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86" r:id="rId1"/>
  </p:sldMasterIdLst>
  <p:notesMasterIdLst>
    <p:notesMasterId r:id="rId10"/>
  </p:notesMasterIdLst>
  <p:sldIdLst>
    <p:sldId id="256" r:id="rId2"/>
    <p:sldId id="261" r:id="rId3"/>
    <p:sldId id="262" r:id="rId4"/>
    <p:sldId id="264" r:id="rId5"/>
    <p:sldId id="394" r:id="rId6"/>
    <p:sldId id="275" r:id="rId7"/>
    <p:sldId id="284" r:id="rId8"/>
    <p:sldId id="289" r:id="rId9"/>
  </p:sldIdLst>
  <p:sldSz cx="9144000" cy="5143500" type="screen16x9"/>
  <p:notesSz cx="6858000" cy="9144000"/>
  <p:embeddedFontLst>
    <p:embeddedFont>
      <p:font typeface="Asap" panose="020B0604020202020204" charset="0"/>
      <p:regular r:id="rId11"/>
      <p:bold r:id="rId12"/>
      <p:italic r:id="rId13"/>
      <p:boldItalic r:id="rId14"/>
    </p:embeddedFont>
    <p:embeddedFont>
      <p:font typeface="Georgia" panose="02040502050405020303" pitchFamily="18" charset="0"/>
      <p:regular r:id="rId15"/>
      <p:bold r:id="rId16"/>
      <p:italic r:id="rId17"/>
      <p:boldItalic r:id="rId18"/>
    </p:embeddedFont>
    <p:embeddedFont>
      <p:font typeface="Georgia Pro Light" panose="02040302050405020303" pitchFamily="18" charset="0"/>
      <p:regular r:id="rId19"/>
      <p:italic r:id="rId20"/>
    </p:embeddedFont>
    <p:embeddedFont>
      <p:font typeface="Open Sans" panose="020B060603050402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775993-CAA0-4BFA-B649-4BC18C9A9C49}">
  <a:tblStyle styleId="{98775993-CAA0-4BFA-B649-4BC18C9A9C4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28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3" name="Google Shape;4683;gc1572434dd_3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4" name="Google Shape;4684;gc1572434dd_3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7" name="Google Shape;4747;gc0a93303e8_0_94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48" name="Google Shape;4748;gc0a93303e8_0_94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8" name="Google Shape;4758;gc0a93303e8_0_247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9" name="Google Shape;4759;gc0a93303e8_0_247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2" name="Google Shape;4952;gc0a93303e8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53" name="Google Shape;4953;gc0a93303e8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5" name="Google Shape;5855;gc0a93303e8_0_93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6" name="Google Shape;5856;gc0a93303e8_0_93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3" name="Google Shape;9623;gc0a93303e8_0_245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24" name="Google Shape;9624;gc0a93303e8_0_245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5" name="Google Shape;9965;gc20722d5a0_1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66" name="Google Shape;9966;gc20722d5a0_1_2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13132" y="1840050"/>
            <a:ext cx="5006700" cy="2773500"/>
          </a:xfrm>
          <a:prstGeom prst="roundRect">
            <a:avLst>
              <a:gd name="adj" fmla="val 7371"/>
            </a:avLst>
          </a:prstGeom>
          <a:solidFill>
            <a:schemeClr val="lt1"/>
          </a:solidFill>
          <a:ln>
            <a:noFill/>
          </a:ln>
          <a:effectLst>
            <a:outerShdw blurRad="128588" dist="28575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713125" y="534975"/>
            <a:ext cx="5006700" cy="2969400"/>
          </a:xfrm>
          <a:prstGeom prst="roundRect">
            <a:avLst>
              <a:gd name="adj" fmla="val 9900"/>
            </a:avLst>
          </a:prstGeom>
          <a:solidFill>
            <a:schemeClr val="dk1"/>
          </a:solidFill>
          <a:ln>
            <a:noFill/>
          </a:ln>
          <a:effectLst>
            <a:outerShdw blurRad="128588" dist="28575" dir="2580000" algn="bl" rotWithShape="0">
              <a:srgbClr val="4236A5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13100" y="3199038"/>
            <a:ext cx="5006700" cy="601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713100" y="588139"/>
            <a:ext cx="5006700" cy="24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50900" y="3199050"/>
            <a:ext cx="3731100" cy="141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6466051" y="961049"/>
            <a:ext cx="390929" cy="386447"/>
            <a:chOff x="7056576" y="2352999"/>
            <a:chExt cx="390929" cy="386447"/>
          </a:xfrm>
        </p:grpSpPr>
        <p:sp>
          <p:nvSpPr>
            <p:cNvPr id="15" name="Google Shape;15;p2"/>
            <p:cNvSpPr/>
            <p:nvPr/>
          </p:nvSpPr>
          <p:spPr>
            <a:xfrm>
              <a:off x="7153240" y="2650113"/>
              <a:ext cx="56081" cy="59347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284247" y="2654308"/>
              <a:ext cx="55228" cy="58840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358509" y="2478174"/>
              <a:ext cx="62235" cy="44827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290908" y="2383054"/>
              <a:ext cx="49419" cy="61099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088083" y="2447358"/>
              <a:ext cx="63088" cy="52156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078287" y="2574907"/>
              <a:ext cx="63065" cy="45311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174261" y="2385382"/>
              <a:ext cx="49604" cy="60891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351502" y="2588459"/>
              <a:ext cx="64286" cy="50612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099999" y="2420323"/>
              <a:ext cx="294279" cy="256426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19666" y="2352999"/>
              <a:ext cx="71616" cy="74351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209133" y="2665509"/>
              <a:ext cx="71893" cy="73936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056576" y="2501060"/>
              <a:ext cx="76388" cy="59578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081606" y="2622778"/>
              <a:ext cx="83579" cy="67506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341707" y="2399994"/>
              <a:ext cx="77079" cy="74282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369711" y="2536324"/>
              <a:ext cx="77794" cy="59854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329076" y="2634694"/>
              <a:ext cx="77102" cy="7460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097579" y="2385105"/>
              <a:ext cx="78116" cy="75872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32;p2"/>
          <p:cNvGrpSpPr/>
          <p:nvPr/>
        </p:nvGrpSpPr>
        <p:grpSpPr>
          <a:xfrm>
            <a:off x="7722400" y="499125"/>
            <a:ext cx="309725" cy="279625"/>
            <a:chOff x="7137775" y="2459825"/>
            <a:chExt cx="309725" cy="279625"/>
          </a:xfrm>
        </p:grpSpPr>
        <p:sp>
          <p:nvSpPr>
            <p:cNvPr id="33" name="Google Shape;33;p2"/>
            <p:cNvSpPr/>
            <p:nvPr/>
          </p:nvSpPr>
          <p:spPr>
            <a:xfrm>
              <a:off x="7214360" y="2674809"/>
              <a:ext cx="44433" cy="42945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318154" y="2677844"/>
              <a:ext cx="43757" cy="42578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376990" y="2550398"/>
              <a:ext cx="49309" cy="32438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323431" y="2481572"/>
              <a:ext cx="39155" cy="44212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162737" y="2528101"/>
              <a:ext cx="49984" cy="37741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7154977" y="2620392"/>
              <a:ext cx="49966" cy="32788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231014" y="2483256"/>
              <a:ext cx="39301" cy="440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7371438" y="2630198"/>
              <a:ext cx="50934" cy="36624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172178" y="2508539"/>
              <a:ext cx="233157" cy="185554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266987" y="2459825"/>
              <a:ext cx="56742" cy="53802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7258642" y="2685949"/>
              <a:ext cx="56961" cy="53501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137775" y="2566958"/>
              <a:ext cx="60522" cy="43111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157606" y="2655030"/>
              <a:ext cx="66220" cy="48848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363678" y="2493829"/>
              <a:ext cx="61070" cy="53752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7385864" y="2592474"/>
              <a:ext cx="61636" cy="43311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353671" y="2663652"/>
              <a:ext cx="61088" cy="5398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170261" y="2483056"/>
              <a:ext cx="61892" cy="54902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8576626" y="1394949"/>
            <a:ext cx="309727" cy="279628"/>
            <a:chOff x="7137776" y="2459824"/>
            <a:chExt cx="309727" cy="279628"/>
          </a:xfrm>
        </p:grpSpPr>
        <p:sp>
          <p:nvSpPr>
            <p:cNvPr id="51" name="Google Shape;51;p2"/>
            <p:cNvSpPr/>
            <p:nvPr/>
          </p:nvSpPr>
          <p:spPr>
            <a:xfrm>
              <a:off x="7214362" y="2674810"/>
              <a:ext cx="44433" cy="42945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318156" y="2677845"/>
              <a:ext cx="43757" cy="42578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76992" y="2550398"/>
              <a:ext cx="49309" cy="32438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323433" y="2481571"/>
              <a:ext cx="39155" cy="44212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7162738" y="2528100"/>
              <a:ext cx="49984" cy="37741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154978" y="2620392"/>
              <a:ext cx="49966" cy="32788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7231015" y="2483255"/>
              <a:ext cx="39301" cy="440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7371441" y="2630198"/>
              <a:ext cx="50934" cy="36624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172179" y="2508538"/>
              <a:ext cx="233157" cy="185554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266989" y="2459824"/>
              <a:ext cx="56742" cy="53802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7258644" y="2685950"/>
              <a:ext cx="56961" cy="53501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7137776" y="2566958"/>
              <a:ext cx="60522" cy="43111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157607" y="2655030"/>
              <a:ext cx="66220" cy="48848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363680" y="2493829"/>
              <a:ext cx="61070" cy="53752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385867" y="2592474"/>
              <a:ext cx="61636" cy="43311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7353673" y="2663653"/>
              <a:ext cx="61088" cy="5398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170262" y="2483055"/>
              <a:ext cx="61892" cy="54902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68;p2"/>
          <p:cNvGrpSpPr/>
          <p:nvPr/>
        </p:nvGrpSpPr>
        <p:grpSpPr>
          <a:xfrm>
            <a:off x="6128300" y="1226925"/>
            <a:ext cx="2505875" cy="3380500"/>
            <a:chOff x="6121450" y="1435200"/>
            <a:chExt cx="2505875" cy="3380500"/>
          </a:xfrm>
        </p:grpSpPr>
        <p:sp>
          <p:nvSpPr>
            <p:cNvPr id="69" name="Google Shape;69;p2"/>
            <p:cNvSpPr/>
            <p:nvPr/>
          </p:nvSpPr>
          <p:spPr>
            <a:xfrm>
              <a:off x="6121450" y="4621650"/>
              <a:ext cx="2505875" cy="194050"/>
            </a:xfrm>
            <a:custGeom>
              <a:avLst/>
              <a:gdLst/>
              <a:ahLst/>
              <a:cxnLst/>
              <a:rect l="l" t="t" r="r" b="b"/>
              <a:pathLst>
                <a:path w="100235" h="7762" extrusionOk="0">
                  <a:moveTo>
                    <a:pt x="50132" y="1"/>
                  </a:moveTo>
                  <a:cubicBezTo>
                    <a:pt x="22455" y="1"/>
                    <a:pt x="1" y="1741"/>
                    <a:pt x="1" y="3881"/>
                  </a:cubicBezTo>
                  <a:cubicBezTo>
                    <a:pt x="1" y="6021"/>
                    <a:pt x="22455" y="7762"/>
                    <a:pt x="50132" y="7762"/>
                  </a:cubicBezTo>
                  <a:cubicBezTo>
                    <a:pt x="77779" y="7762"/>
                    <a:pt x="100234" y="6021"/>
                    <a:pt x="100234" y="3881"/>
                  </a:cubicBezTo>
                  <a:cubicBezTo>
                    <a:pt x="100234" y="1741"/>
                    <a:pt x="77779" y="1"/>
                    <a:pt x="50132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6269100" y="1435200"/>
              <a:ext cx="2231950" cy="3294775"/>
            </a:xfrm>
            <a:custGeom>
              <a:avLst/>
              <a:gdLst/>
              <a:ahLst/>
              <a:cxnLst/>
              <a:rect l="l" t="t" r="r" b="b"/>
              <a:pathLst>
                <a:path w="89278" h="131791" extrusionOk="0">
                  <a:moveTo>
                    <a:pt x="45599" y="0"/>
                  </a:moveTo>
                  <a:cubicBezTo>
                    <a:pt x="45307" y="0"/>
                    <a:pt x="45019" y="12"/>
                    <a:pt x="44739" y="34"/>
                  </a:cubicBezTo>
                  <a:cubicBezTo>
                    <a:pt x="42514" y="91"/>
                    <a:pt x="40488" y="1318"/>
                    <a:pt x="39404" y="3258"/>
                  </a:cubicBezTo>
                  <a:cubicBezTo>
                    <a:pt x="39290" y="3344"/>
                    <a:pt x="39232" y="3458"/>
                    <a:pt x="39175" y="3572"/>
                  </a:cubicBezTo>
                  <a:cubicBezTo>
                    <a:pt x="38747" y="4171"/>
                    <a:pt x="38319" y="4656"/>
                    <a:pt x="38177" y="5398"/>
                  </a:cubicBezTo>
                  <a:cubicBezTo>
                    <a:pt x="37891" y="6996"/>
                    <a:pt x="38120" y="8651"/>
                    <a:pt x="38862" y="10106"/>
                  </a:cubicBezTo>
                  <a:cubicBezTo>
                    <a:pt x="38063" y="10334"/>
                    <a:pt x="37549" y="11076"/>
                    <a:pt x="37578" y="11875"/>
                  </a:cubicBezTo>
                  <a:cubicBezTo>
                    <a:pt x="37635" y="12360"/>
                    <a:pt x="37863" y="12816"/>
                    <a:pt x="38205" y="13130"/>
                  </a:cubicBezTo>
                  <a:cubicBezTo>
                    <a:pt x="38377" y="13273"/>
                    <a:pt x="38576" y="13416"/>
                    <a:pt x="38804" y="13501"/>
                  </a:cubicBezTo>
                  <a:cubicBezTo>
                    <a:pt x="38947" y="13587"/>
                    <a:pt x="39118" y="13615"/>
                    <a:pt x="39290" y="13672"/>
                  </a:cubicBezTo>
                  <a:cubicBezTo>
                    <a:pt x="39461" y="15042"/>
                    <a:pt x="40060" y="16354"/>
                    <a:pt x="40973" y="17439"/>
                  </a:cubicBezTo>
                  <a:cubicBezTo>
                    <a:pt x="40944" y="17638"/>
                    <a:pt x="40944" y="17867"/>
                    <a:pt x="40916" y="18066"/>
                  </a:cubicBezTo>
                  <a:cubicBezTo>
                    <a:pt x="40859" y="18323"/>
                    <a:pt x="40830" y="18608"/>
                    <a:pt x="40745" y="18894"/>
                  </a:cubicBezTo>
                  <a:cubicBezTo>
                    <a:pt x="40659" y="19379"/>
                    <a:pt x="40488" y="19892"/>
                    <a:pt x="40231" y="20349"/>
                  </a:cubicBezTo>
                  <a:cubicBezTo>
                    <a:pt x="39832" y="20977"/>
                    <a:pt x="39033" y="20920"/>
                    <a:pt x="38377" y="21148"/>
                  </a:cubicBezTo>
                  <a:lnTo>
                    <a:pt x="38377" y="21119"/>
                  </a:lnTo>
                  <a:cubicBezTo>
                    <a:pt x="38377" y="21038"/>
                    <a:pt x="38324" y="21001"/>
                    <a:pt x="38270" y="21001"/>
                  </a:cubicBezTo>
                  <a:cubicBezTo>
                    <a:pt x="38211" y="21001"/>
                    <a:pt x="38148" y="21045"/>
                    <a:pt x="38148" y="21119"/>
                  </a:cubicBezTo>
                  <a:lnTo>
                    <a:pt x="38148" y="21148"/>
                  </a:lnTo>
                  <a:lnTo>
                    <a:pt x="38034" y="21148"/>
                  </a:lnTo>
                  <a:cubicBezTo>
                    <a:pt x="37777" y="21205"/>
                    <a:pt x="37549" y="21262"/>
                    <a:pt x="37321" y="21348"/>
                  </a:cubicBezTo>
                  <a:cubicBezTo>
                    <a:pt x="35694" y="21576"/>
                    <a:pt x="34125" y="22146"/>
                    <a:pt x="32756" y="23031"/>
                  </a:cubicBezTo>
                  <a:cubicBezTo>
                    <a:pt x="31329" y="23716"/>
                    <a:pt x="30188" y="24828"/>
                    <a:pt x="29503" y="26227"/>
                  </a:cubicBezTo>
                  <a:cubicBezTo>
                    <a:pt x="29474" y="26284"/>
                    <a:pt x="29446" y="26312"/>
                    <a:pt x="29417" y="26369"/>
                  </a:cubicBezTo>
                  <a:cubicBezTo>
                    <a:pt x="29389" y="26426"/>
                    <a:pt x="29389" y="26426"/>
                    <a:pt x="29360" y="26455"/>
                  </a:cubicBezTo>
                  <a:cubicBezTo>
                    <a:pt x="26621" y="31077"/>
                    <a:pt x="23312" y="41434"/>
                    <a:pt x="23026" y="42433"/>
                  </a:cubicBezTo>
                  <a:cubicBezTo>
                    <a:pt x="22798" y="42490"/>
                    <a:pt x="22598" y="42547"/>
                    <a:pt x="22398" y="42661"/>
                  </a:cubicBezTo>
                  <a:cubicBezTo>
                    <a:pt x="22113" y="42775"/>
                    <a:pt x="21799" y="42889"/>
                    <a:pt x="21514" y="43004"/>
                  </a:cubicBezTo>
                  <a:cubicBezTo>
                    <a:pt x="20886" y="43232"/>
                    <a:pt x="20287" y="43460"/>
                    <a:pt x="19659" y="43660"/>
                  </a:cubicBezTo>
                  <a:cubicBezTo>
                    <a:pt x="18689" y="44002"/>
                    <a:pt x="17719" y="44316"/>
                    <a:pt x="16721" y="44601"/>
                  </a:cubicBezTo>
                  <a:lnTo>
                    <a:pt x="16721" y="43460"/>
                  </a:lnTo>
                  <a:cubicBezTo>
                    <a:pt x="16749" y="42433"/>
                    <a:pt x="16692" y="41434"/>
                    <a:pt x="16521" y="40436"/>
                  </a:cubicBezTo>
                  <a:cubicBezTo>
                    <a:pt x="16521" y="40407"/>
                    <a:pt x="16492" y="40379"/>
                    <a:pt x="16464" y="40350"/>
                  </a:cubicBezTo>
                  <a:cubicBezTo>
                    <a:pt x="16492" y="40264"/>
                    <a:pt x="16464" y="40207"/>
                    <a:pt x="16378" y="40179"/>
                  </a:cubicBezTo>
                  <a:cubicBezTo>
                    <a:pt x="15636" y="40008"/>
                    <a:pt x="14866" y="39893"/>
                    <a:pt x="14096" y="39865"/>
                  </a:cubicBezTo>
                  <a:cubicBezTo>
                    <a:pt x="14124" y="38895"/>
                    <a:pt x="14153" y="37896"/>
                    <a:pt x="14153" y="36926"/>
                  </a:cubicBezTo>
                  <a:cubicBezTo>
                    <a:pt x="14153" y="36733"/>
                    <a:pt x="13995" y="36605"/>
                    <a:pt x="13832" y="36605"/>
                  </a:cubicBezTo>
                  <a:cubicBezTo>
                    <a:pt x="13754" y="36605"/>
                    <a:pt x="13675" y="36634"/>
                    <a:pt x="13611" y="36698"/>
                  </a:cubicBezTo>
                  <a:cubicBezTo>
                    <a:pt x="13393" y="36611"/>
                    <a:pt x="13175" y="36573"/>
                    <a:pt x="12944" y="36573"/>
                  </a:cubicBezTo>
                  <a:cubicBezTo>
                    <a:pt x="12873" y="36573"/>
                    <a:pt x="12800" y="36577"/>
                    <a:pt x="12726" y="36584"/>
                  </a:cubicBezTo>
                  <a:lnTo>
                    <a:pt x="10073" y="36584"/>
                  </a:lnTo>
                  <a:cubicBezTo>
                    <a:pt x="10158" y="34644"/>
                    <a:pt x="10101" y="32675"/>
                    <a:pt x="10101" y="30735"/>
                  </a:cubicBezTo>
                  <a:cubicBezTo>
                    <a:pt x="10101" y="28652"/>
                    <a:pt x="10073" y="26540"/>
                    <a:pt x="10073" y="24458"/>
                  </a:cubicBezTo>
                  <a:cubicBezTo>
                    <a:pt x="10073" y="22403"/>
                    <a:pt x="10073" y="20349"/>
                    <a:pt x="10015" y="18295"/>
                  </a:cubicBezTo>
                  <a:cubicBezTo>
                    <a:pt x="9987" y="16212"/>
                    <a:pt x="9958" y="14072"/>
                    <a:pt x="9787" y="12018"/>
                  </a:cubicBezTo>
                  <a:cubicBezTo>
                    <a:pt x="9787" y="11975"/>
                    <a:pt x="9759" y="11953"/>
                    <a:pt x="9734" y="11953"/>
                  </a:cubicBezTo>
                  <a:cubicBezTo>
                    <a:pt x="9709" y="11953"/>
                    <a:pt x="9687" y="11975"/>
                    <a:pt x="9702" y="12018"/>
                  </a:cubicBezTo>
                  <a:cubicBezTo>
                    <a:pt x="9530" y="14043"/>
                    <a:pt x="9502" y="16126"/>
                    <a:pt x="9473" y="18180"/>
                  </a:cubicBezTo>
                  <a:cubicBezTo>
                    <a:pt x="9416" y="20235"/>
                    <a:pt x="9445" y="22375"/>
                    <a:pt x="9416" y="24458"/>
                  </a:cubicBezTo>
                  <a:cubicBezTo>
                    <a:pt x="9388" y="26540"/>
                    <a:pt x="9388" y="28566"/>
                    <a:pt x="9388" y="30621"/>
                  </a:cubicBezTo>
                  <a:cubicBezTo>
                    <a:pt x="9388" y="32618"/>
                    <a:pt x="9302" y="34615"/>
                    <a:pt x="9416" y="36612"/>
                  </a:cubicBezTo>
                  <a:cubicBezTo>
                    <a:pt x="9185" y="36606"/>
                    <a:pt x="8953" y="36602"/>
                    <a:pt x="8720" y="36602"/>
                  </a:cubicBezTo>
                  <a:cubicBezTo>
                    <a:pt x="7916" y="36602"/>
                    <a:pt x="7103" y="36644"/>
                    <a:pt x="6306" y="36755"/>
                  </a:cubicBezTo>
                  <a:cubicBezTo>
                    <a:pt x="6238" y="36642"/>
                    <a:pt x="6130" y="36592"/>
                    <a:pt x="6023" y="36592"/>
                  </a:cubicBezTo>
                  <a:cubicBezTo>
                    <a:pt x="5859" y="36592"/>
                    <a:pt x="5696" y="36708"/>
                    <a:pt x="5679" y="36898"/>
                  </a:cubicBezTo>
                  <a:lnTo>
                    <a:pt x="5764" y="39979"/>
                  </a:lnTo>
                  <a:lnTo>
                    <a:pt x="5251" y="39979"/>
                  </a:lnTo>
                  <a:cubicBezTo>
                    <a:pt x="4794" y="39979"/>
                    <a:pt x="4366" y="40065"/>
                    <a:pt x="3938" y="40207"/>
                  </a:cubicBezTo>
                  <a:cubicBezTo>
                    <a:pt x="3910" y="40236"/>
                    <a:pt x="3881" y="40264"/>
                    <a:pt x="3881" y="40293"/>
                  </a:cubicBezTo>
                  <a:cubicBezTo>
                    <a:pt x="3853" y="40321"/>
                    <a:pt x="3824" y="40379"/>
                    <a:pt x="3795" y="40407"/>
                  </a:cubicBezTo>
                  <a:cubicBezTo>
                    <a:pt x="3453" y="42119"/>
                    <a:pt x="3596" y="43974"/>
                    <a:pt x="3567" y="45714"/>
                  </a:cubicBezTo>
                  <a:lnTo>
                    <a:pt x="3567" y="46741"/>
                  </a:lnTo>
                  <a:lnTo>
                    <a:pt x="3539" y="46741"/>
                  </a:lnTo>
                  <a:cubicBezTo>
                    <a:pt x="3282" y="46770"/>
                    <a:pt x="3025" y="46855"/>
                    <a:pt x="2768" y="46941"/>
                  </a:cubicBezTo>
                  <a:cubicBezTo>
                    <a:pt x="2626" y="46969"/>
                    <a:pt x="2512" y="47027"/>
                    <a:pt x="2397" y="47084"/>
                  </a:cubicBezTo>
                  <a:lnTo>
                    <a:pt x="2369" y="47084"/>
                  </a:lnTo>
                  <a:cubicBezTo>
                    <a:pt x="2055" y="47169"/>
                    <a:pt x="1827" y="47455"/>
                    <a:pt x="1855" y="47797"/>
                  </a:cubicBezTo>
                  <a:cubicBezTo>
                    <a:pt x="1855" y="48111"/>
                    <a:pt x="1969" y="48396"/>
                    <a:pt x="2169" y="48624"/>
                  </a:cubicBezTo>
                  <a:cubicBezTo>
                    <a:pt x="2226" y="48710"/>
                    <a:pt x="2312" y="48767"/>
                    <a:pt x="2397" y="48796"/>
                  </a:cubicBezTo>
                  <a:cubicBezTo>
                    <a:pt x="2141" y="48824"/>
                    <a:pt x="1912" y="48938"/>
                    <a:pt x="1741" y="49166"/>
                  </a:cubicBezTo>
                  <a:cubicBezTo>
                    <a:pt x="1541" y="49452"/>
                    <a:pt x="1484" y="49823"/>
                    <a:pt x="1598" y="50165"/>
                  </a:cubicBezTo>
                  <a:cubicBezTo>
                    <a:pt x="1827" y="50679"/>
                    <a:pt x="2312" y="51021"/>
                    <a:pt x="2854" y="51050"/>
                  </a:cubicBezTo>
                  <a:cubicBezTo>
                    <a:pt x="2626" y="51164"/>
                    <a:pt x="2397" y="51363"/>
                    <a:pt x="2283" y="51592"/>
                  </a:cubicBezTo>
                  <a:cubicBezTo>
                    <a:pt x="2141" y="51620"/>
                    <a:pt x="2055" y="51734"/>
                    <a:pt x="2055" y="51877"/>
                  </a:cubicBezTo>
                  <a:cubicBezTo>
                    <a:pt x="2026" y="52134"/>
                    <a:pt x="2112" y="52362"/>
                    <a:pt x="2283" y="52533"/>
                  </a:cubicBezTo>
                  <a:cubicBezTo>
                    <a:pt x="2198" y="52704"/>
                    <a:pt x="2169" y="52904"/>
                    <a:pt x="2198" y="53075"/>
                  </a:cubicBezTo>
                  <a:cubicBezTo>
                    <a:pt x="2283" y="53589"/>
                    <a:pt x="2711" y="53960"/>
                    <a:pt x="3111" y="54245"/>
                  </a:cubicBezTo>
                  <a:cubicBezTo>
                    <a:pt x="3253" y="54359"/>
                    <a:pt x="3425" y="54445"/>
                    <a:pt x="3596" y="54531"/>
                  </a:cubicBezTo>
                  <a:lnTo>
                    <a:pt x="3596" y="61749"/>
                  </a:lnTo>
                  <a:lnTo>
                    <a:pt x="3596" y="82863"/>
                  </a:lnTo>
                  <a:cubicBezTo>
                    <a:pt x="3596" y="86943"/>
                    <a:pt x="3482" y="91052"/>
                    <a:pt x="3653" y="95132"/>
                  </a:cubicBezTo>
                  <a:lnTo>
                    <a:pt x="2454" y="95132"/>
                  </a:lnTo>
                  <a:cubicBezTo>
                    <a:pt x="2205" y="95132"/>
                    <a:pt x="1945" y="95124"/>
                    <a:pt x="1683" y="95124"/>
                  </a:cubicBezTo>
                  <a:cubicBezTo>
                    <a:pt x="1225" y="95124"/>
                    <a:pt x="761" y="95147"/>
                    <a:pt x="343" y="95274"/>
                  </a:cubicBezTo>
                  <a:lnTo>
                    <a:pt x="343" y="95246"/>
                  </a:lnTo>
                  <a:cubicBezTo>
                    <a:pt x="329" y="95217"/>
                    <a:pt x="300" y="95203"/>
                    <a:pt x="268" y="95203"/>
                  </a:cubicBezTo>
                  <a:cubicBezTo>
                    <a:pt x="236" y="95203"/>
                    <a:pt x="200" y="95217"/>
                    <a:pt x="172" y="95246"/>
                  </a:cubicBezTo>
                  <a:lnTo>
                    <a:pt x="143" y="95303"/>
                  </a:lnTo>
                  <a:lnTo>
                    <a:pt x="115" y="95332"/>
                  </a:lnTo>
                  <a:cubicBezTo>
                    <a:pt x="115" y="95360"/>
                    <a:pt x="115" y="95360"/>
                    <a:pt x="115" y="95360"/>
                  </a:cubicBezTo>
                  <a:lnTo>
                    <a:pt x="58" y="95389"/>
                  </a:lnTo>
                  <a:cubicBezTo>
                    <a:pt x="1" y="95417"/>
                    <a:pt x="1" y="95503"/>
                    <a:pt x="58" y="95531"/>
                  </a:cubicBezTo>
                  <a:cubicBezTo>
                    <a:pt x="58" y="95588"/>
                    <a:pt x="29" y="95645"/>
                    <a:pt x="29" y="95702"/>
                  </a:cubicBezTo>
                  <a:cubicBezTo>
                    <a:pt x="29" y="95845"/>
                    <a:pt x="29" y="95988"/>
                    <a:pt x="29" y="96130"/>
                  </a:cubicBezTo>
                  <a:cubicBezTo>
                    <a:pt x="1" y="96302"/>
                    <a:pt x="29" y="96416"/>
                    <a:pt x="1" y="96558"/>
                  </a:cubicBezTo>
                  <a:cubicBezTo>
                    <a:pt x="1" y="96730"/>
                    <a:pt x="29" y="96901"/>
                    <a:pt x="58" y="97043"/>
                  </a:cubicBezTo>
                  <a:lnTo>
                    <a:pt x="58" y="97072"/>
                  </a:lnTo>
                  <a:cubicBezTo>
                    <a:pt x="1" y="97101"/>
                    <a:pt x="1" y="97186"/>
                    <a:pt x="58" y="97215"/>
                  </a:cubicBezTo>
                  <a:cubicBezTo>
                    <a:pt x="517" y="97444"/>
                    <a:pt x="1031" y="97488"/>
                    <a:pt x="1545" y="97488"/>
                  </a:cubicBezTo>
                  <a:cubicBezTo>
                    <a:pt x="1862" y="97488"/>
                    <a:pt x="2179" y="97471"/>
                    <a:pt x="2483" y="97471"/>
                  </a:cubicBezTo>
                  <a:cubicBezTo>
                    <a:pt x="3196" y="97500"/>
                    <a:pt x="3881" y="97500"/>
                    <a:pt x="4594" y="97500"/>
                  </a:cubicBezTo>
                  <a:cubicBezTo>
                    <a:pt x="4794" y="103606"/>
                    <a:pt x="4994" y="109712"/>
                    <a:pt x="5222" y="115789"/>
                  </a:cubicBezTo>
                  <a:cubicBezTo>
                    <a:pt x="5365" y="120297"/>
                    <a:pt x="5393" y="124805"/>
                    <a:pt x="5736" y="129313"/>
                  </a:cubicBezTo>
                  <a:cubicBezTo>
                    <a:pt x="5707" y="129313"/>
                    <a:pt x="5707" y="129342"/>
                    <a:pt x="5736" y="129342"/>
                  </a:cubicBezTo>
                  <a:lnTo>
                    <a:pt x="4537" y="129342"/>
                  </a:lnTo>
                  <a:cubicBezTo>
                    <a:pt x="4435" y="129336"/>
                    <a:pt x="4331" y="129332"/>
                    <a:pt x="4226" y="129332"/>
                  </a:cubicBezTo>
                  <a:cubicBezTo>
                    <a:pt x="3864" y="129332"/>
                    <a:pt x="3493" y="129374"/>
                    <a:pt x="3139" y="129485"/>
                  </a:cubicBezTo>
                  <a:cubicBezTo>
                    <a:pt x="3125" y="129456"/>
                    <a:pt x="3096" y="129442"/>
                    <a:pt x="3068" y="129442"/>
                  </a:cubicBezTo>
                  <a:cubicBezTo>
                    <a:pt x="3039" y="129442"/>
                    <a:pt x="3011" y="129456"/>
                    <a:pt x="2997" y="129485"/>
                  </a:cubicBezTo>
                  <a:lnTo>
                    <a:pt x="2968" y="129513"/>
                  </a:lnTo>
                  <a:cubicBezTo>
                    <a:pt x="2940" y="129542"/>
                    <a:pt x="2911" y="129570"/>
                    <a:pt x="2882" y="129627"/>
                  </a:cubicBezTo>
                  <a:cubicBezTo>
                    <a:pt x="2854" y="129713"/>
                    <a:pt x="2854" y="129798"/>
                    <a:pt x="2854" y="129884"/>
                  </a:cubicBezTo>
                  <a:cubicBezTo>
                    <a:pt x="2854" y="129998"/>
                    <a:pt x="2854" y="130141"/>
                    <a:pt x="2825" y="130255"/>
                  </a:cubicBezTo>
                  <a:cubicBezTo>
                    <a:pt x="2797" y="130369"/>
                    <a:pt x="2825" y="130483"/>
                    <a:pt x="2797" y="130597"/>
                  </a:cubicBezTo>
                  <a:cubicBezTo>
                    <a:pt x="2797" y="130740"/>
                    <a:pt x="2825" y="130883"/>
                    <a:pt x="2854" y="130997"/>
                  </a:cubicBezTo>
                  <a:cubicBezTo>
                    <a:pt x="2882" y="131025"/>
                    <a:pt x="2882" y="131025"/>
                    <a:pt x="2882" y="131054"/>
                  </a:cubicBezTo>
                  <a:cubicBezTo>
                    <a:pt x="2882" y="131082"/>
                    <a:pt x="2882" y="131139"/>
                    <a:pt x="2911" y="131168"/>
                  </a:cubicBezTo>
                  <a:cubicBezTo>
                    <a:pt x="3367" y="131453"/>
                    <a:pt x="3938" y="131396"/>
                    <a:pt x="4452" y="131425"/>
                  </a:cubicBezTo>
                  <a:lnTo>
                    <a:pt x="10101" y="131425"/>
                  </a:lnTo>
                  <a:cubicBezTo>
                    <a:pt x="10900" y="131425"/>
                    <a:pt x="11712" y="131437"/>
                    <a:pt x="12527" y="131437"/>
                  </a:cubicBezTo>
                  <a:cubicBezTo>
                    <a:pt x="12935" y="131437"/>
                    <a:pt x="13344" y="131434"/>
                    <a:pt x="13753" y="131425"/>
                  </a:cubicBezTo>
                  <a:cubicBezTo>
                    <a:pt x="14895" y="131425"/>
                    <a:pt x="16036" y="131368"/>
                    <a:pt x="17177" y="131254"/>
                  </a:cubicBezTo>
                  <a:cubicBezTo>
                    <a:pt x="17234" y="131339"/>
                    <a:pt x="17320" y="131368"/>
                    <a:pt x="17405" y="131368"/>
                  </a:cubicBezTo>
                  <a:cubicBezTo>
                    <a:pt x="17577" y="131368"/>
                    <a:pt x="17691" y="131225"/>
                    <a:pt x="17691" y="131082"/>
                  </a:cubicBezTo>
                  <a:cubicBezTo>
                    <a:pt x="17691" y="130826"/>
                    <a:pt x="17691" y="130597"/>
                    <a:pt x="17662" y="130369"/>
                  </a:cubicBezTo>
                  <a:cubicBezTo>
                    <a:pt x="17662" y="130312"/>
                    <a:pt x="17662" y="130255"/>
                    <a:pt x="17634" y="130226"/>
                  </a:cubicBezTo>
                  <a:cubicBezTo>
                    <a:pt x="17634" y="130141"/>
                    <a:pt x="17605" y="130084"/>
                    <a:pt x="17577" y="130027"/>
                  </a:cubicBezTo>
                  <a:cubicBezTo>
                    <a:pt x="17548" y="129998"/>
                    <a:pt x="17548" y="129970"/>
                    <a:pt x="17519" y="129913"/>
                  </a:cubicBezTo>
                  <a:cubicBezTo>
                    <a:pt x="17519" y="129856"/>
                    <a:pt x="17491" y="129798"/>
                    <a:pt x="17491" y="129741"/>
                  </a:cubicBezTo>
                  <a:cubicBezTo>
                    <a:pt x="17577" y="129684"/>
                    <a:pt x="17577" y="129513"/>
                    <a:pt x="17434" y="129485"/>
                  </a:cubicBezTo>
                  <a:cubicBezTo>
                    <a:pt x="16521" y="129370"/>
                    <a:pt x="15579" y="129313"/>
                    <a:pt x="14638" y="129285"/>
                  </a:cubicBezTo>
                  <a:cubicBezTo>
                    <a:pt x="14638" y="129285"/>
                    <a:pt x="14638" y="129256"/>
                    <a:pt x="14638" y="129256"/>
                  </a:cubicBezTo>
                  <a:cubicBezTo>
                    <a:pt x="14923" y="125233"/>
                    <a:pt x="14952" y="121210"/>
                    <a:pt x="15094" y="117187"/>
                  </a:cubicBezTo>
                  <a:cubicBezTo>
                    <a:pt x="15237" y="113250"/>
                    <a:pt x="15380" y="109312"/>
                    <a:pt x="15494" y="105346"/>
                  </a:cubicBezTo>
                  <a:cubicBezTo>
                    <a:pt x="15608" y="102721"/>
                    <a:pt x="15693" y="100096"/>
                    <a:pt x="15779" y="97443"/>
                  </a:cubicBezTo>
                  <a:cubicBezTo>
                    <a:pt x="17405" y="97443"/>
                    <a:pt x="19060" y="97414"/>
                    <a:pt x="20687" y="97272"/>
                  </a:cubicBezTo>
                  <a:cubicBezTo>
                    <a:pt x="20744" y="97329"/>
                    <a:pt x="20829" y="97386"/>
                    <a:pt x="20943" y="97386"/>
                  </a:cubicBezTo>
                  <a:cubicBezTo>
                    <a:pt x="21086" y="97386"/>
                    <a:pt x="21229" y="97243"/>
                    <a:pt x="21229" y="97101"/>
                  </a:cubicBezTo>
                  <a:cubicBezTo>
                    <a:pt x="21229" y="96844"/>
                    <a:pt x="21229" y="96587"/>
                    <a:pt x="21200" y="96330"/>
                  </a:cubicBezTo>
                  <a:lnTo>
                    <a:pt x="21172" y="96130"/>
                  </a:lnTo>
                  <a:cubicBezTo>
                    <a:pt x="21172" y="96073"/>
                    <a:pt x="21143" y="95988"/>
                    <a:pt x="21115" y="95902"/>
                  </a:cubicBezTo>
                  <a:cubicBezTo>
                    <a:pt x="21086" y="95845"/>
                    <a:pt x="21057" y="95788"/>
                    <a:pt x="21057" y="95760"/>
                  </a:cubicBezTo>
                  <a:cubicBezTo>
                    <a:pt x="21029" y="95702"/>
                    <a:pt x="21029" y="95617"/>
                    <a:pt x="21029" y="95560"/>
                  </a:cubicBezTo>
                  <a:lnTo>
                    <a:pt x="21000" y="95531"/>
                  </a:lnTo>
                  <a:cubicBezTo>
                    <a:pt x="21115" y="95446"/>
                    <a:pt x="21057" y="95246"/>
                    <a:pt x="20943" y="95246"/>
                  </a:cubicBezTo>
                  <a:cubicBezTo>
                    <a:pt x="19517" y="95103"/>
                    <a:pt x="18090" y="95075"/>
                    <a:pt x="16664" y="95046"/>
                  </a:cubicBezTo>
                  <a:cubicBezTo>
                    <a:pt x="16835" y="91451"/>
                    <a:pt x="16721" y="87856"/>
                    <a:pt x="16721" y="84261"/>
                  </a:cubicBezTo>
                  <a:lnTo>
                    <a:pt x="16721" y="73533"/>
                  </a:lnTo>
                  <a:lnTo>
                    <a:pt x="16721" y="57641"/>
                  </a:lnTo>
                  <a:cubicBezTo>
                    <a:pt x="16806" y="55957"/>
                    <a:pt x="16806" y="54274"/>
                    <a:pt x="16749" y="52562"/>
                  </a:cubicBezTo>
                  <a:cubicBezTo>
                    <a:pt x="19003" y="52391"/>
                    <a:pt x="21257" y="52162"/>
                    <a:pt x="23511" y="51963"/>
                  </a:cubicBezTo>
                  <a:cubicBezTo>
                    <a:pt x="25052" y="51791"/>
                    <a:pt x="26650" y="51677"/>
                    <a:pt x="28019" y="50964"/>
                  </a:cubicBezTo>
                  <a:lnTo>
                    <a:pt x="28019" y="50964"/>
                  </a:lnTo>
                  <a:cubicBezTo>
                    <a:pt x="27962" y="52276"/>
                    <a:pt x="27791" y="55101"/>
                    <a:pt x="27620" y="58696"/>
                  </a:cubicBezTo>
                  <a:cubicBezTo>
                    <a:pt x="27591" y="59181"/>
                    <a:pt x="27563" y="59666"/>
                    <a:pt x="27534" y="60123"/>
                  </a:cubicBezTo>
                  <a:cubicBezTo>
                    <a:pt x="27192" y="65487"/>
                    <a:pt x="26964" y="70822"/>
                    <a:pt x="26878" y="76186"/>
                  </a:cubicBezTo>
                  <a:cubicBezTo>
                    <a:pt x="26792" y="79696"/>
                    <a:pt x="26735" y="82920"/>
                    <a:pt x="26792" y="85345"/>
                  </a:cubicBezTo>
                  <a:cubicBezTo>
                    <a:pt x="26992" y="95617"/>
                    <a:pt x="27677" y="99611"/>
                    <a:pt x="27677" y="99611"/>
                  </a:cubicBezTo>
                  <a:lnTo>
                    <a:pt x="27820" y="99611"/>
                  </a:lnTo>
                  <a:lnTo>
                    <a:pt x="27820" y="99640"/>
                  </a:lnTo>
                  <a:cubicBezTo>
                    <a:pt x="27848" y="99726"/>
                    <a:pt x="27905" y="99811"/>
                    <a:pt x="27991" y="99840"/>
                  </a:cubicBezTo>
                  <a:lnTo>
                    <a:pt x="28875" y="99954"/>
                  </a:lnTo>
                  <a:lnTo>
                    <a:pt x="28875" y="100353"/>
                  </a:lnTo>
                  <a:cubicBezTo>
                    <a:pt x="28618" y="108485"/>
                    <a:pt x="28733" y="116588"/>
                    <a:pt x="28733" y="124691"/>
                  </a:cubicBezTo>
                  <a:cubicBezTo>
                    <a:pt x="28733" y="124862"/>
                    <a:pt x="28875" y="125005"/>
                    <a:pt x="29046" y="125005"/>
                  </a:cubicBezTo>
                  <a:lnTo>
                    <a:pt x="29417" y="125005"/>
                  </a:lnTo>
                  <a:cubicBezTo>
                    <a:pt x="28904" y="126432"/>
                    <a:pt x="27620" y="127316"/>
                    <a:pt x="26450" y="128201"/>
                  </a:cubicBezTo>
                  <a:cubicBezTo>
                    <a:pt x="25879" y="128572"/>
                    <a:pt x="25423" y="129057"/>
                    <a:pt x="25081" y="129627"/>
                  </a:cubicBezTo>
                  <a:cubicBezTo>
                    <a:pt x="24824" y="130084"/>
                    <a:pt x="24595" y="130911"/>
                    <a:pt x="25081" y="131311"/>
                  </a:cubicBezTo>
                  <a:cubicBezTo>
                    <a:pt x="25252" y="131465"/>
                    <a:pt x="25464" y="131496"/>
                    <a:pt x="25680" y="131496"/>
                  </a:cubicBezTo>
                  <a:cubicBezTo>
                    <a:pt x="25825" y="131496"/>
                    <a:pt x="25971" y="131482"/>
                    <a:pt x="26108" y="131482"/>
                  </a:cubicBezTo>
                  <a:lnTo>
                    <a:pt x="27677" y="131453"/>
                  </a:lnTo>
                  <a:lnTo>
                    <a:pt x="30730" y="131368"/>
                  </a:lnTo>
                  <a:lnTo>
                    <a:pt x="33783" y="131282"/>
                  </a:lnTo>
                  <a:cubicBezTo>
                    <a:pt x="34014" y="131282"/>
                    <a:pt x="34311" y="131309"/>
                    <a:pt x="34610" y="131309"/>
                  </a:cubicBezTo>
                  <a:cubicBezTo>
                    <a:pt x="35122" y="131309"/>
                    <a:pt x="35639" y="131230"/>
                    <a:pt x="35837" y="130797"/>
                  </a:cubicBezTo>
                  <a:cubicBezTo>
                    <a:pt x="36008" y="130398"/>
                    <a:pt x="35894" y="129884"/>
                    <a:pt x="35837" y="129485"/>
                  </a:cubicBezTo>
                  <a:cubicBezTo>
                    <a:pt x="35780" y="128971"/>
                    <a:pt x="35694" y="128457"/>
                    <a:pt x="35637" y="127944"/>
                  </a:cubicBezTo>
                  <a:cubicBezTo>
                    <a:pt x="35466" y="126888"/>
                    <a:pt x="35238" y="125832"/>
                    <a:pt x="34924" y="124805"/>
                  </a:cubicBezTo>
                  <a:lnTo>
                    <a:pt x="35295" y="124777"/>
                  </a:lnTo>
                  <a:cubicBezTo>
                    <a:pt x="35409" y="124777"/>
                    <a:pt x="35580" y="124691"/>
                    <a:pt x="35609" y="124549"/>
                  </a:cubicBezTo>
                  <a:cubicBezTo>
                    <a:pt x="36693" y="116902"/>
                    <a:pt x="37578" y="109170"/>
                    <a:pt x="37749" y="101437"/>
                  </a:cubicBezTo>
                  <a:lnTo>
                    <a:pt x="37806" y="100867"/>
                  </a:lnTo>
                  <a:lnTo>
                    <a:pt x="38205" y="100895"/>
                  </a:lnTo>
                  <a:cubicBezTo>
                    <a:pt x="38448" y="100938"/>
                    <a:pt x="38690" y="100960"/>
                    <a:pt x="38929" y="100960"/>
                  </a:cubicBezTo>
                  <a:cubicBezTo>
                    <a:pt x="39168" y="100960"/>
                    <a:pt x="39404" y="100938"/>
                    <a:pt x="39632" y="100895"/>
                  </a:cubicBezTo>
                  <a:cubicBezTo>
                    <a:pt x="39660" y="100924"/>
                    <a:pt x="39718" y="100924"/>
                    <a:pt x="39746" y="100924"/>
                  </a:cubicBezTo>
                  <a:cubicBezTo>
                    <a:pt x="39917" y="100867"/>
                    <a:pt x="40003" y="100696"/>
                    <a:pt x="39974" y="100524"/>
                  </a:cubicBezTo>
                  <a:cubicBezTo>
                    <a:pt x="39803" y="99668"/>
                    <a:pt x="39632" y="98784"/>
                    <a:pt x="39518" y="97928"/>
                  </a:cubicBezTo>
                  <a:cubicBezTo>
                    <a:pt x="39404" y="96587"/>
                    <a:pt x="39232" y="94789"/>
                    <a:pt x="39061" y="92678"/>
                  </a:cubicBezTo>
                  <a:cubicBezTo>
                    <a:pt x="39090" y="92678"/>
                    <a:pt x="39090" y="92650"/>
                    <a:pt x="39090" y="92621"/>
                  </a:cubicBezTo>
                  <a:cubicBezTo>
                    <a:pt x="39347" y="91366"/>
                    <a:pt x="39489" y="90082"/>
                    <a:pt x="39660" y="88798"/>
                  </a:cubicBezTo>
                  <a:cubicBezTo>
                    <a:pt x="39832" y="87514"/>
                    <a:pt x="40003" y="86287"/>
                    <a:pt x="40146" y="85060"/>
                  </a:cubicBezTo>
                  <a:cubicBezTo>
                    <a:pt x="40374" y="83291"/>
                    <a:pt x="40573" y="81493"/>
                    <a:pt x="40802" y="79724"/>
                  </a:cubicBezTo>
                  <a:cubicBezTo>
                    <a:pt x="42086" y="89882"/>
                    <a:pt x="43227" y="100068"/>
                    <a:pt x="44311" y="110254"/>
                  </a:cubicBezTo>
                  <a:cubicBezTo>
                    <a:pt x="44454" y="111766"/>
                    <a:pt x="44597" y="113278"/>
                    <a:pt x="44768" y="114791"/>
                  </a:cubicBezTo>
                  <a:cubicBezTo>
                    <a:pt x="44853" y="115704"/>
                    <a:pt x="44939" y="116617"/>
                    <a:pt x="45053" y="117530"/>
                  </a:cubicBezTo>
                  <a:cubicBezTo>
                    <a:pt x="45082" y="120896"/>
                    <a:pt x="45167" y="124263"/>
                    <a:pt x="45281" y="127630"/>
                  </a:cubicBezTo>
                  <a:cubicBezTo>
                    <a:pt x="45281" y="127801"/>
                    <a:pt x="45367" y="127972"/>
                    <a:pt x="45510" y="128058"/>
                  </a:cubicBezTo>
                  <a:cubicBezTo>
                    <a:pt x="45510" y="128172"/>
                    <a:pt x="45510" y="128286"/>
                    <a:pt x="45510" y="128400"/>
                  </a:cubicBezTo>
                  <a:cubicBezTo>
                    <a:pt x="45499" y="128395"/>
                    <a:pt x="45489" y="128393"/>
                    <a:pt x="45478" y="128393"/>
                  </a:cubicBezTo>
                  <a:cubicBezTo>
                    <a:pt x="45433" y="128393"/>
                    <a:pt x="45395" y="128439"/>
                    <a:pt x="45395" y="128486"/>
                  </a:cubicBezTo>
                  <a:cubicBezTo>
                    <a:pt x="45338" y="129428"/>
                    <a:pt x="45281" y="130369"/>
                    <a:pt x="45281" y="131339"/>
                  </a:cubicBezTo>
                  <a:cubicBezTo>
                    <a:pt x="45281" y="131482"/>
                    <a:pt x="45395" y="131596"/>
                    <a:pt x="45538" y="131596"/>
                  </a:cubicBezTo>
                  <a:cubicBezTo>
                    <a:pt x="45915" y="131648"/>
                    <a:pt x="46292" y="131674"/>
                    <a:pt x="46668" y="131674"/>
                  </a:cubicBezTo>
                  <a:cubicBezTo>
                    <a:pt x="47319" y="131674"/>
                    <a:pt x="47969" y="131598"/>
                    <a:pt x="48620" y="131453"/>
                  </a:cubicBezTo>
                  <a:cubicBezTo>
                    <a:pt x="48734" y="131425"/>
                    <a:pt x="48791" y="131368"/>
                    <a:pt x="48819" y="131254"/>
                  </a:cubicBezTo>
                  <a:cubicBezTo>
                    <a:pt x="49076" y="131339"/>
                    <a:pt x="49361" y="131396"/>
                    <a:pt x="49647" y="131425"/>
                  </a:cubicBezTo>
                  <a:cubicBezTo>
                    <a:pt x="51511" y="131674"/>
                    <a:pt x="53441" y="131736"/>
                    <a:pt x="55380" y="131736"/>
                  </a:cubicBezTo>
                  <a:cubicBezTo>
                    <a:pt x="57308" y="131736"/>
                    <a:pt x="59244" y="131675"/>
                    <a:pt x="61131" y="131675"/>
                  </a:cubicBezTo>
                  <a:cubicBezTo>
                    <a:pt x="61470" y="131675"/>
                    <a:pt x="61808" y="131677"/>
                    <a:pt x="62144" y="131682"/>
                  </a:cubicBezTo>
                  <a:cubicBezTo>
                    <a:pt x="64405" y="131697"/>
                    <a:pt x="66702" y="131791"/>
                    <a:pt x="68985" y="131791"/>
                  </a:cubicBezTo>
                  <a:cubicBezTo>
                    <a:pt x="70850" y="131791"/>
                    <a:pt x="72705" y="131728"/>
                    <a:pt x="74527" y="131510"/>
                  </a:cubicBezTo>
                  <a:cubicBezTo>
                    <a:pt x="75155" y="131425"/>
                    <a:pt x="75725" y="131225"/>
                    <a:pt x="76267" y="130911"/>
                  </a:cubicBezTo>
                  <a:cubicBezTo>
                    <a:pt x="76553" y="130968"/>
                    <a:pt x="76809" y="130997"/>
                    <a:pt x="77066" y="130997"/>
                  </a:cubicBezTo>
                  <a:lnTo>
                    <a:pt x="78236" y="131025"/>
                  </a:lnTo>
                  <a:cubicBezTo>
                    <a:pt x="78650" y="131040"/>
                    <a:pt x="79063" y="131047"/>
                    <a:pt x="79481" y="131047"/>
                  </a:cubicBezTo>
                  <a:cubicBezTo>
                    <a:pt x="79898" y="131047"/>
                    <a:pt x="80319" y="131040"/>
                    <a:pt x="80747" y="131025"/>
                  </a:cubicBezTo>
                  <a:cubicBezTo>
                    <a:pt x="81574" y="131025"/>
                    <a:pt x="82402" y="130968"/>
                    <a:pt x="83229" y="130911"/>
                  </a:cubicBezTo>
                  <a:cubicBezTo>
                    <a:pt x="84028" y="130883"/>
                    <a:pt x="84855" y="130797"/>
                    <a:pt x="85654" y="130683"/>
                  </a:cubicBezTo>
                  <a:cubicBezTo>
                    <a:pt x="86168" y="130626"/>
                    <a:pt x="86539" y="130141"/>
                    <a:pt x="86453" y="129599"/>
                  </a:cubicBezTo>
                  <a:cubicBezTo>
                    <a:pt x="86368" y="129000"/>
                    <a:pt x="85854" y="128486"/>
                    <a:pt x="85426" y="128087"/>
                  </a:cubicBezTo>
                  <a:cubicBezTo>
                    <a:pt x="84913" y="127601"/>
                    <a:pt x="84370" y="127145"/>
                    <a:pt x="83800" y="126746"/>
                  </a:cubicBezTo>
                  <a:cubicBezTo>
                    <a:pt x="83258" y="126289"/>
                    <a:pt x="82687" y="125861"/>
                    <a:pt x="82088" y="125519"/>
                  </a:cubicBezTo>
                  <a:cubicBezTo>
                    <a:pt x="82116" y="125462"/>
                    <a:pt x="82116" y="125405"/>
                    <a:pt x="82116" y="125347"/>
                  </a:cubicBezTo>
                  <a:cubicBezTo>
                    <a:pt x="82231" y="117558"/>
                    <a:pt x="82345" y="109797"/>
                    <a:pt x="82430" y="102008"/>
                  </a:cubicBezTo>
                  <a:lnTo>
                    <a:pt x="82430" y="98727"/>
                  </a:lnTo>
                  <a:cubicBezTo>
                    <a:pt x="82459" y="97899"/>
                    <a:pt x="82459" y="97072"/>
                    <a:pt x="82402" y="96245"/>
                  </a:cubicBezTo>
                  <a:cubicBezTo>
                    <a:pt x="82773" y="96188"/>
                    <a:pt x="83172" y="96130"/>
                    <a:pt x="83543" y="96073"/>
                  </a:cubicBezTo>
                  <a:cubicBezTo>
                    <a:pt x="83657" y="96016"/>
                    <a:pt x="83743" y="95902"/>
                    <a:pt x="83743" y="95788"/>
                  </a:cubicBezTo>
                  <a:cubicBezTo>
                    <a:pt x="83914" y="87285"/>
                    <a:pt x="83914" y="78811"/>
                    <a:pt x="83942" y="70309"/>
                  </a:cubicBezTo>
                  <a:cubicBezTo>
                    <a:pt x="83942" y="67998"/>
                    <a:pt x="84114" y="65658"/>
                    <a:pt x="83914" y="63347"/>
                  </a:cubicBezTo>
                  <a:lnTo>
                    <a:pt x="84057" y="63176"/>
                  </a:lnTo>
                  <a:cubicBezTo>
                    <a:pt x="84427" y="62662"/>
                    <a:pt x="84798" y="62149"/>
                    <a:pt x="85141" y="61607"/>
                  </a:cubicBezTo>
                  <a:cubicBezTo>
                    <a:pt x="85198" y="61578"/>
                    <a:pt x="87851" y="57127"/>
                    <a:pt x="88736" y="54730"/>
                  </a:cubicBezTo>
                  <a:cubicBezTo>
                    <a:pt x="88964" y="54217"/>
                    <a:pt x="89135" y="53646"/>
                    <a:pt x="89221" y="53075"/>
                  </a:cubicBezTo>
                  <a:cubicBezTo>
                    <a:pt x="89278" y="52448"/>
                    <a:pt x="89278" y="51848"/>
                    <a:pt x="89221" y="51221"/>
                  </a:cubicBezTo>
                  <a:cubicBezTo>
                    <a:pt x="89107" y="49908"/>
                    <a:pt x="89078" y="48567"/>
                    <a:pt x="88936" y="47255"/>
                  </a:cubicBezTo>
                  <a:cubicBezTo>
                    <a:pt x="88679" y="44630"/>
                    <a:pt x="88165" y="42062"/>
                    <a:pt x="87423" y="39523"/>
                  </a:cubicBezTo>
                  <a:cubicBezTo>
                    <a:pt x="87110" y="38410"/>
                    <a:pt x="86739" y="37297"/>
                    <a:pt x="86311" y="36213"/>
                  </a:cubicBezTo>
                  <a:cubicBezTo>
                    <a:pt x="86311" y="36184"/>
                    <a:pt x="86311" y="36184"/>
                    <a:pt x="86311" y="36184"/>
                  </a:cubicBezTo>
                  <a:cubicBezTo>
                    <a:pt x="85968" y="34615"/>
                    <a:pt x="85312" y="33131"/>
                    <a:pt x="84370" y="31847"/>
                  </a:cubicBezTo>
                  <a:cubicBezTo>
                    <a:pt x="84370" y="31847"/>
                    <a:pt x="83771" y="31534"/>
                    <a:pt x="82858" y="31134"/>
                  </a:cubicBezTo>
                  <a:cubicBezTo>
                    <a:pt x="82487" y="30877"/>
                    <a:pt x="82088" y="30649"/>
                    <a:pt x="81688" y="30421"/>
                  </a:cubicBezTo>
                  <a:cubicBezTo>
                    <a:pt x="80490" y="29765"/>
                    <a:pt x="79235" y="29251"/>
                    <a:pt x="77922" y="28880"/>
                  </a:cubicBezTo>
                  <a:cubicBezTo>
                    <a:pt x="77906" y="28875"/>
                    <a:pt x="77892" y="28872"/>
                    <a:pt x="77878" y="28872"/>
                  </a:cubicBezTo>
                  <a:cubicBezTo>
                    <a:pt x="77818" y="28872"/>
                    <a:pt x="77779" y="28919"/>
                    <a:pt x="77779" y="28966"/>
                  </a:cubicBezTo>
                  <a:lnTo>
                    <a:pt x="77494" y="28794"/>
                  </a:lnTo>
                  <a:cubicBezTo>
                    <a:pt x="78721" y="27539"/>
                    <a:pt x="79691" y="26055"/>
                    <a:pt x="80376" y="24429"/>
                  </a:cubicBezTo>
                  <a:cubicBezTo>
                    <a:pt x="81118" y="22860"/>
                    <a:pt x="81432" y="21119"/>
                    <a:pt x="81317" y="19379"/>
                  </a:cubicBezTo>
                  <a:cubicBezTo>
                    <a:pt x="81175" y="17410"/>
                    <a:pt x="80490" y="15470"/>
                    <a:pt x="79891" y="13615"/>
                  </a:cubicBezTo>
                  <a:cubicBezTo>
                    <a:pt x="79577" y="12645"/>
                    <a:pt x="79206" y="11675"/>
                    <a:pt x="78835" y="10705"/>
                  </a:cubicBezTo>
                  <a:cubicBezTo>
                    <a:pt x="78550" y="9963"/>
                    <a:pt x="78150" y="9278"/>
                    <a:pt x="77637" y="8679"/>
                  </a:cubicBezTo>
                  <a:cubicBezTo>
                    <a:pt x="77066" y="8080"/>
                    <a:pt x="76324" y="7652"/>
                    <a:pt x="75525" y="7481"/>
                  </a:cubicBezTo>
                  <a:cubicBezTo>
                    <a:pt x="75378" y="7445"/>
                    <a:pt x="75230" y="7428"/>
                    <a:pt x="75084" y="7428"/>
                  </a:cubicBezTo>
                  <a:cubicBezTo>
                    <a:pt x="74528" y="7428"/>
                    <a:pt x="74004" y="7679"/>
                    <a:pt x="73642" y="8109"/>
                  </a:cubicBezTo>
                  <a:cubicBezTo>
                    <a:pt x="73243" y="7538"/>
                    <a:pt x="72644" y="7139"/>
                    <a:pt x="71959" y="6996"/>
                  </a:cubicBezTo>
                  <a:cubicBezTo>
                    <a:pt x="71445" y="6825"/>
                    <a:pt x="70903" y="6739"/>
                    <a:pt x="70390" y="6739"/>
                  </a:cubicBezTo>
                  <a:cubicBezTo>
                    <a:pt x="70247" y="6739"/>
                    <a:pt x="70076" y="6711"/>
                    <a:pt x="69905" y="6682"/>
                  </a:cubicBezTo>
                  <a:cubicBezTo>
                    <a:pt x="69391" y="6682"/>
                    <a:pt x="68877" y="6825"/>
                    <a:pt x="68478" y="7167"/>
                  </a:cubicBezTo>
                  <a:cubicBezTo>
                    <a:pt x="67251" y="7852"/>
                    <a:pt x="66509" y="9221"/>
                    <a:pt x="65996" y="10477"/>
                  </a:cubicBezTo>
                  <a:cubicBezTo>
                    <a:pt x="65083" y="12446"/>
                    <a:pt x="64312" y="14471"/>
                    <a:pt x="63656" y="16554"/>
                  </a:cubicBezTo>
                  <a:cubicBezTo>
                    <a:pt x="63057" y="18551"/>
                    <a:pt x="62572" y="20777"/>
                    <a:pt x="63142" y="22860"/>
                  </a:cubicBezTo>
                  <a:cubicBezTo>
                    <a:pt x="63685" y="24914"/>
                    <a:pt x="65368" y="26341"/>
                    <a:pt x="66195" y="28224"/>
                  </a:cubicBezTo>
                  <a:cubicBezTo>
                    <a:pt x="65653" y="28509"/>
                    <a:pt x="65054" y="28737"/>
                    <a:pt x="64455" y="28966"/>
                  </a:cubicBezTo>
                  <a:cubicBezTo>
                    <a:pt x="63485" y="29280"/>
                    <a:pt x="62543" y="29679"/>
                    <a:pt x="61602" y="30135"/>
                  </a:cubicBezTo>
                  <a:cubicBezTo>
                    <a:pt x="60831" y="30563"/>
                    <a:pt x="60147" y="31106"/>
                    <a:pt x="59576" y="31762"/>
                  </a:cubicBezTo>
                  <a:cubicBezTo>
                    <a:pt x="58920" y="29536"/>
                    <a:pt x="57493" y="27653"/>
                    <a:pt x="55810" y="26084"/>
                  </a:cubicBezTo>
                  <a:cubicBezTo>
                    <a:pt x="54811" y="25171"/>
                    <a:pt x="53755" y="24315"/>
                    <a:pt x="52643" y="23545"/>
                  </a:cubicBezTo>
                  <a:cubicBezTo>
                    <a:pt x="52129" y="23202"/>
                    <a:pt x="51615" y="22774"/>
                    <a:pt x="51045" y="22460"/>
                  </a:cubicBezTo>
                  <a:cubicBezTo>
                    <a:pt x="50785" y="22278"/>
                    <a:pt x="50358" y="22025"/>
                    <a:pt x="50004" y="22025"/>
                  </a:cubicBezTo>
                  <a:cubicBezTo>
                    <a:pt x="49970" y="22025"/>
                    <a:pt x="49936" y="22027"/>
                    <a:pt x="49904" y="22032"/>
                  </a:cubicBezTo>
                  <a:lnTo>
                    <a:pt x="49761" y="21890"/>
                  </a:lnTo>
                  <a:cubicBezTo>
                    <a:pt x="49739" y="21860"/>
                    <a:pt x="49711" y="21848"/>
                    <a:pt x="49682" y="21848"/>
                  </a:cubicBezTo>
                  <a:cubicBezTo>
                    <a:pt x="49602" y="21848"/>
                    <a:pt x="49519" y="21948"/>
                    <a:pt x="49561" y="22032"/>
                  </a:cubicBezTo>
                  <a:lnTo>
                    <a:pt x="49561" y="22061"/>
                  </a:lnTo>
                  <a:lnTo>
                    <a:pt x="49533" y="22032"/>
                  </a:lnTo>
                  <a:cubicBezTo>
                    <a:pt x="49361" y="21918"/>
                    <a:pt x="49190" y="21804"/>
                    <a:pt x="49019" y="21718"/>
                  </a:cubicBezTo>
                  <a:cubicBezTo>
                    <a:pt x="48705" y="21519"/>
                    <a:pt x="48477" y="21205"/>
                    <a:pt x="48363" y="20863"/>
                  </a:cubicBezTo>
                  <a:cubicBezTo>
                    <a:pt x="48306" y="20406"/>
                    <a:pt x="48277" y="19949"/>
                    <a:pt x="48363" y="19493"/>
                  </a:cubicBezTo>
                  <a:cubicBezTo>
                    <a:pt x="48391" y="19008"/>
                    <a:pt x="48420" y="18523"/>
                    <a:pt x="48420" y="18038"/>
                  </a:cubicBezTo>
                  <a:cubicBezTo>
                    <a:pt x="49048" y="17610"/>
                    <a:pt x="49561" y="17039"/>
                    <a:pt x="49932" y="16354"/>
                  </a:cubicBezTo>
                  <a:cubicBezTo>
                    <a:pt x="50189" y="15784"/>
                    <a:pt x="50389" y="15185"/>
                    <a:pt x="50503" y="14557"/>
                  </a:cubicBezTo>
                  <a:lnTo>
                    <a:pt x="50759" y="14557"/>
                  </a:lnTo>
                  <a:cubicBezTo>
                    <a:pt x="51130" y="14528"/>
                    <a:pt x="51444" y="14357"/>
                    <a:pt x="51730" y="14157"/>
                  </a:cubicBezTo>
                  <a:cubicBezTo>
                    <a:pt x="51844" y="14043"/>
                    <a:pt x="51929" y="13958"/>
                    <a:pt x="52015" y="13872"/>
                  </a:cubicBezTo>
                  <a:cubicBezTo>
                    <a:pt x="52329" y="13558"/>
                    <a:pt x="52557" y="13187"/>
                    <a:pt x="52671" y="12759"/>
                  </a:cubicBezTo>
                  <a:cubicBezTo>
                    <a:pt x="52842" y="11875"/>
                    <a:pt x="52357" y="10962"/>
                    <a:pt x="51530" y="10648"/>
                  </a:cubicBezTo>
                  <a:cubicBezTo>
                    <a:pt x="52015" y="9136"/>
                    <a:pt x="52300" y="7595"/>
                    <a:pt x="52414" y="6026"/>
                  </a:cubicBezTo>
                  <a:cubicBezTo>
                    <a:pt x="52500" y="4628"/>
                    <a:pt x="51929" y="3001"/>
                    <a:pt x="50389" y="2688"/>
                  </a:cubicBezTo>
                  <a:cubicBezTo>
                    <a:pt x="50189" y="2003"/>
                    <a:pt x="49761" y="1375"/>
                    <a:pt x="49190" y="947"/>
                  </a:cubicBezTo>
                  <a:cubicBezTo>
                    <a:pt x="48172" y="229"/>
                    <a:pt x="46852" y="0"/>
                    <a:pt x="455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516675" y="1990275"/>
              <a:ext cx="236850" cy="768250"/>
            </a:xfrm>
            <a:custGeom>
              <a:avLst/>
              <a:gdLst/>
              <a:ahLst/>
              <a:cxnLst/>
              <a:rect l="l" t="t" r="r" b="b"/>
              <a:pathLst>
                <a:path w="9474" h="30730" extrusionOk="0">
                  <a:moveTo>
                    <a:pt x="1" y="1"/>
                  </a:moveTo>
                  <a:lnTo>
                    <a:pt x="1" y="30730"/>
                  </a:lnTo>
                  <a:lnTo>
                    <a:pt x="5593" y="30131"/>
                  </a:lnTo>
                  <a:cubicBezTo>
                    <a:pt x="5593" y="30131"/>
                    <a:pt x="2740" y="28190"/>
                    <a:pt x="2882" y="24881"/>
                  </a:cubicBezTo>
                  <a:cubicBezTo>
                    <a:pt x="3053" y="21599"/>
                    <a:pt x="9473" y="9930"/>
                    <a:pt x="9473" y="9930"/>
                  </a:cubicBezTo>
                  <a:cubicBezTo>
                    <a:pt x="9473" y="9930"/>
                    <a:pt x="9017" y="6791"/>
                    <a:pt x="5564" y="3795"/>
                  </a:cubicBezTo>
                  <a:cubicBezTo>
                    <a:pt x="2140" y="799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7227775" y="1868300"/>
              <a:ext cx="288925" cy="316775"/>
            </a:xfrm>
            <a:custGeom>
              <a:avLst/>
              <a:gdLst/>
              <a:ahLst/>
              <a:cxnLst/>
              <a:rect l="l" t="t" r="r" b="b"/>
              <a:pathLst>
                <a:path w="11557" h="12671" extrusionOk="0">
                  <a:moveTo>
                    <a:pt x="10017" y="468"/>
                  </a:moveTo>
                  <a:cubicBezTo>
                    <a:pt x="9999" y="468"/>
                    <a:pt x="9972" y="487"/>
                    <a:pt x="9938" y="561"/>
                  </a:cubicBezTo>
                  <a:lnTo>
                    <a:pt x="9938" y="561"/>
                  </a:lnTo>
                  <a:cubicBezTo>
                    <a:pt x="10007" y="514"/>
                    <a:pt x="10044" y="486"/>
                    <a:pt x="10044" y="486"/>
                  </a:cubicBezTo>
                  <a:cubicBezTo>
                    <a:pt x="10044" y="486"/>
                    <a:pt x="10035" y="468"/>
                    <a:pt x="10017" y="468"/>
                  </a:cubicBezTo>
                  <a:close/>
                  <a:moveTo>
                    <a:pt x="2968" y="1"/>
                  </a:moveTo>
                  <a:cubicBezTo>
                    <a:pt x="3082" y="1598"/>
                    <a:pt x="3168" y="3881"/>
                    <a:pt x="1" y="3995"/>
                  </a:cubicBezTo>
                  <a:cubicBezTo>
                    <a:pt x="2763" y="9210"/>
                    <a:pt x="6389" y="12670"/>
                    <a:pt x="6751" y="12670"/>
                  </a:cubicBezTo>
                  <a:cubicBezTo>
                    <a:pt x="6756" y="12670"/>
                    <a:pt x="6760" y="12670"/>
                    <a:pt x="6763" y="12669"/>
                  </a:cubicBezTo>
                  <a:cubicBezTo>
                    <a:pt x="7077" y="12555"/>
                    <a:pt x="11556" y="4880"/>
                    <a:pt x="11557" y="4880"/>
                  </a:cubicBezTo>
                  <a:lnTo>
                    <a:pt x="11557" y="4880"/>
                  </a:lnTo>
                  <a:cubicBezTo>
                    <a:pt x="11556" y="4880"/>
                    <a:pt x="11339" y="4937"/>
                    <a:pt x="11046" y="4937"/>
                  </a:cubicBezTo>
                  <a:cubicBezTo>
                    <a:pt x="10392" y="4937"/>
                    <a:pt x="9362" y="4650"/>
                    <a:pt x="9559" y="2797"/>
                  </a:cubicBezTo>
                  <a:cubicBezTo>
                    <a:pt x="9719" y="1293"/>
                    <a:pt x="9852" y="749"/>
                    <a:pt x="9938" y="561"/>
                  </a:cubicBezTo>
                  <a:lnTo>
                    <a:pt x="9938" y="561"/>
                  </a:lnTo>
                  <a:cubicBezTo>
                    <a:pt x="9587" y="802"/>
                    <a:pt x="8400" y="1535"/>
                    <a:pt x="6983" y="1535"/>
                  </a:cubicBezTo>
                  <a:cubicBezTo>
                    <a:pt x="6845" y="1535"/>
                    <a:pt x="6705" y="1528"/>
                    <a:pt x="6563" y="1513"/>
                  </a:cubicBezTo>
                  <a:cubicBezTo>
                    <a:pt x="4680" y="1284"/>
                    <a:pt x="2969" y="1"/>
                    <a:pt x="2968" y="1"/>
                  </a:cubicBezTo>
                  <a:close/>
                </a:path>
              </a:pathLst>
            </a:custGeom>
            <a:solidFill>
              <a:srgbClr val="FED2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248475" y="1542325"/>
              <a:ext cx="296050" cy="355350"/>
            </a:xfrm>
            <a:custGeom>
              <a:avLst/>
              <a:gdLst/>
              <a:ahLst/>
              <a:cxnLst/>
              <a:rect l="l" t="t" r="r" b="b"/>
              <a:pathLst>
                <a:path w="11842" h="14214" extrusionOk="0">
                  <a:moveTo>
                    <a:pt x="10643" y="0"/>
                  </a:moveTo>
                  <a:cubicBezTo>
                    <a:pt x="9587" y="0"/>
                    <a:pt x="8560" y="172"/>
                    <a:pt x="7590" y="542"/>
                  </a:cubicBezTo>
                  <a:cubicBezTo>
                    <a:pt x="7019" y="771"/>
                    <a:pt x="6477" y="1056"/>
                    <a:pt x="5907" y="1227"/>
                  </a:cubicBezTo>
                  <a:cubicBezTo>
                    <a:pt x="5346" y="1389"/>
                    <a:pt x="4755" y="1445"/>
                    <a:pt x="4157" y="1445"/>
                  </a:cubicBezTo>
                  <a:cubicBezTo>
                    <a:pt x="3599" y="1445"/>
                    <a:pt x="3034" y="1396"/>
                    <a:pt x="2483" y="1341"/>
                  </a:cubicBezTo>
                  <a:lnTo>
                    <a:pt x="1655" y="1370"/>
                  </a:lnTo>
                  <a:cubicBezTo>
                    <a:pt x="999" y="2939"/>
                    <a:pt x="514" y="4594"/>
                    <a:pt x="229" y="6277"/>
                  </a:cubicBezTo>
                  <a:cubicBezTo>
                    <a:pt x="0" y="7961"/>
                    <a:pt x="143" y="9758"/>
                    <a:pt x="971" y="11242"/>
                  </a:cubicBezTo>
                  <a:cubicBezTo>
                    <a:pt x="2017" y="13087"/>
                    <a:pt x="3966" y="14214"/>
                    <a:pt x="6101" y="14214"/>
                  </a:cubicBezTo>
                  <a:cubicBezTo>
                    <a:pt x="6178" y="14214"/>
                    <a:pt x="6256" y="14212"/>
                    <a:pt x="6335" y="14209"/>
                  </a:cubicBezTo>
                  <a:cubicBezTo>
                    <a:pt x="8532" y="14038"/>
                    <a:pt x="10386" y="12526"/>
                    <a:pt x="11042" y="10415"/>
                  </a:cubicBezTo>
                  <a:cubicBezTo>
                    <a:pt x="11299" y="9502"/>
                    <a:pt x="11299" y="8560"/>
                    <a:pt x="11556" y="7647"/>
                  </a:cubicBezTo>
                  <a:cubicBezTo>
                    <a:pt x="11670" y="7305"/>
                    <a:pt x="11784" y="6991"/>
                    <a:pt x="11841" y="6648"/>
                  </a:cubicBezTo>
                  <a:cubicBezTo>
                    <a:pt x="11841" y="6306"/>
                    <a:pt x="11813" y="5964"/>
                    <a:pt x="11727" y="5621"/>
                  </a:cubicBezTo>
                  <a:lnTo>
                    <a:pt x="10643" y="0"/>
                  </a:lnTo>
                  <a:close/>
                </a:path>
              </a:pathLst>
            </a:custGeom>
            <a:solidFill>
              <a:srgbClr val="FED2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7205675" y="1691575"/>
              <a:ext cx="52100" cy="74775"/>
            </a:xfrm>
            <a:custGeom>
              <a:avLst/>
              <a:gdLst/>
              <a:ahLst/>
              <a:cxnLst/>
              <a:rect l="l" t="t" r="r" b="b"/>
              <a:pathLst>
                <a:path w="2084" h="2991" extrusionOk="0">
                  <a:moveTo>
                    <a:pt x="1752" y="0"/>
                  </a:moveTo>
                  <a:cubicBezTo>
                    <a:pt x="1436" y="0"/>
                    <a:pt x="1124" y="59"/>
                    <a:pt x="828" y="165"/>
                  </a:cubicBezTo>
                  <a:cubicBezTo>
                    <a:pt x="229" y="564"/>
                    <a:pt x="0" y="1335"/>
                    <a:pt x="314" y="1991"/>
                  </a:cubicBezTo>
                  <a:cubicBezTo>
                    <a:pt x="645" y="2597"/>
                    <a:pt x="1269" y="2991"/>
                    <a:pt x="1955" y="2991"/>
                  </a:cubicBezTo>
                  <a:cubicBezTo>
                    <a:pt x="1978" y="2991"/>
                    <a:pt x="2002" y="2990"/>
                    <a:pt x="2026" y="2989"/>
                  </a:cubicBezTo>
                  <a:lnTo>
                    <a:pt x="2083" y="22"/>
                  </a:lnTo>
                  <a:cubicBezTo>
                    <a:pt x="1973" y="7"/>
                    <a:pt x="1862" y="0"/>
                    <a:pt x="1752" y="0"/>
                  </a:cubicBezTo>
                  <a:close/>
                </a:path>
              </a:pathLst>
            </a:custGeom>
            <a:solidFill>
              <a:srgbClr val="FED2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7515950" y="1705525"/>
              <a:ext cx="69950" cy="93850"/>
            </a:xfrm>
            <a:custGeom>
              <a:avLst/>
              <a:gdLst/>
              <a:ahLst/>
              <a:cxnLst/>
              <a:rect l="l" t="t" r="r" b="b"/>
              <a:pathLst>
                <a:path w="2798" h="3754" extrusionOk="0">
                  <a:moveTo>
                    <a:pt x="1257" y="1"/>
                  </a:moveTo>
                  <a:cubicBezTo>
                    <a:pt x="1210" y="1"/>
                    <a:pt x="1162" y="3"/>
                    <a:pt x="1114" y="6"/>
                  </a:cubicBezTo>
                  <a:lnTo>
                    <a:pt x="1" y="3658"/>
                  </a:lnTo>
                  <a:cubicBezTo>
                    <a:pt x="210" y="3722"/>
                    <a:pt x="421" y="3754"/>
                    <a:pt x="631" y="3754"/>
                  </a:cubicBezTo>
                  <a:cubicBezTo>
                    <a:pt x="1079" y="3754"/>
                    <a:pt x="1514" y="3608"/>
                    <a:pt x="1884" y="3316"/>
                  </a:cubicBezTo>
                  <a:cubicBezTo>
                    <a:pt x="2369" y="2888"/>
                    <a:pt x="2683" y="2260"/>
                    <a:pt x="2712" y="1575"/>
                  </a:cubicBezTo>
                  <a:cubicBezTo>
                    <a:pt x="2797" y="1062"/>
                    <a:pt x="2597" y="548"/>
                    <a:pt x="2169" y="206"/>
                  </a:cubicBezTo>
                  <a:cubicBezTo>
                    <a:pt x="1896" y="82"/>
                    <a:pt x="1580" y="1"/>
                    <a:pt x="1257" y="1"/>
                  </a:cubicBezTo>
                  <a:close/>
                </a:path>
              </a:pathLst>
            </a:custGeom>
            <a:solidFill>
              <a:srgbClr val="FED2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224225" y="1444500"/>
              <a:ext cx="354525" cy="266175"/>
            </a:xfrm>
            <a:custGeom>
              <a:avLst/>
              <a:gdLst/>
              <a:ahLst/>
              <a:cxnLst/>
              <a:rect l="l" t="t" r="r" b="b"/>
              <a:pathLst>
                <a:path w="14181" h="10647" extrusionOk="0">
                  <a:moveTo>
                    <a:pt x="1262" y="9682"/>
                  </a:moveTo>
                  <a:cubicBezTo>
                    <a:pt x="1204" y="9871"/>
                    <a:pt x="1145" y="10059"/>
                    <a:pt x="1085" y="10247"/>
                  </a:cubicBezTo>
                  <a:lnTo>
                    <a:pt x="1513" y="10076"/>
                  </a:lnTo>
                  <a:cubicBezTo>
                    <a:pt x="1426" y="9947"/>
                    <a:pt x="1343" y="9815"/>
                    <a:pt x="1262" y="9682"/>
                  </a:cubicBezTo>
                  <a:close/>
                  <a:moveTo>
                    <a:pt x="7276" y="0"/>
                  </a:moveTo>
                  <a:cubicBezTo>
                    <a:pt x="6032" y="0"/>
                    <a:pt x="4800" y="144"/>
                    <a:pt x="3710" y="689"/>
                  </a:cubicBezTo>
                  <a:cubicBezTo>
                    <a:pt x="2939" y="1060"/>
                    <a:pt x="2283" y="1631"/>
                    <a:pt x="1769" y="2316"/>
                  </a:cubicBezTo>
                  <a:cubicBezTo>
                    <a:pt x="1655" y="2430"/>
                    <a:pt x="1541" y="2544"/>
                    <a:pt x="1427" y="2686"/>
                  </a:cubicBezTo>
                  <a:cubicBezTo>
                    <a:pt x="1256" y="2829"/>
                    <a:pt x="1085" y="3029"/>
                    <a:pt x="970" y="3229"/>
                  </a:cubicBezTo>
                  <a:cubicBezTo>
                    <a:pt x="913" y="3400"/>
                    <a:pt x="885" y="3542"/>
                    <a:pt x="856" y="3714"/>
                  </a:cubicBezTo>
                  <a:cubicBezTo>
                    <a:pt x="828" y="3856"/>
                    <a:pt x="828" y="3885"/>
                    <a:pt x="742" y="3970"/>
                  </a:cubicBezTo>
                  <a:cubicBezTo>
                    <a:pt x="628" y="4056"/>
                    <a:pt x="599" y="4056"/>
                    <a:pt x="542" y="4113"/>
                  </a:cubicBezTo>
                  <a:cubicBezTo>
                    <a:pt x="314" y="4370"/>
                    <a:pt x="172" y="4684"/>
                    <a:pt x="143" y="5026"/>
                  </a:cubicBezTo>
                  <a:cubicBezTo>
                    <a:pt x="57" y="5511"/>
                    <a:pt x="29" y="6025"/>
                    <a:pt x="29" y="6510"/>
                  </a:cubicBezTo>
                  <a:cubicBezTo>
                    <a:pt x="0" y="6709"/>
                    <a:pt x="29" y="6909"/>
                    <a:pt x="86" y="7109"/>
                  </a:cubicBezTo>
                  <a:cubicBezTo>
                    <a:pt x="143" y="7252"/>
                    <a:pt x="229" y="7394"/>
                    <a:pt x="286" y="7565"/>
                  </a:cubicBezTo>
                  <a:cubicBezTo>
                    <a:pt x="523" y="8302"/>
                    <a:pt x="859" y="9018"/>
                    <a:pt x="1262" y="9682"/>
                  </a:cubicBezTo>
                  <a:lnTo>
                    <a:pt x="1262" y="9682"/>
                  </a:lnTo>
                  <a:cubicBezTo>
                    <a:pt x="1769" y="8005"/>
                    <a:pt x="2141" y="6287"/>
                    <a:pt x="2397" y="4570"/>
                  </a:cubicBezTo>
                  <a:cubicBezTo>
                    <a:pt x="3107" y="5165"/>
                    <a:pt x="4057" y="5411"/>
                    <a:pt x="5009" y="5411"/>
                  </a:cubicBezTo>
                  <a:cubicBezTo>
                    <a:pt x="5242" y="5411"/>
                    <a:pt x="5476" y="5397"/>
                    <a:pt x="5707" y="5368"/>
                  </a:cubicBezTo>
                  <a:cubicBezTo>
                    <a:pt x="6877" y="5169"/>
                    <a:pt x="8018" y="4826"/>
                    <a:pt x="9074" y="4370"/>
                  </a:cubicBezTo>
                  <a:cubicBezTo>
                    <a:pt x="9451" y="4170"/>
                    <a:pt x="9881" y="4056"/>
                    <a:pt x="10309" y="4056"/>
                  </a:cubicBezTo>
                  <a:cubicBezTo>
                    <a:pt x="10430" y="4056"/>
                    <a:pt x="10551" y="4066"/>
                    <a:pt x="10671" y="4085"/>
                  </a:cubicBezTo>
                  <a:cubicBezTo>
                    <a:pt x="11470" y="4256"/>
                    <a:pt x="11927" y="5112"/>
                    <a:pt x="12127" y="5939"/>
                  </a:cubicBezTo>
                  <a:cubicBezTo>
                    <a:pt x="12269" y="6538"/>
                    <a:pt x="12355" y="7166"/>
                    <a:pt x="12412" y="7794"/>
                  </a:cubicBezTo>
                  <a:cubicBezTo>
                    <a:pt x="12497" y="8735"/>
                    <a:pt x="12583" y="9677"/>
                    <a:pt x="12669" y="10647"/>
                  </a:cubicBezTo>
                  <a:cubicBezTo>
                    <a:pt x="12897" y="10276"/>
                    <a:pt x="13068" y="9905"/>
                    <a:pt x="13239" y="9506"/>
                  </a:cubicBezTo>
                  <a:cubicBezTo>
                    <a:pt x="13325" y="9277"/>
                    <a:pt x="13353" y="9049"/>
                    <a:pt x="13439" y="8792"/>
                  </a:cubicBezTo>
                  <a:cubicBezTo>
                    <a:pt x="13610" y="8450"/>
                    <a:pt x="13753" y="8079"/>
                    <a:pt x="13867" y="7708"/>
                  </a:cubicBezTo>
                  <a:cubicBezTo>
                    <a:pt x="13924" y="7337"/>
                    <a:pt x="13981" y="6966"/>
                    <a:pt x="14010" y="6567"/>
                  </a:cubicBezTo>
                  <a:cubicBezTo>
                    <a:pt x="14181" y="5283"/>
                    <a:pt x="13781" y="3970"/>
                    <a:pt x="12954" y="2943"/>
                  </a:cubicBezTo>
                  <a:cubicBezTo>
                    <a:pt x="12897" y="2858"/>
                    <a:pt x="12783" y="2743"/>
                    <a:pt x="12697" y="2686"/>
                  </a:cubicBezTo>
                  <a:cubicBezTo>
                    <a:pt x="12612" y="2629"/>
                    <a:pt x="12526" y="2572"/>
                    <a:pt x="12440" y="2544"/>
                  </a:cubicBezTo>
                  <a:cubicBezTo>
                    <a:pt x="12012" y="2258"/>
                    <a:pt x="11813" y="1830"/>
                    <a:pt x="11527" y="1431"/>
                  </a:cubicBezTo>
                  <a:cubicBezTo>
                    <a:pt x="10700" y="261"/>
                    <a:pt x="9074" y="4"/>
                    <a:pt x="7647" y="4"/>
                  </a:cubicBezTo>
                  <a:cubicBezTo>
                    <a:pt x="7523" y="2"/>
                    <a:pt x="7400" y="0"/>
                    <a:pt x="72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269875" y="1739200"/>
              <a:ext cx="253250" cy="161775"/>
            </a:xfrm>
            <a:custGeom>
              <a:avLst/>
              <a:gdLst/>
              <a:ahLst/>
              <a:cxnLst/>
              <a:rect l="l" t="t" r="r" b="b"/>
              <a:pathLst>
                <a:path w="10130" h="6471" extrusionOk="0">
                  <a:moveTo>
                    <a:pt x="229" y="0"/>
                  </a:moveTo>
                  <a:cubicBezTo>
                    <a:pt x="172" y="1056"/>
                    <a:pt x="514" y="1912"/>
                    <a:pt x="0" y="2853"/>
                  </a:cubicBezTo>
                  <a:lnTo>
                    <a:pt x="428" y="4337"/>
                  </a:lnTo>
                  <a:cubicBezTo>
                    <a:pt x="1616" y="5757"/>
                    <a:pt x="3304" y="6470"/>
                    <a:pt x="4992" y="6470"/>
                  </a:cubicBezTo>
                  <a:cubicBezTo>
                    <a:pt x="6629" y="6470"/>
                    <a:pt x="8265" y="5800"/>
                    <a:pt x="9445" y="4451"/>
                  </a:cubicBezTo>
                  <a:cubicBezTo>
                    <a:pt x="9673" y="4194"/>
                    <a:pt x="9873" y="3909"/>
                    <a:pt x="9987" y="3595"/>
                  </a:cubicBezTo>
                  <a:cubicBezTo>
                    <a:pt x="10129" y="3053"/>
                    <a:pt x="10129" y="2511"/>
                    <a:pt x="9987" y="1969"/>
                  </a:cubicBezTo>
                  <a:cubicBezTo>
                    <a:pt x="9901" y="1484"/>
                    <a:pt x="9844" y="999"/>
                    <a:pt x="9758" y="542"/>
                  </a:cubicBezTo>
                  <a:cubicBezTo>
                    <a:pt x="8497" y="852"/>
                    <a:pt x="7204" y="1005"/>
                    <a:pt x="5910" y="1005"/>
                  </a:cubicBezTo>
                  <a:cubicBezTo>
                    <a:pt x="3983" y="1005"/>
                    <a:pt x="2055" y="666"/>
                    <a:pt x="2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175000" y="1968175"/>
              <a:ext cx="341700" cy="1146300"/>
            </a:xfrm>
            <a:custGeom>
              <a:avLst/>
              <a:gdLst/>
              <a:ahLst/>
              <a:cxnLst/>
              <a:rect l="l" t="t" r="r" b="b"/>
              <a:pathLst>
                <a:path w="13668" h="45852" extrusionOk="0">
                  <a:moveTo>
                    <a:pt x="2083" y="0"/>
                  </a:moveTo>
                  <a:cubicBezTo>
                    <a:pt x="1085" y="7390"/>
                    <a:pt x="1" y="36578"/>
                    <a:pt x="999" y="44767"/>
                  </a:cubicBezTo>
                  <a:cubicBezTo>
                    <a:pt x="4937" y="45395"/>
                    <a:pt x="8960" y="45766"/>
                    <a:pt x="12954" y="45851"/>
                  </a:cubicBezTo>
                  <a:lnTo>
                    <a:pt x="13068" y="41286"/>
                  </a:lnTo>
                  <a:cubicBezTo>
                    <a:pt x="13068" y="41286"/>
                    <a:pt x="11356" y="40687"/>
                    <a:pt x="11356" y="37577"/>
                  </a:cubicBezTo>
                  <a:cubicBezTo>
                    <a:pt x="11356" y="34495"/>
                    <a:pt x="11756" y="32584"/>
                    <a:pt x="13668" y="31614"/>
                  </a:cubicBezTo>
                  <a:cubicBezTo>
                    <a:pt x="13268" y="25023"/>
                    <a:pt x="13667" y="886"/>
                    <a:pt x="13668" y="885"/>
                  </a:cubicBezTo>
                  <a:lnTo>
                    <a:pt x="13668" y="885"/>
                  </a:lnTo>
                  <a:lnTo>
                    <a:pt x="8874" y="8674"/>
                  </a:lnTo>
                  <a:cubicBezTo>
                    <a:pt x="8874" y="8674"/>
                    <a:pt x="3510" y="4394"/>
                    <a:pt x="20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662125" y="1966725"/>
              <a:ext cx="587800" cy="1976600"/>
            </a:xfrm>
            <a:custGeom>
              <a:avLst/>
              <a:gdLst/>
              <a:ahLst/>
              <a:cxnLst/>
              <a:rect l="l" t="t" r="r" b="b"/>
              <a:pathLst>
                <a:path w="23512" h="79064" extrusionOk="0">
                  <a:moveTo>
                    <a:pt x="22142" y="1"/>
                  </a:moveTo>
                  <a:cubicBezTo>
                    <a:pt x="22142" y="1"/>
                    <a:pt x="16550" y="315"/>
                    <a:pt x="13668" y="5194"/>
                  </a:cubicBezTo>
                  <a:cubicBezTo>
                    <a:pt x="10758" y="10073"/>
                    <a:pt x="7277" y="21229"/>
                    <a:pt x="7277" y="21229"/>
                  </a:cubicBezTo>
                  <a:lnTo>
                    <a:pt x="1" y="23825"/>
                  </a:lnTo>
                  <a:lnTo>
                    <a:pt x="372" y="31215"/>
                  </a:lnTo>
                  <a:cubicBezTo>
                    <a:pt x="376" y="31216"/>
                    <a:pt x="383" y="31216"/>
                    <a:pt x="395" y="31216"/>
                  </a:cubicBezTo>
                  <a:cubicBezTo>
                    <a:pt x="805" y="31216"/>
                    <a:pt x="6028" y="30722"/>
                    <a:pt x="8361" y="30416"/>
                  </a:cubicBezTo>
                  <a:cubicBezTo>
                    <a:pt x="9759" y="30245"/>
                    <a:pt x="11128" y="29760"/>
                    <a:pt x="12355" y="29018"/>
                  </a:cubicBezTo>
                  <a:lnTo>
                    <a:pt x="12355" y="29018"/>
                  </a:lnTo>
                  <a:cubicBezTo>
                    <a:pt x="12355" y="29019"/>
                    <a:pt x="10843" y="53927"/>
                    <a:pt x="11043" y="64198"/>
                  </a:cubicBezTo>
                  <a:cubicBezTo>
                    <a:pt x="11243" y="74470"/>
                    <a:pt x="11956" y="78465"/>
                    <a:pt x="11956" y="78465"/>
                  </a:cubicBezTo>
                  <a:lnTo>
                    <a:pt x="23511" y="79064"/>
                  </a:lnTo>
                  <a:cubicBezTo>
                    <a:pt x="23511" y="79064"/>
                    <a:pt x="22028" y="63114"/>
                    <a:pt x="21429" y="55040"/>
                  </a:cubicBezTo>
                  <a:cubicBezTo>
                    <a:pt x="20829" y="46965"/>
                    <a:pt x="20145" y="18404"/>
                    <a:pt x="221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6679250" y="2324825"/>
              <a:ext cx="333850" cy="423725"/>
            </a:xfrm>
            <a:custGeom>
              <a:avLst/>
              <a:gdLst/>
              <a:ahLst/>
              <a:cxnLst/>
              <a:rect l="l" t="t" r="r" b="b"/>
              <a:pathLst>
                <a:path w="13354" h="16949" extrusionOk="0">
                  <a:moveTo>
                    <a:pt x="13354" y="0"/>
                  </a:moveTo>
                  <a:lnTo>
                    <a:pt x="13354" y="0"/>
                  </a:lnTo>
                  <a:cubicBezTo>
                    <a:pt x="13353" y="1"/>
                    <a:pt x="10472" y="10557"/>
                    <a:pt x="9559" y="11870"/>
                  </a:cubicBezTo>
                  <a:cubicBezTo>
                    <a:pt x="8675" y="13153"/>
                    <a:pt x="1" y="14352"/>
                    <a:pt x="1" y="14352"/>
                  </a:cubicBezTo>
                  <a:lnTo>
                    <a:pt x="200" y="16948"/>
                  </a:lnTo>
                  <a:cubicBezTo>
                    <a:pt x="200" y="16948"/>
                    <a:pt x="10558" y="15836"/>
                    <a:pt x="12155" y="14751"/>
                  </a:cubicBezTo>
                  <a:lnTo>
                    <a:pt x="13354" y="0"/>
                  </a:ln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7151475" y="2978975"/>
              <a:ext cx="111300" cy="972200"/>
            </a:xfrm>
            <a:custGeom>
              <a:avLst/>
              <a:gdLst/>
              <a:ahLst/>
              <a:cxnLst/>
              <a:rect l="l" t="t" r="r" b="b"/>
              <a:pathLst>
                <a:path w="4452" h="38888" extrusionOk="0">
                  <a:moveTo>
                    <a:pt x="1497" y="0"/>
                  </a:moveTo>
                  <a:cubicBezTo>
                    <a:pt x="1307" y="0"/>
                    <a:pt x="0" y="38888"/>
                    <a:pt x="0" y="38888"/>
                  </a:cubicBezTo>
                  <a:lnTo>
                    <a:pt x="4451" y="38631"/>
                  </a:lnTo>
                  <a:cubicBezTo>
                    <a:pt x="4451" y="38631"/>
                    <a:pt x="1798" y="8387"/>
                    <a:pt x="1512" y="141"/>
                  </a:cubicBezTo>
                  <a:cubicBezTo>
                    <a:pt x="1508" y="46"/>
                    <a:pt x="1503" y="0"/>
                    <a:pt x="1497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514525" y="2495500"/>
              <a:ext cx="123425" cy="248050"/>
            </a:xfrm>
            <a:custGeom>
              <a:avLst/>
              <a:gdLst/>
              <a:ahLst/>
              <a:cxnLst/>
              <a:rect l="l" t="t" r="r" b="b"/>
              <a:pathLst>
                <a:path w="4937" h="9922" extrusionOk="0">
                  <a:moveTo>
                    <a:pt x="4800" y="1"/>
                  </a:moveTo>
                  <a:cubicBezTo>
                    <a:pt x="4797" y="1"/>
                    <a:pt x="4786" y="17"/>
                    <a:pt x="4766" y="49"/>
                  </a:cubicBezTo>
                  <a:cubicBezTo>
                    <a:pt x="4245" y="914"/>
                    <a:pt x="3878" y="1728"/>
                    <a:pt x="3633" y="2489"/>
                  </a:cubicBezTo>
                  <a:lnTo>
                    <a:pt x="3633" y="2489"/>
                  </a:lnTo>
                  <a:cubicBezTo>
                    <a:pt x="4323" y="1062"/>
                    <a:pt x="4827" y="1"/>
                    <a:pt x="4800" y="1"/>
                  </a:cubicBezTo>
                  <a:close/>
                  <a:moveTo>
                    <a:pt x="3633" y="2489"/>
                  </a:moveTo>
                  <a:cubicBezTo>
                    <a:pt x="2212" y="5428"/>
                    <a:pt x="1" y="9922"/>
                    <a:pt x="1" y="9922"/>
                  </a:cubicBezTo>
                  <a:lnTo>
                    <a:pt x="4937" y="9608"/>
                  </a:lnTo>
                  <a:cubicBezTo>
                    <a:pt x="4937" y="9608"/>
                    <a:pt x="2183" y="6979"/>
                    <a:pt x="3633" y="2489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501700" y="3000325"/>
              <a:ext cx="71350" cy="154100"/>
            </a:xfrm>
            <a:custGeom>
              <a:avLst/>
              <a:gdLst/>
              <a:ahLst/>
              <a:cxnLst/>
              <a:rect l="l" t="t" r="r" b="b"/>
              <a:pathLst>
                <a:path w="2854" h="6164" extrusionOk="0">
                  <a:moveTo>
                    <a:pt x="0" y="0"/>
                  </a:moveTo>
                  <a:lnTo>
                    <a:pt x="200" y="6163"/>
                  </a:lnTo>
                  <a:cubicBezTo>
                    <a:pt x="1684" y="5963"/>
                    <a:pt x="2768" y="4679"/>
                    <a:pt x="2739" y="3196"/>
                  </a:cubicBezTo>
                  <a:lnTo>
                    <a:pt x="2854" y="4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EA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990975" y="3932600"/>
              <a:ext cx="224000" cy="627750"/>
            </a:xfrm>
            <a:custGeom>
              <a:avLst/>
              <a:gdLst/>
              <a:ahLst/>
              <a:cxnLst/>
              <a:rect l="l" t="t" r="r" b="b"/>
              <a:pathLst>
                <a:path w="8960" h="25110" extrusionOk="0">
                  <a:moveTo>
                    <a:pt x="0" y="1"/>
                  </a:moveTo>
                  <a:lnTo>
                    <a:pt x="599" y="25109"/>
                  </a:lnTo>
                  <a:lnTo>
                    <a:pt x="6563" y="24681"/>
                  </a:lnTo>
                  <a:lnTo>
                    <a:pt x="8959" y="74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189275" y="3087350"/>
              <a:ext cx="317450" cy="1237600"/>
            </a:xfrm>
            <a:custGeom>
              <a:avLst/>
              <a:gdLst/>
              <a:ahLst/>
              <a:cxnLst/>
              <a:rect l="l" t="t" r="r" b="b"/>
              <a:pathLst>
                <a:path w="12698" h="49504" extrusionOk="0">
                  <a:moveTo>
                    <a:pt x="428" y="0"/>
                  </a:moveTo>
                  <a:lnTo>
                    <a:pt x="428" y="0"/>
                  </a:lnTo>
                  <a:cubicBezTo>
                    <a:pt x="0" y="17947"/>
                    <a:pt x="1940" y="26934"/>
                    <a:pt x="1940" y="26934"/>
                  </a:cubicBezTo>
                  <a:cubicBezTo>
                    <a:pt x="1969" y="26506"/>
                    <a:pt x="3881" y="11812"/>
                    <a:pt x="3881" y="11812"/>
                  </a:cubicBezTo>
                  <a:lnTo>
                    <a:pt x="8503" y="49503"/>
                  </a:lnTo>
                  <a:cubicBezTo>
                    <a:pt x="8503" y="49503"/>
                    <a:pt x="8360" y="13895"/>
                    <a:pt x="8674" y="9872"/>
                  </a:cubicBezTo>
                  <a:cubicBezTo>
                    <a:pt x="8959" y="5821"/>
                    <a:pt x="9559" y="4622"/>
                    <a:pt x="12697" y="2682"/>
                  </a:cubicBezTo>
                  <a:cubicBezTo>
                    <a:pt x="12412" y="1084"/>
                    <a:pt x="12241" y="599"/>
                    <a:pt x="12241" y="599"/>
                  </a:cubicBezTo>
                  <a:cubicBezTo>
                    <a:pt x="12241" y="599"/>
                    <a:pt x="11479" y="610"/>
                    <a:pt x="10337" y="610"/>
                  </a:cubicBezTo>
                  <a:cubicBezTo>
                    <a:pt x="7368" y="610"/>
                    <a:pt x="1829" y="536"/>
                    <a:pt x="4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7005950" y="4553125"/>
              <a:ext cx="149825" cy="153450"/>
            </a:xfrm>
            <a:custGeom>
              <a:avLst/>
              <a:gdLst/>
              <a:ahLst/>
              <a:cxnLst/>
              <a:rect l="l" t="t" r="r" b="b"/>
              <a:pathLst>
                <a:path w="5993" h="6138" extrusionOk="0">
                  <a:moveTo>
                    <a:pt x="5238" y="0"/>
                  </a:moveTo>
                  <a:cubicBezTo>
                    <a:pt x="5233" y="0"/>
                    <a:pt x="5227" y="1"/>
                    <a:pt x="5222" y="3"/>
                  </a:cubicBezTo>
                  <a:cubicBezTo>
                    <a:pt x="4737" y="117"/>
                    <a:pt x="0" y="288"/>
                    <a:pt x="0" y="288"/>
                  </a:cubicBezTo>
                  <a:cubicBezTo>
                    <a:pt x="0" y="288"/>
                    <a:pt x="1484" y="1629"/>
                    <a:pt x="2854" y="2685"/>
                  </a:cubicBezTo>
                  <a:cubicBezTo>
                    <a:pt x="4149" y="3704"/>
                    <a:pt x="2091" y="5975"/>
                    <a:pt x="2360" y="5975"/>
                  </a:cubicBezTo>
                  <a:cubicBezTo>
                    <a:pt x="2369" y="5975"/>
                    <a:pt x="2382" y="5972"/>
                    <a:pt x="2397" y="5966"/>
                  </a:cubicBezTo>
                  <a:cubicBezTo>
                    <a:pt x="2482" y="5940"/>
                    <a:pt x="2658" y="5929"/>
                    <a:pt x="2890" y="5929"/>
                  </a:cubicBezTo>
                  <a:cubicBezTo>
                    <a:pt x="3908" y="5929"/>
                    <a:pt x="5992" y="6137"/>
                    <a:pt x="5992" y="6137"/>
                  </a:cubicBezTo>
                  <a:cubicBezTo>
                    <a:pt x="5992" y="6137"/>
                    <a:pt x="5713" y="0"/>
                    <a:pt x="5238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406125" y="4642350"/>
              <a:ext cx="82050" cy="74925"/>
            </a:xfrm>
            <a:custGeom>
              <a:avLst/>
              <a:gdLst/>
              <a:ahLst/>
              <a:cxnLst/>
              <a:rect l="l" t="t" r="r" b="b"/>
              <a:pathLst>
                <a:path w="3282" h="2997" extrusionOk="0">
                  <a:moveTo>
                    <a:pt x="425" y="0"/>
                  </a:moveTo>
                  <a:cubicBezTo>
                    <a:pt x="384" y="0"/>
                    <a:pt x="0" y="2996"/>
                    <a:pt x="0" y="2996"/>
                  </a:cubicBezTo>
                  <a:cubicBezTo>
                    <a:pt x="0" y="2996"/>
                    <a:pt x="3281" y="2853"/>
                    <a:pt x="2853" y="2711"/>
                  </a:cubicBezTo>
                  <a:cubicBezTo>
                    <a:pt x="2397" y="2568"/>
                    <a:pt x="428" y="628"/>
                    <a:pt x="428" y="29"/>
                  </a:cubicBezTo>
                  <a:cubicBezTo>
                    <a:pt x="428" y="9"/>
                    <a:pt x="427" y="0"/>
                    <a:pt x="425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391125" y="1990275"/>
              <a:ext cx="125575" cy="1124200"/>
            </a:xfrm>
            <a:custGeom>
              <a:avLst/>
              <a:gdLst/>
              <a:ahLst/>
              <a:cxnLst/>
              <a:rect l="l" t="t" r="r" b="b"/>
              <a:pathLst>
                <a:path w="5023" h="44968" extrusionOk="0">
                  <a:moveTo>
                    <a:pt x="5023" y="1"/>
                  </a:moveTo>
                  <a:lnTo>
                    <a:pt x="3739" y="1570"/>
                  </a:lnTo>
                  <a:cubicBezTo>
                    <a:pt x="3425" y="1998"/>
                    <a:pt x="1" y="44768"/>
                    <a:pt x="1" y="44768"/>
                  </a:cubicBezTo>
                  <a:lnTo>
                    <a:pt x="4338" y="44967"/>
                  </a:lnTo>
                  <a:lnTo>
                    <a:pt x="4423" y="40402"/>
                  </a:lnTo>
                  <a:cubicBezTo>
                    <a:pt x="3510" y="38719"/>
                    <a:pt x="3111" y="36807"/>
                    <a:pt x="3282" y="34895"/>
                  </a:cubicBezTo>
                  <a:cubicBezTo>
                    <a:pt x="3567" y="31757"/>
                    <a:pt x="5023" y="30730"/>
                    <a:pt x="5023" y="30730"/>
                  </a:cubicBezTo>
                  <a:lnTo>
                    <a:pt x="5023" y="1"/>
                  </a:ln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196400" y="3087350"/>
              <a:ext cx="310325" cy="1274850"/>
            </a:xfrm>
            <a:custGeom>
              <a:avLst/>
              <a:gdLst/>
              <a:ahLst/>
              <a:cxnLst/>
              <a:rect l="l" t="t" r="r" b="b"/>
              <a:pathLst>
                <a:path w="12413" h="50994" extrusionOk="0">
                  <a:moveTo>
                    <a:pt x="172" y="0"/>
                  </a:moveTo>
                  <a:lnTo>
                    <a:pt x="1" y="1798"/>
                  </a:lnTo>
                  <a:cubicBezTo>
                    <a:pt x="3596" y="2682"/>
                    <a:pt x="3424" y="2996"/>
                    <a:pt x="3424" y="2996"/>
                  </a:cubicBezTo>
                  <a:lnTo>
                    <a:pt x="3738" y="11213"/>
                  </a:lnTo>
                  <a:cubicBezTo>
                    <a:pt x="3738" y="11213"/>
                    <a:pt x="7738" y="47258"/>
                    <a:pt x="8058" y="50726"/>
                  </a:cubicBezTo>
                  <a:lnTo>
                    <a:pt x="8058" y="50726"/>
                  </a:lnTo>
                  <a:cubicBezTo>
                    <a:pt x="7934" y="47334"/>
                    <a:pt x="7963" y="12811"/>
                    <a:pt x="8674" y="8217"/>
                  </a:cubicBezTo>
                  <a:cubicBezTo>
                    <a:pt x="9416" y="3424"/>
                    <a:pt x="12412" y="2682"/>
                    <a:pt x="12412" y="2682"/>
                  </a:cubicBezTo>
                  <a:lnTo>
                    <a:pt x="11956" y="599"/>
                  </a:lnTo>
                  <a:lnTo>
                    <a:pt x="172" y="0"/>
                  </a:lnTo>
                  <a:close/>
                  <a:moveTo>
                    <a:pt x="8058" y="50726"/>
                  </a:moveTo>
                  <a:lnTo>
                    <a:pt x="8058" y="50726"/>
                  </a:lnTo>
                  <a:cubicBezTo>
                    <a:pt x="8064" y="50874"/>
                    <a:pt x="8069" y="50962"/>
                    <a:pt x="8075" y="50987"/>
                  </a:cubicBezTo>
                  <a:cubicBezTo>
                    <a:pt x="8076" y="50992"/>
                    <a:pt x="8077" y="50994"/>
                    <a:pt x="8078" y="50994"/>
                  </a:cubicBezTo>
                  <a:cubicBezTo>
                    <a:pt x="8081" y="50994"/>
                    <a:pt x="8074" y="50902"/>
                    <a:pt x="8058" y="50726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7009525" y="3932600"/>
              <a:ext cx="205450" cy="627750"/>
            </a:xfrm>
            <a:custGeom>
              <a:avLst/>
              <a:gdLst/>
              <a:ahLst/>
              <a:cxnLst/>
              <a:rect l="l" t="t" r="r" b="b"/>
              <a:pathLst>
                <a:path w="8218" h="25110" extrusionOk="0">
                  <a:moveTo>
                    <a:pt x="0" y="1"/>
                  </a:moveTo>
                  <a:cubicBezTo>
                    <a:pt x="599" y="143"/>
                    <a:pt x="5079" y="3139"/>
                    <a:pt x="5079" y="3139"/>
                  </a:cubicBezTo>
                  <a:lnTo>
                    <a:pt x="2825" y="25109"/>
                  </a:lnTo>
                  <a:lnTo>
                    <a:pt x="5821" y="24681"/>
                  </a:lnTo>
                  <a:lnTo>
                    <a:pt x="8217" y="74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7581575" y="2137925"/>
              <a:ext cx="591375" cy="613475"/>
            </a:xfrm>
            <a:custGeom>
              <a:avLst/>
              <a:gdLst/>
              <a:ahLst/>
              <a:cxnLst/>
              <a:rect l="l" t="t" r="r" b="b"/>
              <a:pathLst>
                <a:path w="23655" h="24539" extrusionOk="0">
                  <a:moveTo>
                    <a:pt x="14666" y="1"/>
                  </a:moveTo>
                  <a:cubicBezTo>
                    <a:pt x="14666" y="1"/>
                    <a:pt x="8218" y="2226"/>
                    <a:pt x="6877" y="4024"/>
                  </a:cubicBezTo>
                  <a:cubicBezTo>
                    <a:pt x="5536" y="5821"/>
                    <a:pt x="1199" y="13011"/>
                    <a:pt x="600" y="17320"/>
                  </a:cubicBezTo>
                  <a:cubicBezTo>
                    <a:pt x="1" y="21657"/>
                    <a:pt x="1627" y="24367"/>
                    <a:pt x="5679" y="24510"/>
                  </a:cubicBezTo>
                  <a:cubicBezTo>
                    <a:pt x="6258" y="24530"/>
                    <a:pt x="7000" y="24539"/>
                    <a:pt x="7850" y="24539"/>
                  </a:cubicBezTo>
                  <a:cubicBezTo>
                    <a:pt x="12952" y="24539"/>
                    <a:pt x="21934" y="24225"/>
                    <a:pt x="22741" y="24225"/>
                  </a:cubicBezTo>
                  <a:cubicBezTo>
                    <a:pt x="23654" y="24196"/>
                    <a:pt x="23169" y="20030"/>
                    <a:pt x="23169" y="20030"/>
                  </a:cubicBezTo>
                  <a:lnTo>
                    <a:pt x="15094" y="18689"/>
                  </a:lnTo>
                  <a:lnTo>
                    <a:pt x="1466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8146525" y="2160050"/>
              <a:ext cx="373800" cy="997925"/>
            </a:xfrm>
            <a:custGeom>
              <a:avLst/>
              <a:gdLst/>
              <a:ahLst/>
              <a:cxnLst/>
              <a:rect l="l" t="t" r="r" b="b"/>
              <a:pathLst>
                <a:path w="14952" h="39917" extrusionOk="0">
                  <a:moveTo>
                    <a:pt x="1769" y="0"/>
                  </a:moveTo>
                  <a:lnTo>
                    <a:pt x="1941" y="19145"/>
                  </a:lnTo>
                  <a:cubicBezTo>
                    <a:pt x="1941" y="19145"/>
                    <a:pt x="6106" y="21542"/>
                    <a:pt x="6278" y="25708"/>
                  </a:cubicBezTo>
                  <a:cubicBezTo>
                    <a:pt x="6017" y="28721"/>
                    <a:pt x="6051" y="29899"/>
                    <a:pt x="5152" y="29899"/>
                  </a:cubicBezTo>
                  <a:cubicBezTo>
                    <a:pt x="4970" y="29899"/>
                    <a:pt x="4749" y="29851"/>
                    <a:pt x="4480" y="29759"/>
                  </a:cubicBezTo>
                  <a:cubicBezTo>
                    <a:pt x="2540" y="32613"/>
                    <a:pt x="0" y="36949"/>
                    <a:pt x="0" y="36949"/>
                  </a:cubicBezTo>
                  <a:cubicBezTo>
                    <a:pt x="0" y="36949"/>
                    <a:pt x="2226" y="39032"/>
                    <a:pt x="3738" y="39917"/>
                  </a:cubicBezTo>
                  <a:cubicBezTo>
                    <a:pt x="11499" y="30815"/>
                    <a:pt x="12868" y="27077"/>
                    <a:pt x="13896" y="24224"/>
                  </a:cubicBezTo>
                  <a:cubicBezTo>
                    <a:pt x="14951" y="21399"/>
                    <a:pt x="11813" y="9872"/>
                    <a:pt x="11214" y="7190"/>
                  </a:cubicBezTo>
                  <a:cubicBezTo>
                    <a:pt x="10871" y="5621"/>
                    <a:pt x="10215" y="4137"/>
                    <a:pt x="9273" y="2853"/>
                  </a:cubicBezTo>
                  <a:cubicBezTo>
                    <a:pt x="9273" y="2853"/>
                    <a:pt x="4908" y="599"/>
                    <a:pt x="17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8244250" y="2533825"/>
              <a:ext cx="92050" cy="279625"/>
            </a:xfrm>
            <a:custGeom>
              <a:avLst/>
              <a:gdLst/>
              <a:ahLst/>
              <a:cxnLst/>
              <a:rect l="l" t="t" r="r" b="b"/>
              <a:pathLst>
                <a:path w="3682" h="11185" extrusionOk="0">
                  <a:moveTo>
                    <a:pt x="3110" y="0"/>
                  </a:moveTo>
                  <a:cubicBezTo>
                    <a:pt x="1113" y="5592"/>
                    <a:pt x="0" y="5678"/>
                    <a:pt x="0" y="5678"/>
                  </a:cubicBezTo>
                  <a:cubicBezTo>
                    <a:pt x="0" y="5678"/>
                    <a:pt x="1912" y="9073"/>
                    <a:pt x="2197" y="11185"/>
                  </a:cubicBezTo>
                  <a:cubicBezTo>
                    <a:pt x="3681" y="7076"/>
                    <a:pt x="3396" y="4394"/>
                    <a:pt x="3110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8207150" y="3017425"/>
              <a:ext cx="154825" cy="825325"/>
            </a:xfrm>
            <a:custGeom>
              <a:avLst/>
              <a:gdLst/>
              <a:ahLst/>
              <a:cxnLst/>
              <a:rect l="l" t="t" r="r" b="b"/>
              <a:pathLst>
                <a:path w="6193" h="33013" extrusionOk="0">
                  <a:moveTo>
                    <a:pt x="6192" y="1"/>
                  </a:moveTo>
                  <a:cubicBezTo>
                    <a:pt x="6192" y="1"/>
                    <a:pt x="3282" y="3282"/>
                    <a:pt x="1684" y="5793"/>
                  </a:cubicBezTo>
                  <a:cubicBezTo>
                    <a:pt x="1253" y="8633"/>
                    <a:pt x="258" y="8791"/>
                    <a:pt x="42" y="8791"/>
                  </a:cubicBezTo>
                  <a:cubicBezTo>
                    <a:pt x="16" y="8791"/>
                    <a:pt x="1" y="8789"/>
                    <a:pt x="1" y="8789"/>
                  </a:cubicBezTo>
                  <a:lnTo>
                    <a:pt x="1" y="8789"/>
                  </a:lnTo>
                  <a:cubicBezTo>
                    <a:pt x="1" y="8789"/>
                    <a:pt x="771" y="9645"/>
                    <a:pt x="600" y="11870"/>
                  </a:cubicBezTo>
                  <a:cubicBezTo>
                    <a:pt x="429" y="14096"/>
                    <a:pt x="1085" y="32699"/>
                    <a:pt x="1085" y="32699"/>
                  </a:cubicBezTo>
                  <a:lnTo>
                    <a:pt x="2597" y="33013"/>
                  </a:lnTo>
                  <a:cubicBezTo>
                    <a:pt x="2597" y="33013"/>
                    <a:pt x="2084" y="16350"/>
                    <a:pt x="2397" y="13154"/>
                  </a:cubicBezTo>
                  <a:cubicBezTo>
                    <a:pt x="2683" y="9959"/>
                    <a:pt x="6192" y="3596"/>
                    <a:pt x="6192" y="3596"/>
                  </a:cubicBezTo>
                  <a:lnTo>
                    <a:pt x="6192" y="1"/>
                  </a:ln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8182200" y="2765650"/>
              <a:ext cx="76325" cy="251800"/>
            </a:xfrm>
            <a:custGeom>
              <a:avLst/>
              <a:gdLst/>
              <a:ahLst/>
              <a:cxnLst/>
              <a:rect l="l" t="t" r="r" b="b"/>
              <a:pathLst>
                <a:path w="3053" h="10072" extrusionOk="0">
                  <a:moveTo>
                    <a:pt x="114" y="0"/>
                  </a:moveTo>
                  <a:lnTo>
                    <a:pt x="0" y="10072"/>
                  </a:lnTo>
                  <a:lnTo>
                    <a:pt x="3053" y="5535"/>
                  </a:lnTo>
                  <a:lnTo>
                    <a:pt x="2397" y="4194"/>
                  </a:lnTo>
                  <a:lnTo>
                    <a:pt x="1712" y="4679"/>
                  </a:lnTo>
                  <a:cubicBezTo>
                    <a:pt x="1712" y="4679"/>
                    <a:pt x="1598" y="2796"/>
                    <a:pt x="114" y="0"/>
                  </a:cubicBezTo>
                  <a:close/>
                </a:path>
              </a:pathLst>
            </a:custGeom>
            <a:solidFill>
              <a:srgbClr val="F0EA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7551625" y="2553775"/>
              <a:ext cx="600625" cy="189775"/>
            </a:xfrm>
            <a:custGeom>
              <a:avLst/>
              <a:gdLst/>
              <a:ahLst/>
              <a:cxnLst/>
              <a:rect l="l" t="t" r="r" b="b"/>
              <a:pathLst>
                <a:path w="24025" h="7591" extrusionOk="0">
                  <a:moveTo>
                    <a:pt x="2283" y="1"/>
                  </a:moveTo>
                  <a:cubicBezTo>
                    <a:pt x="1" y="3396"/>
                    <a:pt x="1684" y="6478"/>
                    <a:pt x="4195" y="7591"/>
                  </a:cubicBezTo>
                  <a:lnTo>
                    <a:pt x="23939" y="7591"/>
                  </a:lnTo>
                  <a:lnTo>
                    <a:pt x="24025" y="5279"/>
                  </a:lnTo>
                  <a:cubicBezTo>
                    <a:pt x="23739" y="5080"/>
                    <a:pt x="9159" y="4595"/>
                    <a:pt x="6791" y="3881"/>
                  </a:cubicBezTo>
                  <a:cubicBezTo>
                    <a:pt x="4395" y="3197"/>
                    <a:pt x="1684" y="3482"/>
                    <a:pt x="2283" y="1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8202150" y="2152900"/>
              <a:ext cx="84925" cy="179075"/>
            </a:xfrm>
            <a:custGeom>
              <a:avLst/>
              <a:gdLst/>
              <a:ahLst/>
              <a:cxnLst/>
              <a:rect l="l" t="t" r="r" b="b"/>
              <a:pathLst>
                <a:path w="3397" h="7163" extrusionOk="0">
                  <a:moveTo>
                    <a:pt x="1" y="1"/>
                  </a:moveTo>
                  <a:lnTo>
                    <a:pt x="3396" y="7162"/>
                  </a:lnTo>
                  <a:lnTo>
                    <a:pt x="2597" y="157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8210000" y="2675750"/>
              <a:ext cx="295325" cy="486500"/>
            </a:xfrm>
            <a:custGeom>
              <a:avLst/>
              <a:gdLst/>
              <a:ahLst/>
              <a:cxnLst/>
              <a:rect l="l" t="t" r="r" b="b"/>
              <a:pathLst>
                <a:path w="11813" h="19460" extrusionOk="0">
                  <a:moveTo>
                    <a:pt x="10900" y="1"/>
                  </a:moveTo>
                  <a:lnTo>
                    <a:pt x="10900" y="1"/>
                  </a:lnTo>
                  <a:cubicBezTo>
                    <a:pt x="10672" y="1627"/>
                    <a:pt x="10187" y="3197"/>
                    <a:pt x="9474" y="4652"/>
                  </a:cubicBezTo>
                  <a:cubicBezTo>
                    <a:pt x="8361" y="6906"/>
                    <a:pt x="1" y="18404"/>
                    <a:pt x="1" y="18404"/>
                  </a:cubicBezTo>
                  <a:lnTo>
                    <a:pt x="1599" y="19460"/>
                  </a:lnTo>
                  <a:cubicBezTo>
                    <a:pt x="1599" y="19460"/>
                    <a:pt x="8361" y="10843"/>
                    <a:pt x="10101" y="6678"/>
                  </a:cubicBezTo>
                  <a:cubicBezTo>
                    <a:pt x="11813" y="2484"/>
                    <a:pt x="10900" y="1"/>
                    <a:pt x="10900" y="1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311950" y="1880425"/>
              <a:ext cx="179775" cy="304600"/>
            </a:xfrm>
            <a:custGeom>
              <a:avLst/>
              <a:gdLst/>
              <a:ahLst/>
              <a:cxnLst/>
              <a:rect l="l" t="t" r="r" b="b"/>
              <a:pathLst>
                <a:path w="7191" h="12184" extrusionOk="0">
                  <a:moveTo>
                    <a:pt x="6192" y="1"/>
                  </a:moveTo>
                  <a:cubicBezTo>
                    <a:pt x="6192" y="1"/>
                    <a:pt x="4813" y="1012"/>
                    <a:pt x="2929" y="1012"/>
                  </a:cubicBezTo>
                  <a:cubicBezTo>
                    <a:pt x="2035" y="1012"/>
                    <a:pt x="1028" y="785"/>
                    <a:pt x="1" y="115"/>
                  </a:cubicBezTo>
                  <a:lnTo>
                    <a:pt x="1" y="115"/>
                  </a:lnTo>
                  <a:cubicBezTo>
                    <a:pt x="1" y="115"/>
                    <a:pt x="1913" y="2312"/>
                    <a:pt x="2911" y="3196"/>
                  </a:cubicBezTo>
                  <a:cubicBezTo>
                    <a:pt x="3910" y="4109"/>
                    <a:pt x="3396" y="12184"/>
                    <a:pt x="3396" y="12184"/>
                  </a:cubicBezTo>
                  <a:lnTo>
                    <a:pt x="7191" y="5507"/>
                  </a:lnTo>
                  <a:cubicBezTo>
                    <a:pt x="7191" y="5507"/>
                    <a:pt x="6506" y="3196"/>
                    <a:pt x="6192" y="2283"/>
                  </a:cubicBezTo>
                  <a:cubicBezTo>
                    <a:pt x="5907" y="1370"/>
                    <a:pt x="6192" y="1"/>
                    <a:pt x="6192" y="1"/>
                  </a:cubicBezTo>
                  <a:close/>
                </a:path>
              </a:pathLst>
            </a:custGeom>
            <a:solidFill>
              <a:srgbClr val="F4BB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7955350" y="2028800"/>
              <a:ext cx="243275" cy="342400"/>
            </a:xfrm>
            <a:custGeom>
              <a:avLst/>
              <a:gdLst/>
              <a:ahLst/>
              <a:cxnLst/>
              <a:rect l="l" t="t" r="r" b="b"/>
              <a:pathLst>
                <a:path w="9731" h="13696" extrusionOk="0">
                  <a:moveTo>
                    <a:pt x="7847" y="0"/>
                  </a:moveTo>
                  <a:cubicBezTo>
                    <a:pt x="7847" y="1"/>
                    <a:pt x="7439" y="1020"/>
                    <a:pt x="5594" y="1020"/>
                  </a:cubicBezTo>
                  <a:cubicBezTo>
                    <a:pt x="5369" y="1020"/>
                    <a:pt x="5122" y="1005"/>
                    <a:pt x="4851" y="970"/>
                  </a:cubicBezTo>
                  <a:cubicBezTo>
                    <a:pt x="2398" y="685"/>
                    <a:pt x="1998" y="143"/>
                    <a:pt x="1998" y="143"/>
                  </a:cubicBezTo>
                  <a:lnTo>
                    <a:pt x="1998" y="143"/>
                  </a:lnTo>
                  <a:cubicBezTo>
                    <a:pt x="2055" y="913"/>
                    <a:pt x="2055" y="1655"/>
                    <a:pt x="1998" y="2397"/>
                  </a:cubicBezTo>
                  <a:cubicBezTo>
                    <a:pt x="1941" y="3595"/>
                    <a:pt x="1713" y="4052"/>
                    <a:pt x="1" y="4651"/>
                  </a:cubicBezTo>
                  <a:cubicBezTo>
                    <a:pt x="1085" y="8103"/>
                    <a:pt x="3054" y="11213"/>
                    <a:pt x="5679" y="13696"/>
                  </a:cubicBezTo>
                  <a:cubicBezTo>
                    <a:pt x="8817" y="7476"/>
                    <a:pt x="9730" y="5307"/>
                    <a:pt x="9730" y="5307"/>
                  </a:cubicBezTo>
                  <a:cubicBezTo>
                    <a:pt x="9730" y="5307"/>
                    <a:pt x="7933" y="4680"/>
                    <a:pt x="7847" y="3281"/>
                  </a:cubicBezTo>
                  <a:cubicBezTo>
                    <a:pt x="7762" y="1912"/>
                    <a:pt x="7847" y="1"/>
                    <a:pt x="7847" y="0"/>
                  </a:cubicBezTo>
                  <a:close/>
                </a:path>
              </a:pathLst>
            </a:custGeom>
            <a:solidFill>
              <a:srgbClr val="C97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7897200" y="1694250"/>
              <a:ext cx="344225" cy="261800"/>
            </a:xfrm>
            <a:custGeom>
              <a:avLst/>
              <a:gdLst/>
              <a:ahLst/>
              <a:cxnLst/>
              <a:rect l="l" t="t" r="r" b="b"/>
              <a:pathLst>
                <a:path w="13769" h="10472" extrusionOk="0">
                  <a:moveTo>
                    <a:pt x="7805" y="1"/>
                  </a:moveTo>
                  <a:cubicBezTo>
                    <a:pt x="6521" y="1484"/>
                    <a:pt x="4666" y="2768"/>
                    <a:pt x="3012" y="3967"/>
                  </a:cubicBezTo>
                  <a:cubicBezTo>
                    <a:pt x="1357" y="5165"/>
                    <a:pt x="1671" y="6135"/>
                    <a:pt x="1671" y="6135"/>
                  </a:cubicBezTo>
                  <a:cubicBezTo>
                    <a:pt x="1671" y="6135"/>
                    <a:pt x="1524" y="6103"/>
                    <a:pt x="1321" y="6103"/>
                  </a:cubicBezTo>
                  <a:cubicBezTo>
                    <a:pt x="829" y="6103"/>
                    <a:pt x="0" y="6289"/>
                    <a:pt x="101" y="7562"/>
                  </a:cubicBezTo>
                  <a:cubicBezTo>
                    <a:pt x="77" y="8356"/>
                    <a:pt x="724" y="8968"/>
                    <a:pt x="1458" y="8968"/>
                  </a:cubicBezTo>
                  <a:cubicBezTo>
                    <a:pt x="1594" y="8968"/>
                    <a:pt x="1732" y="8947"/>
                    <a:pt x="1870" y="8903"/>
                  </a:cubicBezTo>
                  <a:lnTo>
                    <a:pt x="2783" y="10472"/>
                  </a:lnTo>
                  <a:lnTo>
                    <a:pt x="4353" y="8304"/>
                  </a:lnTo>
                  <a:cubicBezTo>
                    <a:pt x="5355" y="8761"/>
                    <a:pt x="6507" y="8903"/>
                    <a:pt x="7548" y="8903"/>
                  </a:cubicBezTo>
                  <a:cubicBezTo>
                    <a:pt x="9234" y="8903"/>
                    <a:pt x="10630" y="8532"/>
                    <a:pt x="10630" y="8532"/>
                  </a:cubicBezTo>
                  <a:lnTo>
                    <a:pt x="11685" y="10472"/>
                  </a:lnTo>
                  <a:lnTo>
                    <a:pt x="12285" y="9274"/>
                  </a:lnTo>
                  <a:cubicBezTo>
                    <a:pt x="12285" y="9274"/>
                    <a:pt x="12289" y="9274"/>
                    <a:pt x="12297" y="9274"/>
                  </a:cubicBezTo>
                  <a:cubicBezTo>
                    <a:pt x="12423" y="9274"/>
                    <a:pt x="13465" y="9223"/>
                    <a:pt x="13626" y="7562"/>
                  </a:cubicBezTo>
                  <a:cubicBezTo>
                    <a:pt x="13768" y="5764"/>
                    <a:pt x="11828" y="5679"/>
                    <a:pt x="11828" y="5679"/>
                  </a:cubicBezTo>
                  <a:cubicBezTo>
                    <a:pt x="11828" y="5679"/>
                    <a:pt x="11543" y="3795"/>
                    <a:pt x="10344" y="3225"/>
                  </a:cubicBezTo>
                  <a:cubicBezTo>
                    <a:pt x="9146" y="2626"/>
                    <a:pt x="8775" y="1570"/>
                    <a:pt x="7805" y="1"/>
                  </a:cubicBezTo>
                  <a:close/>
                </a:path>
              </a:pathLst>
            </a:custGeom>
            <a:solidFill>
              <a:srgbClr val="C97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7958925" y="1901825"/>
              <a:ext cx="237550" cy="152150"/>
            </a:xfrm>
            <a:custGeom>
              <a:avLst/>
              <a:gdLst/>
              <a:ahLst/>
              <a:cxnLst/>
              <a:rect l="l" t="t" r="r" b="b"/>
              <a:pathLst>
                <a:path w="9502" h="6086" extrusionOk="0">
                  <a:moveTo>
                    <a:pt x="1884" y="1"/>
                  </a:moveTo>
                  <a:lnTo>
                    <a:pt x="0" y="2483"/>
                  </a:lnTo>
                  <a:cubicBezTo>
                    <a:pt x="0" y="2483"/>
                    <a:pt x="515" y="6086"/>
                    <a:pt x="4395" y="6086"/>
                  </a:cubicBezTo>
                  <a:cubicBezTo>
                    <a:pt x="4497" y="6086"/>
                    <a:pt x="4601" y="6083"/>
                    <a:pt x="4708" y="6078"/>
                  </a:cubicBezTo>
                  <a:cubicBezTo>
                    <a:pt x="8903" y="5850"/>
                    <a:pt x="9502" y="2397"/>
                    <a:pt x="9502" y="2397"/>
                  </a:cubicBezTo>
                  <a:lnTo>
                    <a:pt x="8161" y="229"/>
                  </a:lnTo>
                  <a:cubicBezTo>
                    <a:pt x="8161" y="229"/>
                    <a:pt x="6180" y="605"/>
                    <a:pt x="5156" y="605"/>
                  </a:cubicBezTo>
                  <a:cubicBezTo>
                    <a:pt x="5088" y="605"/>
                    <a:pt x="5024" y="603"/>
                    <a:pt x="4965" y="600"/>
                  </a:cubicBezTo>
                  <a:cubicBezTo>
                    <a:pt x="3909" y="457"/>
                    <a:pt x="2882" y="257"/>
                    <a:pt x="18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7844075" y="1603929"/>
              <a:ext cx="456550" cy="557175"/>
            </a:xfrm>
            <a:custGeom>
              <a:avLst/>
              <a:gdLst/>
              <a:ahLst/>
              <a:cxnLst/>
              <a:rect l="l" t="t" r="r" b="b"/>
              <a:pathLst>
                <a:path w="18262" h="22287" extrusionOk="0">
                  <a:moveTo>
                    <a:pt x="6795" y="1"/>
                  </a:moveTo>
                  <a:cubicBezTo>
                    <a:pt x="4165" y="1"/>
                    <a:pt x="2701" y="5445"/>
                    <a:pt x="1713" y="7506"/>
                  </a:cubicBezTo>
                  <a:cubicBezTo>
                    <a:pt x="743" y="9589"/>
                    <a:pt x="1" y="13641"/>
                    <a:pt x="372" y="15495"/>
                  </a:cubicBezTo>
                  <a:cubicBezTo>
                    <a:pt x="743" y="17379"/>
                    <a:pt x="3567" y="21744"/>
                    <a:pt x="3567" y="21744"/>
                  </a:cubicBezTo>
                  <a:lnTo>
                    <a:pt x="4423" y="21031"/>
                  </a:lnTo>
                  <a:lnTo>
                    <a:pt x="4423" y="21630"/>
                  </a:lnTo>
                  <a:cubicBezTo>
                    <a:pt x="4423" y="21630"/>
                    <a:pt x="5793" y="21116"/>
                    <a:pt x="6278" y="20432"/>
                  </a:cubicBezTo>
                  <a:cubicBezTo>
                    <a:pt x="6791" y="19775"/>
                    <a:pt x="6449" y="17521"/>
                    <a:pt x="6449" y="17521"/>
                  </a:cubicBezTo>
                  <a:cubicBezTo>
                    <a:pt x="5080" y="16466"/>
                    <a:pt x="4252" y="12728"/>
                    <a:pt x="4252" y="12728"/>
                  </a:cubicBezTo>
                  <a:cubicBezTo>
                    <a:pt x="4252" y="12728"/>
                    <a:pt x="2198" y="12728"/>
                    <a:pt x="2198" y="11159"/>
                  </a:cubicBezTo>
                  <a:cubicBezTo>
                    <a:pt x="2198" y="9831"/>
                    <a:pt x="3321" y="9729"/>
                    <a:pt x="3667" y="9729"/>
                  </a:cubicBezTo>
                  <a:cubicBezTo>
                    <a:pt x="3730" y="9729"/>
                    <a:pt x="3767" y="9732"/>
                    <a:pt x="3767" y="9732"/>
                  </a:cubicBezTo>
                  <a:cubicBezTo>
                    <a:pt x="4252" y="8448"/>
                    <a:pt x="5108" y="7335"/>
                    <a:pt x="6278" y="6565"/>
                  </a:cubicBezTo>
                  <a:cubicBezTo>
                    <a:pt x="6592" y="6365"/>
                    <a:pt x="6906" y="6194"/>
                    <a:pt x="7277" y="6080"/>
                  </a:cubicBezTo>
                  <a:cubicBezTo>
                    <a:pt x="7419" y="6023"/>
                    <a:pt x="7562" y="5994"/>
                    <a:pt x="7676" y="5909"/>
                  </a:cubicBezTo>
                  <a:cubicBezTo>
                    <a:pt x="8104" y="5652"/>
                    <a:pt x="8475" y="5309"/>
                    <a:pt x="8817" y="4910"/>
                  </a:cubicBezTo>
                  <a:cubicBezTo>
                    <a:pt x="9160" y="4539"/>
                    <a:pt x="9502" y="4140"/>
                    <a:pt x="9816" y="3712"/>
                  </a:cubicBezTo>
                  <a:cubicBezTo>
                    <a:pt x="10044" y="3997"/>
                    <a:pt x="10301" y="4254"/>
                    <a:pt x="10586" y="4482"/>
                  </a:cubicBezTo>
                  <a:cubicBezTo>
                    <a:pt x="10843" y="4767"/>
                    <a:pt x="11014" y="5110"/>
                    <a:pt x="11242" y="5395"/>
                  </a:cubicBezTo>
                  <a:cubicBezTo>
                    <a:pt x="12954" y="7564"/>
                    <a:pt x="13782" y="6679"/>
                    <a:pt x="13925" y="9275"/>
                  </a:cubicBezTo>
                  <a:cubicBezTo>
                    <a:pt x="15351" y="9504"/>
                    <a:pt x="15722" y="9875"/>
                    <a:pt x="15722" y="11159"/>
                  </a:cubicBezTo>
                  <a:cubicBezTo>
                    <a:pt x="15722" y="12414"/>
                    <a:pt x="14381" y="12871"/>
                    <a:pt x="14381" y="12871"/>
                  </a:cubicBezTo>
                  <a:lnTo>
                    <a:pt x="13782" y="14582"/>
                  </a:lnTo>
                  <a:cubicBezTo>
                    <a:pt x="13221" y="16211"/>
                    <a:pt x="12711" y="16990"/>
                    <a:pt x="12343" y="16990"/>
                  </a:cubicBezTo>
                  <a:cubicBezTo>
                    <a:pt x="12318" y="16990"/>
                    <a:pt x="12294" y="16986"/>
                    <a:pt x="12270" y="16979"/>
                  </a:cubicBezTo>
                  <a:cubicBezTo>
                    <a:pt x="12265" y="16978"/>
                    <a:pt x="12261" y="16977"/>
                    <a:pt x="12256" y="16977"/>
                  </a:cubicBezTo>
                  <a:cubicBezTo>
                    <a:pt x="11940" y="16977"/>
                    <a:pt x="12415" y="20074"/>
                    <a:pt x="12641" y="21031"/>
                  </a:cubicBezTo>
                  <a:cubicBezTo>
                    <a:pt x="12869" y="22001"/>
                    <a:pt x="14124" y="22286"/>
                    <a:pt x="14124" y="22286"/>
                  </a:cubicBezTo>
                  <a:cubicBezTo>
                    <a:pt x="14124" y="22286"/>
                    <a:pt x="14809" y="21031"/>
                    <a:pt x="16378" y="18548"/>
                  </a:cubicBezTo>
                  <a:cubicBezTo>
                    <a:pt x="17948" y="16095"/>
                    <a:pt x="18261" y="12585"/>
                    <a:pt x="17719" y="10788"/>
                  </a:cubicBezTo>
                  <a:cubicBezTo>
                    <a:pt x="17177" y="8990"/>
                    <a:pt x="15779" y="3227"/>
                    <a:pt x="13753" y="1515"/>
                  </a:cubicBezTo>
                  <a:cubicBezTo>
                    <a:pt x="13088" y="944"/>
                    <a:pt x="12511" y="754"/>
                    <a:pt x="12037" y="754"/>
                  </a:cubicBezTo>
                  <a:cubicBezTo>
                    <a:pt x="11090" y="754"/>
                    <a:pt x="10558" y="1515"/>
                    <a:pt x="10558" y="1515"/>
                  </a:cubicBezTo>
                  <a:cubicBezTo>
                    <a:pt x="10558" y="1515"/>
                    <a:pt x="9588" y="145"/>
                    <a:pt x="6877" y="2"/>
                  </a:cubicBezTo>
                  <a:cubicBezTo>
                    <a:pt x="6850" y="1"/>
                    <a:pt x="6823" y="1"/>
                    <a:pt x="67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7955350" y="2152900"/>
              <a:ext cx="244700" cy="489350"/>
            </a:xfrm>
            <a:custGeom>
              <a:avLst/>
              <a:gdLst/>
              <a:ahLst/>
              <a:cxnLst/>
              <a:rect l="l" t="t" r="r" b="b"/>
              <a:pathLst>
                <a:path w="9788" h="19574" extrusionOk="0">
                  <a:moveTo>
                    <a:pt x="1" y="1"/>
                  </a:moveTo>
                  <a:lnTo>
                    <a:pt x="315" y="17719"/>
                  </a:lnTo>
                  <a:lnTo>
                    <a:pt x="7476" y="19203"/>
                  </a:lnTo>
                  <a:lnTo>
                    <a:pt x="8218" y="19431"/>
                  </a:lnTo>
                  <a:lnTo>
                    <a:pt x="9188" y="19574"/>
                  </a:lnTo>
                  <a:lnTo>
                    <a:pt x="9787" y="686"/>
                  </a:lnTo>
                  <a:lnTo>
                    <a:pt x="5679" y="8732"/>
                  </a:lnTo>
                  <a:cubicBezTo>
                    <a:pt x="5679" y="8732"/>
                    <a:pt x="914" y="2854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8056650" y="2933975"/>
              <a:ext cx="121275" cy="158375"/>
            </a:xfrm>
            <a:custGeom>
              <a:avLst/>
              <a:gdLst/>
              <a:ahLst/>
              <a:cxnLst/>
              <a:rect l="l" t="t" r="r" b="b"/>
              <a:pathLst>
                <a:path w="4851" h="6335" extrusionOk="0">
                  <a:moveTo>
                    <a:pt x="4765" y="1"/>
                  </a:moveTo>
                  <a:cubicBezTo>
                    <a:pt x="4628" y="578"/>
                    <a:pt x="2794" y="3064"/>
                    <a:pt x="490" y="3064"/>
                  </a:cubicBezTo>
                  <a:cubicBezTo>
                    <a:pt x="403" y="3064"/>
                    <a:pt x="316" y="3061"/>
                    <a:pt x="229" y="3054"/>
                  </a:cubicBezTo>
                  <a:lnTo>
                    <a:pt x="229" y="3054"/>
                  </a:lnTo>
                  <a:cubicBezTo>
                    <a:pt x="0" y="3567"/>
                    <a:pt x="371" y="6335"/>
                    <a:pt x="371" y="6335"/>
                  </a:cubicBezTo>
                  <a:lnTo>
                    <a:pt x="3567" y="5992"/>
                  </a:lnTo>
                  <a:lnTo>
                    <a:pt x="4851" y="3082"/>
                  </a:lnTo>
                  <a:lnTo>
                    <a:pt x="4765" y="1"/>
                  </a:lnTo>
                  <a:close/>
                </a:path>
              </a:pathLst>
            </a:custGeom>
            <a:solidFill>
              <a:srgbClr val="F0EA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8105025" y="2732125"/>
              <a:ext cx="76475" cy="123925"/>
            </a:xfrm>
            <a:custGeom>
              <a:avLst/>
              <a:gdLst/>
              <a:ahLst/>
              <a:cxnLst/>
              <a:rect l="l" t="t" r="r" b="b"/>
              <a:pathLst>
                <a:path w="3059" h="4957" extrusionOk="0">
                  <a:moveTo>
                    <a:pt x="2317" y="0"/>
                  </a:moveTo>
                  <a:cubicBezTo>
                    <a:pt x="2317" y="0"/>
                    <a:pt x="2210" y="962"/>
                    <a:pt x="1497" y="962"/>
                  </a:cubicBezTo>
                  <a:cubicBezTo>
                    <a:pt x="1386" y="962"/>
                    <a:pt x="1260" y="938"/>
                    <a:pt x="1118" y="885"/>
                  </a:cubicBezTo>
                  <a:cubicBezTo>
                    <a:pt x="1046" y="859"/>
                    <a:pt x="985" y="847"/>
                    <a:pt x="935" y="847"/>
                  </a:cubicBezTo>
                  <a:cubicBezTo>
                    <a:pt x="1" y="847"/>
                    <a:pt x="2567" y="4956"/>
                    <a:pt x="2812" y="4956"/>
                  </a:cubicBezTo>
                  <a:cubicBezTo>
                    <a:pt x="2822" y="4956"/>
                    <a:pt x="2828" y="4950"/>
                    <a:pt x="2830" y="4936"/>
                  </a:cubicBezTo>
                  <a:cubicBezTo>
                    <a:pt x="2916" y="4565"/>
                    <a:pt x="3059" y="599"/>
                    <a:pt x="3059" y="599"/>
                  </a:cubicBezTo>
                  <a:lnTo>
                    <a:pt x="2317" y="0"/>
                  </a:lnTo>
                  <a:close/>
                </a:path>
              </a:pathLst>
            </a:custGeom>
            <a:solidFill>
              <a:srgbClr val="5790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213575" y="3834175"/>
              <a:ext cx="49950" cy="739000"/>
            </a:xfrm>
            <a:custGeom>
              <a:avLst/>
              <a:gdLst/>
              <a:ahLst/>
              <a:cxnLst/>
              <a:rect l="l" t="t" r="r" b="b"/>
              <a:pathLst>
                <a:path w="1998" h="29560" extrusionOk="0">
                  <a:moveTo>
                    <a:pt x="1969" y="0"/>
                  </a:moveTo>
                  <a:lnTo>
                    <a:pt x="828" y="29"/>
                  </a:lnTo>
                  <a:lnTo>
                    <a:pt x="0" y="29560"/>
                  </a:lnTo>
                  <a:lnTo>
                    <a:pt x="0" y="29560"/>
                  </a:lnTo>
                  <a:lnTo>
                    <a:pt x="1998" y="29474"/>
                  </a:lnTo>
                  <a:cubicBezTo>
                    <a:pt x="1855" y="19602"/>
                    <a:pt x="1399" y="9929"/>
                    <a:pt x="19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248525" y="3831325"/>
              <a:ext cx="75625" cy="739725"/>
            </a:xfrm>
            <a:custGeom>
              <a:avLst/>
              <a:gdLst/>
              <a:ahLst/>
              <a:cxnLst/>
              <a:rect l="l" t="t" r="r" b="b"/>
              <a:pathLst>
                <a:path w="3025" h="29589" extrusionOk="0">
                  <a:moveTo>
                    <a:pt x="3025" y="0"/>
                  </a:moveTo>
                  <a:lnTo>
                    <a:pt x="571" y="114"/>
                  </a:lnTo>
                  <a:cubicBezTo>
                    <a:pt x="1" y="10043"/>
                    <a:pt x="457" y="19716"/>
                    <a:pt x="600" y="29588"/>
                  </a:cubicBezTo>
                  <a:cubicBezTo>
                    <a:pt x="1513" y="29531"/>
                    <a:pt x="2397" y="29502"/>
                    <a:pt x="2483" y="29474"/>
                  </a:cubicBezTo>
                  <a:cubicBezTo>
                    <a:pt x="2654" y="29417"/>
                    <a:pt x="3025" y="0"/>
                    <a:pt x="3025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8006725" y="3081625"/>
              <a:ext cx="244675" cy="179075"/>
            </a:xfrm>
            <a:custGeom>
              <a:avLst/>
              <a:gdLst/>
              <a:ahLst/>
              <a:cxnLst/>
              <a:rect l="l" t="t" r="r" b="b"/>
              <a:pathLst>
                <a:path w="9787" h="7163" extrusionOk="0">
                  <a:moveTo>
                    <a:pt x="371" y="1"/>
                  </a:moveTo>
                  <a:cubicBezTo>
                    <a:pt x="114" y="1"/>
                    <a:pt x="0" y="372"/>
                    <a:pt x="114" y="571"/>
                  </a:cubicBezTo>
                  <a:cubicBezTo>
                    <a:pt x="228" y="771"/>
                    <a:pt x="428" y="942"/>
                    <a:pt x="685" y="999"/>
                  </a:cubicBezTo>
                  <a:cubicBezTo>
                    <a:pt x="1626" y="1399"/>
                    <a:pt x="2625" y="1656"/>
                    <a:pt x="3652" y="1741"/>
                  </a:cubicBezTo>
                  <a:lnTo>
                    <a:pt x="2169" y="3196"/>
                  </a:lnTo>
                  <a:cubicBezTo>
                    <a:pt x="2026" y="3339"/>
                    <a:pt x="1912" y="3510"/>
                    <a:pt x="1826" y="3710"/>
                  </a:cubicBezTo>
                  <a:cubicBezTo>
                    <a:pt x="1710" y="4213"/>
                    <a:pt x="2119" y="4585"/>
                    <a:pt x="2537" y="4585"/>
                  </a:cubicBezTo>
                  <a:cubicBezTo>
                    <a:pt x="2678" y="4585"/>
                    <a:pt x="2821" y="4543"/>
                    <a:pt x="2944" y="4448"/>
                  </a:cubicBezTo>
                  <a:lnTo>
                    <a:pt x="2944" y="4448"/>
                  </a:lnTo>
                  <a:cubicBezTo>
                    <a:pt x="2794" y="4624"/>
                    <a:pt x="2692" y="4834"/>
                    <a:pt x="2625" y="5080"/>
                  </a:cubicBezTo>
                  <a:cubicBezTo>
                    <a:pt x="2568" y="5365"/>
                    <a:pt x="2768" y="5679"/>
                    <a:pt x="3053" y="5736"/>
                  </a:cubicBezTo>
                  <a:cubicBezTo>
                    <a:pt x="3167" y="5736"/>
                    <a:pt x="3281" y="5707"/>
                    <a:pt x="3367" y="5650"/>
                  </a:cubicBezTo>
                  <a:cubicBezTo>
                    <a:pt x="4223" y="5308"/>
                    <a:pt x="4993" y="4766"/>
                    <a:pt x="5621" y="4081"/>
                  </a:cubicBezTo>
                  <a:lnTo>
                    <a:pt x="5621" y="4081"/>
                  </a:lnTo>
                  <a:cubicBezTo>
                    <a:pt x="5136" y="5051"/>
                    <a:pt x="4965" y="6107"/>
                    <a:pt x="5136" y="7162"/>
                  </a:cubicBezTo>
                  <a:cubicBezTo>
                    <a:pt x="6049" y="6734"/>
                    <a:pt x="6734" y="5935"/>
                    <a:pt x="7019" y="4965"/>
                  </a:cubicBezTo>
                  <a:lnTo>
                    <a:pt x="7019" y="7020"/>
                  </a:lnTo>
                  <a:cubicBezTo>
                    <a:pt x="7058" y="7030"/>
                    <a:pt x="7096" y="7035"/>
                    <a:pt x="7134" y="7035"/>
                  </a:cubicBezTo>
                  <a:cubicBezTo>
                    <a:pt x="7402" y="7035"/>
                    <a:pt x="7643" y="6788"/>
                    <a:pt x="7818" y="6563"/>
                  </a:cubicBezTo>
                  <a:cubicBezTo>
                    <a:pt x="8645" y="5536"/>
                    <a:pt x="9302" y="4423"/>
                    <a:pt x="9787" y="3196"/>
                  </a:cubicBezTo>
                  <a:cubicBezTo>
                    <a:pt x="9387" y="3168"/>
                    <a:pt x="9016" y="2968"/>
                    <a:pt x="8788" y="2626"/>
                  </a:cubicBezTo>
                  <a:lnTo>
                    <a:pt x="5621" y="486"/>
                  </a:lnTo>
                  <a:cubicBezTo>
                    <a:pt x="5227" y="242"/>
                    <a:pt x="4788" y="165"/>
                    <a:pt x="4327" y="165"/>
                  </a:cubicBezTo>
                  <a:cubicBezTo>
                    <a:pt x="3545" y="165"/>
                    <a:pt x="2702" y="386"/>
                    <a:pt x="1912" y="386"/>
                  </a:cubicBezTo>
                  <a:cubicBezTo>
                    <a:pt x="1480" y="386"/>
                    <a:pt x="1065" y="320"/>
                    <a:pt x="685" y="115"/>
                  </a:cubicBezTo>
                  <a:cubicBezTo>
                    <a:pt x="571" y="58"/>
                    <a:pt x="485" y="29"/>
                    <a:pt x="371" y="1"/>
                  </a:cubicBezTo>
                  <a:close/>
                </a:path>
              </a:pathLst>
            </a:custGeom>
            <a:solidFill>
              <a:srgbClr val="C97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8153650" y="2637250"/>
              <a:ext cx="141275" cy="271775"/>
            </a:xfrm>
            <a:custGeom>
              <a:avLst/>
              <a:gdLst/>
              <a:ahLst/>
              <a:cxnLst/>
              <a:rect l="l" t="t" r="r" b="b"/>
              <a:pathLst>
                <a:path w="5651" h="10871" extrusionOk="0">
                  <a:moveTo>
                    <a:pt x="1" y="0"/>
                  </a:moveTo>
                  <a:lnTo>
                    <a:pt x="315" y="3424"/>
                  </a:lnTo>
                  <a:cubicBezTo>
                    <a:pt x="1599" y="5421"/>
                    <a:pt x="2512" y="7647"/>
                    <a:pt x="3025" y="9958"/>
                  </a:cubicBezTo>
                  <a:cubicBezTo>
                    <a:pt x="3370" y="9889"/>
                    <a:pt x="3622" y="9635"/>
                    <a:pt x="3692" y="9315"/>
                  </a:cubicBezTo>
                  <a:lnTo>
                    <a:pt x="3692" y="9315"/>
                  </a:lnTo>
                  <a:cubicBezTo>
                    <a:pt x="3693" y="9808"/>
                    <a:pt x="3917" y="10295"/>
                    <a:pt x="4309" y="10614"/>
                  </a:cubicBezTo>
                  <a:cubicBezTo>
                    <a:pt x="4537" y="10357"/>
                    <a:pt x="4709" y="10072"/>
                    <a:pt x="4794" y="9730"/>
                  </a:cubicBezTo>
                  <a:lnTo>
                    <a:pt x="4794" y="9730"/>
                  </a:lnTo>
                  <a:cubicBezTo>
                    <a:pt x="4766" y="10129"/>
                    <a:pt x="4880" y="10557"/>
                    <a:pt x="5165" y="10871"/>
                  </a:cubicBezTo>
                  <a:cubicBezTo>
                    <a:pt x="5622" y="10272"/>
                    <a:pt x="5650" y="9444"/>
                    <a:pt x="5622" y="8703"/>
                  </a:cubicBezTo>
                  <a:cubicBezTo>
                    <a:pt x="5593" y="6791"/>
                    <a:pt x="5336" y="4851"/>
                    <a:pt x="4452" y="3167"/>
                  </a:cubicBezTo>
                  <a:cubicBezTo>
                    <a:pt x="3539" y="1512"/>
                    <a:pt x="1912" y="143"/>
                    <a:pt x="1" y="0"/>
                  </a:cubicBezTo>
                  <a:close/>
                </a:path>
              </a:pathLst>
            </a:custGeom>
            <a:solidFill>
              <a:srgbClr val="C97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8011725" y="2038075"/>
              <a:ext cx="191900" cy="331000"/>
            </a:xfrm>
            <a:custGeom>
              <a:avLst/>
              <a:gdLst/>
              <a:ahLst/>
              <a:cxnLst/>
              <a:rect l="l" t="t" r="r" b="b"/>
              <a:pathLst>
                <a:path w="7676" h="13240" extrusionOk="0">
                  <a:moveTo>
                    <a:pt x="5621" y="0"/>
                  </a:moveTo>
                  <a:lnTo>
                    <a:pt x="5250" y="114"/>
                  </a:lnTo>
                  <a:cubicBezTo>
                    <a:pt x="4523" y="301"/>
                    <a:pt x="3771" y="402"/>
                    <a:pt x="3012" y="402"/>
                  </a:cubicBezTo>
                  <a:cubicBezTo>
                    <a:pt x="2609" y="402"/>
                    <a:pt x="2203" y="373"/>
                    <a:pt x="1797" y="314"/>
                  </a:cubicBezTo>
                  <a:cubicBezTo>
                    <a:pt x="1512" y="286"/>
                    <a:pt x="1227" y="228"/>
                    <a:pt x="941" y="171"/>
                  </a:cubicBezTo>
                  <a:cubicBezTo>
                    <a:pt x="770" y="114"/>
                    <a:pt x="571" y="86"/>
                    <a:pt x="371" y="57"/>
                  </a:cubicBezTo>
                  <a:cubicBezTo>
                    <a:pt x="359" y="56"/>
                    <a:pt x="347" y="56"/>
                    <a:pt x="337" y="56"/>
                  </a:cubicBezTo>
                  <a:cubicBezTo>
                    <a:pt x="0" y="56"/>
                    <a:pt x="460" y="490"/>
                    <a:pt x="571" y="628"/>
                  </a:cubicBezTo>
                  <a:cubicBezTo>
                    <a:pt x="1455" y="1883"/>
                    <a:pt x="2340" y="3139"/>
                    <a:pt x="3224" y="4394"/>
                  </a:cubicBezTo>
                  <a:cubicBezTo>
                    <a:pt x="3452" y="4708"/>
                    <a:pt x="3623" y="5022"/>
                    <a:pt x="3738" y="5393"/>
                  </a:cubicBezTo>
                  <a:cubicBezTo>
                    <a:pt x="3880" y="5935"/>
                    <a:pt x="3709" y="6506"/>
                    <a:pt x="3709" y="7076"/>
                  </a:cubicBezTo>
                  <a:cubicBezTo>
                    <a:pt x="3738" y="7361"/>
                    <a:pt x="3738" y="7675"/>
                    <a:pt x="3738" y="7961"/>
                  </a:cubicBezTo>
                  <a:lnTo>
                    <a:pt x="3738" y="9701"/>
                  </a:lnTo>
                  <a:cubicBezTo>
                    <a:pt x="3738" y="10899"/>
                    <a:pt x="3681" y="12069"/>
                    <a:pt x="3566" y="13239"/>
                  </a:cubicBezTo>
                  <a:lnTo>
                    <a:pt x="5164" y="9844"/>
                  </a:lnTo>
                  <a:cubicBezTo>
                    <a:pt x="5450" y="9302"/>
                    <a:pt x="5706" y="8731"/>
                    <a:pt x="5963" y="8160"/>
                  </a:cubicBezTo>
                  <a:cubicBezTo>
                    <a:pt x="6077" y="7989"/>
                    <a:pt x="6191" y="7818"/>
                    <a:pt x="6334" y="7647"/>
                  </a:cubicBezTo>
                  <a:cubicBezTo>
                    <a:pt x="6477" y="7419"/>
                    <a:pt x="6619" y="7133"/>
                    <a:pt x="6733" y="6876"/>
                  </a:cubicBezTo>
                  <a:cubicBezTo>
                    <a:pt x="7133" y="6192"/>
                    <a:pt x="7447" y="5478"/>
                    <a:pt x="7675" y="4737"/>
                  </a:cubicBezTo>
                  <a:cubicBezTo>
                    <a:pt x="7219" y="4565"/>
                    <a:pt x="6705" y="4451"/>
                    <a:pt x="6448" y="3995"/>
                  </a:cubicBezTo>
                  <a:cubicBezTo>
                    <a:pt x="6163" y="3453"/>
                    <a:pt x="5992" y="2882"/>
                    <a:pt x="5906" y="2311"/>
                  </a:cubicBezTo>
                  <a:cubicBezTo>
                    <a:pt x="5820" y="1627"/>
                    <a:pt x="5735" y="942"/>
                    <a:pt x="5649" y="257"/>
                  </a:cubicBezTo>
                  <a:cubicBezTo>
                    <a:pt x="5621" y="171"/>
                    <a:pt x="5621" y="86"/>
                    <a:pt x="5621" y="0"/>
                  </a:cubicBezTo>
                  <a:close/>
                </a:path>
              </a:pathLst>
            </a:custGeom>
            <a:solidFill>
              <a:srgbClr val="915A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7301975" y="1538125"/>
              <a:ext cx="276775" cy="264575"/>
            </a:xfrm>
            <a:custGeom>
              <a:avLst/>
              <a:gdLst/>
              <a:ahLst/>
              <a:cxnLst/>
              <a:rect l="l" t="t" r="r" b="b"/>
              <a:pathLst>
                <a:path w="11071" h="10583" extrusionOk="0">
                  <a:moveTo>
                    <a:pt x="7396" y="1"/>
                  </a:moveTo>
                  <a:cubicBezTo>
                    <a:pt x="6901" y="1"/>
                    <a:pt x="6401" y="302"/>
                    <a:pt x="5935" y="568"/>
                  </a:cubicBezTo>
                  <a:cubicBezTo>
                    <a:pt x="4708" y="1224"/>
                    <a:pt x="3367" y="1623"/>
                    <a:pt x="1969" y="1738"/>
                  </a:cubicBezTo>
                  <a:lnTo>
                    <a:pt x="0" y="1566"/>
                  </a:lnTo>
                  <a:lnTo>
                    <a:pt x="0" y="1566"/>
                  </a:lnTo>
                  <a:cubicBezTo>
                    <a:pt x="665" y="2280"/>
                    <a:pt x="1713" y="2463"/>
                    <a:pt x="2702" y="2463"/>
                  </a:cubicBezTo>
                  <a:cubicBezTo>
                    <a:pt x="2859" y="2463"/>
                    <a:pt x="3015" y="2459"/>
                    <a:pt x="3167" y="2451"/>
                  </a:cubicBezTo>
                  <a:cubicBezTo>
                    <a:pt x="4480" y="2394"/>
                    <a:pt x="5764" y="2194"/>
                    <a:pt x="6991" y="1795"/>
                  </a:cubicBezTo>
                  <a:cubicBezTo>
                    <a:pt x="7362" y="4163"/>
                    <a:pt x="7362" y="6588"/>
                    <a:pt x="7019" y="8928"/>
                  </a:cubicBezTo>
                  <a:cubicBezTo>
                    <a:pt x="7362" y="8671"/>
                    <a:pt x="7761" y="8528"/>
                    <a:pt x="8189" y="8528"/>
                  </a:cubicBezTo>
                  <a:lnTo>
                    <a:pt x="8674" y="10583"/>
                  </a:lnTo>
                  <a:cubicBezTo>
                    <a:pt x="9216" y="10326"/>
                    <a:pt x="9758" y="9983"/>
                    <a:pt x="10272" y="9612"/>
                  </a:cubicBezTo>
                  <a:cubicBezTo>
                    <a:pt x="10757" y="9213"/>
                    <a:pt x="11071" y="8614"/>
                    <a:pt x="11071" y="7986"/>
                  </a:cubicBezTo>
                  <a:cubicBezTo>
                    <a:pt x="11045" y="7411"/>
                    <a:pt x="10539" y="6859"/>
                    <a:pt x="9971" y="6859"/>
                  </a:cubicBezTo>
                  <a:cubicBezTo>
                    <a:pt x="9920" y="6859"/>
                    <a:pt x="9868" y="6864"/>
                    <a:pt x="9815" y="6873"/>
                  </a:cubicBezTo>
                  <a:lnTo>
                    <a:pt x="9502" y="7758"/>
                  </a:lnTo>
                  <a:lnTo>
                    <a:pt x="8788" y="1966"/>
                  </a:lnTo>
                  <a:cubicBezTo>
                    <a:pt x="8703" y="1224"/>
                    <a:pt x="8531" y="340"/>
                    <a:pt x="7818" y="83"/>
                  </a:cubicBezTo>
                  <a:cubicBezTo>
                    <a:pt x="7678" y="26"/>
                    <a:pt x="7537" y="1"/>
                    <a:pt x="7396" y="1"/>
                  </a:cubicBezTo>
                  <a:close/>
                </a:path>
              </a:pathLst>
            </a:custGeom>
            <a:solidFill>
              <a:srgbClr val="F4BB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8159375" y="2689000"/>
              <a:ext cx="91325" cy="195075"/>
            </a:xfrm>
            <a:custGeom>
              <a:avLst/>
              <a:gdLst/>
              <a:ahLst/>
              <a:cxnLst/>
              <a:rect l="l" t="t" r="r" b="b"/>
              <a:pathLst>
                <a:path w="3653" h="7803" extrusionOk="0">
                  <a:moveTo>
                    <a:pt x="183" y="1"/>
                  </a:moveTo>
                  <a:cubicBezTo>
                    <a:pt x="122" y="1"/>
                    <a:pt x="61" y="5"/>
                    <a:pt x="0" y="13"/>
                  </a:cubicBezTo>
                  <a:lnTo>
                    <a:pt x="86" y="1383"/>
                  </a:lnTo>
                  <a:cubicBezTo>
                    <a:pt x="856" y="2667"/>
                    <a:pt x="1541" y="4036"/>
                    <a:pt x="2111" y="5463"/>
                  </a:cubicBezTo>
                  <a:cubicBezTo>
                    <a:pt x="2454" y="6176"/>
                    <a:pt x="2625" y="7003"/>
                    <a:pt x="2596" y="7802"/>
                  </a:cubicBezTo>
                  <a:cubicBezTo>
                    <a:pt x="3110" y="6205"/>
                    <a:pt x="3652" y="4464"/>
                    <a:pt x="3082" y="2866"/>
                  </a:cubicBezTo>
                  <a:cubicBezTo>
                    <a:pt x="2853" y="2267"/>
                    <a:pt x="2511" y="1725"/>
                    <a:pt x="2083" y="1240"/>
                  </a:cubicBezTo>
                  <a:cubicBezTo>
                    <a:pt x="1607" y="632"/>
                    <a:pt x="936" y="1"/>
                    <a:pt x="183" y="1"/>
                  </a:cubicBezTo>
                  <a:close/>
                </a:path>
              </a:pathLst>
            </a:custGeom>
            <a:solidFill>
              <a:srgbClr val="915A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8130825" y="3097325"/>
              <a:ext cx="124850" cy="170500"/>
            </a:xfrm>
            <a:custGeom>
              <a:avLst/>
              <a:gdLst/>
              <a:ahLst/>
              <a:cxnLst/>
              <a:rect l="l" t="t" r="r" b="b"/>
              <a:pathLst>
                <a:path w="4994" h="6820" extrusionOk="0">
                  <a:moveTo>
                    <a:pt x="115" y="1"/>
                  </a:moveTo>
                  <a:lnTo>
                    <a:pt x="115" y="1"/>
                  </a:lnTo>
                  <a:cubicBezTo>
                    <a:pt x="372" y="657"/>
                    <a:pt x="971" y="1113"/>
                    <a:pt x="1228" y="1770"/>
                  </a:cubicBezTo>
                  <a:cubicBezTo>
                    <a:pt x="1599" y="2597"/>
                    <a:pt x="1370" y="3538"/>
                    <a:pt x="999" y="4366"/>
                  </a:cubicBezTo>
                  <a:cubicBezTo>
                    <a:pt x="657" y="5165"/>
                    <a:pt x="172" y="5935"/>
                    <a:pt x="1" y="6820"/>
                  </a:cubicBezTo>
                  <a:cubicBezTo>
                    <a:pt x="1056" y="6106"/>
                    <a:pt x="1912" y="5136"/>
                    <a:pt x="2426" y="3966"/>
                  </a:cubicBezTo>
                  <a:lnTo>
                    <a:pt x="2426" y="3966"/>
                  </a:lnTo>
                  <a:cubicBezTo>
                    <a:pt x="2226" y="4880"/>
                    <a:pt x="2055" y="5821"/>
                    <a:pt x="1884" y="6734"/>
                  </a:cubicBezTo>
                  <a:cubicBezTo>
                    <a:pt x="2683" y="6449"/>
                    <a:pt x="3368" y="5907"/>
                    <a:pt x="3824" y="5165"/>
                  </a:cubicBezTo>
                  <a:cubicBezTo>
                    <a:pt x="4281" y="4452"/>
                    <a:pt x="4623" y="3653"/>
                    <a:pt x="4908" y="2854"/>
                  </a:cubicBezTo>
                  <a:cubicBezTo>
                    <a:pt x="4994" y="2625"/>
                    <a:pt x="4994" y="2255"/>
                    <a:pt x="4737" y="2255"/>
                  </a:cubicBezTo>
                  <a:lnTo>
                    <a:pt x="115" y="1"/>
                  </a:lnTo>
                  <a:close/>
                </a:path>
              </a:pathLst>
            </a:custGeom>
            <a:solidFill>
              <a:srgbClr val="915A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7977581" y="1691704"/>
              <a:ext cx="257525" cy="236150"/>
            </a:xfrm>
            <a:custGeom>
              <a:avLst/>
              <a:gdLst/>
              <a:ahLst/>
              <a:cxnLst/>
              <a:rect l="l" t="t" r="r" b="b"/>
              <a:pathLst>
                <a:path w="10301" h="9446" extrusionOk="0">
                  <a:moveTo>
                    <a:pt x="4566" y="1"/>
                  </a:moveTo>
                  <a:cubicBezTo>
                    <a:pt x="4395" y="657"/>
                    <a:pt x="3995" y="1199"/>
                    <a:pt x="3425" y="1542"/>
                  </a:cubicBezTo>
                  <a:lnTo>
                    <a:pt x="1" y="4195"/>
                  </a:lnTo>
                  <a:cubicBezTo>
                    <a:pt x="1684" y="3853"/>
                    <a:pt x="3253" y="3054"/>
                    <a:pt x="4537" y="1913"/>
                  </a:cubicBezTo>
                  <a:cubicBezTo>
                    <a:pt x="4794" y="2683"/>
                    <a:pt x="5479" y="3197"/>
                    <a:pt x="5878" y="3910"/>
                  </a:cubicBezTo>
                  <a:cubicBezTo>
                    <a:pt x="6706" y="5365"/>
                    <a:pt x="6078" y="7191"/>
                    <a:pt x="6420" y="8789"/>
                  </a:cubicBezTo>
                  <a:cubicBezTo>
                    <a:pt x="6734" y="8675"/>
                    <a:pt x="7105" y="8561"/>
                    <a:pt x="7448" y="8532"/>
                  </a:cubicBezTo>
                  <a:lnTo>
                    <a:pt x="8304" y="9445"/>
                  </a:lnTo>
                  <a:cubicBezTo>
                    <a:pt x="8817" y="9188"/>
                    <a:pt x="9302" y="8846"/>
                    <a:pt x="9730" y="8446"/>
                  </a:cubicBezTo>
                  <a:cubicBezTo>
                    <a:pt x="10130" y="8018"/>
                    <a:pt x="10301" y="7419"/>
                    <a:pt x="10158" y="6820"/>
                  </a:cubicBezTo>
                  <a:cubicBezTo>
                    <a:pt x="9967" y="6310"/>
                    <a:pt x="9458" y="5990"/>
                    <a:pt x="8928" y="5990"/>
                  </a:cubicBezTo>
                  <a:cubicBezTo>
                    <a:pt x="8747" y="5990"/>
                    <a:pt x="8563" y="6027"/>
                    <a:pt x="8389" y="6107"/>
                  </a:cubicBezTo>
                  <a:cubicBezTo>
                    <a:pt x="8532" y="5508"/>
                    <a:pt x="8389" y="4851"/>
                    <a:pt x="7961" y="4395"/>
                  </a:cubicBezTo>
                  <a:cubicBezTo>
                    <a:pt x="7562" y="3910"/>
                    <a:pt x="7048" y="3510"/>
                    <a:pt x="6620" y="3054"/>
                  </a:cubicBezTo>
                  <a:cubicBezTo>
                    <a:pt x="5793" y="2141"/>
                    <a:pt x="5365" y="943"/>
                    <a:pt x="4566" y="1"/>
                  </a:cubicBezTo>
                  <a:close/>
                </a:path>
              </a:pathLst>
            </a:custGeom>
            <a:solidFill>
              <a:srgbClr val="915A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103725" y="2164325"/>
              <a:ext cx="100600" cy="479375"/>
            </a:xfrm>
            <a:custGeom>
              <a:avLst/>
              <a:gdLst/>
              <a:ahLst/>
              <a:cxnLst/>
              <a:rect l="l" t="t" r="r" b="b"/>
              <a:pathLst>
                <a:path w="4024" h="19175" extrusionOk="0">
                  <a:moveTo>
                    <a:pt x="4024" y="0"/>
                  </a:moveTo>
                  <a:lnTo>
                    <a:pt x="457" y="6791"/>
                  </a:lnTo>
                  <a:cubicBezTo>
                    <a:pt x="657" y="10614"/>
                    <a:pt x="514" y="14466"/>
                    <a:pt x="1" y="18261"/>
                  </a:cubicBezTo>
                  <a:cubicBezTo>
                    <a:pt x="1113" y="18718"/>
                    <a:pt x="2283" y="19003"/>
                    <a:pt x="3481" y="19174"/>
                  </a:cubicBezTo>
                  <a:cubicBezTo>
                    <a:pt x="2711" y="12783"/>
                    <a:pt x="2882" y="6335"/>
                    <a:pt x="4024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8133675" y="2723550"/>
              <a:ext cx="45675" cy="148400"/>
            </a:xfrm>
            <a:custGeom>
              <a:avLst/>
              <a:gdLst/>
              <a:ahLst/>
              <a:cxnLst/>
              <a:rect l="l" t="t" r="r" b="b"/>
              <a:pathLst>
                <a:path w="1827" h="5936" extrusionOk="0">
                  <a:moveTo>
                    <a:pt x="1741" y="1"/>
                  </a:moveTo>
                  <a:lnTo>
                    <a:pt x="1741" y="1"/>
                  </a:lnTo>
                  <a:cubicBezTo>
                    <a:pt x="1399" y="172"/>
                    <a:pt x="1228" y="571"/>
                    <a:pt x="999" y="885"/>
                  </a:cubicBezTo>
                  <a:cubicBezTo>
                    <a:pt x="824" y="1126"/>
                    <a:pt x="530" y="1351"/>
                    <a:pt x="248" y="1351"/>
                  </a:cubicBezTo>
                  <a:cubicBezTo>
                    <a:pt x="164" y="1351"/>
                    <a:pt x="80" y="1331"/>
                    <a:pt x="1" y="1285"/>
                  </a:cubicBezTo>
                  <a:lnTo>
                    <a:pt x="1" y="1285"/>
                  </a:lnTo>
                  <a:lnTo>
                    <a:pt x="999" y="3453"/>
                  </a:lnTo>
                  <a:cubicBezTo>
                    <a:pt x="1285" y="4252"/>
                    <a:pt x="1399" y="5079"/>
                    <a:pt x="1399" y="5935"/>
                  </a:cubicBezTo>
                  <a:cubicBezTo>
                    <a:pt x="1713" y="3967"/>
                    <a:pt x="1827" y="1969"/>
                    <a:pt x="1741" y="1"/>
                  </a:cubicBezTo>
                  <a:close/>
                </a:path>
              </a:pathLst>
            </a:custGeom>
            <a:solidFill>
              <a:srgbClr val="F0EA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7410575" y="2798450"/>
              <a:ext cx="156050" cy="204050"/>
            </a:xfrm>
            <a:custGeom>
              <a:avLst/>
              <a:gdLst/>
              <a:ahLst/>
              <a:cxnLst/>
              <a:rect l="l" t="t" r="r" b="b"/>
              <a:pathLst>
                <a:path w="6242" h="8162" extrusionOk="0">
                  <a:moveTo>
                    <a:pt x="4530" y="1"/>
                  </a:moveTo>
                  <a:lnTo>
                    <a:pt x="2447" y="486"/>
                  </a:lnTo>
                  <a:cubicBezTo>
                    <a:pt x="2447" y="486"/>
                    <a:pt x="1" y="8162"/>
                    <a:pt x="6106" y="8162"/>
                  </a:cubicBezTo>
                  <a:cubicBezTo>
                    <a:pt x="6151" y="8162"/>
                    <a:pt x="6196" y="8162"/>
                    <a:pt x="6242" y="8161"/>
                  </a:cubicBezTo>
                  <a:cubicBezTo>
                    <a:pt x="3645" y="8075"/>
                    <a:pt x="4359" y="4880"/>
                    <a:pt x="4359" y="2968"/>
                  </a:cubicBezTo>
                  <a:cubicBezTo>
                    <a:pt x="4330" y="1969"/>
                    <a:pt x="4387" y="971"/>
                    <a:pt x="4530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7700700" y="2800600"/>
              <a:ext cx="149125" cy="202600"/>
            </a:xfrm>
            <a:custGeom>
              <a:avLst/>
              <a:gdLst/>
              <a:ahLst/>
              <a:cxnLst/>
              <a:rect l="l" t="t" r="r" b="b"/>
              <a:pathLst>
                <a:path w="5965" h="8104" extrusionOk="0">
                  <a:moveTo>
                    <a:pt x="115" y="0"/>
                  </a:moveTo>
                  <a:cubicBezTo>
                    <a:pt x="1" y="1855"/>
                    <a:pt x="1" y="3738"/>
                    <a:pt x="115" y="5592"/>
                  </a:cubicBezTo>
                  <a:cubicBezTo>
                    <a:pt x="280" y="7804"/>
                    <a:pt x="444" y="7998"/>
                    <a:pt x="2113" y="7998"/>
                  </a:cubicBezTo>
                  <a:cubicBezTo>
                    <a:pt x="2468" y="7998"/>
                    <a:pt x="2891" y="7989"/>
                    <a:pt x="3396" y="7989"/>
                  </a:cubicBezTo>
                  <a:lnTo>
                    <a:pt x="5593" y="8103"/>
                  </a:lnTo>
                  <a:cubicBezTo>
                    <a:pt x="5650" y="5421"/>
                    <a:pt x="5650" y="2739"/>
                    <a:pt x="5964" y="29"/>
                  </a:cubicBezTo>
                  <a:cubicBezTo>
                    <a:pt x="2883" y="29"/>
                    <a:pt x="115" y="0"/>
                    <a:pt x="115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7840525" y="2800525"/>
              <a:ext cx="275950" cy="211225"/>
            </a:xfrm>
            <a:custGeom>
              <a:avLst/>
              <a:gdLst/>
              <a:ahLst/>
              <a:cxnLst/>
              <a:rect l="l" t="t" r="r" b="b"/>
              <a:pathLst>
                <a:path w="11038" h="8449" extrusionOk="0">
                  <a:moveTo>
                    <a:pt x="8348" y="1"/>
                  </a:moveTo>
                  <a:cubicBezTo>
                    <a:pt x="8296" y="1"/>
                    <a:pt x="8243" y="1"/>
                    <a:pt x="8189" y="3"/>
                  </a:cubicBezTo>
                  <a:cubicBezTo>
                    <a:pt x="7353" y="37"/>
                    <a:pt x="5852" y="50"/>
                    <a:pt x="4143" y="50"/>
                  </a:cubicBezTo>
                  <a:cubicBezTo>
                    <a:pt x="2935" y="50"/>
                    <a:pt x="1624" y="43"/>
                    <a:pt x="371" y="32"/>
                  </a:cubicBezTo>
                  <a:cubicBezTo>
                    <a:pt x="57" y="2742"/>
                    <a:pt x="57" y="5424"/>
                    <a:pt x="0" y="8106"/>
                  </a:cubicBezTo>
                  <a:cubicBezTo>
                    <a:pt x="2853" y="8249"/>
                    <a:pt x="7561" y="8449"/>
                    <a:pt x="8788" y="8449"/>
                  </a:cubicBezTo>
                  <a:cubicBezTo>
                    <a:pt x="10586" y="8420"/>
                    <a:pt x="10186" y="7108"/>
                    <a:pt x="10186" y="4597"/>
                  </a:cubicBezTo>
                  <a:cubicBezTo>
                    <a:pt x="10186" y="2161"/>
                    <a:pt x="11038" y="1"/>
                    <a:pt x="8348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7570175" y="3008875"/>
              <a:ext cx="89900" cy="80625"/>
            </a:xfrm>
            <a:custGeom>
              <a:avLst/>
              <a:gdLst/>
              <a:ahLst/>
              <a:cxnLst/>
              <a:rect l="l" t="t" r="r" b="b"/>
              <a:pathLst>
                <a:path w="3596" h="3225" extrusionOk="0">
                  <a:moveTo>
                    <a:pt x="3595" y="1"/>
                  </a:moveTo>
                  <a:lnTo>
                    <a:pt x="200" y="58"/>
                  </a:lnTo>
                  <a:lnTo>
                    <a:pt x="0" y="3225"/>
                  </a:lnTo>
                  <a:cubicBezTo>
                    <a:pt x="1056" y="3196"/>
                    <a:pt x="2083" y="3196"/>
                    <a:pt x="3110" y="3196"/>
                  </a:cubicBezTo>
                  <a:cubicBezTo>
                    <a:pt x="3168" y="2112"/>
                    <a:pt x="3339" y="1056"/>
                    <a:pt x="3595" y="1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7647925" y="3005300"/>
              <a:ext cx="327425" cy="83500"/>
            </a:xfrm>
            <a:custGeom>
              <a:avLst/>
              <a:gdLst/>
              <a:ahLst/>
              <a:cxnLst/>
              <a:rect l="l" t="t" r="r" b="b"/>
              <a:pathLst>
                <a:path w="13097" h="3340" extrusionOk="0">
                  <a:moveTo>
                    <a:pt x="13097" y="1"/>
                  </a:moveTo>
                  <a:lnTo>
                    <a:pt x="485" y="144"/>
                  </a:lnTo>
                  <a:cubicBezTo>
                    <a:pt x="200" y="1199"/>
                    <a:pt x="29" y="2255"/>
                    <a:pt x="0" y="3339"/>
                  </a:cubicBezTo>
                  <a:cubicBezTo>
                    <a:pt x="4366" y="3254"/>
                    <a:pt x="8731" y="3225"/>
                    <a:pt x="13097" y="3225"/>
                  </a:cubicBezTo>
                  <a:lnTo>
                    <a:pt x="13097" y="1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7975325" y="3004600"/>
              <a:ext cx="89200" cy="81325"/>
            </a:xfrm>
            <a:custGeom>
              <a:avLst/>
              <a:gdLst/>
              <a:ahLst/>
              <a:cxnLst/>
              <a:rect l="l" t="t" r="r" b="b"/>
              <a:pathLst>
                <a:path w="3568" h="3253" extrusionOk="0">
                  <a:moveTo>
                    <a:pt x="3567" y="0"/>
                  </a:moveTo>
                  <a:lnTo>
                    <a:pt x="1" y="57"/>
                  </a:lnTo>
                  <a:lnTo>
                    <a:pt x="1" y="3253"/>
                  </a:lnTo>
                  <a:lnTo>
                    <a:pt x="3168" y="3253"/>
                  </a:lnTo>
                  <a:cubicBezTo>
                    <a:pt x="2911" y="2169"/>
                    <a:pt x="3054" y="999"/>
                    <a:pt x="3567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7418250" y="3083050"/>
              <a:ext cx="470075" cy="233275"/>
            </a:xfrm>
            <a:custGeom>
              <a:avLst/>
              <a:gdLst/>
              <a:ahLst/>
              <a:cxnLst/>
              <a:rect l="l" t="t" r="r" b="b"/>
              <a:pathLst>
                <a:path w="18803" h="9331" extrusionOk="0">
                  <a:moveTo>
                    <a:pt x="13239" y="1"/>
                  </a:moveTo>
                  <a:lnTo>
                    <a:pt x="6163" y="115"/>
                  </a:lnTo>
                  <a:cubicBezTo>
                    <a:pt x="5764" y="1570"/>
                    <a:pt x="4166" y="2255"/>
                    <a:pt x="2910" y="3082"/>
                  </a:cubicBezTo>
                  <a:cubicBezTo>
                    <a:pt x="2140" y="3567"/>
                    <a:pt x="1455" y="4195"/>
                    <a:pt x="885" y="4908"/>
                  </a:cubicBezTo>
                  <a:cubicBezTo>
                    <a:pt x="400" y="5536"/>
                    <a:pt x="0" y="6278"/>
                    <a:pt x="86" y="7077"/>
                  </a:cubicBezTo>
                  <a:cubicBezTo>
                    <a:pt x="257" y="7933"/>
                    <a:pt x="856" y="8618"/>
                    <a:pt x="1655" y="8931"/>
                  </a:cubicBezTo>
                  <a:cubicBezTo>
                    <a:pt x="2454" y="9217"/>
                    <a:pt x="3310" y="9331"/>
                    <a:pt x="4166" y="9331"/>
                  </a:cubicBezTo>
                  <a:cubicBezTo>
                    <a:pt x="2597" y="9245"/>
                    <a:pt x="1741" y="7505"/>
                    <a:pt x="2568" y="6192"/>
                  </a:cubicBezTo>
                  <a:cubicBezTo>
                    <a:pt x="2711" y="5964"/>
                    <a:pt x="2939" y="5793"/>
                    <a:pt x="3053" y="5565"/>
                  </a:cubicBezTo>
                  <a:cubicBezTo>
                    <a:pt x="3709" y="4680"/>
                    <a:pt x="4508" y="3910"/>
                    <a:pt x="5393" y="3282"/>
                  </a:cubicBezTo>
                  <a:cubicBezTo>
                    <a:pt x="5906" y="2854"/>
                    <a:pt x="6477" y="2540"/>
                    <a:pt x="7105" y="2341"/>
                  </a:cubicBezTo>
                  <a:cubicBezTo>
                    <a:pt x="7522" y="2251"/>
                    <a:pt x="7940" y="2208"/>
                    <a:pt x="8358" y="2208"/>
                  </a:cubicBezTo>
                  <a:cubicBezTo>
                    <a:pt x="8739" y="2208"/>
                    <a:pt x="9120" y="2244"/>
                    <a:pt x="9501" y="2312"/>
                  </a:cubicBezTo>
                  <a:cubicBezTo>
                    <a:pt x="10614" y="2426"/>
                    <a:pt x="11812" y="2255"/>
                    <a:pt x="12840" y="2911"/>
                  </a:cubicBezTo>
                  <a:cubicBezTo>
                    <a:pt x="13524" y="3311"/>
                    <a:pt x="13867" y="4109"/>
                    <a:pt x="13753" y="4880"/>
                  </a:cubicBezTo>
                  <a:cubicBezTo>
                    <a:pt x="13496" y="5793"/>
                    <a:pt x="13068" y="6649"/>
                    <a:pt x="12469" y="7419"/>
                  </a:cubicBezTo>
                  <a:cubicBezTo>
                    <a:pt x="12240" y="7647"/>
                    <a:pt x="12126" y="7961"/>
                    <a:pt x="12126" y="8304"/>
                  </a:cubicBezTo>
                  <a:cubicBezTo>
                    <a:pt x="12212" y="8817"/>
                    <a:pt x="12868" y="8960"/>
                    <a:pt x="13382" y="9017"/>
                  </a:cubicBezTo>
                  <a:cubicBezTo>
                    <a:pt x="14252" y="9060"/>
                    <a:pt x="15129" y="9081"/>
                    <a:pt x="16007" y="9081"/>
                  </a:cubicBezTo>
                  <a:cubicBezTo>
                    <a:pt x="16884" y="9081"/>
                    <a:pt x="17761" y="9060"/>
                    <a:pt x="18632" y="9017"/>
                  </a:cubicBezTo>
                  <a:cubicBezTo>
                    <a:pt x="18803" y="5051"/>
                    <a:pt x="15636" y="2826"/>
                    <a:pt x="13239" y="1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7749225" y="3078775"/>
              <a:ext cx="474350" cy="235600"/>
            </a:xfrm>
            <a:custGeom>
              <a:avLst/>
              <a:gdLst/>
              <a:ahLst/>
              <a:cxnLst/>
              <a:rect l="l" t="t" r="r" b="b"/>
              <a:pathLst>
                <a:path w="18974" h="9424" extrusionOk="0">
                  <a:moveTo>
                    <a:pt x="13753" y="4366"/>
                  </a:moveTo>
                  <a:lnTo>
                    <a:pt x="13753" y="4366"/>
                  </a:lnTo>
                  <a:cubicBezTo>
                    <a:pt x="13699" y="4413"/>
                    <a:pt x="13649" y="4461"/>
                    <a:pt x="13602" y="4511"/>
                  </a:cubicBezTo>
                  <a:lnTo>
                    <a:pt x="13602" y="4511"/>
                  </a:lnTo>
                  <a:cubicBezTo>
                    <a:pt x="13656" y="4464"/>
                    <a:pt x="13706" y="4416"/>
                    <a:pt x="13753" y="4366"/>
                  </a:cubicBezTo>
                  <a:close/>
                  <a:moveTo>
                    <a:pt x="10585" y="1"/>
                  </a:moveTo>
                  <a:lnTo>
                    <a:pt x="0" y="143"/>
                  </a:lnTo>
                  <a:cubicBezTo>
                    <a:pt x="2397" y="2968"/>
                    <a:pt x="5592" y="5194"/>
                    <a:pt x="5393" y="9160"/>
                  </a:cubicBezTo>
                  <a:lnTo>
                    <a:pt x="6277" y="9102"/>
                  </a:lnTo>
                  <a:cubicBezTo>
                    <a:pt x="6333" y="9100"/>
                    <a:pt x="6390" y="9099"/>
                    <a:pt x="6447" y="9099"/>
                  </a:cubicBezTo>
                  <a:cubicBezTo>
                    <a:pt x="7140" y="9099"/>
                    <a:pt x="7874" y="9249"/>
                    <a:pt x="8560" y="9302"/>
                  </a:cubicBezTo>
                  <a:cubicBezTo>
                    <a:pt x="9387" y="9359"/>
                    <a:pt x="10186" y="9416"/>
                    <a:pt x="11013" y="9416"/>
                  </a:cubicBezTo>
                  <a:cubicBezTo>
                    <a:pt x="11277" y="9421"/>
                    <a:pt x="11541" y="9423"/>
                    <a:pt x="11805" y="9423"/>
                  </a:cubicBezTo>
                  <a:cubicBezTo>
                    <a:pt x="13168" y="9423"/>
                    <a:pt x="14530" y="9360"/>
                    <a:pt x="15892" y="9217"/>
                  </a:cubicBezTo>
                  <a:cubicBezTo>
                    <a:pt x="16634" y="9131"/>
                    <a:pt x="17433" y="9017"/>
                    <a:pt x="18032" y="8560"/>
                  </a:cubicBezTo>
                  <a:cubicBezTo>
                    <a:pt x="18632" y="8104"/>
                    <a:pt x="18974" y="7191"/>
                    <a:pt x="18546" y="6563"/>
                  </a:cubicBezTo>
                  <a:lnTo>
                    <a:pt x="18546" y="6563"/>
                  </a:lnTo>
                  <a:cubicBezTo>
                    <a:pt x="18146" y="6877"/>
                    <a:pt x="17690" y="7077"/>
                    <a:pt x="17205" y="7219"/>
                  </a:cubicBezTo>
                  <a:lnTo>
                    <a:pt x="17433" y="4851"/>
                  </a:lnTo>
                  <a:lnTo>
                    <a:pt x="17433" y="4851"/>
                  </a:lnTo>
                  <a:cubicBezTo>
                    <a:pt x="17091" y="5679"/>
                    <a:pt x="16463" y="6392"/>
                    <a:pt x="15693" y="6877"/>
                  </a:cubicBezTo>
                  <a:cubicBezTo>
                    <a:pt x="15579" y="6049"/>
                    <a:pt x="15721" y="5251"/>
                    <a:pt x="16121" y="4509"/>
                  </a:cubicBezTo>
                  <a:lnTo>
                    <a:pt x="16121" y="4509"/>
                  </a:lnTo>
                  <a:cubicBezTo>
                    <a:pt x="15436" y="4880"/>
                    <a:pt x="14780" y="5251"/>
                    <a:pt x="14095" y="5622"/>
                  </a:cubicBezTo>
                  <a:cubicBezTo>
                    <a:pt x="13978" y="5692"/>
                    <a:pt x="13841" y="5743"/>
                    <a:pt x="13717" y="5743"/>
                  </a:cubicBezTo>
                  <a:cubicBezTo>
                    <a:pt x="13690" y="5743"/>
                    <a:pt x="13664" y="5741"/>
                    <a:pt x="13638" y="5736"/>
                  </a:cubicBezTo>
                  <a:cubicBezTo>
                    <a:pt x="13353" y="5650"/>
                    <a:pt x="13182" y="5365"/>
                    <a:pt x="13267" y="5079"/>
                  </a:cubicBezTo>
                  <a:cubicBezTo>
                    <a:pt x="13333" y="4861"/>
                    <a:pt x="13449" y="4675"/>
                    <a:pt x="13602" y="4511"/>
                  </a:cubicBezTo>
                  <a:lnTo>
                    <a:pt x="13602" y="4511"/>
                  </a:lnTo>
                  <a:cubicBezTo>
                    <a:pt x="13334" y="4744"/>
                    <a:pt x="12989" y="4924"/>
                    <a:pt x="12670" y="4924"/>
                  </a:cubicBezTo>
                  <a:cubicBezTo>
                    <a:pt x="12506" y="4924"/>
                    <a:pt x="12349" y="4877"/>
                    <a:pt x="12212" y="4766"/>
                  </a:cubicBezTo>
                  <a:cubicBezTo>
                    <a:pt x="11698" y="4338"/>
                    <a:pt x="12098" y="3482"/>
                    <a:pt x="12668" y="3111"/>
                  </a:cubicBezTo>
                  <a:cubicBezTo>
                    <a:pt x="13210" y="2768"/>
                    <a:pt x="13924" y="2626"/>
                    <a:pt x="14352" y="2112"/>
                  </a:cubicBezTo>
                  <a:lnTo>
                    <a:pt x="11527" y="1399"/>
                  </a:lnTo>
                  <a:cubicBezTo>
                    <a:pt x="11185" y="1342"/>
                    <a:pt x="10842" y="1170"/>
                    <a:pt x="10585" y="942"/>
                  </a:cubicBezTo>
                  <a:cubicBezTo>
                    <a:pt x="10300" y="685"/>
                    <a:pt x="10300" y="257"/>
                    <a:pt x="10585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7852650" y="3142225"/>
              <a:ext cx="185475" cy="108950"/>
            </a:xfrm>
            <a:custGeom>
              <a:avLst/>
              <a:gdLst/>
              <a:ahLst/>
              <a:cxnLst/>
              <a:rect l="l" t="t" r="r" b="b"/>
              <a:pathLst>
                <a:path w="7419" h="4358" extrusionOk="0">
                  <a:moveTo>
                    <a:pt x="3799" y="1"/>
                  </a:moveTo>
                  <a:cubicBezTo>
                    <a:pt x="3617" y="1"/>
                    <a:pt x="3435" y="10"/>
                    <a:pt x="3253" y="31"/>
                  </a:cubicBezTo>
                  <a:cubicBezTo>
                    <a:pt x="2597" y="88"/>
                    <a:pt x="1969" y="230"/>
                    <a:pt x="1370" y="487"/>
                  </a:cubicBezTo>
                  <a:cubicBezTo>
                    <a:pt x="970" y="630"/>
                    <a:pt x="628" y="887"/>
                    <a:pt x="343" y="1229"/>
                  </a:cubicBezTo>
                  <a:cubicBezTo>
                    <a:pt x="171" y="1429"/>
                    <a:pt x="86" y="1685"/>
                    <a:pt x="29" y="1971"/>
                  </a:cubicBezTo>
                  <a:cubicBezTo>
                    <a:pt x="0" y="2313"/>
                    <a:pt x="200" y="2456"/>
                    <a:pt x="314" y="2741"/>
                  </a:cubicBezTo>
                  <a:cubicBezTo>
                    <a:pt x="400" y="3055"/>
                    <a:pt x="599" y="3312"/>
                    <a:pt x="856" y="3454"/>
                  </a:cubicBezTo>
                  <a:cubicBezTo>
                    <a:pt x="1284" y="3740"/>
                    <a:pt x="1769" y="3968"/>
                    <a:pt x="2283" y="4111"/>
                  </a:cubicBezTo>
                  <a:cubicBezTo>
                    <a:pt x="2835" y="4275"/>
                    <a:pt x="3402" y="4357"/>
                    <a:pt x="3967" y="4357"/>
                  </a:cubicBezTo>
                  <a:cubicBezTo>
                    <a:pt x="4774" y="4357"/>
                    <a:pt x="5579" y="4190"/>
                    <a:pt x="6334" y="3854"/>
                  </a:cubicBezTo>
                  <a:cubicBezTo>
                    <a:pt x="6705" y="3711"/>
                    <a:pt x="7019" y="3483"/>
                    <a:pt x="7219" y="3141"/>
                  </a:cubicBezTo>
                  <a:cubicBezTo>
                    <a:pt x="7419" y="2627"/>
                    <a:pt x="7333" y="2085"/>
                    <a:pt x="7019" y="1657"/>
                  </a:cubicBezTo>
                  <a:cubicBezTo>
                    <a:pt x="6506" y="858"/>
                    <a:pt x="5707" y="287"/>
                    <a:pt x="4794" y="88"/>
                  </a:cubicBezTo>
                  <a:cubicBezTo>
                    <a:pt x="4462" y="32"/>
                    <a:pt x="4130" y="1"/>
                    <a:pt x="37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7402550" y="3284925"/>
              <a:ext cx="90600" cy="229675"/>
            </a:xfrm>
            <a:custGeom>
              <a:avLst/>
              <a:gdLst/>
              <a:ahLst/>
              <a:cxnLst/>
              <a:rect l="l" t="t" r="r" b="b"/>
              <a:pathLst>
                <a:path w="3624" h="9187" extrusionOk="0">
                  <a:moveTo>
                    <a:pt x="685" y="0"/>
                  </a:moveTo>
                  <a:cubicBezTo>
                    <a:pt x="685" y="0"/>
                    <a:pt x="485" y="371"/>
                    <a:pt x="485" y="371"/>
                  </a:cubicBezTo>
                  <a:cubicBezTo>
                    <a:pt x="457" y="514"/>
                    <a:pt x="400" y="657"/>
                    <a:pt x="400" y="828"/>
                  </a:cubicBezTo>
                  <a:cubicBezTo>
                    <a:pt x="371" y="885"/>
                    <a:pt x="371" y="942"/>
                    <a:pt x="343" y="999"/>
                  </a:cubicBezTo>
                  <a:cubicBezTo>
                    <a:pt x="314" y="1113"/>
                    <a:pt x="257" y="1199"/>
                    <a:pt x="200" y="1313"/>
                  </a:cubicBezTo>
                  <a:cubicBezTo>
                    <a:pt x="114" y="1684"/>
                    <a:pt x="86" y="2083"/>
                    <a:pt x="86" y="2454"/>
                  </a:cubicBezTo>
                  <a:cubicBezTo>
                    <a:pt x="57" y="4651"/>
                    <a:pt x="29" y="6848"/>
                    <a:pt x="0" y="9045"/>
                  </a:cubicBezTo>
                  <a:cubicBezTo>
                    <a:pt x="312" y="9143"/>
                    <a:pt x="651" y="9187"/>
                    <a:pt x="998" y="9187"/>
                  </a:cubicBezTo>
                  <a:cubicBezTo>
                    <a:pt x="1159" y="9187"/>
                    <a:pt x="1321" y="9177"/>
                    <a:pt x="1484" y="9159"/>
                  </a:cubicBezTo>
                  <a:cubicBezTo>
                    <a:pt x="1912" y="9074"/>
                    <a:pt x="2340" y="9045"/>
                    <a:pt x="2797" y="9045"/>
                  </a:cubicBezTo>
                  <a:cubicBezTo>
                    <a:pt x="2682" y="7989"/>
                    <a:pt x="2625" y="6934"/>
                    <a:pt x="2568" y="5878"/>
                  </a:cubicBezTo>
                  <a:cubicBezTo>
                    <a:pt x="2511" y="5479"/>
                    <a:pt x="2540" y="5108"/>
                    <a:pt x="2625" y="4708"/>
                  </a:cubicBezTo>
                  <a:cubicBezTo>
                    <a:pt x="2825" y="4138"/>
                    <a:pt x="3167" y="3624"/>
                    <a:pt x="3624" y="3196"/>
                  </a:cubicBezTo>
                  <a:cubicBezTo>
                    <a:pt x="3396" y="2939"/>
                    <a:pt x="3110" y="2740"/>
                    <a:pt x="2797" y="2625"/>
                  </a:cubicBezTo>
                  <a:cubicBezTo>
                    <a:pt x="1741" y="2112"/>
                    <a:pt x="970" y="1142"/>
                    <a:pt x="685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7851225" y="3366250"/>
              <a:ext cx="211150" cy="151950"/>
            </a:xfrm>
            <a:custGeom>
              <a:avLst/>
              <a:gdLst/>
              <a:ahLst/>
              <a:cxnLst/>
              <a:rect l="l" t="t" r="r" b="b"/>
              <a:pathLst>
                <a:path w="8446" h="6078" extrusionOk="0">
                  <a:moveTo>
                    <a:pt x="0" y="0"/>
                  </a:moveTo>
                  <a:cubicBezTo>
                    <a:pt x="1313" y="1027"/>
                    <a:pt x="171" y="3795"/>
                    <a:pt x="57" y="5878"/>
                  </a:cubicBezTo>
                  <a:lnTo>
                    <a:pt x="6477" y="6078"/>
                  </a:lnTo>
                  <a:cubicBezTo>
                    <a:pt x="6448" y="5621"/>
                    <a:pt x="6420" y="5136"/>
                    <a:pt x="6363" y="4679"/>
                  </a:cubicBezTo>
                  <a:cubicBezTo>
                    <a:pt x="6306" y="4251"/>
                    <a:pt x="6306" y="3823"/>
                    <a:pt x="6306" y="3424"/>
                  </a:cubicBezTo>
                  <a:cubicBezTo>
                    <a:pt x="6363" y="2625"/>
                    <a:pt x="6563" y="1798"/>
                    <a:pt x="7219" y="1313"/>
                  </a:cubicBezTo>
                  <a:cubicBezTo>
                    <a:pt x="7675" y="970"/>
                    <a:pt x="8303" y="771"/>
                    <a:pt x="8446" y="228"/>
                  </a:cubicBezTo>
                  <a:cubicBezTo>
                    <a:pt x="5649" y="143"/>
                    <a:pt x="2825" y="57"/>
                    <a:pt x="0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7697850" y="3364100"/>
              <a:ext cx="186200" cy="149100"/>
            </a:xfrm>
            <a:custGeom>
              <a:avLst/>
              <a:gdLst/>
              <a:ahLst/>
              <a:cxnLst/>
              <a:rect l="l" t="t" r="r" b="b"/>
              <a:pathLst>
                <a:path w="7448" h="5964" extrusionOk="0">
                  <a:moveTo>
                    <a:pt x="29" y="1"/>
                  </a:moveTo>
                  <a:lnTo>
                    <a:pt x="29" y="1"/>
                  </a:lnTo>
                  <a:cubicBezTo>
                    <a:pt x="1" y="371"/>
                    <a:pt x="172" y="742"/>
                    <a:pt x="457" y="971"/>
                  </a:cubicBezTo>
                  <a:cubicBezTo>
                    <a:pt x="999" y="1513"/>
                    <a:pt x="1056" y="2312"/>
                    <a:pt x="1028" y="3025"/>
                  </a:cubicBezTo>
                  <a:lnTo>
                    <a:pt x="999" y="5764"/>
                  </a:lnTo>
                  <a:lnTo>
                    <a:pt x="6192" y="5964"/>
                  </a:lnTo>
                  <a:cubicBezTo>
                    <a:pt x="6335" y="3881"/>
                    <a:pt x="7448" y="1113"/>
                    <a:pt x="6135" y="86"/>
                  </a:cubicBezTo>
                  <a:cubicBezTo>
                    <a:pt x="4109" y="58"/>
                    <a:pt x="2055" y="29"/>
                    <a:pt x="29" y="1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8122275" y="3328425"/>
              <a:ext cx="94175" cy="180500"/>
            </a:xfrm>
            <a:custGeom>
              <a:avLst/>
              <a:gdLst/>
              <a:ahLst/>
              <a:cxnLst/>
              <a:rect l="l" t="t" r="r" b="b"/>
              <a:pathLst>
                <a:path w="3767" h="7220" extrusionOk="0">
                  <a:moveTo>
                    <a:pt x="3652" y="1"/>
                  </a:moveTo>
                  <a:cubicBezTo>
                    <a:pt x="2540" y="629"/>
                    <a:pt x="1284" y="971"/>
                    <a:pt x="0" y="971"/>
                  </a:cubicBezTo>
                  <a:cubicBezTo>
                    <a:pt x="485" y="1513"/>
                    <a:pt x="457" y="2341"/>
                    <a:pt x="428" y="3054"/>
                  </a:cubicBezTo>
                  <a:cubicBezTo>
                    <a:pt x="371" y="4338"/>
                    <a:pt x="400" y="5622"/>
                    <a:pt x="514" y="6906"/>
                  </a:cubicBezTo>
                  <a:lnTo>
                    <a:pt x="3310" y="7105"/>
                  </a:lnTo>
                  <a:lnTo>
                    <a:pt x="3339" y="7220"/>
                  </a:lnTo>
                  <a:cubicBezTo>
                    <a:pt x="3652" y="4823"/>
                    <a:pt x="3767" y="2398"/>
                    <a:pt x="3652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7493125" y="4606675"/>
              <a:ext cx="646400" cy="57725"/>
            </a:xfrm>
            <a:custGeom>
              <a:avLst/>
              <a:gdLst/>
              <a:ahLst/>
              <a:cxnLst/>
              <a:rect l="l" t="t" r="r" b="b"/>
              <a:pathLst>
                <a:path w="25856" h="2309" extrusionOk="0">
                  <a:moveTo>
                    <a:pt x="58" y="1"/>
                  </a:moveTo>
                  <a:lnTo>
                    <a:pt x="58" y="1"/>
                  </a:lnTo>
                  <a:cubicBezTo>
                    <a:pt x="1" y="457"/>
                    <a:pt x="457" y="800"/>
                    <a:pt x="857" y="999"/>
                  </a:cubicBezTo>
                  <a:cubicBezTo>
                    <a:pt x="1342" y="1285"/>
                    <a:pt x="1827" y="1513"/>
                    <a:pt x="2341" y="1770"/>
                  </a:cubicBezTo>
                  <a:cubicBezTo>
                    <a:pt x="2512" y="1855"/>
                    <a:pt x="2712" y="1912"/>
                    <a:pt x="2940" y="1941"/>
                  </a:cubicBezTo>
                  <a:cubicBezTo>
                    <a:pt x="3453" y="1941"/>
                    <a:pt x="3967" y="1998"/>
                    <a:pt x="4481" y="2026"/>
                  </a:cubicBezTo>
                  <a:cubicBezTo>
                    <a:pt x="7267" y="2216"/>
                    <a:pt x="10067" y="2309"/>
                    <a:pt x="12868" y="2309"/>
                  </a:cubicBezTo>
                  <a:cubicBezTo>
                    <a:pt x="15973" y="2309"/>
                    <a:pt x="19080" y="2194"/>
                    <a:pt x="22170" y="1969"/>
                  </a:cubicBezTo>
                  <a:cubicBezTo>
                    <a:pt x="23340" y="1884"/>
                    <a:pt x="24567" y="1741"/>
                    <a:pt x="25480" y="1028"/>
                  </a:cubicBezTo>
                  <a:cubicBezTo>
                    <a:pt x="25623" y="942"/>
                    <a:pt x="25708" y="828"/>
                    <a:pt x="25766" y="685"/>
                  </a:cubicBezTo>
                  <a:cubicBezTo>
                    <a:pt x="25855" y="281"/>
                    <a:pt x="25379" y="106"/>
                    <a:pt x="24921" y="106"/>
                  </a:cubicBezTo>
                  <a:cubicBezTo>
                    <a:pt x="24798" y="106"/>
                    <a:pt x="24676" y="119"/>
                    <a:pt x="24567" y="143"/>
                  </a:cubicBezTo>
                  <a:cubicBezTo>
                    <a:pt x="22598" y="600"/>
                    <a:pt x="20601" y="857"/>
                    <a:pt x="18604" y="914"/>
                  </a:cubicBezTo>
                  <a:cubicBezTo>
                    <a:pt x="18153" y="931"/>
                    <a:pt x="17702" y="938"/>
                    <a:pt x="17251" y="938"/>
                  </a:cubicBezTo>
                  <a:cubicBezTo>
                    <a:pt x="14671" y="938"/>
                    <a:pt x="12082" y="701"/>
                    <a:pt x="9501" y="701"/>
                  </a:cubicBezTo>
                  <a:cubicBezTo>
                    <a:pt x="8759" y="701"/>
                    <a:pt x="8017" y="721"/>
                    <a:pt x="7277" y="771"/>
                  </a:cubicBezTo>
                  <a:cubicBezTo>
                    <a:pt x="6735" y="800"/>
                    <a:pt x="6221" y="857"/>
                    <a:pt x="5707" y="885"/>
                  </a:cubicBezTo>
                  <a:cubicBezTo>
                    <a:pt x="5629" y="891"/>
                    <a:pt x="5552" y="893"/>
                    <a:pt x="5476" y="893"/>
                  </a:cubicBezTo>
                  <a:cubicBezTo>
                    <a:pt x="5267" y="893"/>
                    <a:pt x="5064" y="877"/>
                    <a:pt x="4855" y="877"/>
                  </a:cubicBezTo>
                  <a:cubicBezTo>
                    <a:pt x="4779" y="877"/>
                    <a:pt x="4702" y="879"/>
                    <a:pt x="4623" y="885"/>
                  </a:cubicBezTo>
                  <a:cubicBezTo>
                    <a:pt x="4542" y="888"/>
                    <a:pt x="4462" y="889"/>
                    <a:pt x="4381" y="889"/>
                  </a:cubicBezTo>
                  <a:cubicBezTo>
                    <a:pt x="3496" y="889"/>
                    <a:pt x="2633" y="745"/>
                    <a:pt x="1770" y="457"/>
                  </a:cubicBezTo>
                  <a:lnTo>
                    <a:pt x="58" y="1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7413950" y="4488275"/>
              <a:ext cx="72800" cy="63675"/>
            </a:xfrm>
            <a:custGeom>
              <a:avLst/>
              <a:gdLst/>
              <a:ahLst/>
              <a:cxnLst/>
              <a:rect l="l" t="t" r="r" b="b"/>
              <a:pathLst>
                <a:path w="2912" h="2547" extrusionOk="0">
                  <a:moveTo>
                    <a:pt x="2911" y="0"/>
                  </a:moveTo>
                  <a:lnTo>
                    <a:pt x="714" y="143"/>
                  </a:lnTo>
                  <a:cubicBezTo>
                    <a:pt x="653" y="94"/>
                    <a:pt x="585" y="73"/>
                    <a:pt x="516" y="73"/>
                  </a:cubicBezTo>
                  <a:cubicBezTo>
                    <a:pt x="265" y="73"/>
                    <a:pt x="1" y="359"/>
                    <a:pt x="1" y="628"/>
                  </a:cubicBezTo>
                  <a:cubicBezTo>
                    <a:pt x="86" y="999"/>
                    <a:pt x="286" y="1313"/>
                    <a:pt x="572" y="1541"/>
                  </a:cubicBezTo>
                  <a:lnTo>
                    <a:pt x="657" y="1598"/>
                  </a:lnTo>
                  <a:cubicBezTo>
                    <a:pt x="942" y="1912"/>
                    <a:pt x="1285" y="2197"/>
                    <a:pt x="1656" y="2397"/>
                  </a:cubicBezTo>
                  <a:cubicBezTo>
                    <a:pt x="1855" y="2497"/>
                    <a:pt x="2069" y="2547"/>
                    <a:pt x="2283" y="2547"/>
                  </a:cubicBezTo>
                  <a:cubicBezTo>
                    <a:pt x="2497" y="2547"/>
                    <a:pt x="2711" y="2497"/>
                    <a:pt x="2911" y="2397"/>
                  </a:cubicBezTo>
                  <a:cubicBezTo>
                    <a:pt x="2626" y="1598"/>
                    <a:pt x="2626" y="771"/>
                    <a:pt x="2911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7646500" y="4484700"/>
              <a:ext cx="198325" cy="106500"/>
            </a:xfrm>
            <a:custGeom>
              <a:avLst/>
              <a:gdLst/>
              <a:ahLst/>
              <a:cxnLst/>
              <a:rect l="l" t="t" r="r" b="b"/>
              <a:pathLst>
                <a:path w="7933" h="4260" extrusionOk="0">
                  <a:moveTo>
                    <a:pt x="6763" y="1"/>
                  </a:moveTo>
                  <a:lnTo>
                    <a:pt x="512" y="238"/>
                  </a:lnTo>
                  <a:lnTo>
                    <a:pt x="512" y="238"/>
                  </a:lnTo>
                  <a:cubicBezTo>
                    <a:pt x="436" y="214"/>
                    <a:pt x="358" y="202"/>
                    <a:pt x="279" y="202"/>
                  </a:cubicBezTo>
                  <a:cubicBezTo>
                    <a:pt x="185" y="202"/>
                    <a:pt x="91" y="220"/>
                    <a:pt x="0" y="257"/>
                  </a:cubicBezTo>
                  <a:lnTo>
                    <a:pt x="512" y="238"/>
                  </a:lnTo>
                  <a:lnTo>
                    <a:pt x="512" y="238"/>
                  </a:lnTo>
                  <a:cubicBezTo>
                    <a:pt x="690" y="293"/>
                    <a:pt x="853" y="409"/>
                    <a:pt x="970" y="571"/>
                  </a:cubicBezTo>
                  <a:cubicBezTo>
                    <a:pt x="1142" y="914"/>
                    <a:pt x="1256" y="1285"/>
                    <a:pt x="1256" y="1656"/>
                  </a:cubicBezTo>
                  <a:cubicBezTo>
                    <a:pt x="1341" y="2141"/>
                    <a:pt x="1313" y="2654"/>
                    <a:pt x="1170" y="3139"/>
                  </a:cubicBezTo>
                  <a:cubicBezTo>
                    <a:pt x="1019" y="3567"/>
                    <a:pt x="625" y="3839"/>
                    <a:pt x="181" y="3839"/>
                  </a:cubicBezTo>
                  <a:cubicBezTo>
                    <a:pt x="122" y="3839"/>
                    <a:pt x="61" y="3834"/>
                    <a:pt x="0" y="3824"/>
                  </a:cubicBezTo>
                  <a:lnTo>
                    <a:pt x="0" y="3824"/>
                  </a:lnTo>
                  <a:cubicBezTo>
                    <a:pt x="143" y="4181"/>
                    <a:pt x="543" y="4260"/>
                    <a:pt x="920" y="4260"/>
                  </a:cubicBezTo>
                  <a:cubicBezTo>
                    <a:pt x="996" y="4260"/>
                    <a:pt x="1070" y="4257"/>
                    <a:pt x="1142" y="4252"/>
                  </a:cubicBezTo>
                  <a:lnTo>
                    <a:pt x="3196" y="4138"/>
                  </a:lnTo>
                  <a:cubicBezTo>
                    <a:pt x="4765" y="4024"/>
                    <a:pt x="6363" y="3938"/>
                    <a:pt x="7932" y="3881"/>
                  </a:cubicBezTo>
                  <a:cubicBezTo>
                    <a:pt x="7647" y="3881"/>
                    <a:pt x="7362" y="3710"/>
                    <a:pt x="7219" y="3453"/>
                  </a:cubicBezTo>
                  <a:cubicBezTo>
                    <a:pt x="7105" y="3196"/>
                    <a:pt x="7019" y="2911"/>
                    <a:pt x="7019" y="2626"/>
                  </a:cubicBezTo>
                  <a:cubicBezTo>
                    <a:pt x="6934" y="1941"/>
                    <a:pt x="6934" y="1256"/>
                    <a:pt x="6991" y="571"/>
                  </a:cubicBezTo>
                  <a:cubicBezTo>
                    <a:pt x="6991" y="343"/>
                    <a:pt x="6991" y="58"/>
                    <a:pt x="6763" y="1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7790575" y="4473100"/>
              <a:ext cx="190475" cy="105775"/>
            </a:xfrm>
            <a:custGeom>
              <a:avLst/>
              <a:gdLst/>
              <a:ahLst/>
              <a:cxnLst/>
              <a:rect l="l" t="t" r="r" b="b"/>
              <a:pathLst>
                <a:path w="7619" h="4231" extrusionOk="0">
                  <a:moveTo>
                    <a:pt x="6991" y="1"/>
                  </a:moveTo>
                  <a:cubicBezTo>
                    <a:pt x="6777" y="1"/>
                    <a:pt x="6563" y="51"/>
                    <a:pt x="6364" y="151"/>
                  </a:cubicBezTo>
                  <a:lnTo>
                    <a:pt x="1" y="236"/>
                  </a:lnTo>
                  <a:cubicBezTo>
                    <a:pt x="514" y="379"/>
                    <a:pt x="657" y="1035"/>
                    <a:pt x="714" y="1549"/>
                  </a:cubicBezTo>
                  <a:lnTo>
                    <a:pt x="1000" y="4231"/>
                  </a:lnTo>
                  <a:lnTo>
                    <a:pt x="7134" y="4117"/>
                  </a:lnTo>
                  <a:cubicBezTo>
                    <a:pt x="6820" y="3889"/>
                    <a:pt x="6620" y="3518"/>
                    <a:pt x="6649" y="3118"/>
                  </a:cubicBezTo>
                  <a:cubicBezTo>
                    <a:pt x="6649" y="2747"/>
                    <a:pt x="6763" y="2376"/>
                    <a:pt x="6906" y="2034"/>
                  </a:cubicBezTo>
                  <a:cubicBezTo>
                    <a:pt x="7162" y="1406"/>
                    <a:pt x="7391" y="778"/>
                    <a:pt x="7619" y="151"/>
                  </a:cubicBezTo>
                  <a:cubicBezTo>
                    <a:pt x="7419" y="51"/>
                    <a:pt x="7205" y="1"/>
                    <a:pt x="6991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8088025" y="4474000"/>
              <a:ext cx="132625" cy="97050"/>
            </a:xfrm>
            <a:custGeom>
              <a:avLst/>
              <a:gdLst/>
              <a:ahLst/>
              <a:cxnLst/>
              <a:rect l="l" t="t" r="r" b="b"/>
              <a:pathLst>
                <a:path w="5305" h="3882" extrusionOk="0">
                  <a:moveTo>
                    <a:pt x="5051" y="1"/>
                  </a:moveTo>
                  <a:lnTo>
                    <a:pt x="1427" y="315"/>
                  </a:lnTo>
                  <a:cubicBezTo>
                    <a:pt x="2112" y="1684"/>
                    <a:pt x="1456" y="3367"/>
                    <a:pt x="1" y="3881"/>
                  </a:cubicBezTo>
                  <a:lnTo>
                    <a:pt x="4994" y="2312"/>
                  </a:lnTo>
                  <a:cubicBezTo>
                    <a:pt x="5017" y="2320"/>
                    <a:pt x="5038" y="2324"/>
                    <a:pt x="5058" y="2324"/>
                  </a:cubicBezTo>
                  <a:cubicBezTo>
                    <a:pt x="5238" y="2324"/>
                    <a:pt x="5305" y="2004"/>
                    <a:pt x="5279" y="1798"/>
                  </a:cubicBezTo>
                  <a:cubicBezTo>
                    <a:pt x="5194" y="1199"/>
                    <a:pt x="5108" y="600"/>
                    <a:pt x="5051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7410400" y="3520325"/>
              <a:ext cx="62075" cy="237550"/>
            </a:xfrm>
            <a:custGeom>
              <a:avLst/>
              <a:gdLst/>
              <a:ahLst/>
              <a:cxnLst/>
              <a:rect l="l" t="t" r="r" b="b"/>
              <a:pathLst>
                <a:path w="2483" h="9502" extrusionOk="0">
                  <a:moveTo>
                    <a:pt x="2483" y="0"/>
                  </a:moveTo>
                  <a:lnTo>
                    <a:pt x="0" y="29"/>
                  </a:lnTo>
                  <a:lnTo>
                    <a:pt x="0" y="9501"/>
                  </a:lnTo>
                  <a:lnTo>
                    <a:pt x="1855" y="9501"/>
                  </a:lnTo>
                  <a:cubicBezTo>
                    <a:pt x="1855" y="6334"/>
                    <a:pt x="1940" y="3167"/>
                    <a:pt x="2483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7855500" y="3506050"/>
              <a:ext cx="374500" cy="247550"/>
            </a:xfrm>
            <a:custGeom>
              <a:avLst/>
              <a:gdLst/>
              <a:ahLst/>
              <a:cxnLst/>
              <a:rect l="l" t="t" r="r" b="b"/>
              <a:pathLst>
                <a:path w="14980" h="9902" extrusionOk="0">
                  <a:moveTo>
                    <a:pt x="14780" y="0"/>
                  </a:moveTo>
                  <a:lnTo>
                    <a:pt x="0" y="286"/>
                  </a:lnTo>
                  <a:cubicBezTo>
                    <a:pt x="0" y="3567"/>
                    <a:pt x="29" y="6677"/>
                    <a:pt x="229" y="9901"/>
                  </a:cubicBezTo>
                  <a:lnTo>
                    <a:pt x="14980" y="9787"/>
                  </a:lnTo>
                  <a:lnTo>
                    <a:pt x="147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7456750" y="3516025"/>
              <a:ext cx="259675" cy="241850"/>
            </a:xfrm>
            <a:custGeom>
              <a:avLst/>
              <a:gdLst/>
              <a:ahLst/>
              <a:cxnLst/>
              <a:rect l="l" t="t" r="r" b="b"/>
              <a:pathLst>
                <a:path w="10387" h="9674" extrusionOk="0">
                  <a:moveTo>
                    <a:pt x="10387" y="1"/>
                  </a:moveTo>
                  <a:lnTo>
                    <a:pt x="629" y="172"/>
                  </a:lnTo>
                  <a:cubicBezTo>
                    <a:pt x="86" y="3339"/>
                    <a:pt x="29" y="6506"/>
                    <a:pt x="1" y="9673"/>
                  </a:cubicBezTo>
                  <a:lnTo>
                    <a:pt x="10387" y="9559"/>
                  </a:lnTo>
                  <a:lnTo>
                    <a:pt x="103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7701425" y="3760700"/>
              <a:ext cx="530725" cy="719750"/>
            </a:xfrm>
            <a:custGeom>
              <a:avLst/>
              <a:gdLst/>
              <a:ahLst/>
              <a:cxnLst/>
              <a:rect l="l" t="t" r="r" b="b"/>
              <a:pathLst>
                <a:path w="21229" h="28790" extrusionOk="0">
                  <a:moveTo>
                    <a:pt x="20572" y="0"/>
                  </a:moveTo>
                  <a:cubicBezTo>
                    <a:pt x="19887" y="0"/>
                    <a:pt x="799" y="286"/>
                    <a:pt x="799" y="286"/>
                  </a:cubicBezTo>
                  <a:cubicBezTo>
                    <a:pt x="657" y="685"/>
                    <a:pt x="0" y="28789"/>
                    <a:pt x="0" y="28789"/>
                  </a:cubicBezTo>
                  <a:lnTo>
                    <a:pt x="20372" y="28533"/>
                  </a:lnTo>
                  <a:cubicBezTo>
                    <a:pt x="20372" y="28533"/>
                    <a:pt x="21228" y="0"/>
                    <a:pt x="20572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7838375" y="3760700"/>
              <a:ext cx="390925" cy="719750"/>
            </a:xfrm>
            <a:custGeom>
              <a:avLst/>
              <a:gdLst/>
              <a:ahLst/>
              <a:cxnLst/>
              <a:rect l="l" t="t" r="r" b="b"/>
              <a:pathLst>
                <a:path w="15637" h="28790" extrusionOk="0">
                  <a:moveTo>
                    <a:pt x="15151" y="0"/>
                  </a:moveTo>
                  <a:cubicBezTo>
                    <a:pt x="14666" y="0"/>
                    <a:pt x="571" y="286"/>
                    <a:pt x="571" y="286"/>
                  </a:cubicBezTo>
                  <a:cubicBezTo>
                    <a:pt x="486" y="685"/>
                    <a:pt x="1" y="28789"/>
                    <a:pt x="1" y="28789"/>
                  </a:cubicBezTo>
                  <a:lnTo>
                    <a:pt x="15008" y="28533"/>
                  </a:lnTo>
                  <a:cubicBezTo>
                    <a:pt x="15008" y="28533"/>
                    <a:pt x="15636" y="0"/>
                    <a:pt x="15151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7421800" y="3757850"/>
              <a:ext cx="34975" cy="720450"/>
            </a:xfrm>
            <a:custGeom>
              <a:avLst/>
              <a:gdLst/>
              <a:ahLst/>
              <a:cxnLst/>
              <a:rect l="l" t="t" r="r" b="b"/>
              <a:pathLst>
                <a:path w="1399" h="28818" extrusionOk="0">
                  <a:moveTo>
                    <a:pt x="1" y="0"/>
                  </a:moveTo>
                  <a:lnTo>
                    <a:pt x="1" y="28818"/>
                  </a:lnTo>
                  <a:lnTo>
                    <a:pt x="1399" y="28818"/>
                  </a:lnTo>
                  <a:lnTo>
                    <a:pt x="1399" y="0"/>
                  </a:ln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6482375" y="2474600"/>
              <a:ext cx="224000" cy="604925"/>
            </a:xfrm>
            <a:custGeom>
              <a:avLst/>
              <a:gdLst/>
              <a:ahLst/>
              <a:cxnLst/>
              <a:rect l="l" t="t" r="r" b="b"/>
              <a:pathLst>
                <a:path w="8960" h="24197" extrusionOk="0">
                  <a:moveTo>
                    <a:pt x="143" y="1"/>
                  </a:moveTo>
                  <a:cubicBezTo>
                    <a:pt x="1171" y="229"/>
                    <a:pt x="1912" y="1171"/>
                    <a:pt x="2226" y="2141"/>
                  </a:cubicBezTo>
                  <a:cubicBezTo>
                    <a:pt x="2540" y="3139"/>
                    <a:pt x="2512" y="4195"/>
                    <a:pt x="2455" y="5251"/>
                  </a:cubicBezTo>
                  <a:lnTo>
                    <a:pt x="1713" y="23312"/>
                  </a:lnTo>
                  <a:lnTo>
                    <a:pt x="1" y="23312"/>
                  </a:lnTo>
                  <a:lnTo>
                    <a:pt x="7134" y="24196"/>
                  </a:lnTo>
                  <a:cubicBezTo>
                    <a:pt x="8960" y="16293"/>
                    <a:pt x="8190" y="8047"/>
                    <a:pt x="7419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6510225" y="3139400"/>
              <a:ext cx="158350" cy="702650"/>
            </a:xfrm>
            <a:custGeom>
              <a:avLst/>
              <a:gdLst/>
              <a:ahLst/>
              <a:cxnLst/>
              <a:rect l="l" t="t" r="r" b="b"/>
              <a:pathLst>
                <a:path w="6334" h="28106" extrusionOk="0">
                  <a:moveTo>
                    <a:pt x="6334" y="1"/>
                  </a:moveTo>
                  <a:lnTo>
                    <a:pt x="856" y="514"/>
                  </a:lnTo>
                  <a:cubicBezTo>
                    <a:pt x="970" y="1199"/>
                    <a:pt x="1" y="27706"/>
                    <a:pt x="626" y="27706"/>
                  </a:cubicBezTo>
                  <a:cubicBezTo>
                    <a:pt x="627" y="27706"/>
                    <a:pt x="627" y="27706"/>
                    <a:pt x="627" y="27706"/>
                  </a:cubicBezTo>
                  <a:cubicBezTo>
                    <a:pt x="637" y="27705"/>
                    <a:pt x="648" y="27705"/>
                    <a:pt x="660" y="27705"/>
                  </a:cubicBezTo>
                  <a:cubicBezTo>
                    <a:pt x="1179" y="27705"/>
                    <a:pt x="3588" y="28105"/>
                    <a:pt x="4969" y="28105"/>
                  </a:cubicBezTo>
                  <a:cubicBezTo>
                    <a:pt x="5660" y="28105"/>
                    <a:pt x="6093" y="28005"/>
                    <a:pt x="5906" y="27706"/>
                  </a:cubicBezTo>
                  <a:cubicBezTo>
                    <a:pt x="5307" y="26764"/>
                    <a:pt x="6334" y="1"/>
                    <a:pt x="6334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6360400" y="3146550"/>
              <a:ext cx="50675" cy="667675"/>
            </a:xfrm>
            <a:custGeom>
              <a:avLst/>
              <a:gdLst/>
              <a:ahLst/>
              <a:cxnLst/>
              <a:rect l="l" t="t" r="r" b="b"/>
              <a:pathLst>
                <a:path w="2027" h="26707" extrusionOk="0">
                  <a:moveTo>
                    <a:pt x="1741" y="0"/>
                  </a:moveTo>
                  <a:lnTo>
                    <a:pt x="115" y="86"/>
                  </a:lnTo>
                  <a:lnTo>
                    <a:pt x="1" y="26706"/>
                  </a:lnTo>
                  <a:lnTo>
                    <a:pt x="2027" y="26621"/>
                  </a:lnTo>
                  <a:cubicBezTo>
                    <a:pt x="2027" y="26621"/>
                    <a:pt x="1741" y="913"/>
                    <a:pt x="1741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6358975" y="3049525"/>
              <a:ext cx="63525" cy="99900"/>
            </a:xfrm>
            <a:custGeom>
              <a:avLst/>
              <a:gdLst/>
              <a:ahLst/>
              <a:cxnLst/>
              <a:rect l="l" t="t" r="r" b="b"/>
              <a:pathLst>
                <a:path w="2541" h="3996" extrusionOk="0">
                  <a:moveTo>
                    <a:pt x="2426" y="1"/>
                  </a:moveTo>
                  <a:lnTo>
                    <a:pt x="714" y="429"/>
                  </a:lnTo>
                  <a:cubicBezTo>
                    <a:pt x="1" y="1370"/>
                    <a:pt x="172" y="3995"/>
                    <a:pt x="172" y="3995"/>
                  </a:cubicBezTo>
                  <a:lnTo>
                    <a:pt x="2540" y="3995"/>
                  </a:lnTo>
                  <a:cubicBezTo>
                    <a:pt x="2455" y="2654"/>
                    <a:pt x="2455" y="1342"/>
                    <a:pt x="2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6419600" y="3036000"/>
              <a:ext cx="72800" cy="112698"/>
            </a:xfrm>
            <a:custGeom>
              <a:avLst/>
              <a:gdLst/>
              <a:ahLst/>
              <a:cxnLst/>
              <a:rect l="l" t="t" r="r" b="b"/>
              <a:pathLst>
                <a:path w="2912" h="4708" extrusionOk="0">
                  <a:moveTo>
                    <a:pt x="2911" y="0"/>
                  </a:moveTo>
                  <a:lnTo>
                    <a:pt x="1" y="742"/>
                  </a:lnTo>
                  <a:cubicBezTo>
                    <a:pt x="1" y="2054"/>
                    <a:pt x="30" y="3395"/>
                    <a:pt x="115" y="4708"/>
                  </a:cubicBezTo>
                  <a:lnTo>
                    <a:pt x="2540" y="4708"/>
                  </a:lnTo>
                  <a:cubicBezTo>
                    <a:pt x="2712" y="3139"/>
                    <a:pt x="2911" y="1541"/>
                    <a:pt x="291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6483800" y="3023850"/>
              <a:ext cx="199050" cy="124850"/>
            </a:xfrm>
            <a:custGeom>
              <a:avLst/>
              <a:gdLst/>
              <a:ahLst/>
              <a:cxnLst/>
              <a:rect l="l" t="t" r="r" b="b"/>
              <a:pathLst>
                <a:path w="7962" h="4994" extrusionOk="0">
                  <a:moveTo>
                    <a:pt x="1427" y="1"/>
                  </a:moveTo>
                  <a:lnTo>
                    <a:pt x="372" y="257"/>
                  </a:lnTo>
                  <a:cubicBezTo>
                    <a:pt x="372" y="1827"/>
                    <a:pt x="144" y="3425"/>
                    <a:pt x="1" y="4994"/>
                  </a:cubicBezTo>
                  <a:lnTo>
                    <a:pt x="7961" y="4994"/>
                  </a:lnTo>
                  <a:cubicBezTo>
                    <a:pt x="7961" y="4994"/>
                    <a:pt x="7741" y="1499"/>
                    <a:pt x="7460" y="1499"/>
                  </a:cubicBezTo>
                  <a:cubicBezTo>
                    <a:pt x="7437" y="1499"/>
                    <a:pt x="7414" y="1521"/>
                    <a:pt x="7391" y="1570"/>
                  </a:cubicBezTo>
                  <a:cubicBezTo>
                    <a:pt x="7350" y="1654"/>
                    <a:pt x="7222" y="1691"/>
                    <a:pt x="7029" y="1691"/>
                  </a:cubicBezTo>
                  <a:cubicBezTo>
                    <a:pt x="5718" y="1691"/>
                    <a:pt x="1427" y="1"/>
                    <a:pt x="14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6501800" y="3858425"/>
              <a:ext cx="156075" cy="811775"/>
            </a:xfrm>
            <a:custGeom>
              <a:avLst/>
              <a:gdLst/>
              <a:ahLst/>
              <a:cxnLst/>
              <a:rect l="l" t="t" r="r" b="b"/>
              <a:pathLst>
                <a:path w="6243" h="32471" extrusionOk="0">
                  <a:moveTo>
                    <a:pt x="1135" y="0"/>
                  </a:moveTo>
                  <a:cubicBezTo>
                    <a:pt x="1135" y="0"/>
                    <a:pt x="0" y="32471"/>
                    <a:pt x="730" y="32471"/>
                  </a:cubicBezTo>
                  <a:cubicBezTo>
                    <a:pt x="732" y="32471"/>
                    <a:pt x="734" y="32470"/>
                    <a:pt x="736" y="32470"/>
                  </a:cubicBezTo>
                  <a:cubicBezTo>
                    <a:pt x="999" y="32396"/>
                    <a:pt x="1688" y="32373"/>
                    <a:pt x="2453" y="32373"/>
                  </a:cubicBezTo>
                  <a:cubicBezTo>
                    <a:pt x="3765" y="32373"/>
                    <a:pt x="5301" y="32441"/>
                    <a:pt x="5301" y="32441"/>
                  </a:cubicBezTo>
                  <a:lnTo>
                    <a:pt x="6243" y="628"/>
                  </a:lnTo>
                  <a:lnTo>
                    <a:pt x="1135" y="0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6519475" y="2357625"/>
              <a:ext cx="89200" cy="75650"/>
            </a:xfrm>
            <a:custGeom>
              <a:avLst/>
              <a:gdLst/>
              <a:ahLst/>
              <a:cxnLst/>
              <a:rect l="l" t="t" r="r" b="b"/>
              <a:pathLst>
                <a:path w="3568" h="3026" extrusionOk="0">
                  <a:moveTo>
                    <a:pt x="0" y="1"/>
                  </a:moveTo>
                  <a:lnTo>
                    <a:pt x="29" y="2996"/>
                  </a:lnTo>
                  <a:lnTo>
                    <a:pt x="2996" y="3025"/>
                  </a:lnTo>
                  <a:lnTo>
                    <a:pt x="3567" y="25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6418175" y="2360475"/>
              <a:ext cx="30700" cy="73500"/>
            </a:xfrm>
            <a:custGeom>
              <a:avLst/>
              <a:gdLst/>
              <a:ahLst/>
              <a:cxnLst/>
              <a:rect l="l" t="t" r="r" b="b"/>
              <a:pathLst>
                <a:path w="1228" h="2940" extrusionOk="0">
                  <a:moveTo>
                    <a:pt x="1" y="1"/>
                  </a:moveTo>
                  <a:lnTo>
                    <a:pt x="942" y="2940"/>
                  </a:lnTo>
                  <a:lnTo>
                    <a:pt x="1228" y="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6322600" y="2605200"/>
              <a:ext cx="102750" cy="44900"/>
            </a:xfrm>
            <a:custGeom>
              <a:avLst/>
              <a:gdLst/>
              <a:ahLst/>
              <a:cxnLst/>
              <a:rect l="l" t="t" r="r" b="b"/>
              <a:pathLst>
                <a:path w="4110" h="1796" extrusionOk="0">
                  <a:moveTo>
                    <a:pt x="2631" y="0"/>
                  </a:moveTo>
                  <a:cubicBezTo>
                    <a:pt x="1768" y="0"/>
                    <a:pt x="923" y="258"/>
                    <a:pt x="200" y="740"/>
                  </a:cubicBezTo>
                  <a:cubicBezTo>
                    <a:pt x="143" y="797"/>
                    <a:pt x="86" y="826"/>
                    <a:pt x="58" y="883"/>
                  </a:cubicBezTo>
                  <a:cubicBezTo>
                    <a:pt x="1" y="940"/>
                    <a:pt x="1" y="1025"/>
                    <a:pt x="1" y="1083"/>
                  </a:cubicBezTo>
                  <a:cubicBezTo>
                    <a:pt x="1" y="1425"/>
                    <a:pt x="257" y="1710"/>
                    <a:pt x="600" y="1767"/>
                  </a:cubicBezTo>
                  <a:cubicBezTo>
                    <a:pt x="714" y="1786"/>
                    <a:pt x="828" y="1796"/>
                    <a:pt x="941" y="1796"/>
                  </a:cubicBezTo>
                  <a:cubicBezTo>
                    <a:pt x="1167" y="1796"/>
                    <a:pt x="1389" y="1758"/>
                    <a:pt x="1598" y="1682"/>
                  </a:cubicBezTo>
                  <a:lnTo>
                    <a:pt x="2797" y="1282"/>
                  </a:lnTo>
                  <a:cubicBezTo>
                    <a:pt x="2835" y="1285"/>
                    <a:pt x="2872" y="1287"/>
                    <a:pt x="2910" y="1287"/>
                  </a:cubicBezTo>
                  <a:cubicBezTo>
                    <a:pt x="3243" y="1287"/>
                    <a:pt x="3571" y="1176"/>
                    <a:pt x="3852" y="997"/>
                  </a:cubicBezTo>
                  <a:cubicBezTo>
                    <a:pt x="3967" y="968"/>
                    <a:pt x="4024" y="883"/>
                    <a:pt x="4081" y="797"/>
                  </a:cubicBezTo>
                  <a:cubicBezTo>
                    <a:pt x="4109" y="655"/>
                    <a:pt x="4081" y="512"/>
                    <a:pt x="3995" y="426"/>
                  </a:cubicBezTo>
                  <a:cubicBezTo>
                    <a:pt x="3738" y="169"/>
                    <a:pt x="3424" y="55"/>
                    <a:pt x="3111" y="27"/>
                  </a:cubicBezTo>
                  <a:cubicBezTo>
                    <a:pt x="2951" y="9"/>
                    <a:pt x="2791" y="0"/>
                    <a:pt x="2631" y="0"/>
                  </a:cubicBezTo>
                  <a:close/>
                </a:path>
              </a:pathLst>
            </a:custGeom>
            <a:solidFill>
              <a:srgbClr val="FED2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6318325" y="2657225"/>
              <a:ext cx="102025" cy="48825"/>
            </a:xfrm>
            <a:custGeom>
              <a:avLst/>
              <a:gdLst/>
              <a:ahLst/>
              <a:cxnLst/>
              <a:rect l="l" t="t" r="r" b="b"/>
              <a:pathLst>
                <a:path w="4081" h="1953" extrusionOk="0">
                  <a:moveTo>
                    <a:pt x="1769" y="0"/>
                  </a:moveTo>
                  <a:cubicBezTo>
                    <a:pt x="1284" y="0"/>
                    <a:pt x="799" y="143"/>
                    <a:pt x="400" y="457"/>
                  </a:cubicBezTo>
                  <a:cubicBezTo>
                    <a:pt x="143" y="628"/>
                    <a:pt x="0" y="970"/>
                    <a:pt x="86" y="1284"/>
                  </a:cubicBezTo>
                  <a:cubicBezTo>
                    <a:pt x="143" y="1398"/>
                    <a:pt x="200" y="1484"/>
                    <a:pt x="286" y="1541"/>
                  </a:cubicBezTo>
                  <a:cubicBezTo>
                    <a:pt x="603" y="1809"/>
                    <a:pt x="1004" y="1953"/>
                    <a:pt x="1417" y="1953"/>
                  </a:cubicBezTo>
                  <a:cubicBezTo>
                    <a:pt x="1487" y="1953"/>
                    <a:pt x="1557" y="1949"/>
                    <a:pt x="1627" y="1940"/>
                  </a:cubicBezTo>
                  <a:lnTo>
                    <a:pt x="2625" y="1684"/>
                  </a:lnTo>
                  <a:lnTo>
                    <a:pt x="3453" y="1427"/>
                  </a:lnTo>
                  <a:cubicBezTo>
                    <a:pt x="3681" y="1398"/>
                    <a:pt x="3852" y="1284"/>
                    <a:pt x="3995" y="1113"/>
                  </a:cubicBezTo>
                  <a:cubicBezTo>
                    <a:pt x="4081" y="885"/>
                    <a:pt x="3995" y="628"/>
                    <a:pt x="3824" y="485"/>
                  </a:cubicBezTo>
                  <a:cubicBezTo>
                    <a:pt x="3624" y="343"/>
                    <a:pt x="3424" y="257"/>
                    <a:pt x="3196" y="200"/>
                  </a:cubicBezTo>
                  <a:cubicBezTo>
                    <a:pt x="2711" y="86"/>
                    <a:pt x="2254" y="0"/>
                    <a:pt x="1769" y="0"/>
                  </a:cubicBezTo>
                  <a:close/>
                </a:path>
              </a:pathLst>
            </a:custGeom>
            <a:solidFill>
              <a:srgbClr val="FED2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6329025" y="2708675"/>
              <a:ext cx="103450" cy="45225"/>
            </a:xfrm>
            <a:custGeom>
              <a:avLst/>
              <a:gdLst/>
              <a:ahLst/>
              <a:cxnLst/>
              <a:rect l="l" t="t" r="r" b="b"/>
              <a:pathLst>
                <a:path w="4138" h="1809" extrusionOk="0">
                  <a:moveTo>
                    <a:pt x="2223" y="1"/>
                  </a:moveTo>
                  <a:cubicBezTo>
                    <a:pt x="1935" y="1"/>
                    <a:pt x="1646" y="33"/>
                    <a:pt x="1370" y="82"/>
                  </a:cubicBezTo>
                  <a:cubicBezTo>
                    <a:pt x="1028" y="111"/>
                    <a:pt x="714" y="225"/>
                    <a:pt x="428" y="424"/>
                  </a:cubicBezTo>
                  <a:cubicBezTo>
                    <a:pt x="143" y="596"/>
                    <a:pt x="0" y="967"/>
                    <a:pt x="86" y="1280"/>
                  </a:cubicBezTo>
                  <a:cubicBezTo>
                    <a:pt x="200" y="1537"/>
                    <a:pt x="428" y="1708"/>
                    <a:pt x="685" y="1765"/>
                  </a:cubicBezTo>
                  <a:cubicBezTo>
                    <a:pt x="814" y="1794"/>
                    <a:pt x="949" y="1808"/>
                    <a:pt x="1085" y="1808"/>
                  </a:cubicBezTo>
                  <a:cubicBezTo>
                    <a:pt x="1220" y="1808"/>
                    <a:pt x="1356" y="1794"/>
                    <a:pt x="1484" y="1765"/>
                  </a:cubicBezTo>
                  <a:lnTo>
                    <a:pt x="2682" y="1708"/>
                  </a:lnTo>
                  <a:cubicBezTo>
                    <a:pt x="3082" y="1651"/>
                    <a:pt x="3481" y="1509"/>
                    <a:pt x="3824" y="1309"/>
                  </a:cubicBezTo>
                  <a:cubicBezTo>
                    <a:pt x="3881" y="1252"/>
                    <a:pt x="3938" y="1223"/>
                    <a:pt x="3995" y="1166"/>
                  </a:cubicBezTo>
                  <a:cubicBezTo>
                    <a:pt x="4138" y="909"/>
                    <a:pt x="3966" y="596"/>
                    <a:pt x="3738" y="453"/>
                  </a:cubicBezTo>
                  <a:cubicBezTo>
                    <a:pt x="3308" y="117"/>
                    <a:pt x="2769" y="1"/>
                    <a:pt x="2223" y="1"/>
                  </a:cubicBezTo>
                  <a:close/>
                </a:path>
              </a:pathLst>
            </a:custGeom>
            <a:solidFill>
              <a:srgbClr val="FED2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6321550" y="2751275"/>
              <a:ext cx="91675" cy="54325"/>
            </a:xfrm>
            <a:custGeom>
              <a:avLst/>
              <a:gdLst/>
              <a:ahLst/>
              <a:cxnLst/>
              <a:rect l="l" t="t" r="r" b="b"/>
              <a:pathLst>
                <a:path w="3667" h="2173" extrusionOk="0">
                  <a:moveTo>
                    <a:pt x="661" y="0"/>
                  </a:moveTo>
                  <a:cubicBezTo>
                    <a:pt x="244" y="0"/>
                    <a:pt x="1" y="506"/>
                    <a:pt x="299" y="832"/>
                  </a:cubicBezTo>
                  <a:cubicBezTo>
                    <a:pt x="585" y="1345"/>
                    <a:pt x="1070" y="1716"/>
                    <a:pt x="1640" y="1830"/>
                  </a:cubicBezTo>
                  <a:lnTo>
                    <a:pt x="2297" y="2059"/>
                  </a:lnTo>
                  <a:cubicBezTo>
                    <a:pt x="2668" y="2116"/>
                    <a:pt x="3038" y="2144"/>
                    <a:pt x="3409" y="2173"/>
                  </a:cubicBezTo>
                  <a:cubicBezTo>
                    <a:pt x="3466" y="2173"/>
                    <a:pt x="3552" y="2144"/>
                    <a:pt x="3581" y="2116"/>
                  </a:cubicBezTo>
                  <a:cubicBezTo>
                    <a:pt x="3666" y="2059"/>
                    <a:pt x="3609" y="1916"/>
                    <a:pt x="3552" y="1802"/>
                  </a:cubicBezTo>
                  <a:cubicBezTo>
                    <a:pt x="3238" y="1317"/>
                    <a:pt x="2839" y="860"/>
                    <a:pt x="2382" y="518"/>
                  </a:cubicBezTo>
                  <a:cubicBezTo>
                    <a:pt x="1932" y="174"/>
                    <a:pt x="1383" y="1"/>
                    <a:pt x="850" y="1"/>
                  </a:cubicBezTo>
                  <a:cubicBezTo>
                    <a:pt x="809" y="1"/>
                    <a:pt x="768" y="2"/>
                    <a:pt x="727" y="4"/>
                  </a:cubicBezTo>
                  <a:cubicBezTo>
                    <a:pt x="705" y="2"/>
                    <a:pt x="683" y="0"/>
                    <a:pt x="661" y="0"/>
                  </a:cubicBezTo>
                  <a:close/>
                </a:path>
              </a:pathLst>
            </a:custGeom>
            <a:solidFill>
              <a:srgbClr val="FED2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8184325" y="4571725"/>
              <a:ext cx="153400" cy="129850"/>
            </a:xfrm>
            <a:custGeom>
              <a:avLst/>
              <a:gdLst/>
              <a:ahLst/>
              <a:cxnLst/>
              <a:rect l="l" t="t" r="r" b="b"/>
              <a:pathLst>
                <a:path w="6136" h="5194" extrusionOk="0">
                  <a:moveTo>
                    <a:pt x="5108" y="1"/>
                  </a:moveTo>
                  <a:lnTo>
                    <a:pt x="971" y="257"/>
                  </a:lnTo>
                  <a:cubicBezTo>
                    <a:pt x="1113" y="1912"/>
                    <a:pt x="771" y="3567"/>
                    <a:pt x="1" y="5022"/>
                  </a:cubicBezTo>
                  <a:lnTo>
                    <a:pt x="6135" y="5193"/>
                  </a:lnTo>
                  <a:cubicBezTo>
                    <a:pt x="5878" y="4252"/>
                    <a:pt x="4708" y="3881"/>
                    <a:pt x="4309" y="2996"/>
                  </a:cubicBezTo>
                  <a:cubicBezTo>
                    <a:pt x="4166" y="2683"/>
                    <a:pt x="4109" y="2369"/>
                    <a:pt x="4081" y="2026"/>
                  </a:cubicBezTo>
                  <a:cubicBezTo>
                    <a:pt x="4024" y="1627"/>
                    <a:pt x="4081" y="1199"/>
                    <a:pt x="4195" y="799"/>
                  </a:cubicBezTo>
                  <a:cubicBezTo>
                    <a:pt x="4338" y="371"/>
                    <a:pt x="4680" y="58"/>
                    <a:pt x="5108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7312675" y="1682850"/>
              <a:ext cx="32125" cy="27475"/>
            </a:xfrm>
            <a:custGeom>
              <a:avLst/>
              <a:gdLst/>
              <a:ahLst/>
              <a:cxnLst/>
              <a:rect l="l" t="t" r="r" b="b"/>
              <a:pathLst>
                <a:path w="1285" h="1099" extrusionOk="0">
                  <a:moveTo>
                    <a:pt x="742" y="0"/>
                  </a:moveTo>
                  <a:cubicBezTo>
                    <a:pt x="229" y="0"/>
                    <a:pt x="0" y="571"/>
                    <a:pt x="343" y="942"/>
                  </a:cubicBezTo>
                  <a:cubicBezTo>
                    <a:pt x="451" y="1050"/>
                    <a:pt x="585" y="1099"/>
                    <a:pt x="718" y="1099"/>
                  </a:cubicBezTo>
                  <a:cubicBezTo>
                    <a:pt x="1005" y="1099"/>
                    <a:pt x="1284" y="874"/>
                    <a:pt x="1284" y="542"/>
                  </a:cubicBezTo>
                  <a:cubicBezTo>
                    <a:pt x="1284" y="228"/>
                    <a:pt x="1027" y="0"/>
                    <a:pt x="7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7453550" y="1681425"/>
              <a:ext cx="28900" cy="27825"/>
            </a:xfrm>
            <a:custGeom>
              <a:avLst/>
              <a:gdLst/>
              <a:ahLst/>
              <a:cxnLst/>
              <a:rect l="l" t="t" r="r" b="b"/>
              <a:pathLst>
                <a:path w="1156" h="1113" extrusionOk="0">
                  <a:moveTo>
                    <a:pt x="575" y="0"/>
                  </a:moveTo>
                  <a:cubicBezTo>
                    <a:pt x="286" y="0"/>
                    <a:pt x="0" y="200"/>
                    <a:pt x="43" y="599"/>
                  </a:cubicBezTo>
                  <a:cubicBezTo>
                    <a:pt x="72" y="942"/>
                    <a:pt x="329" y="1113"/>
                    <a:pt x="585" y="1113"/>
                  </a:cubicBezTo>
                  <a:cubicBezTo>
                    <a:pt x="842" y="1113"/>
                    <a:pt x="1099" y="942"/>
                    <a:pt x="1127" y="599"/>
                  </a:cubicBezTo>
                  <a:cubicBezTo>
                    <a:pt x="1156" y="200"/>
                    <a:pt x="864" y="0"/>
                    <a:pt x="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7994600" y="1843325"/>
              <a:ext cx="29250" cy="24775"/>
            </a:xfrm>
            <a:custGeom>
              <a:avLst/>
              <a:gdLst/>
              <a:ahLst/>
              <a:cxnLst/>
              <a:rect l="l" t="t" r="r" b="b"/>
              <a:pathLst>
                <a:path w="1170" h="991" extrusionOk="0">
                  <a:moveTo>
                    <a:pt x="656" y="1"/>
                  </a:moveTo>
                  <a:cubicBezTo>
                    <a:pt x="228" y="1"/>
                    <a:pt x="0" y="543"/>
                    <a:pt x="314" y="857"/>
                  </a:cubicBezTo>
                  <a:cubicBezTo>
                    <a:pt x="415" y="949"/>
                    <a:pt x="536" y="990"/>
                    <a:pt x="656" y="990"/>
                  </a:cubicBezTo>
                  <a:cubicBezTo>
                    <a:pt x="908" y="990"/>
                    <a:pt x="1151" y="805"/>
                    <a:pt x="1170" y="514"/>
                  </a:cubicBezTo>
                  <a:cubicBezTo>
                    <a:pt x="1170" y="229"/>
                    <a:pt x="942" y="1"/>
                    <a:pt x="6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8117275" y="1843325"/>
              <a:ext cx="28550" cy="25075"/>
            </a:xfrm>
            <a:custGeom>
              <a:avLst/>
              <a:gdLst/>
              <a:ahLst/>
              <a:cxnLst/>
              <a:rect l="l" t="t" r="r" b="b"/>
              <a:pathLst>
                <a:path w="1142" h="1003" extrusionOk="0">
                  <a:moveTo>
                    <a:pt x="657" y="1"/>
                  </a:moveTo>
                  <a:cubicBezTo>
                    <a:pt x="229" y="1"/>
                    <a:pt x="1" y="543"/>
                    <a:pt x="314" y="857"/>
                  </a:cubicBezTo>
                  <a:cubicBezTo>
                    <a:pt x="416" y="958"/>
                    <a:pt x="538" y="1003"/>
                    <a:pt x="656" y="1003"/>
                  </a:cubicBezTo>
                  <a:cubicBezTo>
                    <a:pt x="906" y="1003"/>
                    <a:pt x="1142" y="805"/>
                    <a:pt x="1142" y="514"/>
                  </a:cubicBezTo>
                  <a:cubicBezTo>
                    <a:pt x="1142" y="229"/>
                    <a:pt x="942" y="1"/>
                    <a:pt x="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7301975" y="1635925"/>
              <a:ext cx="42100" cy="24125"/>
            </a:xfrm>
            <a:custGeom>
              <a:avLst/>
              <a:gdLst/>
              <a:ahLst/>
              <a:cxnLst/>
              <a:rect l="l" t="t" r="r" b="b"/>
              <a:pathLst>
                <a:path w="1684" h="965" extrusionOk="0">
                  <a:moveTo>
                    <a:pt x="1370" y="1"/>
                  </a:moveTo>
                  <a:cubicBezTo>
                    <a:pt x="1304" y="1"/>
                    <a:pt x="1235" y="12"/>
                    <a:pt x="1170" y="23"/>
                  </a:cubicBezTo>
                  <a:cubicBezTo>
                    <a:pt x="999" y="51"/>
                    <a:pt x="856" y="108"/>
                    <a:pt x="714" y="165"/>
                  </a:cubicBezTo>
                  <a:cubicBezTo>
                    <a:pt x="571" y="222"/>
                    <a:pt x="457" y="279"/>
                    <a:pt x="343" y="365"/>
                  </a:cubicBezTo>
                  <a:cubicBezTo>
                    <a:pt x="286" y="422"/>
                    <a:pt x="229" y="479"/>
                    <a:pt x="143" y="508"/>
                  </a:cubicBezTo>
                  <a:cubicBezTo>
                    <a:pt x="57" y="565"/>
                    <a:pt x="0" y="679"/>
                    <a:pt x="0" y="793"/>
                  </a:cubicBezTo>
                  <a:cubicBezTo>
                    <a:pt x="0" y="879"/>
                    <a:pt x="86" y="964"/>
                    <a:pt x="200" y="964"/>
                  </a:cubicBezTo>
                  <a:lnTo>
                    <a:pt x="200" y="936"/>
                  </a:lnTo>
                  <a:cubicBezTo>
                    <a:pt x="286" y="936"/>
                    <a:pt x="400" y="879"/>
                    <a:pt x="457" y="821"/>
                  </a:cubicBezTo>
                  <a:lnTo>
                    <a:pt x="485" y="793"/>
                  </a:lnTo>
                  <a:lnTo>
                    <a:pt x="571" y="736"/>
                  </a:lnTo>
                  <a:cubicBezTo>
                    <a:pt x="628" y="679"/>
                    <a:pt x="685" y="650"/>
                    <a:pt x="742" y="622"/>
                  </a:cubicBezTo>
                  <a:lnTo>
                    <a:pt x="856" y="593"/>
                  </a:lnTo>
                  <a:lnTo>
                    <a:pt x="885" y="593"/>
                  </a:lnTo>
                  <a:cubicBezTo>
                    <a:pt x="999" y="536"/>
                    <a:pt x="1142" y="508"/>
                    <a:pt x="1256" y="479"/>
                  </a:cubicBezTo>
                  <a:cubicBezTo>
                    <a:pt x="1398" y="422"/>
                    <a:pt x="1570" y="422"/>
                    <a:pt x="1655" y="279"/>
                  </a:cubicBezTo>
                  <a:cubicBezTo>
                    <a:pt x="1684" y="251"/>
                    <a:pt x="1684" y="194"/>
                    <a:pt x="1655" y="137"/>
                  </a:cubicBezTo>
                  <a:cubicBezTo>
                    <a:pt x="1584" y="30"/>
                    <a:pt x="1480" y="1"/>
                    <a:pt x="13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7451775" y="1630775"/>
              <a:ext cx="45575" cy="18700"/>
            </a:xfrm>
            <a:custGeom>
              <a:avLst/>
              <a:gdLst/>
              <a:ahLst/>
              <a:cxnLst/>
              <a:rect l="l" t="t" r="r" b="b"/>
              <a:pathLst>
                <a:path w="1823" h="748" extrusionOk="0">
                  <a:moveTo>
                    <a:pt x="542" y="0"/>
                  </a:moveTo>
                  <a:cubicBezTo>
                    <a:pt x="342" y="0"/>
                    <a:pt x="86" y="57"/>
                    <a:pt x="29" y="257"/>
                  </a:cubicBezTo>
                  <a:cubicBezTo>
                    <a:pt x="0" y="314"/>
                    <a:pt x="29" y="371"/>
                    <a:pt x="86" y="428"/>
                  </a:cubicBezTo>
                  <a:lnTo>
                    <a:pt x="86" y="457"/>
                  </a:lnTo>
                  <a:cubicBezTo>
                    <a:pt x="148" y="499"/>
                    <a:pt x="226" y="525"/>
                    <a:pt x="297" y="525"/>
                  </a:cubicBezTo>
                  <a:cubicBezTo>
                    <a:pt x="323" y="525"/>
                    <a:pt x="348" y="522"/>
                    <a:pt x="371" y="514"/>
                  </a:cubicBezTo>
                  <a:cubicBezTo>
                    <a:pt x="428" y="514"/>
                    <a:pt x="485" y="485"/>
                    <a:pt x="542" y="485"/>
                  </a:cubicBezTo>
                  <a:lnTo>
                    <a:pt x="999" y="485"/>
                  </a:lnTo>
                  <a:lnTo>
                    <a:pt x="1113" y="514"/>
                  </a:lnTo>
                  <a:cubicBezTo>
                    <a:pt x="1170" y="542"/>
                    <a:pt x="1227" y="542"/>
                    <a:pt x="1313" y="571"/>
                  </a:cubicBezTo>
                  <a:cubicBezTo>
                    <a:pt x="1427" y="628"/>
                    <a:pt x="1541" y="685"/>
                    <a:pt x="1655" y="742"/>
                  </a:cubicBezTo>
                  <a:cubicBezTo>
                    <a:pt x="1666" y="746"/>
                    <a:pt x="1678" y="748"/>
                    <a:pt x="1689" y="748"/>
                  </a:cubicBezTo>
                  <a:cubicBezTo>
                    <a:pt x="1761" y="748"/>
                    <a:pt x="1822" y="674"/>
                    <a:pt x="1798" y="599"/>
                  </a:cubicBezTo>
                  <a:cubicBezTo>
                    <a:pt x="1712" y="457"/>
                    <a:pt x="1598" y="314"/>
                    <a:pt x="1455" y="257"/>
                  </a:cubicBezTo>
                  <a:cubicBezTo>
                    <a:pt x="1313" y="172"/>
                    <a:pt x="1170" y="86"/>
                    <a:pt x="1027" y="57"/>
                  </a:cubicBezTo>
                  <a:cubicBezTo>
                    <a:pt x="856" y="0"/>
                    <a:pt x="685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7987450" y="1805250"/>
              <a:ext cx="41400" cy="13850"/>
            </a:xfrm>
            <a:custGeom>
              <a:avLst/>
              <a:gdLst/>
              <a:ahLst/>
              <a:cxnLst/>
              <a:rect l="l" t="t" r="r" b="b"/>
              <a:pathLst>
                <a:path w="1656" h="554" extrusionOk="0">
                  <a:moveTo>
                    <a:pt x="1259" y="1"/>
                  </a:moveTo>
                  <a:cubicBezTo>
                    <a:pt x="1058" y="1"/>
                    <a:pt x="850" y="33"/>
                    <a:pt x="657" y="97"/>
                  </a:cubicBezTo>
                  <a:cubicBezTo>
                    <a:pt x="600" y="126"/>
                    <a:pt x="543" y="154"/>
                    <a:pt x="457" y="183"/>
                  </a:cubicBezTo>
                  <a:cubicBezTo>
                    <a:pt x="400" y="211"/>
                    <a:pt x="343" y="240"/>
                    <a:pt x="315" y="297"/>
                  </a:cubicBezTo>
                  <a:cubicBezTo>
                    <a:pt x="200" y="354"/>
                    <a:pt x="86" y="440"/>
                    <a:pt x="1" y="525"/>
                  </a:cubicBezTo>
                  <a:lnTo>
                    <a:pt x="29" y="554"/>
                  </a:lnTo>
                  <a:cubicBezTo>
                    <a:pt x="258" y="468"/>
                    <a:pt x="486" y="411"/>
                    <a:pt x="743" y="383"/>
                  </a:cubicBezTo>
                  <a:lnTo>
                    <a:pt x="1456" y="383"/>
                  </a:lnTo>
                  <a:cubicBezTo>
                    <a:pt x="1570" y="383"/>
                    <a:pt x="1656" y="297"/>
                    <a:pt x="1656" y="211"/>
                  </a:cubicBezTo>
                  <a:cubicBezTo>
                    <a:pt x="1656" y="97"/>
                    <a:pt x="1570" y="12"/>
                    <a:pt x="1456" y="12"/>
                  </a:cubicBezTo>
                  <a:cubicBezTo>
                    <a:pt x="1392" y="5"/>
                    <a:pt x="1326" y="1"/>
                    <a:pt x="1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8113700" y="1805250"/>
              <a:ext cx="41400" cy="13850"/>
            </a:xfrm>
            <a:custGeom>
              <a:avLst/>
              <a:gdLst/>
              <a:ahLst/>
              <a:cxnLst/>
              <a:rect l="l" t="t" r="r" b="b"/>
              <a:pathLst>
                <a:path w="1656" h="554" extrusionOk="0">
                  <a:moveTo>
                    <a:pt x="382" y="1"/>
                  </a:moveTo>
                  <a:cubicBezTo>
                    <a:pt x="313" y="1"/>
                    <a:pt x="243" y="5"/>
                    <a:pt x="172" y="12"/>
                  </a:cubicBezTo>
                  <a:cubicBezTo>
                    <a:pt x="87" y="12"/>
                    <a:pt x="1" y="97"/>
                    <a:pt x="1" y="211"/>
                  </a:cubicBezTo>
                  <a:cubicBezTo>
                    <a:pt x="1" y="297"/>
                    <a:pt x="87" y="383"/>
                    <a:pt x="172" y="383"/>
                  </a:cubicBezTo>
                  <a:lnTo>
                    <a:pt x="914" y="383"/>
                  </a:lnTo>
                  <a:cubicBezTo>
                    <a:pt x="1171" y="411"/>
                    <a:pt x="1399" y="468"/>
                    <a:pt x="1627" y="554"/>
                  </a:cubicBezTo>
                  <a:lnTo>
                    <a:pt x="1656" y="525"/>
                  </a:lnTo>
                  <a:cubicBezTo>
                    <a:pt x="1542" y="440"/>
                    <a:pt x="1456" y="354"/>
                    <a:pt x="1342" y="297"/>
                  </a:cubicBezTo>
                  <a:cubicBezTo>
                    <a:pt x="1285" y="240"/>
                    <a:pt x="1228" y="211"/>
                    <a:pt x="1171" y="183"/>
                  </a:cubicBezTo>
                  <a:cubicBezTo>
                    <a:pt x="1114" y="154"/>
                    <a:pt x="1057" y="126"/>
                    <a:pt x="1000" y="97"/>
                  </a:cubicBezTo>
                  <a:cubicBezTo>
                    <a:pt x="786" y="33"/>
                    <a:pt x="588" y="1"/>
                    <a:pt x="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7336925" y="1451750"/>
              <a:ext cx="146250" cy="59200"/>
            </a:xfrm>
            <a:custGeom>
              <a:avLst/>
              <a:gdLst/>
              <a:ahLst/>
              <a:cxnLst/>
              <a:rect l="l" t="t" r="r" b="b"/>
              <a:pathLst>
                <a:path w="5850" h="2368" extrusionOk="0">
                  <a:moveTo>
                    <a:pt x="2813" y="1"/>
                  </a:moveTo>
                  <a:cubicBezTo>
                    <a:pt x="1833" y="1"/>
                    <a:pt x="861" y="267"/>
                    <a:pt x="0" y="799"/>
                  </a:cubicBezTo>
                  <a:cubicBezTo>
                    <a:pt x="245" y="725"/>
                    <a:pt x="500" y="689"/>
                    <a:pt x="757" y="689"/>
                  </a:cubicBezTo>
                  <a:cubicBezTo>
                    <a:pt x="1099" y="689"/>
                    <a:pt x="1443" y="754"/>
                    <a:pt x="1769" y="884"/>
                  </a:cubicBezTo>
                  <a:cubicBezTo>
                    <a:pt x="1170" y="941"/>
                    <a:pt x="600" y="1141"/>
                    <a:pt x="86" y="1455"/>
                  </a:cubicBezTo>
                  <a:cubicBezTo>
                    <a:pt x="300" y="1384"/>
                    <a:pt x="528" y="1347"/>
                    <a:pt x="757" y="1347"/>
                  </a:cubicBezTo>
                  <a:cubicBezTo>
                    <a:pt x="1079" y="1347"/>
                    <a:pt x="1401" y="1419"/>
                    <a:pt x="1684" y="1569"/>
                  </a:cubicBezTo>
                  <a:cubicBezTo>
                    <a:pt x="1256" y="1569"/>
                    <a:pt x="828" y="1712"/>
                    <a:pt x="514" y="2026"/>
                  </a:cubicBezTo>
                  <a:cubicBezTo>
                    <a:pt x="856" y="1974"/>
                    <a:pt x="1199" y="1948"/>
                    <a:pt x="1540" y="1948"/>
                  </a:cubicBezTo>
                  <a:cubicBezTo>
                    <a:pt x="2335" y="1948"/>
                    <a:pt x="3122" y="2088"/>
                    <a:pt x="3881" y="2368"/>
                  </a:cubicBezTo>
                  <a:cubicBezTo>
                    <a:pt x="3624" y="2054"/>
                    <a:pt x="3282" y="1826"/>
                    <a:pt x="2911" y="1740"/>
                  </a:cubicBezTo>
                  <a:cubicBezTo>
                    <a:pt x="3173" y="1693"/>
                    <a:pt x="3435" y="1670"/>
                    <a:pt x="3697" y="1670"/>
                  </a:cubicBezTo>
                  <a:cubicBezTo>
                    <a:pt x="4062" y="1670"/>
                    <a:pt x="4428" y="1714"/>
                    <a:pt x="4794" y="1797"/>
                  </a:cubicBezTo>
                  <a:cubicBezTo>
                    <a:pt x="4423" y="1455"/>
                    <a:pt x="3966" y="1227"/>
                    <a:pt x="3453" y="1112"/>
                  </a:cubicBezTo>
                  <a:cubicBezTo>
                    <a:pt x="3857" y="963"/>
                    <a:pt x="4285" y="884"/>
                    <a:pt x="4712" y="884"/>
                  </a:cubicBezTo>
                  <a:cubicBezTo>
                    <a:pt x="5098" y="884"/>
                    <a:pt x="5484" y="948"/>
                    <a:pt x="5850" y="1084"/>
                  </a:cubicBezTo>
                  <a:lnTo>
                    <a:pt x="5193" y="542"/>
                  </a:lnTo>
                  <a:cubicBezTo>
                    <a:pt x="4433" y="181"/>
                    <a:pt x="3620" y="1"/>
                    <a:pt x="28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7946800" y="1617550"/>
              <a:ext cx="99175" cy="97425"/>
            </a:xfrm>
            <a:custGeom>
              <a:avLst/>
              <a:gdLst/>
              <a:ahLst/>
              <a:cxnLst/>
              <a:rect l="l" t="t" r="r" b="b"/>
              <a:pathLst>
                <a:path w="3967" h="3897" extrusionOk="0">
                  <a:moveTo>
                    <a:pt x="2822" y="1"/>
                  </a:moveTo>
                  <a:cubicBezTo>
                    <a:pt x="2176" y="1"/>
                    <a:pt x="1570" y="279"/>
                    <a:pt x="1142" y="758"/>
                  </a:cubicBezTo>
                  <a:cubicBezTo>
                    <a:pt x="657" y="1300"/>
                    <a:pt x="257" y="1927"/>
                    <a:pt x="0" y="2612"/>
                  </a:cubicBezTo>
                  <a:cubicBezTo>
                    <a:pt x="343" y="2184"/>
                    <a:pt x="828" y="1842"/>
                    <a:pt x="1370" y="1642"/>
                  </a:cubicBezTo>
                  <a:lnTo>
                    <a:pt x="1370" y="1642"/>
                  </a:lnTo>
                  <a:cubicBezTo>
                    <a:pt x="971" y="2013"/>
                    <a:pt x="714" y="2527"/>
                    <a:pt x="657" y="3069"/>
                  </a:cubicBezTo>
                  <a:cubicBezTo>
                    <a:pt x="999" y="2726"/>
                    <a:pt x="1399" y="2441"/>
                    <a:pt x="1826" y="2241"/>
                  </a:cubicBezTo>
                  <a:lnTo>
                    <a:pt x="1826" y="2241"/>
                  </a:lnTo>
                  <a:cubicBezTo>
                    <a:pt x="1370" y="2641"/>
                    <a:pt x="1085" y="3211"/>
                    <a:pt x="999" y="3811"/>
                  </a:cubicBezTo>
                  <a:cubicBezTo>
                    <a:pt x="1370" y="3440"/>
                    <a:pt x="1741" y="3097"/>
                    <a:pt x="2169" y="2812"/>
                  </a:cubicBezTo>
                  <a:lnTo>
                    <a:pt x="2169" y="2812"/>
                  </a:lnTo>
                  <a:cubicBezTo>
                    <a:pt x="1912" y="3097"/>
                    <a:pt x="1741" y="3497"/>
                    <a:pt x="1712" y="3896"/>
                  </a:cubicBezTo>
                  <a:cubicBezTo>
                    <a:pt x="2369" y="3240"/>
                    <a:pt x="3110" y="2641"/>
                    <a:pt x="3938" y="2184"/>
                  </a:cubicBezTo>
                  <a:lnTo>
                    <a:pt x="3938" y="2184"/>
                  </a:lnTo>
                  <a:cubicBezTo>
                    <a:pt x="3538" y="2241"/>
                    <a:pt x="3168" y="2355"/>
                    <a:pt x="2797" y="2498"/>
                  </a:cubicBezTo>
                  <a:cubicBezTo>
                    <a:pt x="3053" y="2127"/>
                    <a:pt x="3424" y="1842"/>
                    <a:pt x="3881" y="1671"/>
                  </a:cubicBezTo>
                  <a:cubicBezTo>
                    <a:pt x="3826" y="1667"/>
                    <a:pt x="3770" y="1665"/>
                    <a:pt x="3715" y="1665"/>
                  </a:cubicBezTo>
                  <a:cubicBezTo>
                    <a:pt x="3343" y="1665"/>
                    <a:pt x="2973" y="1746"/>
                    <a:pt x="2625" y="1870"/>
                  </a:cubicBezTo>
                  <a:cubicBezTo>
                    <a:pt x="2968" y="1471"/>
                    <a:pt x="3367" y="1186"/>
                    <a:pt x="3824" y="986"/>
                  </a:cubicBezTo>
                  <a:cubicBezTo>
                    <a:pt x="3754" y="969"/>
                    <a:pt x="3686" y="962"/>
                    <a:pt x="3617" y="962"/>
                  </a:cubicBezTo>
                  <a:cubicBezTo>
                    <a:pt x="3092" y="962"/>
                    <a:pt x="2581" y="1392"/>
                    <a:pt x="2026" y="1442"/>
                  </a:cubicBezTo>
                  <a:cubicBezTo>
                    <a:pt x="2511" y="843"/>
                    <a:pt x="3196" y="387"/>
                    <a:pt x="3966" y="158"/>
                  </a:cubicBezTo>
                  <a:lnTo>
                    <a:pt x="3082" y="16"/>
                  </a:lnTo>
                  <a:cubicBezTo>
                    <a:pt x="2995" y="6"/>
                    <a:pt x="2908" y="1"/>
                    <a:pt x="28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8124400" y="1634925"/>
              <a:ext cx="35000" cy="71475"/>
            </a:xfrm>
            <a:custGeom>
              <a:avLst/>
              <a:gdLst/>
              <a:ahLst/>
              <a:cxnLst/>
              <a:rect l="l" t="t" r="r" b="b"/>
              <a:pathLst>
                <a:path w="1400" h="2859" extrusionOk="0">
                  <a:moveTo>
                    <a:pt x="1262" y="0"/>
                  </a:moveTo>
                  <a:cubicBezTo>
                    <a:pt x="1013" y="0"/>
                    <a:pt x="767" y="84"/>
                    <a:pt x="543" y="234"/>
                  </a:cubicBezTo>
                  <a:cubicBezTo>
                    <a:pt x="400" y="348"/>
                    <a:pt x="286" y="519"/>
                    <a:pt x="201" y="690"/>
                  </a:cubicBezTo>
                  <a:cubicBezTo>
                    <a:pt x="144" y="833"/>
                    <a:pt x="87" y="976"/>
                    <a:pt x="58" y="1118"/>
                  </a:cubicBezTo>
                  <a:cubicBezTo>
                    <a:pt x="1" y="1347"/>
                    <a:pt x="1" y="1575"/>
                    <a:pt x="29" y="1803"/>
                  </a:cubicBezTo>
                  <a:cubicBezTo>
                    <a:pt x="87" y="1917"/>
                    <a:pt x="87" y="2031"/>
                    <a:pt x="115" y="2117"/>
                  </a:cubicBezTo>
                  <a:cubicBezTo>
                    <a:pt x="115" y="2174"/>
                    <a:pt x="87" y="2202"/>
                    <a:pt x="87" y="2260"/>
                  </a:cubicBezTo>
                  <a:cubicBezTo>
                    <a:pt x="87" y="2374"/>
                    <a:pt x="87" y="2488"/>
                    <a:pt x="115" y="2602"/>
                  </a:cubicBezTo>
                  <a:cubicBezTo>
                    <a:pt x="144" y="2688"/>
                    <a:pt x="201" y="2773"/>
                    <a:pt x="229" y="2859"/>
                  </a:cubicBezTo>
                  <a:cubicBezTo>
                    <a:pt x="429" y="2374"/>
                    <a:pt x="800" y="1974"/>
                    <a:pt x="1285" y="1717"/>
                  </a:cubicBezTo>
                  <a:cubicBezTo>
                    <a:pt x="1228" y="1710"/>
                    <a:pt x="1169" y="1707"/>
                    <a:pt x="1109" y="1707"/>
                  </a:cubicBezTo>
                  <a:cubicBezTo>
                    <a:pt x="930" y="1707"/>
                    <a:pt x="743" y="1739"/>
                    <a:pt x="572" y="1803"/>
                  </a:cubicBezTo>
                  <a:cubicBezTo>
                    <a:pt x="743" y="1404"/>
                    <a:pt x="1028" y="1033"/>
                    <a:pt x="1399" y="776"/>
                  </a:cubicBezTo>
                  <a:lnTo>
                    <a:pt x="1399" y="776"/>
                  </a:lnTo>
                  <a:lnTo>
                    <a:pt x="572" y="804"/>
                  </a:lnTo>
                  <a:cubicBezTo>
                    <a:pt x="743" y="462"/>
                    <a:pt x="1028" y="177"/>
                    <a:pt x="1370" y="6"/>
                  </a:cubicBezTo>
                  <a:cubicBezTo>
                    <a:pt x="1334" y="2"/>
                    <a:pt x="1298" y="0"/>
                    <a:pt x="12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7440350" y="2732625"/>
              <a:ext cx="758225" cy="288575"/>
            </a:xfrm>
            <a:custGeom>
              <a:avLst/>
              <a:gdLst/>
              <a:ahLst/>
              <a:cxnLst/>
              <a:rect l="l" t="t" r="r" b="b"/>
              <a:pathLst>
                <a:path w="30329" h="11543" extrusionOk="0">
                  <a:moveTo>
                    <a:pt x="6030" y="1"/>
                  </a:moveTo>
                  <a:cubicBezTo>
                    <a:pt x="5042" y="1"/>
                    <a:pt x="4078" y="87"/>
                    <a:pt x="3225" y="379"/>
                  </a:cubicBezTo>
                  <a:cubicBezTo>
                    <a:pt x="1" y="1464"/>
                    <a:pt x="200" y="5829"/>
                    <a:pt x="885" y="8568"/>
                  </a:cubicBezTo>
                  <a:cubicBezTo>
                    <a:pt x="885" y="8607"/>
                    <a:pt x="908" y="8622"/>
                    <a:pt x="936" y="8622"/>
                  </a:cubicBezTo>
                  <a:cubicBezTo>
                    <a:pt x="971" y="8622"/>
                    <a:pt x="1012" y="8600"/>
                    <a:pt x="1028" y="8568"/>
                  </a:cubicBezTo>
                  <a:cubicBezTo>
                    <a:pt x="1598" y="6086"/>
                    <a:pt x="714" y="1892"/>
                    <a:pt x="3938" y="1178"/>
                  </a:cubicBezTo>
                  <a:cubicBezTo>
                    <a:pt x="4501" y="1059"/>
                    <a:pt x="5113" y="1022"/>
                    <a:pt x="5740" y="1022"/>
                  </a:cubicBezTo>
                  <a:cubicBezTo>
                    <a:pt x="6766" y="1022"/>
                    <a:pt x="7832" y="1121"/>
                    <a:pt x="8788" y="1121"/>
                  </a:cubicBezTo>
                  <a:lnTo>
                    <a:pt x="14495" y="1121"/>
                  </a:lnTo>
                  <a:cubicBezTo>
                    <a:pt x="16264" y="1121"/>
                    <a:pt x="18040" y="1114"/>
                    <a:pt x="19816" y="1114"/>
                  </a:cubicBezTo>
                  <a:cubicBezTo>
                    <a:pt x="21592" y="1114"/>
                    <a:pt x="23368" y="1121"/>
                    <a:pt x="25137" y="1150"/>
                  </a:cubicBezTo>
                  <a:cubicBezTo>
                    <a:pt x="26678" y="1178"/>
                    <a:pt x="28076" y="1635"/>
                    <a:pt x="28190" y="3404"/>
                  </a:cubicBezTo>
                  <a:cubicBezTo>
                    <a:pt x="28247" y="4260"/>
                    <a:pt x="28276" y="5144"/>
                    <a:pt x="28305" y="6029"/>
                  </a:cubicBezTo>
                  <a:cubicBezTo>
                    <a:pt x="28362" y="6856"/>
                    <a:pt x="28362" y="7684"/>
                    <a:pt x="28305" y="8483"/>
                  </a:cubicBezTo>
                  <a:cubicBezTo>
                    <a:pt x="28105" y="10109"/>
                    <a:pt x="27449" y="10537"/>
                    <a:pt x="25794" y="10651"/>
                  </a:cubicBezTo>
                  <a:cubicBezTo>
                    <a:pt x="25366" y="10708"/>
                    <a:pt x="25223" y="11364"/>
                    <a:pt x="25680" y="11450"/>
                  </a:cubicBezTo>
                  <a:cubicBezTo>
                    <a:pt x="25999" y="11513"/>
                    <a:pt x="26291" y="11542"/>
                    <a:pt x="26560" y="11542"/>
                  </a:cubicBezTo>
                  <a:cubicBezTo>
                    <a:pt x="30329" y="11542"/>
                    <a:pt x="29345" y="5702"/>
                    <a:pt x="29132" y="3119"/>
                  </a:cubicBezTo>
                  <a:cubicBezTo>
                    <a:pt x="28989" y="1578"/>
                    <a:pt x="28419" y="579"/>
                    <a:pt x="26821" y="322"/>
                  </a:cubicBezTo>
                  <a:cubicBezTo>
                    <a:pt x="25805" y="140"/>
                    <a:pt x="24739" y="85"/>
                    <a:pt x="23661" y="85"/>
                  </a:cubicBezTo>
                  <a:cubicBezTo>
                    <a:pt x="22045" y="85"/>
                    <a:pt x="20401" y="208"/>
                    <a:pt x="18860" y="208"/>
                  </a:cubicBezTo>
                  <a:cubicBezTo>
                    <a:pt x="15979" y="208"/>
                    <a:pt x="13097" y="208"/>
                    <a:pt x="10187" y="180"/>
                  </a:cubicBezTo>
                  <a:cubicBezTo>
                    <a:pt x="8924" y="180"/>
                    <a:pt x="7452" y="1"/>
                    <a:pt x="60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7451050" y="2888225"/>
              <a:ext cx="684800" cy="137350"/>
            </a:xfrm>
            <a:custGeom>
              <a:avLst/>
              <a:gdLst/>
              <a:ahLst/>
              <a:cxnLst/>
              <a:rect l="l" t="t" r="r" b="b"/>
              <a:pathLst>
                <a:path w="27392" h="5494" extrusionOk="0">
                  <a:moveTo>
                    <a:pt x="502" y="1"/>
                  </a:moveTo>
                  <a:cubicBezTo>
                    <a:pt x="465" y="1"/>
                    <a:pt x="429" y="22"/>
                    <a:pt x="429" y="62"/>
                  </a:cubicBezTo>
                  <a:cubicBezTo>
                    <a:pt x="1" y="1488"/>
                    <a:pt x="172" y="3400"/>
                    <a:pt x="1370" y="4427"/>
                  </a:cubicBezTo>
                  <a:cubicBezTo>
                    <a:pt x="2359" y="5310"/>
                    <a:pt x="3951" y="5461"/>
                    <a:pt x="5493" y="5461"/>
                  </a:cubicBezTo>
                  <a:cubicBezTo>
                    <a:pt x="6289" y="5461"/>
                    <a:pt x="7073" y="5421"/>
                    <a:pt x="7754" y="5421"/>
                  </a:cubicBezTo>
                  <a:cubicBezTo>
                    <a:pt x="7884" y="5421"/>
                    <a:pt x="8010" y="5422"/>
                    <a:pt x="8132" y="5426"/>
                  </a:cubicBezTo>
                  <a:cubicBezTo>
                    <a:pt x="9844" y="5473"/>
                    <a:pt x="11556" y="5494"/>
                    <a:pt x="13269" y="5494"/>
                  </a:cubicBezTo>
                  <a:cubicBezTo>
                    <a:pt x="14666" y="5494"/>
                    <a:pt x="16064" y="5480"/>
                    <a:pt x="17462" y="5454"/>
                  </a:cubicBezTo>
                  <a:cubicBezTo>
                    <a:pt x="17660" y="5452"/>
                    <a:pt x="17859" y="5452"/>
                    <a:pt x="18058" y="5452"/>
                  </a:cubicBezTo>
                  <a:cubicBezTo>
                    <a:pt x="19225" y="5452"/>
                    <a:pt x="20412" y="5478"/>
                    <a:pt x="21598" y="5478"/>
                  </a:cubicBezTo>
                  <a:cubicBezTo>
                    <a:pt x="23392" y="5478"/>
                    <a:pt x="25186" y="5417"/>
                    <a:pt x="26906" y="5112"/>
                  </a:cubicBezTo>
                  <a:cubicBezTo>
                    <a:pt x="27391" y="5026"/>
                    <a:pt x="27220" y="4341"/>
                    <a:pt x="26792" y="4284"/>
                  </a:cubicBezTo>
                  <a:cubicBezTo>
                    <a:pt x="26158" y="4221"/>
                    <a:pt x="25514" y="4197"/>
                    <a:pt x="24866" y="4197"/>
                  </a:cubicBezTo>
                  <a:cubicBezTo>
                    <a:pt x="23183" y="4197"/>
                    <a:pt x="21470" y="4357"/>
                    <a:pt x="19802" y="4399"/>
                  </a:cubicBezTo>
                  <a:cubicBezTo>
                    <a:pt x="18365" y="4432"/>
                    <a:pt x="16917" y="4446"/>
                    <a:pt x="15472" y="4446"/>
                  </a:cubicBezTo>
                  <a:cubicBezTo>
                    <a:pt x="14450" y="4446"/>
                    <a:pt x="13428" y="4439"/>
                    <a:pt x="12412" y="4427"/>
                  </a:cubicBezTo>
                  <a:cubicBezTo>
                    <a:pt x="10072" y="4427"/>
                    <a:pt x="7733" y="4399"/>
                    <a:pt x="5422" y="4341"/>
                  </a:cubicBezTo>
                  <a:cubicBezTo>
                    <a:pt x="3710" y="4313"/>
                    <a:pt x="2026" y="4370"/>
                    <a:pt x="1142" y="2601"/>
                  </a:cubicBezTo>
                  <a:cubicBezTo>
                    <a:pt x="771" y="1859"/>
                    <a:pt x="799" y="889"/>
                    <a:pt x="571" y="90"/>
                  </a:cubicBezTo>
                  <a:cubicBezTo>
                    <a:pt x="586" y="29"/>
                    <a:pt x="544" y="1"/>
                    <a:pt x="5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7389700" y="3008350"/>
              <a:ext cx="203325" cy="1630975"/>
            </a:xfrm>
            <a:custGeom>
              <a:avLst/>
              <a:gdLst/>
              <a:ahLst/>
              <a:cxnLst/>
              <a:rect l="l" t="t" r="r" b="b"/>
              <a:pathLst>
                <a:path w="8133" h="65239" extrusionOk="0">
                  <a:moveTo>
                    <a:pt x="7137" y="0"/>
                  </a:moveTo>
                  <a:cubicBezTo>
                    <a:pt x="7007" y="0"/>
                    <a:pt x="6880" y="117"/>
                    <a:pt x="6934" y="278"/>
                  </a:cubicBezTo>
                  <a:cubicBezTo>
                    <a:pt x="7276" y="2390"/>
                    <a:pt x="6763" y="3759"/>
                    <a:pt x="4908" y="5015"/>
                  </a:cubicBezTo>
                  <a:cubicBezTo>
                    <a:pt x="3967" y="5614"/>
                    <a:pt x="3082" y="6013"/>
                    <a:pt x="2340" y="6869"/>
                  </a:cubicBezTo>
                  <a:cubicBezTo>
                    <a:pt x="999" y="8381"/>
                    <a:pt x="543" y="10350"/>
                    <a:pt x="400" y="12347"/>
                  </a:cubicBezTo>
                  <a:cubicBezTo>
                    <a:pt x="1" y="18482"/>
                    <a:pt x="286" y="24702"/>
                    <a:pt x="229" y="30865"/>
                  </a:cubicBezTo>
                  <a:cubicBezTo>
                    <a:pt x="143" y="42135"/>
                    <a:pt x="58" y="53434"/>
                    <a:pt x="457" y="64704"/>
                  </a:cubicBezTo>
                  <a:cubicBezTo>
                    <a:pt x="472" y="65061"/>
                    <a:pt x="757" y="65239"/>
                    <a:pt x="1032" y="65239"/>
                  </a:cubicBezTo>
                  <a:cubicBezTo>
                    <a:pt x="1306" y="65239"/>
                    <a:pt x="1570" y="65061"/>
                    <a:pt x="1542" y="64704"/>
                  </a:cubicBezTo>
                  <a:cubicBezTo>
                    <a:pt x="971" y="53063"/>
                    <a:pt x="1085" y="41336"/>
                    <a:pt x="1142" y="29695"/>
                  </a:cubicBezTo>
                  <a:cubicBezTo>
                    <a:pt x="1142" y="26614"/>
                    <a:pt x="1171" y="23504"/>
                    <a:pt x="1171" y="20422"/>
                  </a:cubicBezTo>
                  <a:cubicBezTo>
                    <a:pt x="1199" y="17226"/>
                    <a:pt x="800" y="13688"/>
                    <a:pt x="1484" y="10521"/>
                  </a:cubicBezTo>
                  <a:cubicBezTo>
                    <a:pt x="1798" y="8838"/>
                    <a:pt x="2768" y="7326"/>
                    <a:pt x="4195" y="6356"/>
                  </a:cubicBezTo>
                  <a:cubicBezTo>
                    <a:pt x="5108" y="5756"/>
                    <a:pt x="6135" y="5414"/>
                    <a:pt x="6849" y="4558"/>
                  </a:cubicBezTo>
                  <a:cubicBezTo>
                    <a:pt x="7961" y="3331"/>
                    <a:pt x="8132" y="1562"/>
                    <a:pt x="7334" y="136"/>
                  </a:cubicBezTo>
                  <a:cubicBezTo>
                    <a:pt x="7291" y="41"/>
                    <a:pt x="7214" y="0"/>
                    <a:pt x="71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8203600" y="3243550"/>
              <a:ext cx="37825" cy="1395075"/>
            </a:xfrm>
            <a:custGeom>
              <a:avLst/>
              <a:gdLst/>
              <a:ahLst/>
              <a:cxnLst/>
              <a:rect l="l" t="t" r="r" b="b"/>
              <a:pathLst>
                <a:path w="1513" h="55803" extrusionOk="0">
                  <a:moveTo>
                    <a:pt x="656" y="1"/>
                  </a:moveTo>
                  <a:cubicBezTo>
                    <a:pt x="599" y="86"/>
                    <a:pt x="542" y="143"/>
                    <a:pt x="485" y="229"/>
                  </a:cubicBezTo>
                  <a:cubicBezTo>
                    <a:pt x="371" y="372"/>
                    <a:pt x="200" y="486"/>
                    <a:pt x="57" y="571"/>
                  </a:cubicBezTo>
                  <a:cubicBezTo>
                    <a:pt x="29" y="600"/>
                    <a:pt x="0" y="628"/>
                    <a:pt x="0" y="657"/>
                  </a:cubicBezTo>
                  <a:cubicBezTo>
                    <a:pt x="29" y="800"/>
                    <a:pt x="86" y="971"/>
                    <a:pt x="114" y="1142"/>
                  </a:cubicBezTo>
                  <a:cubicBezTo>
                    <a:pt x="770" y="4138"/>
                    <a:pt x="399" y="7590"/>
                    <a:pt x="399" y="10643"/>
                  </a:cubicBezTo>
                  <a:cubicBezTo>
                    <a:pt x="428" y="13867"/>
                    <a:pt x="457" y="17063"/>
                    <a:pt x="457" y="20287"/>
                  </a:cubicBezTo>
                  <a:cubicBezTo>
                    <a:pt x="514" y="31928"/>
                    <a:pt x="628" y="43655"/>
                    <a:pt x="29" y="55267"/>
                  </a:cubicBezTo>
                  <a:cubicBezTo>
                    <a:pt x="14" y="55624"/>
                    <a:pt x="285" y="55802"/>
                    <a:pt x="564" y="55802"/>
                  </a:cubicBezTo>
                  <a:cubicBezTo>
                    <a:pt x="842" y="55802"/>
                    <a:pt x="1127" y="55624"/>
                    <a:pt x="1141" y="55267"/>
                  </a:cubicBezTo>
                  <a:cubicBezTo>
                    <a:pt x="1512" y="44026"/>
                    <a:pt x="1455" y="32727"/>
                    <a:pt x="1370" y="21457"/>
                  </a:cubicBezTo>
                  <a:cubicBezTo>
                    <a:pt x="1313" y="15379"/>
                    <a:pt x="1484" y="9302"/>
                    <a:pt x="1198" y="3253"/>
                  </a:cubicBezTo>
                  <a:cubicBezTo>
                    <a:pt x="1170" y="2169"/>
                    <a:pt x="970" y="1056"/>
                    <a:pt x="6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8043800" y="3008475"/>
              <a:ext cx="33550" cy="81025"/>
            </a:xfrm>
            <a:custGeom>
              <a:avLst/>
              <a:gdLst/>
              <a:ahLst/>
              <a:cxnLst/>
              <a:rect l="l" t="t" r="r" b="b"/>
              <a:pathLst>
                <a:path w="1342" h="3241" extrusionOk="0">
                  <a:moveTo>
                    <a:pt x="827" y="0"/>
                  </a:moveTo>
                  <a:cubicBezTo>
                    <a:pt x="762" y="0"/>
                    <a:pt x="697" y="32"/>
                    <a:pt x="657" y="102"/>
                  </a:cubicBezTo>
                  <a:cubicBezTo>
                    <a:pt x="86" y="1015"/>
                    <a:pt x="1" y="2156"/>
                    <a:pt x="343" y="3155"/>
                  </a:cubicBezTo>
                  <a:lnTo>
                    <a:pt x="514" y="3241"/>
                  </a:lnTo>
                  <a:lnTo>
                    <a:pt x="1142" y="3241"/>
                  </a:lnTo>
                  <a:lnTo>
                    <a:pt x="1342" y="3212"/>
                  </a:lnTo>
                  <a:cubicBezTo>
                    <a:pt x="942" y="2385"/>
                    <a:pt x="828" y="1443"/>
                    <a:pt x="1028" y="273"/>
                  </a:cubicBezTo>
                  <a:cubicBezTo>
                    <a:pt x="1065" y="107"/>
                    <a:pt x="946" y="0"/>
                    <a:pt x="8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7396850" y="4600225"/>
              <a:ext cx="840300" cy="129750"/>
            </a:xfrm>
            <a:custGeom>
              <a:avLst/>
              <a:gdLst/>
              <a:ahLst/>
              <a:cxnLst/>
              <a:rect l="l" t="t" r="r" b="b"/>
              <a:pathLst>
                <a:path w="33612" h="5190" extrusionOk="0">
                  <a:moveTo>
                    <a:pt x="32775" y="0"/>
                  </a:moveTo>
                  <a:cubicBezTo>
                    <a:pt x="32621" y="0"/>
                    <a:pt x="32457" y="121"/>
                    <a:pt x="32441" y="316"/>
                  </a:cubicBezTo>
                  <a:cubicBezTo>
                    <a:pt x="32013" y="4367"/>
                    <a:pt x="28190" y="3968"/>
                    <a:pt x="25051" y="4025"/>
                  </a:cubicBezTo>
                  <a:cubicBezTo>
                    <a:pt x="23710" y="4039"/>
                    <a:pt x="22376" y="4046"/>
                    <a:pt x="21043" y="4046"/>
                  </a:cubicBezTo>
                  <a:cubicBezTo>
                    <a:pt x="19709" y="4046"/>
                    <a:pt x="18375" y="4039"/>
                    <a:pt x="17034" y="4025"/>
                  </a:cubicBezTo>
                  <a:cubicBezTo>
                    <a:pt x="14523" y="3996"/>
                    <a:pt x="12012" y="3939"/>
                    <a:pt x="9501" y="3911"/>
                  </a:cubicBezTo>
                  <a:cubicBezTo>
                    <a:pt x="9379" y="3908"/>
                    <a:pt x="9250" y="3907"/>
                    <a:pt x="9115" y="3907"/>
                  </a:cubicBezTo>
                  <a:cubicBezTo>
                    <a:pt x="8584" y="3907"/>
                    <a:pt x="7966" y="3924"/>
                    <a:pt x="7315" y="3924"/>
                  </a:cubicBezTo>
                  <a:cubicBezTo>
                    <a:pt x="4568" y="3924"/>
                    <a:pt x="1220" y="3631"/>
                    <a:pt x="1198" y="572"/>
                  </a:cubicBezTo>
                  <a:cubicBezTo>
                    <a:pt x="1183" y="401"/>
                    <a:pt x="1040" y="307"/>
                    <a:pt x="895" y="307"/>
                  </a:cubicBezTo>
                  <a:cubicBezTo>
                    <a:pt x="774" y="307"/>
                    <a:pt x="651" y="373"/>
                    <a:pt x="599" y="515"/>
                  </a:cubicBezTo>
                  <a:cubicBezTo>
                    <a:pt x="0" y="2998"/>
                    <a:pt x="2311" y="4538"/>
                    <a:pt x="4537" y="4824"/>
                  </a:cubicBezTo>
                  <a:cubicBezTo>
                    <a:pt x="6401" y="5073"/>
                    <a:pt x="8331" y="5135"/>
                    <a:pt x="10273" y="5135"/>
                  </a:cubicBezTo>
                  <a:cubicBezTo>
                    <a:pt x="12204" y="5135"/>
                    <a:pt x="14145" y="5074"/>
                    <a:pt x="16043" y="5074"/>
                  </a:cubicBezTo>
                  <a:cubicBezTo>
                    <a:pt x="16384" y="5074"/>
                    <a:pt x="16724" y="5076"/>
                    <a:pt x="17062" y="5081"/>
                  </a:cubicBezTo>
                  <a:cubicBezTo>
                    <a:pt x="19308" y="5096"/>
                    <a:pt x="21606" y="5190"/>
                    <a:pt x="23889" y="5190"/>
                  </a:cubicBezTo>
                  <a:cubicBezTo>
                    <a:pt x="25754" y="5190"/>
                    <a:pt x="27608" y="5127"/>
                    <a:pt x="29417" y="4909"/>
                  </a:cubicBezTo>
                  <a:cubicBezTo>
                    <a:pt x="31728" y="4596"/>
                    <a:pt x="33611" y="2627"/>
                    <a:pt x="33040" y="230"/>
                  </a:cubicBezTo>
                  <a:cubicBezTo>
                    <a:pt x="33003" y="70"/>
                    <a:pt x="32892" y="0"/>
                    <a:pt x="327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7569450" y="3063075"/>
              <a:ext cx="502175" cy="35900"/>
            </a:xfrm>
            <a:custGeom>
              <a:avLst/>
              <a:gdLst/>
              <a:ahLst/>
              <a:cxnLst/>
              <a:rect l="l" t="t" r="r" b="b"/>
              <a:pathLst>
                <a:path w="20087" h="1436" extrusionOk="0">
                  <a:moveTo>
                    <a:pt x="19516" y="0"/>
                  </a:moveTo>
                  <a:cubicBezTo>
                    <a:pt x="19507" y="0"/>
                    <a:pt x="19498" y="1"/>
                    <a:pt x="19488" y="1"/>
                  </a:cubicBezTo>
                  <a:cubicBezTo>
                    <a:pt x="16150" y="172"/>
                    <a:pt x="12783" y="286"/>
                    <a:pt x="9417" y="343"/>
                  </a:cubicBezTo>
                  <a:cubicBezTo>
                    <a:pt x="9340" y="344"/>
                    <a:pt x="9262" y="344"/>
                    <a:pt x="9185" y="344"/>
                  </a:cubicBezTo>
                  <a:cubicBezTo>
                    <a:pt x="7568" y="344"/>
                    <a:pt x="5792" y="190"/>
                    <a:pt x="4049" y="190"/>
                  </a:cubicBezTo>
                  <a:cubicBezTo>
                    <a:pt x="2675" y="190"/>
                    <a:pt x="1323" y="286"/>
                    <a:pt x="86" y="629"/>
                  </a:cubicBezTo>
                  <a:cubicBezTo>
                    <a:pt x="1" y="686"/>
                    <a:pt x="1" y="828"/>
                    <a:pt x="86" y="857"/>
                  </a:cubicBezTo>
                  <a:cubicBezTo>
                    <a:pt x="1458" y="1314"/>
                    <a:pt x="3005" y="1435"/>
                    <a:pt x="4570" y="1435"/>
                  </a:cubicBezTo>
                  <a:cubicBezTo>
                    <a:pt x="6228" y="1435"/>
                    <a:pt x="7905" y="1300"/>
                    <a:pt x="9417" y="1285"/>
                  </a:cubicBezTo>
                  <a:cubicBezTo>
                    <a:pt x="12783" y="1228"/>
                    <a:pt x="16150" y="1085"/>
                    <a:pt x="19488" y="885"/>
                  </a:cubicBezTo>
                  <a:cubicBezTo>
                    <a:pt x="20050" y="857"/>
                    <a:pt x="20087" y="0"/>
                    <a:pt x="195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7407550" y="3496750"/>
              <a:ext cx="833875" cy="34575"/>
            </a:xfrm>
            <a:custGeom>
              <a:avLst/>
              <a:gdLst/>
              <a:ahLst/>
              <a:cxnLst/>
              <a:rect l="l" t="t" r="r" b="b"/>
              <a:pathLst>
                <a:path w="33355" h="1383" extrusionOk="0">
                  <a:moveTo>
                    <a:pt x="32725" y="1"/>
                  </a:moveTo>
                  <a:cubicBezTo>
                    <a:pt x="32716" y="1"/>
                    <a:pt x="32707" y="1"/>
                    <a:pt x="32698" y="2"/>
                  </a:cubicBezTo>
                  <a:cubicBezTo>
                    <a:pt x="27163" y="173"/>
                    <a:pt x="21599" y="258"/>
                    <a:pt x="16035" y="315"/>
                  </a:cubicBezTo>
                  <a:cubicBezTo>
                    <a:pt x="13410" y="344"/>
                    <a:pt x="10757" y="372"/>
                    <a:pt x="8103" y="372"/>
                  </a:cubicBezTo>
                  <a:cubicBezTo>
                    <a:pt x="6789" y="372"/>
                    <a:pt x="5393" y="290"/>
                    <a:pt x="4003" y="290"/>
                  </a:cubicBezTo>
                  <a:cubicBezTo>
                    <a:pt x="2676" y="290"/>
                    <a:pt x="1354" y="365"/>
                    <a:pt x="114" y="658"/>
                  </a:cubicBezTo>
                  <a:cubicBezTo>
                    <a:pt x="0" y="715"/>
                    <a:pt x="0" y="915"/>
                    <a:pt x="114" y="972"/>
                  </a:cubicBezTo>
                  <a:cubicBezTo>
                    <a:pt x="1406" y="1310"/>
                    <a:pt x="2796" y="1383"/>
                    <a:pt x="4188" y="1383"/>
                  </a:cubicBezTo>
                  <a:cubicBezTo>
                    <a:pt x="5249" y="1383"/>
                    <a:pt x="6311" y="1340"/>
                    <a:pt x="7331" y="1340"/>
                  </a:cubicBezTo>
                  <a:cubicBezTo>
                    <a:pt x="7456" y="1340"/>
                    <a:pt x="7580" y="1341"/>
                    <a:pt x="7704" y="1343"/>
                  </a:cubicBezTo>
                  <a:lnTo>
                    <a:pt x="16035" y="1343"/>
                  </a:lnTo>
                  <a:cubicBezTo>
                    <a:pt x="21599" y="1285"/>
                    <a:pt x="27163" y="1171"/>
                    <a:pt x="32698" y="1029"/>
                  </a:cubicBezTo>
                  <a:cubicBezTo>
                    <a:pt x="33345" y="1001"/>
                    <a:pt x="33354" y="1"/>
                    <a:pt x="327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7406825" y="3742150"/>
              <a:ext cx="834600" cy="34625"/>
            </a:xfrm>
            <a:custGeom>
              <a:avLst/>
              <a:gdLst/>
              <a:ahLst/>
              <a:cxnLst/>
              <a:rect l="l" t="t" r="r" b="b"/>
              <a:pathLst>
                <a:path w="33384" h="1385" extrusionOk="0">
                  <a:moveTo>
                    <a:pt x="32753" y="0"/>
                  </a:moveTo>
                  <a:cubicBezTo>
                    <a:pt x="32744" y="0"/>
                    <a:pt x="32736" y="0"/>
                    <a:pt x="32727" y="1"/>
                  </a:cubicBezTo>
                  <a:cubicBezTo>
                    <a:pt x="27192" y="143"/>
                    <a:pt x="21628" y="257"/>
                    <a:pt x="16064" y="314"/>
                  </a:cubicBezTo>
                  <a:cubicBezTo>
                    <a:pt x="13439" y="343"/>
                    <a:pt x="10786" y="372"/>
                    <a:pt x="8132" y="372"/>
                  </a:cubicBezTo>
                  <a:cubicBezTo>
                    <a:pt x="6818" y="372"/>
                    <a:pt x="5422" y="289"/>
                    <a:pt x="4032" y="289"/>
                  </a:cubicBezTo>
                  <a:cubicBezTo>
                    <a:pt x="2705" y="289"/>
                    <a:pt x="1383" y="364"/>
                    <a:pt x="143" y="657"/>
                  </a:cubicBezTo>
                  <a:cubicBezTo>
                    <a:pt x="1" y="714"/>
                    <a:pt x="1" y="914"/>
                    <a:pt x="143" y="999"/>
                  </a:cubicBezTo>
                  <a:cubicBezTo>
                    <a:pt x="1405" y="1315"/>
                    <a:pt x="2762" y="1385"/>
                    <a:pt x="4122" y="1385"/>
                  </a:cubicBezTo>
                  <a:cubicBezTo>
                    <a:pt x="5215" y="1385"/>
                    <a:pt x="6311" y="1340"/>
                    <a:pt x="7361" y="1340"/>
                  </a:cubicBezTo>
                  <a:cubicBezTo>
                    <a:pt x="7485" y="1340"/>
                    <a:pt x="7609" y="1340"/>
                    <a:pt x="7733" y="1342"/>
                  </a:cubicBezTo>
                  <a:lnTo>
                    <a:pt x="16064" y="1342"/>
                  </a:lnTo>
                  <a:cubicBezTo>
                    <a:pt x="21628" y="1285"/>
                    <a:pt x="27192" y="1170"/>
                    <a:pt x="32727" y="1028"/>
                  </a:cubicBezTo>
                  <a:cubicBezTo>
                    <a:pt x="33374" y="1028"/>
                    <a:pt x="33383" y="0"/>
                    <a:pt x="327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7407550" y="4464025"/>
              <a:ext cx="833875" cy="34900"/>
            </a:xfrm>
            <a:custGeom>
              <a:avLst/>
              <a:gdLst/>
              <a:ahLst/>
              <a:cxnLst/>
              <a:rect l="l" t="t" r="r" b="b"/>
              <a:pathLst>
                <a:path w="33355" h="1396" extrusionOk="0">
                  <a:moveTo>
                    <a:pt x="32698" y="0"/>
                  </a:moveTo>
                  <a:cubicBezTo>
                    <a:pt x="27163" y="171"/>
                    <a:pt x="21599" y="286"/>
                    <a:pt x="16035" y="343"/>
                  </a:cubicBezTo>
                  <a:cubicBezTo>
                    <a:pt x="13410" y="371"/>
                    <a:pt x="10757" y="400"/>
                    <a:pt x="8103" y="400"/>
                  </a:cubicBezTo>
                  <a:cubicBezTo>
                    <a:pt x="6758" y="400"/>
                    <a:pt x="5327" y="314"/>
                    <a:pt x="3904" y="314"/>
                  </a:cubicBezTo>
                  <a:cubicBezTo>
                    <a:pt x="2610" y="314"/>
                    <a:pt x="1323" y="385"/>
                    <a:pt x="114" y="656"/>
                  </a:cubicBezTo>
                  <a:cubicBezTo>
                    <a:pt x="0" y="742"/>
                    <a:pt x="0" y="913"/>
                    <a:pt x="114" y="999"/>
                  </a:cubicBezTo>
                  <a:cubicBezTo>
                    <a:pt x="1405" y="1321"/>
                    <a:pt x="2795" y="1396"/>
                    <a:pt x="4186" y="1396"/>
                  </a:cubicBezTo>
                  <a:cubicBezTo>
                    <a:pt x="5378" y="1396"/>
                    <a:pt x="6571" y="1341"/>
                    <a:pt x="7704" y="1341"/>
                  </a:cubicBezTo>
                  <a:cubicBezTo>
                    <a:pt x="9102" y="1355"/>
                    <a:pt x="10493" y="1363"/>
                    <a:pt x="11880" y="1363"/>
                  </a:cubicBezTo>
                  <a:cubicBezTo>
                    <a:pt x="13268" y="1363"/>
                    <a:pt x="14651" y="1355"/>
                    <a:pt x="16035" y="1341"/>
                  </a:cubicBezTo>
                  <a:cubicBezTo>
                    <a:pt x="21599" y="1313"/>
                    <a:pt x="27163" y="1199"/>
                    <a:pt x="32698" y="1027"/>
                  </a:cubicBezTo>
                  <a:cubicBezTo>
                    <a:pt x="33354" y="1027"/>
                    <a:pt x="33354" y="0"/>
                    <a:pt x="32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7402550" y="4614550"/>
              <a:ext cx="91325" cy="93175"/>
            </a:xfrm>
            <a:custGeom>
              <a:avLst/>
              <a:gdLst/>
              <a:ahLst/>
              <a:cxnLst/>
              <a:rect l="l" t="t" r="r" b="b"/>
              <a:pathLst>
                <a:path w="3653" h="3727" extrusionOk="0">
                  <a:moveTo>
                    <a:pt x="477" y="0"/>
                  </a:moveTo>
                  <a:cubicBezTo>
                    <a:pt x="448" y="0"/>
                    <a:pt x="420" y="16"/>
                    <a:pt x="400" y="57"/>
                  </a:cubicBezTo>
                  <a:cubicBezTo>
                    <a:pt x="0" y="913"/>
                    <a:pt x="143" y="1940"/>
                    <a:pt x="799" y="2624"/>
                  </a:cubicBezTo>
                  <a:cubicBezTo>
                    <a:pt x="1291" y="3165"/>
                    <a:pt x="2268" y="3727"/>
                    <a:pt x="3077" y="3727"/>
                  </a:cubicBezTo>
                  <a:cubicBezTo>
                    <a:pt x="3208" y="3727"/>
                    <a:pt x="3334" y="3712"/>
                    <a:pt x="3453" y="3680"/>
                  </a:cubicBezTo>
                  <a:cubicBezTo>
                    <a:pt x="3595" y="3652"/>
                    <a:pt x="3652" y="3480"/>
                    <a:pt x="3538" y="3366"/>
                  </a:cubicBezTo>
                  <a:cubicBezTo>
                    <a:pt x="3082" y="2853"/>
                    <a:pt x="2283" y="2767"/>
                    <a:pt x="1741" y="2339"/>
                  </a:cubicBezTo>
                  <a:cubicBezTo>
                    <a:pt x="1056" y="1797"/>
                    <a:pt x="628" y="970"/>
                    <a:pt x="600" y="85"/>
                  </a:cubicBezTo>
                  <a:cubicBezTo>
                    <a:pt x="581" y="49"/>
                    <a:pt x="528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7439225" y="4521475"/>
              <a:ext cx="759975" cy="86825"/>
            </a:xfrm>
            <a:custGeom>
              <a:avLst/>
              <a:gdLst/>
              <a:ahLst/>
              <a:cxnLst/>
              <a:rect l="l" t="t" r="r" b="b"/>
              <a:pathLst>
                <a:path w="30399" h="3473" extrusionOk="0">
                  <a:moveTo>
                    <a:pt x="30048" y="1"/>
                  </a:moveTo>
                  <a:cubicBezTo>
                    <a:pt x="30003" y="1"/>
                    <a:pt x="29959" y="13"/>
                    <a:pt x="29919" y="42"/>
                  </a:cubicBezTo>
                  <a:cubicBezTo>
                    <a:pt x="26515" y="2125"/>
                    <a:pt x="22275" y="2331"/>
                    <a:pt x="18325" y="2331"/>
                  </a:cubicBezTo>
                  <a:cubicBezTo>
                    <a:pt x="17838" y="2331"/>
                    <a:pt x="17356" y="2328"/>
                    <a:pt x="16880" y="2324"/>
                  </a:cubicBezTo>
                  <a:cubicBezTo>
                    <a:pt x="14140" y="2296"/>
                    <a:pt x="11373" y="2353"/>
                    <a:pt x="8634" y="2239"/>
                  </a:cubicBezTo>
                  <a:cubicBezTo>
                    <a:pt x="5666" y="2096"/>
                    <a:pt x="2984" y="1326"/>
                    <a:pt x="217" y="327"/>
                  </a:cubicBezTo>
                  <a:cubicBezTo>
                    <a:pt x="197" y="319"/>
                    <a:pt x="178" y="316"/>
                    <a:pt x="161" y="316"/>
                  </a:cubicBezTo>
                  <a:cubicBezTo>
                    <a:pt x="54" y="316"/>
                    <a:pt x="0" y="449"/>
                    <a:pt x="74" y="498"/>
                  </a:cubicBezTo>
                  <a:cubicBezTo>
                    <a:pt x="3407" y="3091"/>
                    <a:pt x="7686" y="3473"/>
                    <a:pt x="11909" y="3473"/>
                  </a:cubicBezTo>
                  <a:cubicBezTo>
                    <a:pt x="13674" y="3473"/>
                    <a:pt x="15429" y="3406"/>
                    <a:pt x="17101" y="3406"/>
                  </a:cubicBezTo>
                  <a:cubicBezTo>
                    <a:pt x="17285" y="3406"/>
                    <a:pt x="17468" y="3407"/>
                    <a:pt x="17650" y="3409"/>
                  </a:cubicBezTo>
                  <a:cubicBezTo>
                    <a:pt x="18042" y="3422"/>
                    <a:pt x="18435" y="3428"/>
                    <a:pt x="18829" y="3428"/>
                  </a:cubicBezTo>
                  <a:cubicBezTo>
                    <a:pt x="21039" y="3428"/>
                    <a:pt x="23264" y="3226"/>
                    <a:pt x="25468" y="2838"/>
                  </a:cubicBezTo>
                  <a:cubicBezTo>
                    <a:pt x="27237" y="2467"/>
                    <a:pt x="29205" y="1982"/>
                    <a:pt x="30261" y="384"/>
                  </a:cubicBezTo>
                  <a:cubicBezTo>
                    <a:pt x="30398" y="202"/>
                    <a:pt x="30225" y="1"/>
                    <a:pt x="30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7481000" y="3596650"/>
              <a:ext cx="71375" cy="97025"/>
            </a:xfrm>
            <a:custGeom>
              <a:avLst/>
              <a:gdLst/>
              <a:ahLst/>
              <a:cxnLst/>
              <a:rect l="l" t="t" r="r" b="b"/>
              <a:pathLst>
                <a:path w="2855" h="3881" extrusionOk="0">
                  <a:moveTo>
                    <a:pt x="1770" y="0"/>
                  </a:moveTo>
                  <a:cubicBezTo>
                    <a:pt x="1399" y="0"/>
                    <a:pt x="1085" y="86"/>
                    <a:pt x="828" y="228"/>
                  </a:cubicBezTo>
                  <a:cubicBezTo>
                    <a:pt x="543" y="400"/>
                    <a:pt x="343" y="599"/>
                    <a:pt x="201" y="913"/>
                  </a:cubicBezTo>
                  <a:cubicBezTo>
                    <a:pt x="58" y="1198"/>
                    <a:pt x="1" y="1541"/>
                    <a:pt x="1" y="1940"/>
                  </a:cubicBezTo>
                  <a:cubicBezTo>
                    <a:pt x="1" y="2568"/>
                    <a:pt x="144" y="3024"/>
                    <a:pt x="429" y="3367"/>
                  </a:cubicBezTo>
                  <a:cubicBezTo>
                    <a:pt x="714" y="3709"/>
                    <a:pt x="1142" y="3880"/>
                    <a:pt x="1684" y="3880"/>
                  </a:cubicBezTo>
                  <a:cubicBezTo>
                    <a:pt x="2055" y="3880"/>
                    <a:pt x="2398" y="3795"/>
                    <a:pt x="2711" y="3681"/>
                  </a:cubicBezTo>
                  <a:lnTo>
                    <a:pt x="2711" y="2996"/>
                  </a:lnTo>
                  <a:cubicBezTo>
                    <a:pt x="2341" y="3139"/>
                    <a:pt x="2027" y="3196"/>
                    <a:pt x="1770" y="3196"/>
                  </a:cubicBezTo>
                  <a:cubicBezTo>
                    <a:pt x="1114" y="3196"/>
                    <a:pt x="800" y="2796"/>
                    <a:pt x="800" y="1940"/>
                  </a:cubicBezTo>
                  <a:cubicBezTo>
                    <a:pt x="800" y="1541"/>
                    <a:pt x="885" y="1227"/>
                    <a:pt x="1057" y="999"/>
                  </a:cubicBezTo>
                  <a:cubicBezTo>
                    <a:pt x="1228" y="770"/>
                    <a:pt x="1456" y="656"/>
                    <a:pt x="1770" y="656"/>
                  </a:cubicBezTo>
                  <a:cubicBezTo>
                    <a:pt x="1884" y="656"/>
                    <a:pt x="2027" y="685"/>
                    <a:pt x="2169" y="742"/>
                  </a:cubicBezTo>
                  <a:cubicBezTo>
                    <a:pt x="2312" y="770"/>
                    <a:pt x="2455" y="856"/>
                    <a:pt x="2597" y="913"/>
                  </a:cubicBezTo>
                  <a:lnTo>
                    <a:pt x="2854" y="257"/>
                  </a:lnTo>
                  <a:cubicBezTo>
                    <a:pt x="2483" y="86"/>
                    <a:pt x="2112" y="0"/>
                    <a:pt x="17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7574450" y="3596650"/>
              <a:ext cx="89900" cy="97025"/>
            </a:xfrm>
            <a:custGeom>
              <a:avLst/>
              <a:gdLst/>
              <a:ahLst/>
              <a:cxnLst/>
              <a:rect l="l" t="t" r="r" b="b"/>
              <a:pathLst>
                <a:path w="3596" h="3881" extrusionOk="0">
                  <a:moveTo>
                    <a:pt x="1798" y="656"/>
                  </a:moveTo>
                  <a:cubicBezTo>
                    <a:pt x="2454" y="656"/>
                    <a:pt x="2768" y="1084"/>
                    <a:pt x="2768" y="1940"/>
                  </a:cubicBezTo>
                  <a:cubicBezTo>
                    <a:pt x="2768" y="2768"/>
                    <a:pt x="2426" y="3196"/>
                    <a:pt x="1798" y="3196"/>
                  </a:cubicBezTo>
                  <a:cubicBezTo>
                    <a:pt x="1484" y="3196"/>
                    <a:pt x="1256" y="3082"/>
                    <a:pt x="1085" y="2882"/>
                  </a:cubicBezTo>
                  <a:cubicBezTo>
                    <a:pt x="914" y="2654"/>
                    <a:pt x="857" y="2340"/>
                    <a:pt x="857" y="1940"/>
                  </a:cubicBezTo>
                  <a:cubicBezTo>
                    <a:pt x="857" y="1512"/>
                    <a:pt x="914" y="1198"/>
                    <a:pt x="1085" y="970"/>
                  </a:cubicBezTo>
                  <a:cubicBezTo>
                    <a:pt x="1256" y="770"/>
                    <a:pt x="1484" y="656"/>
                    <a:pt x="1798" y="656"/>
                  </a:cubicBezTo>
                  <a:close/>
                  <a:moveTo>
                    <a:pt x="1798" y="0"/>
                  </a:moveTo>
                  <a:cubicBezTo>
                    <a:pt x="1228" y="0"/>
                    <a:pt x="771" y="143"/>
                    <a:pt x="486" y="485"/>
                  </a:cubicBezTo>
                  <a:cubicBezTo>
                    <a:pt x="172" y="827"/>
                    <a:pt x="1" y="1284"/>
                    <a:pt x="1" y="1912"/>
                  </a:cubicBezTo>
                  <a:cubicBezTo>
                    <a:pt x="1" y="2539"/>
                    <a:pt x="172" y="3024"/>
                    <a:pt x="486" y="3367"/>
                  </a:cubicBezTo>
                  <a:cubicBezTo>
                    <a:pt x="771" y="3709"/>
                    <a:pt x="1228" y="3880"/>
                    <a:pt x="1798" y="3880"/>
                  </a:cubicBezTo>
                  <a:cubicBezTo>
                    <a:pt x="2369" y="3880"/>
                    <a:pt x="2825" y="3709"/>
                    <a:pt x="3139" y="3367"/>
                  </a:cubicBezTo>
                  <a:cubicBezTo>
                    <a:pt x="3453" y="3024"/>
                    <a:pt x="3596" y="2539"/>
                    <a:pt x="3596" y="1940"/>
                  </a:cubicBezTo>
                  <a:cubicBezTo>
                    <a:pt x="3596" y="1313"/>
                    <a:pt x="3453" y="827"/>
                    <a:pt x="3139" y="485"/>
                  </a:cubicBezTo>
                  <a:cubicBezTo>
                    <a:pt x="2825" y="143"/>
                    <a:pt x="2397" y="0"/>
                    <a:pt x="17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7681450" y="3598075"/>
              <a:ext cx="85625" cy="94175"/>
            </a:xfrm>
            <a:custGeom>
              <a:avLst/>
              <a:gdLst/>
              <a:ahLst/>
              <a:cxnLst/>
              <a:rect l="l" t="t" r="r" b="b"/>
              <a:pathLst>
                <a:path w="3425" h="3767" extrusionOk="0">
                  <a:moveTo>
                    <a:pt x="0" y="0"/>
                  </a:moveTo>
                  <a:lnTo>
                    <a:pt x="1256" y="3766"/>
                  </a:lnTo>
                  <a:lnTo>
                    <a:pt x="2140" y="3766"/>
                  </a:lnTo>
                  <a:lnTo>
                    <a:pt x="3424" y="0"/>
                  </a:lnTo>
                  <a:lnTo>
                    <a:pt x="2625" y="0"/>
                  </a:lnTo>
                  <a:lnTo>
                    <a:pt x="1912" y="2226"/>
                  </a:lnTo>
                  <a:cubicBezTo>
                    <a:pt x="1798" y="2625"/>
                    <a:pt x="1741" y="2910"/>
                    <a:pt x="1712" y="3053"/>
                  </a:cubicBezTo>
                  <a:cubicBezTo>
                    <a:pt x="1684" y="2996"/>
                    <a:pt x="1684" y="2882"/>
                    <a:pt x="1627" y="2711"/>
                  </a:cubicBezTo>
                  <a:cubicBezTo>
                    <a:pt x="1598" y="2511"/>
                    <a:pt x="1541" y="2368"/>
                    <a:pt x="1513" y="2226"/>
                  </a:cubicBezTo>
                  <a:lnTo>
                    <a:pt x="79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7789150" y="3598075"/>
              <a:ext cx="20000" cy="94175"/>
            </a:xfrm>
            <a:custGeom>
              <a:avLst/>
              <a:gdLst/>
              <a:ahLst/>
              <a:cxnLst/>
              <a:rect l="l" t="t" r="r" b="b"/>
              <a:pathLst>
                <a:path w="800" h="3767" extrusionOk="0">
                  <a:moveTo>
                    <a:pt x="1" y="0"/>
                  </a:moveTo>
                  <a:lnTo>
                    <a:pt x="1" y="3766"/>
                  </a:lnTo>
                  <a:lnTo>
                    <a:pt x="800" y="3766"/>
                  </a:lnTo>
                  <a:lnTo>
                    <a:pt x="80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7842650" y="3598075"/>
              <a:ext cx="78500" cy="94175"/>
            </a:xfrm>
            <a:custGeom>
              <a:avLst/>
              <a:gdLst/>
              <a:ahLst/>
              <a:cxnLst/>
              <a:rect l="l" t="t" r="r" b="b"/>
              <a:pathLst>
                <a:path w="3140" h="3767" extrusionOk="0">
                  <a:moveTo>
                    <a:pt x="1228" y="656"/>
                  </a:moveTo>
                  <a:cubicBezTo>
                    <a:pt x="1941" y="656"/>
                    <a:pt x="2312" y="1056"/>
                    <a:pt x="2312" y="1855"/>
                  </a:cubicBezTo>
                  <a:cubicBezTo>
                    <a:pt x="2312" y="2682"/>
                    <a:pt x="1912" y="3110"/>
                    <a:pt x="1142" y="3110"/>
                  </a:cubicBezTo>
                  <a:lnTo>
                    <a:pt x="800" y="3110"/>
                  </a:lnTo>
                  <a:lnTo>
                    <a:pt x="800" y="656"/>
                  </a:lnTo>
                  <a:close/>
                  <a:moveTo>
                    <a:pt x="1" y="0"/>
                  </a:moveTo>
                  <a:lnTo>
                    <a:pt x="1" y="3766"/>
                  </a:lnTo>
                  <a:lnTo>
                    <a:pt x="1085" y="3766"/>
                  </a:lnTo>
                  <a:cubicBezTo>
                    <a:pt x="1741" y="3766"/>
                    <a:pt x="2255" y="3595"/>
                    <a:pt x="2597" y="3253"/>
                  </a:cubicBezTo>
                  <a:cubicBezTo>
                    <a:pt x="2968" y="2939"/>
                    <a:pt x="3139" y="2454"/>
                    <a:pt x="3139" y="1826"/>
                  </a:cubicBezTo>
                  <a:cubicBezTo>
                    <a:pt x="3139" y="1256"/>
                    <a:pt x="2968" y="799"/>
                    <a:pt x="2626" y="485"/>
                  </a:cubicBezTo>
                  <a:cubicBezTo>
                    <a:pt x="2283" y="143"/>
                    <a:pt x="1798" y="0"/>
                    <a:pt x="11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7942525" y="3648700"/>
              <a:ext cx="34250" cy="15725"/>
            </a:xfrm>
            <a:custGeom>
              <a:avLst/>
              <a:gdLst/>
              <a:ahLst/>
              <a:cxnLst/>
              <a:rect l="l" t="t" r="r" b="b"/>
              <a:pathLst>
                <a:path w="1370" h="629" extrusionOk="0">
                  <a:moveTo>
                    <a:pt x="0" y="1"/>
                  </a:moveTo>
                  <a:lnTo>
                    <a:pt x="0" y="629"/>
                  </a:lnTo>
                  <a:lnTo>
                    <a:pt x="1370" y="629"/>
                  </a:lnTo>
                  <a:lnTo>
                    <a:pt x="137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7998150" y="3598075"/>
              <a:ext cx="46400" cy="94175"/>
            </a:xfrm>
            <a:custGeom>
              <a:avLst/>
              <a:gdLst/>
              <a:ahLst/>
              <a:cxnLst/>
              <a:rect l="l" t="t" r="r" b="b"/>
              <a:pathLst>
                <a:path w="1856" h="3767" extrusionOk="0">
                  <a:moveTo>
                    <a:pt x="1199" y="0"/>
                  </a:moveTo>
                  <a:lnTo>
                    <a:pt x="1" y="970"/>
                  </a:lnTo>
                  <a:lnTo>
                    <a:pt x="372" y="1427"/>
                  </a:lnTo>
                  <a:lnTo>
                    <a:pt x="800" y="1084"/>
                  </a:lnTo>
                  <a:cubicBezTo>
                    <a:pt x="857" y="1056"/>
                    <a:pt x="942" y="970"/>
                    <a:pt x="1085" y="828"/>
                  </a:cubicBezTo>
                  <a:lnTo>
                    <a:pt x="1085" y="1227"/>
                  </a:lnTo>
                  <a:lnTo>
                    <a:pt x="1056" y="1569"/>
                  </a:lnTo>
                  <a:lnTo>
                    <a:pt x="1056" y="3766"/>
                  </a:lnTo>
                  <a:lnTo>
                    <a:pt x="1855" y="3766"/>
                  </a:lnTo>
                  <a:lnTo>
                    <a:pt x="185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8080175" y="3596650"/>
              <a:ext cx="66375" cy="97025"/>
            </a:xfrm>
            <a:custGeom>
              <a:avLst/>
              <a:gdLst/>
              <a:ahLst/>
              <a:cxnLst/>
              <a:rect l="l" t="t" r="r" b="b"/>
              <a:pathLst>
                <a:path w="2655" h="3881" extrusionOk="0">
                  <a:moveTo>
                    <a:pt x="1285" y="656"/>
                  </a:moveTo>
                  <a:cubicBezTo>
                    <a:pt x="1456" y="656"/>
                    <a:pt x="1599" y="713"/>
                    <a:pt x="1713" y="856"/>
                  </a:cubicBezTo>
                  <a:cubicBezTo>
                    <a:pt x="1798" y="999"/>
                    <a:pt x="1856" y="1170"/>
                    <a:pt x="1856" y="1370"/>
                  </a:cubicBezTo>
                  <a:cubicBezTo>
                    <a:pt x="1856" y="1512"/>
                    <a:pt x="1798" y="1626"/>
                    <a:pt x="1684" y="1741"/>
                  </a:cubicBezTo>
                  <a:cubicBezTo>
                    <a:pt x="1570" y="1855"/>
                    <a:pt x="1428" y="1883"/>
                    <a:pt x="1285" y="1883"/>
                  </a:cubicBezTo>
                  <a:cubicBezTo>
                    <a:pt x="1114" y="1883"/>
                    <a:pt x="971" y="1855"/>
                    <a:pt x="885" y="1741"/>
                  </a:cubicBezTo>
                  <a:cubicBezTo>
                    <a:pt x="800" y="1626"/>
                    <a:pt x="771" y="1484"/>
                    <a:pt x="771" y="1313"/>
                  </a:cubicBezTo>
                  <a:cubicBezTo>
                    <a:pt x="771" y="1084"/>
                    <a:pt x="800" y="913"/>
                    <a:pt x="914" y="827"/>
                  </a:cubicBezTo>
                  <a:cubicBezTo>
                    <a:pt x="1000" y="713"/>
                    <a:pt x="1114" y="656"/>
                    <a:pt x="1285" y="656"/>
                  </a:cubicBezTo>
                  <a:close/>
                  <a:moveTo>
                    <a:pt x="1285" y="0"/>
                  </a:moveTo>
                  <a:cubicBezTo>
                    <a:pt x="885" y="0"/>
                    <a:pt x="572" y="114"/>
                    <a:pt x="343" y="371"/>
                  </a:cubicBezTo>
                  <a:cubicBezTo>
                    <a:pt x="115" y="599"/>
                    <a:pt x="1" y="913"/>
                    <a:pt x="1" y="1313"/>
                  </a:cubicBezTo>
                  <a:cubicBezTo>
                    <a:pt x="1" y="1683"/>
                    <a:pt x="87" y="1969"/>
                    <a:pt x="286" y="2197"/>
                  </a:cubicBezTo>
                  <a:cubicBezTo>
                    <a:pt x="457" y="2397"/>
                    <a:pt x="714" y="2511"/>
                    <a:pt x="1057" y="2511"/>
                  </a:cubicBezTo>
                  <a:cubicBezTo>
                    <a:pt x="1256" y="2511"/>
                    <a:pt x="1428" y="2482"/>
                    <a:pt x="1542" y="2397"/>
                  </a:cubicBezTo>
                  <a:cubicBezTo>
                    <a:pt x="1684" y="2340"/>
                    <a:pt x="1798" y="2226"/>
                    <a:pt x="1884" y="2083"/>
                  </a:cubicBezTo>
                  <a:lnTo>
                    <a:pt x="1913" y="2083"/>
                  </a:lnTo>
                  <a:cubicBezTo>
                    <a:pt x="1913" y="2368"/>
                    <a:pt x="1856" y="2596"/>
                    <a:pt x="1770" y="2768"/>
                  </a:cubicBezTo>
                  <a:cubicBezTo>
                    <a:pt x="1684" y="2939"/>
                    <a:pt x="1542" y="3053"/>
                    <a:pt x="1371" y="3139"/>
                  </a:cubicBezTo>
                  <a:cubicBezTo>
                    <a:pt x="1199" y="3196"/>
                    <a:pt x="971" y="3253"/>
                    <a:pt x="714" y="3253"/>
                  </a:cubicBezTo>
                  <a:cubicBezTo>
                    <a:pt x="543" y="3253"/>
                    <a:pt x="400" y="3224"/>
                    <a:pt x="258" y="3196"/>
                  </a:cubicBezTo>
                  <a:lnTo>
                    <a:pt x="258" y="3823"/>
                  </a:lnTo>
                  <a:cubicBezTo>
                    <a:pt x="372" y="3852"/>
                    <a:pt x="543" y="3880"/>
                    <a:pt x="771" y="3880"/>
                  </a:cubicBezTo>
                  <a:cubicBezTo>
                    <a:pt x="1399" y="3880"/>
                    <a:pt x="1884" y="3681"/>
                    <a:pt x="2198" y="3310"/>
                  </a:cubicBezTo>
                  <a:cubicBezTo>
                    <a:pt x="2512" y="2939"/>
                    <a:pt x="2654" y="2397"/>
                    <a:pt x="2654" y="1655"/>
                  </a:cubicBezTo>
                  <a:cubicBezTo>
                    <a:pt x="2654" y="1313"/>
                    <a:pt x="2597" y="1027"/>
                    <a:pt x="2483" y="770"/>
                  </a:cubicBezTo>
                  <a:cubicBezTo>
                    <a:pt x="2369" y="514"/>
                    <a:pt x="2226" y="342"/>
                    <a:pt x="1998" y="200"/>
                  </a:cubicBezTo>
                  <a:cubicBezTo>
                    <a:pt x="1798" y="57"/>
                    <a:pt x="1542" y="0"/>
                    <a:pt x="12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7459600" y="3180775"/>
              <a:ext cx="2900" cy="2875"/>
            </a:xfrm>
            <a:custGeom>
              <a:avLst/>
              <a:gdLst/>
              <a:ahLst/>
              <a:cxnLst/>
              <a:rect l="l" t="t" r="r" b="b"/>
              <a:pathLst>
                <a:path w="116" h="115" extrusionOk="0">
                  <a:moveTo>
                    <a:pt x="58" y="1"/>
                  </a:moveTo>
                  <a:cubicBezTo>
                    <a:pt x="1" y="29"/>
                    <a:pt x="1" y="115"/>
                    <a:pt x="58" y="115"/>
                  </a:cubicBezTo>
                  <a:cubicBezTo>
                    <a:pt x="115" y="115"/>
                    <a:pt x="115" y="29"/>
                    <a:pt x="5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7413250" y="3248375"/>
              <a:ext cx="814625" cy="77450"/>
            </a:xfrm>
            <a:custGeom>
              <a:avLst/>
              <a:gdLst/>
              <a:ahLst/>
              <a:cxnLst/>
              <a:rect l="l" t="t" r="r" b="b"/>
              <a:pathLst>
                <a:path w="32585" h="3098" extrusionOk="0">
                  <a:moveTo>
                    <a:pt x="32099" y="0"/>
                  </a:moveTo>
                  <a:cubicBezTo>
                    <a:pt x="31885" y="0"/>
                    <a:pt x="31671" y="136"/>
                    <a:pt x="31671" y="407"/>
                  </a:cubicBezTo>
                  <a:cubicBezTo>
                    <a:pt x="31729" y="1854"/>
                    <a:pt x="28656" y="2074"/>
                    <a:pt x="26280" y="2074"/>
                  </a:cubicBezTo>
                  <a:cubicBezTo>
                    <a:pt x="25238" y="2074"/>
                    <a:pt x="24330" y="2032"/>
                    <a:pt x="23879" y="2032"/>
                  </a:cubicBezTo>
                  <a:cubicBezTo>
                    <a:pt x="23838" y="2032"/>
                    <a:pt x="23801" y="2032"/>
                    <a:pt x="23768" y="2033"/>
                  </a:cubicBezTo>
                  <a:cubicBezTo>
                    <a:pt x="21029" y="2119"/>
                    <a:pt x="18289" y="2176"/>
                    <a:pt x="15550" y="2204"/>
                  </a:cubicBezTo>
                  <a:cubicBezTo>
                    <a:pt x="12811" y="2233"/>
                    <a:pt x="10044" y="2233"/>
                    <a:pt x="7305" y="2233"/>
                  </a:cubicBezTo>
                  <a:cubicBezTo>
                    <a:pt x="6523" y="2233"/>
                    <a:pt x="5368" y="2362"/>
                    <a:pt x="4210" y="2362"/>
                  </a:cubicBezTo>
                  <a:cubicBezTo>
                    <a:pt x="2538" y="2362"/>
                    <a:pt x="859" y="2093"/>
                    <a:pt x="286" y="778"/>
                  </a:cubicBezTo>
                  <a:cubicBezTo>
                    <a:pt x="264" y="724"/>
                    <a:pt x="219" y="703"/>
                    <a:pt x="171" y="703"/>
                  </a:cubicBezTo>
                  <a:cubicBezTo>
                    <a:pt x="90" y="703"/>
                    <a:pt x="0" y="763"/>
                    <a:pt x="0" y="835"/>
                  </a:cubicBezTo>
                  <a:cubicBezTo>
                    <a:pt x="0" y="2975"/>
                    <a:pt x="2625" y="2975"/>
                    <a:pt x="4195" y="3032"/>
                  </a:cubicBezTo>
                  <a:cubicBezTo>
                    <a:pt x="5895" y="3080"/>
                    <a:pt x="7600" y="3098"/>
                    <a:pt x="9309" y="3098"/>
                  </a:cubicBezTo>
                  <a:cubicBezTo>
                    <a:pt x="11642" y="3098"/>
                    <a:pt x="13982" y="3065"/>
                    <a:pt x="16321" y="3032"/>
                  </a:cubicBezTo>
                  <a:cubicBezTo>
                    <a:pt x="20372" y="2975"/>
                    <a:pt x="24424" y="2946"/>
                    <a:pt x="28475" y="2746"/>
                  </a:cubicBezTo>
                  <a:cubicBezTo>
                    <a:pt x="29874" y="2661"/>
                    <a:pt x="32584" y="2347"/>
                    <a:pt x="32527" y="407"/>
                  </a:cubicBezTo>
                  <a:cubicBezTo>
                    <a:pt x="32527" y="136"/>
                    <a:pt x="32313" y="0"/>
                    <a:pt x="320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7578025" y="2123350"/>
              <a:ext cx="382725" cy="626925"/>
            </a:xfrm>
            <a:custGeom>
              <a:avLst/>
              <a:gdLst/>
              <a:ahLst/>
              <a:cxnLst/>
              <a:rect l="l" t="t" r="r" b="b"/>
              <a:pathLst>
                <a:path w="15309" h="25077" extrusionOk="0">
                  <a:moveTo>
                    <a:pt x="15146" y="0"/>
                  </a:moveTo>
                  <a:cubicBezTo>
                    <a:pt x="15129" y="0"/>
                    <a:pt x="15111" y="4"/>
                    <a:pt x="15094" y="13"/>
                  </a:cubicBezTo>
                  <a:cubicBezTo>
                    <a:pt x="14152" y="584"/>
                    <a:pt x="13154" y="1069"/>
                    <a:pt x="12098" y="1440"/>
                  </a:cubicBezTo>
                  <a:cubicBezTo>
                    <a:pt x="11128" y="1782"/>
                    <a:pt x="10158" y="2153"/>
                    <a:pt x="9245" y="2609"/>
                  </a:cubicBezTo>
                  <a:cubicBezTo>
                    <a:pt x="7362" y="3637"/>
                    <a:pt x="6106" y="5406"/>
                    <a:pt x="5165" y="7260"/>
                  </a:cubicBezTo>
                  <a:cubicBezTo>
                    <a:pt x="4023" y="9400"/>
                    <a:pt x="3139" y="11683"/>
                    <a:pt x="2169" y="13908"/>
                  </a:cubicBezTo>
                  <a:cubicBezTo>
                    <a:pt x="1227" y="16077"/>
                    <a:pt x="0" y="18416"/>
                    <a:pt x="229" y="20842"/>
                  </a:cubicBezTo>
                  <a:cubicBezTo>
                    <a:pt x="343" y="21897"/>
                    <a:pt x="742" y="22867"/>
                    <a:pt x="1370" y="23695"/>
                  </a:cubicBezTo>
                  <a:cubicBezTo>
                    <a:pt x="1926" y="24410"/>
                    <a:pt x="2803" y="25076"/>
                    <a:pt x="3747" y="25076"/>
                  </a:cubicBezTo>
                  <a:cubicBezTo>
                    <a:pt x="3820" y="25076"/>
                    <a:pt x="3893" y="25072"/>
                    <a:pt x="3966" y="25064"/>
                  </a:cubicBezTo>
                  <a:cubicBezTo>
                    <a:pt x="4280" y="25064"/>
                    <a:pt x="4337" y="24608"/>
                    <a:pt x="4023" y="24522"/>
                  </a:cubicBezTo>
                  <a:cubicBezTo>
                    <a:pt x="3167" y="24180"/>
                    <a:pt x="2426" y="23866"/>
                    <a:pt x="1855" y="23067"/>
                  </a:cubicBezTo>
                  <a:cubicBezTo>
                    <a:pt x="1313" y="22297"/>
                    <a:pt x="999" y="21412"/>
                    <a:pt x="999" y="20471"/>
                  </a:cubicBezTo>
                  <a:cubicBezTo>
                    <a:pt x="913" y="18160"/>
                    <a:pt x="2112" y="15963"/>
                    <a:pt x="3025" y="13880"/>
                  </a:cubicBezTo>
                  <a:cubicBezTo>
                    <a:pt x="3938" y="11797"/>
                    <a:pt x="4765" y="9743"/>
                    <a:pt x="5792" y="7745"/>
                  </a:cubicBezTo>
                  <a:cubicBezTo>
                    <a:pt x="6705" y="6005"/>
                    <a:pt x="7847" y="4350"/>
                    <a:pt x="9559" y="3323"/>
                  </a:cubicBezTo>
                  <a:cubicBezTo>
                    <a:pt x="11356" y="2267"/>
                    <a:pt x="13838" y="1925"/>
                    <a:pt x="15236" y="241"/>
                  </a:cubicBezTo>
                  <a:cubicBezTo>
                    <a:pt x="15309" y="121"/>
                    <a:pt x="15239" y="0"/>
                    <a:pt x="15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7738525" y="2574475"/>
              <a:ext cx="428700" cy="188425"/>
            </a:xfrm>
            <a:custGeom>
              <a:avLst/>
              <a:gdLst/>
              <a:ahLst/>
              <a:cxnLst/>
              <a:rect l="l" t="t" r="r" b="b"/>
              <a:pathLst>
                <a:path w="17148" h="7537" extrusionOk="0">
                  <a:moveTo>
                    <a:pt x="228" y="0"/>
                  </a:moveTo>
                  <a:cubicBezTo>
                    <a:pt x="57" y="0"/>
                    <a:pt x="0" y="257"/>
                    <a:pt x="171" y="286"/>
                  </a:cubicBezTo>
                  <a:cubicBezTo>
                    <a:pt x="1512" y="543"/>
                    <a:pt x="2853" y="685"/>
                    <a:pt x="4194" y="885"/>
                  </a:cubicBezTo>
                  <a:cubicBezTo>
                    <a:pt x="5535" y="1056"/>
                    <a:pt x="6962" y="1256"/>
                    <a:pt x="8331" y="1456"/>
                  </a:cubicBezTo>
                  <a:cubicBezTo>
                    <a:pt x="10989" y="1843"/>
                    <a:pt x="13619" y="2284"/>
                    <a:pt x="16248" y="2753"/>
                  </a:cubicBezTo>
                  <a:lnTo>
                    <a:pt x="16248" y="2753"/>
                  </a:lnTo>
                  <a:cubicBezTo>
                    <a:pt x="16297" y="3880"/>
                    <a:pt x="16325" y="5008"/>
                    <a:pt x="16378" y="6135"/>
                  </a:cubicBezTo>
                  <a:cubicBezTo>
                    <a:pt x="16378" y="6277"/>
                    <a:pt x="16463" y="6763"/>
                    <a:pt x="16378" y="6820"/>
                  </a:cubicBezTo>
                  <a:cubicBezTo>
                    <a:pt x="16332" y="6842"/>
                    <a:pt x="16267" y="6851"/>
                    <a:pt x="16192" y="6851"/>
                  </a:cubicBezTo>
                  <a:cubicBezTo>
                    <a:pt x="15983" y="6851"/>
                    <a:pt x="15697" y="6784"/>
                    <a:pt x="15550" y="6763"/>
                  </a:cubicBezTo>
                  <a:cubicBezTo>
                    <a:pt x="14894" y="6705"/>
                    <a:pt x="14209" y="6705"/>
                    <a:pt x="13553" y="6705"/>
                  </a:cubicBezTo>
                  <a:cubicBezTo>
                    <a:pt x="13239" y="6705"/>
                    <a:pt x="13153" y="7219"/>
                    <a:pt x="13467" y="7276"/>
                  </a:cubicBezTo>
                  <a:cubicBezTo>
                    <a:pt x="14238" y="7390"/>
                    <a:pt x="14979" y="7476"/>
                    <a:pt x="15750" y="7504"/>
                  </a:cubicBezTo>
                  <a:cubicBezTo>
                    <a:pt x="15921" y="7514"/>
                    <a:pt x="16114" y="7536"/>
                    <a:pt x="16301" y="7536"/>
                  </a:cubicBezTo>
                  <a:cubicBezTo>
                    <a:pt x="16676" y="7536"/>
                    <a:pt x="17024" y="7447"/>
                    <a:pt x="17119" y="6991"/>
                  </a:cubicBezTo>
                  <a:cubicBezTo>
                    <a:pt x="17148" y="6677"/>
                    <a:pt x="17148" y="6335"/>
                    <a:pt x="17119" y="6021"/>
                  </a:cubicBezTo>
                  <a:lnTo>
                    <a:pt x="17062" y="4879"/>
                  </a:lnTo>
                  <a:lnTo>
                    <a:pt x="16977" y="2454"/>
                  </a:lnTo>
                  <a:cubicBezTo>
                    <a:pt x="16977" y="2283"/>
                    <a:pt x="16863" y="2140"/>
                    <a:pt x="16720" y="2112"/>
                  </a:cubicBezTo>
                  <a:cubicBezTo>
                    <a:pt x="13952" y="1570"/>
                    <a:pt x="11185" y="1142"/>
                    <a:pt x="8446" y="771"/>
                  </a:cubicBezTo>
                  <a:cubicBezTo>
                    <a:pt x="7133" y="600"/>
                    <a:pt x="5821" y="428"/>
                    <a:pt x="4480" y="286"/>
                  </a:cubicBezTo>
                  <a:cubicBezTo>
                    <a:pt x="3082" y="115"/>
                    <a:pt x="1655" y="29"/>
                    <a:pt x="2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8242100" y="3148675"/>
              <a:ext cx="13575" cy="7175"/>
            </a:xfrm>
            <a:custGeom>
              <a:avLst/>
              <a:gdLst/>
              <a:ahLst/>
              <a:cxnLst/>
              <a:rect l="l" t="t" r="r" b="b"/>
              <a:pathLst>
                <a:path w="543" h="287" extrusionOk="0">
                  <a:moveTo>
                    <a:pt x="200" y="1"/>
                  </a:moveTo>
                  <a:cubicBezTo>
                    <a:pt x="143" y="86"/>
                    <a:pt x="86" y="201"/>
                    <a:pt x="1" y="286"/>
                  </a:cubicBezTo>
                  <a:lnTo>
                    <a:pt x="543" y="172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8149375" y="3079500"/>
              <a:ext cx="5025" cy="12150"/>
            </a:xfrm>
            <a:custGeom>
              <a:avLst/>
              <a:gdLst/>
              <a:ahLst/>
              <a:cxnLst/>
              <a:rect l="l" t="t" r="r" b="b"/>
              <a:pathLst>
                <a:path w="201" h="486" extrusionOk="0">
                  <a:moveTo>
                    <a:pt x="1" y="0"/>
                  </a:moveTo>
                  <a:lnTo>
                    <a:pt x="1" y="0"/>
                  </a:lnTo>
                  <a:cubicBezTo>
                    <a:pt x="29" y="171"/>
                    <a:pt x="29" y="314"/>
                    <a:pt x="58" y="485"/>
                  </a:cubicBezTo>
                  <a:cubicBezTo>
                    <a:pt x="115" y="400"/>
                    <a:pt x="143" y="314"/>
                    <a:pt x="200" y="228"/>
                  </a:cubicBezTo>
                  <a:cubicBezTo>
                    <a:pt x="143" y="171"/>
                    <a:pt x="58" y="86"/>
                    <a:pt x="1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8297025" y="2438125"/>
              <a:ext cx="41400" cy="401725"/>
            </a:xfrm>
            <a:custGeom>
              <a:avLst/>
              <a:gdLst/>
              <a:ahLst/>
              <a:cxnLst/>
              <a:rect l="l" t="t" r="r" b="b"/>
              <a:pathLst>
                <a:path w="1656" h="16069" extrusionOk="0">
                  <a:moveTo>
                    <a:pt x="833" y="1"/>
                  </a:moveTo>
                  <a:cubicBezTo>
                    <a:pt x="794" y="1"/>
                    <a:pt x="756" y="22"/>
                    <a:pt x="743" y="62"/>
                  </a:cubicBezTo>
                  <a:cubicBezTo>
                    <a:pt x="29" y="3257"/>
                    <a:pt x="914" y="6567"/>
                    <a:pt x="828" y="9820"/>
                  </a:cubicBezTo>
                  <a:cubicBezTo>
                    <a:pt x="828" y="11389"/>
                    <a:pt x="543" y="12930"/>
                    <a:pt x="1" y="14385"/>
                  </a:cubicBezTo>
                  <a:lnTo>
                    <a:pt x="1" y="14442"/>
                  </a:lnTo>
                  <a:cubicBezTo>
                    <a:pt x="1" y="14556"/>
                    <a:pt x="29" y="14699"/>
                    <a:pt x="58" y="14841"/>
                  </a:cubicBezTo>
                  <a:cubicBezTo>
                    <a:pt x="86" y="15070"/>
                    <a:pt x="86" y="15298"/>
                    <a:pt x="86" y="15555"/>
                  </a:cubicBezTo>
                  <a:lnTo>
                    <a:pt x="86" y="16068"/>
                  </a:lnTo>
                  <a:cubicBezTo>
                    <a:pt x="914" y="14471"/>
                    <a:pt x="1399" y="12702"/>
                    <a:pt x="1570" y="10933"/>
                  </a:cubicBezTo>
                  <a:cubicBezTo>
                    <a:pt x="1656" y="9164"/>
                    <a:pt x="1570" y="7423"/>
                    <a:pt x="1285" y="5683"/>
                  </a:cubicBezTo>
                  <a:cubicBezTo>
                    <a:pt x="1056" y="3828"/>
                    <a:pt x="800" y="1973"/>
                    <a:pt x="942" y="90"/>
                  </a:cubicBezTo>
                  <a:cubicBezTo>
                    <a:pt x="927" y="29"/>
                    <a:pt x="879" y="1"/>
                    <a:pt x="8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8132250" y="2156925"/>
              <a:ext cx="369525" cy="1013450"/>
            </a:xfrm>
            <a:custGeom>
              <a:avLst/>
              <a:gdLst/>
              <a:ahLst/>
              <a:cxnLst/>
              <a:rect l="l" t="t" r="r" b="b"/>
              <a:pathLst>
                <a:path w="14781" h="40538" extrusionOk="0">
                  <a:moveTo>
                    <a:pt x="3347" y="1"/>
                  </a:moveTo>
                  <a:cubicBezTo>
                    <a:pt x="3236" y="1"/>
                    <a:pt x="3182" y="164"/>
                    <a:pt x="3282" y="239"/>
                  </a:cubicBezTo>
                  <a:cubicBezTo>
                    <a:pt x="5251" y="1438"/>
                    <a:pt x="7505" y="2265"/>
                    <a:pt x="9274" y="3806"/>
                  </a:cubicBezTo>
                  <a:cubicBezTo>
                    <a:pt x="9588" y="4120"/>
                    <a:pt x="9844" y="4519"/>
                    <a:pt x="9987" y="4947"/>
                  </a:cubicBezTo>
                  <a:cubicBezTo>
                    <a:pt x="10272" y="5546"/>
                    <a:pt x="10529" y="6174"/>
                    <a:pt x="10786" y="6802"/>
                  </a:cubicBezTo>
                  <a:cubicBezTo>
                    <a:pt x="11242" y="7972"/>
                    <a:pt x="11642" y="9141"/>
                    <a:pt x="12013" y="10340"/>
                  </a:cubicBezTo>
                  <a:cubicBezTo>
                    <a:pt x="12726" y="12736"/>
                    <a:pt x="13240" y="15162"/>
                    <a:pt x="13554" y="17644"/>
                  </a:cubicBezTo>
                  <a:cubicBezTo>
                    <a:pt x="13725" y="18899"/>
                    <a:pt x="13810" y="20183"/>
                    <a:pt x="13867" y="21467"/>
                  </a:cubicBezTo>
                  <a:cubicBezTo>
                    <a:pt x="13925" y="22609"/>
                    <a:pt x="14124" y="23778"/>
                    <a:pt x="13782" y="24891"/>
                  </a:cubicBezTo>
                  <a:cubicBezTo>
                    <a:pt x="13411" y="25947"/>
                    <a:pt x="12983" y="27003"/>
                    <a:pt x="12498" y="28030"/>
                  </a:cubicBezTo>
                  <a:cubicBezTo>
                    <a:pt x="12041" y="29085"/>
                    <a:pt x="11499" y="30084"/>
                    <a:pt x="10872" y="31054"/>
                  </a:cubicBezTo>
                  <a:lnTo>
                    <a:pt x="9787" y="32623"/>
                  </a:lnTo>
                  <a:cubicBezTo>
                    <a:pt x="8132" y="35049"/>
                    <a:pt x="6221" y="37274"/>
                    <a:pt x="4594" y="39671"/>
                  </a:cubicBezTo>
                  <a:lnTo>
                    <a:pt x="4937" y="39842"/>
                  </a:lnTo>
                  <a:lnTo>
                    <a:pt x="4395" y="39985"/>
                  </a:lnTo>
                  <a:cubicBezTo>
                    <a:pt x="4480" y="39871"/>
                    <a:pt x="4537" y="39785"/>
                    <a:pt x="4594" y="39671"/>
                  </a:cubicBezTo>
                  <a:cubicBezTo>
                    <a:pt x="3253" y="39015"/>
                    <a:pt x="1912" y="38244"/>
                    <a:pt x="885" y="37160"/>
                  </a:cubicBezTo>
                  <a:cubicBezTo>
                    <a:pt x="828" y="37246"/>
                    <a:pt x="800" y="37303"/>
                    <a:pt x="743" y="37388"/>
                  </a:cubicBezTo>
                  <a:cubicBezTo>
                    <a:pt x="714" y="37246"/>
                    <a:pt x="686" y="37074"/>
                    <a:pt x="686" y="36932"/>
                  </a:cubicBezTo>
                  <a:lnTo>
                    <a:pt x="686" y="36932"/>
                  </a:lnTo>
                  <a:cubicBezTo>
                    <a:pt x="743" y="37017"/>
                    <a:pt x="828" y="37074"/>
                    <a:pt x="885" y="37160"/>
                  </a:cubicBezTo>
                  <a:cubicBezTo>
                    <a:pt x="2312" y="34792"/>
                    <a:pt x="3767" y="32452"/>
                    <a:pt x="5165" y="30055"/>
                  </a:cubicBezTo>
                  <a:lnTo>
                    <a:pt x="5165" y="30055"/>
                  </a:lnTo>
                  <a:cubicBezTo>
                    <a:pt x="5080" y="30070"/>
                    <a:pt x="4994" y="30077"/>
                    <a:pt x="4912" y="30077"/>
                  </a:cubicBezTo>
                  <a:cubicBezTo>
                    <a:pt x="4830" y="30077"/>
                    <a:pt x="4751" y="30070"/>
                    <a:pt x="4680" y="30055"/>
                  </a:cubicBezTo>
                  <a:cubicBezTo>
                    <a:pt x="4566" y="30027"/>
                    <a:pt x="4452" y="29941"/>
                    <a:pt x="4423" y="29827"/>
                  </a:cubicBezTo>
                  <a:cubicBezTo>
                    <a:pt x="4052" y="30426"/>
                    <a:pt x="3710" y="31054"/>
                    <a:pt x="3339" y="31653"/>
                  </a:cubicBezTo>
                  <a:cubicBezTo>
                    <a:pt x="2283" y="33422"/>
                    <a:pt x="1171" y="35220"/>
                    <a:pt x="86" y="36989"/>
                  </a:cubicBezTo>
                  <a:cubicBezTo>
                    <a:pt x="1" y="37131"/>
                    <a:pt x="29" y="37331"/>
                    <a:pt x="143" y="37445"/>
                  </a:cubicBezTo>
                  <a:cubicBezTo>
                    <a:pt x="1313" y="38843"/>
                    <a:pt x="2940" y="39728"/>
                    <a:pt x="4537" y="40498"/>
                  </a:cubicBezTo>
                  <a:cubicBezTo>
                    <a:pt x="4599" y="40525"/>
                    <a:pt x="4664" y="40538"/>
                    <a:pt x="4727" y="40538"/>
                  </a:cubicBezTo>
                  <a:cubicBezTo>
                    <a:pt x="4868" y="40538"/>
                    <a:pt x="5001" y="40474"/>
                    <a:pt x="5080" y="40356"/>
                  </a:cubicBezTo>
                  <a:cubicBezTo>
                    <a:pt x="6449" y="38244"/>
                    <a:pt x="8047" y="36333"/>
                    <a:pt x="9531" y="34307"/>
                  </a:cubicBezTo>
                  <a:cubicBezTo>
                    <a:pt x="9930" y="33793"/>
                    <a:pt x="10301" y="33280"/>
                    <a:pt x="10643" y="32766"/>
                  </a:cubicBezTo>
                  <a:cubicBezTo>
                    <a:pt x="10700" y="32738"/>
                    <a:pt x="13354" y="28258"/>
                    <a:pt x="14238" y="25890"/>
                  </a:cubicBezTo>
                  <a:cubicBezTo>
                    <a:pt x="14467" y="25348"/>
                    <a:pt x="14609" y="24777"/>
                    <a:pt x="14723" y="24206"/>
                  </a:cubicBezTo>
                  <a:cubicBezTo>
                    <a:pt x="14780" y="23607"/>
                    <a:pt x="14752" y="22979"/>
                    <a:pt x="14695" y="22352"/>
                  </a:cubicBezTo>
                  <a:cubicBezTo>
                    <a:pt x="14581" y="21039"/>
                    <a:pt x="14552" y="19698"/>
                    <a:pt x="14410" y="18386"/>
                  </a:cubicBezTo>
                  <a:cubicBezTo>
                    <a:pt x="14153" y="15761"/>
                    <a:pt x="13639" y="13193"/>
                    <a:pt x="12897" y="10654"/>
                  </a:cubicBezTo>
                  <a:cubicBezTo>
                    <a:pt x="12555" y="9427"/>
                    <a:pt x="12098" y="8171"/>
                    <a:pt x="11642" y="6944"/>
                  </a:cubicBezTo>
                  <a:cubicBezTo>
                    <a:pt x="11414" y="6402"/>
                    <a:pt x="11185" y="5832"/>
                    <a:pt x="10929" y="5261"/>
                  </a:cubicBezTo>
                  <a:cubicBezTo>
                    <a:pt x="10700" y="4690"/>
                    <a:pt x="10444" y="4148"/>
                    <a:pt x="10101" y="3663"/>
                  </a:cubicBezTo>
                  <a:cubicBezTo>
                    <a:pt x="9787" y="3264"/>
                    <a:pt x="9388" y="2921"/>
                    <a:pt x="8960" y="2665"/>
                  </a:cubicBezTo>
                  <a:cubicBezTo>
                    <a:pt x="8389" y="2265"/>
                    <a:pt x="7790" y="1894"/>
                    <a:pt x="7162" y="1552"/>
                  </a:cubicBezTo>
                  <a:cubicBezTo>
                    <a:pt x="5964" y="896"/>
                    <a:pt x="4709" y="382"/>
                    <a:pt x="3396" y="11"/>
                  </a:cubicBezTo>
                  <a:cubicBezTo>
                    <a:pt x="3379" y="4"/>
                    <a:pt x="3362" y="1"/>
                    <a:pt x="3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7941800" y="2124200"/>
              <a:ext cx="33550" cy="486450"/>
            </a:xfrm>
            <a:custGeom>
              <a:avLst/>
              <a:gdLst/>
              <a:ahLst/>
              <a:cxnLst/>
              <a:rect l="l" t="t" r="r" b="b"/>
              <a:pathLst>
                <a:path w="1342" h="19458" extrusionOk="0">
                  <a:moveTo>
                    <a:pt x="614" y="1"/>
                  </a:moveTo>
                  <a:cubicBezTo>
                    <a:pt x="584" y="1"/>
                    <a:pt x="554" y="19"/>
                    <a:pt x="543" y="65"/>
                  </a:cubicBezTo>
                  <a:cubicBezTo>
                    <a:pt x="286" y="607"/>
                    <a:pt x="172" y="1234"/>
                    <a:pt x="143" y="1834"/>
                  </a:cubicBezTo>
                  <a:cubicBezTo>
                    <a:pt x="29" y="3003"/>
                    <a:pt x="1" y="4173"/>
                    <a:pt x="1" y="5343"/>
                  </a:cubicBezTo>
                  <a:cubicBezTo>
                    <a:pt x="1" y="8453"/>
                    <a:pt x="86" y="11535"/>
                    <a:pt x="229" y="14645"/>
                  </a:cubicBezTo>
                  <a:cubicBezTo>
                    <a:pt x="286" y="15472"/>
                    <a:pt x="315" y="16299"/>
                    <a:pt x="372" y="17098"/>
                  </a:cubicBezTo>
                  <a:cubicBezTo>
                    <a:pt x="400" y="17498"/>
                    <a:pt x="400" y="17897"/>
                    <a:pt x="429" y="18325"/>
                  </a:cubicBezTo>
                  <a:cubicBezTo>
                    <a:pt x="429" y="18668"/>
                    <a:pt x="486" y="19010"/>
                    <a:pt x="628" y="19324"/>
                  </a:cubicBezTo>
                  <a:cubicBezTo>
                    <a:pt x="680" y="19414"/>
                    <a:pt x="766" y="19457"/>
                    <a:pt x="853" y="19457"/>
                  </a:cubicBezTo>
                  <a:cubicBezTo>
                    <a:pt x="959" y="19457"/>
                    <a:pt x="1066" y="19392"/>
                    <a:pt x="1113" y="19267"/>
                  </a:cubicBezTo>
                  <a:cubicBezTo>
                    <a:pt x="1342" y="18725"/>
                    <a:pt x="1142" y="17926"/>
                    <a:pt x="1113" y="17355"/>
                  </a:cubicBezTo>
                  <a:cubicBezTo>
                    <a:pt x="1056" y="16642"/>
                    <a:pt x="1028" y="15900"/>
                    <a:pt x="999" y="15187"/>
                  </a:cubicBezTo>
                  <a:cubicBezTo>
                    <a:pt x="914" y="13617"/>
                    <a:pt x="828" y="12077"/>
                    <a:pt x="800" y="10507"/>
                  </a:cubicBezTo>
                  <a:cubicBezTo>
                    <a:pt x="685" y="7797"/>
                    <a:pt x="628" y="5086"/>
                    <a:pt x="600" y="2376"/>
                  </a:cubicBezTo>
                  <a:cubicBezTo>
                    <a:pt x="600" y="1919"/>
                    <a:pt x="600" y="1434"/>
                    <a:pt x="600" y="949"/>
                  </a:cubicBezTo>
                  <a:cubicBezTo>
                    <a:pt x="600" y="664"/>
                    <a:pt x="628" y="379"/>
                    <a:pt x="685" y="93"/>
                  </a:cubicBezTo>
                  <a:cubicBezTo>
                    <a:pt x="703" y="42"/>
                    <a:pt x="658" y="1"/>
                    <a:pt x="6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8172925" y="2149600"/>
              <a:ext cx="32825" cy="501400"/>
            </a:xfrm>
            <a:custGeom>
              <a:avLst/>
              <a:gdLst/>
              <a:ahLst/>
              <a:cxnLst/>
              <a:rect l="l" t="t" r="r" b="b"/>
              <a:pathLst>
                <a:path w="1313" h="20056" extrusionOk="0">
                  <a:moveTo>
                    <a:pt x="1091" y="1"/>
                  </a:moveTo>
                  <a:cubicBezTo>
                    <a:pt x="1034" y="1"/>
                    <a:pt x="982" y="33"/>
                    <a:pt x="970" y="104"/>
                  </a:cubicBezTo>
                  <a:cubicBezTo>
                    <a:pt x="656" y="2473"/>
                    <a:pt x="514" y="4841"/>
                    <a:pt x="400" y="7209"/>
                  </a:cubicBezTo>
                  <a:cubicBezTo>
                    <a:pt x="285" y="9606"/>
                    <a:pt x="171" y="11945"/>
                    <a:pt x="114" y="14313"/>
                  </a:cubicBezTo>
                  <a:cubicBezTo>
                    <a:pt x="57" y="16225"/>
                    <a:pt x="29" y="18137"/>
                    <a:pt x="0" y="20048"/>
                  </a:cubicBezTo>
                  <a:cubicBezTo>
                    <a:pt x="43" y="20053"/>
                    <a:pt x="85" y="20055"/>
                    <a:pt x="126" y="20055"/>
                  </a:cubicBezTo>
                  <a:cubicBezTo>
                    <a:pt x="333" y="20055"/>
                    <a:pt x="523" y="19996"/>
                    <a:pt x="713" y="19877"/>
                  </a:cubicBezTo>
                  <a:cubicBezTo>
                    <a:pt x="771" y="15997"/>
                    <a:pt x="885" y="12088"/>
                    <a:pt x="1027" y="8207"/>
                  </a:cubicBezTo>
                  <a:cubicBezTo>
                    <a:pt x="1141" y="5525"/>
                    <a:pt x="1313" y="2843"/>
                    <a:pt x="1256" y="161"/>
                  </a:cubicBezTo>
                  <a:cubicBezTo>
                    <a:pt x="1256" y="62"/>
                    <a:pt x="1169" y="1"/>
                    <a:pt x="10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8170775" y="2743525"/>
              <a:ext cx="18575" cy="283925"/>
            </a:xfrm>
            <a:custGeom>
              <a:avLst/>
              <a:gdLst/>
              <a:ahLst/>
              <a:cxnLst/>
              <a:rect l="l" t="t" r="r" b="b"/>
              <a:pathLst>
                <a:path w="743" h="11357" extrusionOk="0">
                  <a:moveTo>
                    <a:pt x="29" y="1"/>
                  </a:moveTo>
                  <a:cubicBezTo>
                    <a:pt x="29" y="1570"/>
                    <a:pt x="1" y="3139"/>
                    <a:pt x="1" y="4708"/>
                  </a:cubicBezTo>
                  <a:cubicBezTo>
                    <a:pt x="1" y="6934"/>
                    <a:pt x="1" y="9131"/>
                    <a:pt x="58" y="11356"/>
                  </a:cubicBezTo>
                  <a:cubicBezTo>
                    <a:pt x="143" y="11242"/>
                    <a:pt x="200" y="11128"/>
                    <a:pt x="257" y="11014"/>
                  </a:cubicBezTo>
                  <a:cubicBezTo>
                    <a:pt x="400" y="10757"/>
                    <a:pt x="571" y="10500"/>
                    <a:pt x="742" y="10272"/>
                  </a:cubicBezTo>
                  <a:lnTo>
                    <a:pt x="742" y="343"/>
                  </a:lnTo>
                  <a:cubicBezTo>
                    <a:pt x="514" y="200"/>
                    <a:pt x="257" y="115"/>
                    <a:pt x="2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7943500" y="1886400"/>
              <a:ext cx="265825" cy="176125"/>
            </a:xfrm>
            <a:custGeom>
              <a:avLst/>
              <a:gdLst/>
              <a:ahLst/>
              <a:cxnLst/>
              <a:rect l="l" t="t" r="r" b="b"/>
              <a:pathLst>
                <a:path w="10633" h="7045" extrusionOk="0">
                  <a:moveTo>
                    <a:pt x="10401" y="1"/>
                  </a:moveTo>
                  <a:cubicBezTo>
                    <a:pt x="10335" y="1"/>
                    <a:pt x="10269" y="32"/>
                    <a:pt x="10233" y="104"/>
                  </a:cubicBezTo>
                  <a:cubicBezTo>
                    <a:pt x="9890" y="1588"/>
                    <a:pt x="9862" y="3071"/>
                    <a:pt x="9063" y="4384"/>
                  </a:cubicBezTo>
                  <a:cubicBezTo>
                    <a:pt x="8332" y="5603"/>
                    <a:pt x="7034" y="6359"/>
                    <a:pt x="5635" y="6359"/>
                  </a:cubicBezTo>
                  <a:cubicBezTo>
                    <a:pt x="5561" y="6359"/>
                    <a:pt x="5486" y="6357"/>
                    <a:pt x="5411" y="6353"/>
                  </a:cubicBezTo>
                  <a:cubicBezTo>
                    <a:pt x="4669" y="6353"/>
                    <a:pt x="3927" y="6210"/>
                    <a:pt x="3214" y="5925"/>
                  </a:cubicBezTo>
                  <a:cubicBezTo>
                    <a:pt x="2615" y="5611"/>
                    <a:pt x="2101" y="5126"/>
                    <a:pt x="1787" y="4498"/>
                  </a:cubicBezTo>
                  <a:cubicBezTo>
                    <a:pt x="1017" y="3185"/>
                    <a:pt x="475" y="1730"/>
                    <a:pt x="218" y="218"/>
                  </a:cubicBezTo>
                  <a:cubicBezTo>
                    <a:pt x="196" y="174"/>
                    <a:pt x="158" y="156"/>
                    <a:pt x="120" y="156"/>
                  </a:cubicBezTo>
                  <a:cubicBezTo>
                    <a:pt x="59" y="156"/>
                    <a:pt x="1" y="205"/>
                    <a:pt x="18" y="275"/>
                  </a:cubicBezTo>
                  <a:cubicBezTo>
                    <a:pt x="75" y="1987"/>
                    <a:pt x="560" y="3670"/>
                    <a:pt x="1445" y="5154"/>
                  </a:cubicBezTo>
                  <a:cubicBezTo>
                    <a:pt x="1816" y="5782"/>
                    <a:pt x="2358" y="6295"/>
                    <a:pt x="3014" y="6581"/>
                  </a:cubicBezTo>
                  <a:cubicBezTo>
                    <a:pt x="3785" y="6866"/>
                    <a:pt x="4583" y="7009"/>
                    <a:pt x="5382" y="7037"/>
                  </a:cubicBezTo>
                  <a:cubicBezTo>
                    <a:pt x="5467" y="7042"/>
                    <a:pt x="5552" y="7044"/>
                    <a:pt x="5636" y="7044"/>
                  </a:cubicBezTo>
                  <a:cubicBezTo>
                    <a:pt x="7113" y="7044"/>
                    <a:pt x="8512" y="6340"/>
                    <a:pt x="9348" y="5126"/>
                  </a:cubicBezTo>
                  <a:cubicBezTo>
                    <a:pt x="10318" y="3728"/>
                    <a:pt x="10632" y="1816"/>
                    <a:pt x="10604" y="161"/>
                  </a:cubicBezTo>
                  <a:cubicBezTo>
                    <a:pt x="10587" y="62"/>
                    <a:pt x="10494" y="1"/>
                    <a:pt x="104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7998150" y="3080925"/>
              <a:ext cx="162125" cy="64550"/>
            </a:xfrm>
            <a:custGeom>
              <a:avLst/>
              <a:gdLst/>
              <a:ahLst/>
              <a:cxnLst/>
              <a:rect l="l" t="t" r="r" b="b"/>
              <a:pathLst>
                <a:path w="6485" h="2582" extrusionOk="0">
                  <a:moveTo>
                    <a:pt x="686" y="0"/>
                  </a:moveTo>
                  <a:cubicBezTo>
                    <a:pt x="286" y="29"/>
                    <a:pt x="1" y="371"/>
                    <a:pt x="86" y="742"/>
                  </a:cubicBezTo>
                  <a:cubicBezTo>
                    <a:pt x="200" y="1142"/>
                    <a:pt x="714" y="1398"/>
                    <a:pt x="1056" y="1541"/>
                  </a:cubicBezTo>
                  <a:cubicBezTo>
                    <a:pt x="1813" y="1839"/>
                    <a:pt x="2606" y="2008"/>
                    <a:pt x="3422" y="2048"/>
                  </a:cubicBezTo>
                  <a:lnTo>
                    <a:pt x="3422" y="2048"/>
                  </a:lnTo>
                  <a:cubicBezTo>
                    <a:pt x="3403" y="2069"/>
                    <a:pt x="3385" y="2091"/>
                    <a:pt x="3368" y="2112"/>
                  </a:cubicBezTo>
                  <a:cubicBezTo>
                    <a:pt x="3195" y="2306"/>
                    <a:pt x="3381" y="2581"/>
                    <a:pt x="3581" y="2581"/>
                  </a:cubicBezTo>
                  <a:cubicBezTo>
                    <a:pt x="3645" y="2581"/>
                    <a:pt x="3711" y="2552"/>
                    <a:pt x="3767" y="2483"/>
                  </a:cubicBezTo>
                  <a:lnTo>
                    <a:pt x="4195" y="1998"/>
                  </a:lnTo>
                  <a:cubicBezTo>
                    <a:pt x="4366" y="1826"/>
                    <a:pt x="4252" y="1541"/>
                    <a:pt x="4024" y="1512"/>
                  </a:cubicBezTo>
                  <a:cubicBezTo>
                    <a:pt x="3940" y="1515"/>
                    <a:pt x="3857" y="1517"/>
                    <a:pt x="3774" y="1517"/>
                  </a:cubicBezTo>
                  <a:cubicBezTo>
                    <a:pt x="3035" y="1517"/>
                    <a:pt x="2320" y="1404"/>
                    <a:pt x="1627" y="1199"/>
                  </a:cubicBezTo>
                  <a:cubicBezTo>
                    <a:pt x="1427" y="1142"/>
                    <a:pt x="1228" y="1056"/>
                    <a:pt x="1056" y="970"/>
                  </a:cubicBezTo>
                  <a:cubicBezTo>
                    <a:pt x="942" y="913"/>
                    <a:pt x="600" y="742"/>
                    <a:pt x="571" y="599"/>
                  </a:cubicBezTo>
                  <a:cubicBezTo>
                    <a:pt x="571" y="512"/>
                    <a:pt x="661" y="480"/>
                    <a:pt x="789" y="480"/>
                  </a:cubicBezTo>
                  <a:cubicBezTo>
                    <a:pt x="1076" y="480"/>
                    <a:pt x="1557" y="637"/>
                    <a:pt x="1656" y="657"/>
                  </a:cubicBezTo>
                  <a:cubicBezTo>
                    <a:pt x="1885" y="683"/>
                    <a:pt x="2118" y="696"/>
                    <a:pt x="2351" y="696"/>
                  </a:cubicBezTo>
                  <a:cubicBezTo>
                    <a:pt x="2872" y="696"/>
                    <a:pt x="3397" y="632"/>
                    <a:pt x="3910" y="514"/>
                  </a:cubicBezTo>
                  <a:cubicBezTo>
                    <a:pt x="4379" y="447"/>
                    <a:pt x="4838" y="370"/>
                    <a:pt x="5294" y="370"/>
                  </a:cubicBezTo>
                  <a:cubicBezTo>
                    <a:pt x="5614" y="370"/>
                    <a:pt x="5931" y="408"/>
                    <a:pt x="6249" y="514"/>
                  </a:cubicBezTo>
                  <a:cubicBezTo>
                    <a:pt x="6276" y="527"/>
                    <a:pt x="6300" y="533"/>
                    <a:pt x="6322" y="533"/>
                  </a:cubicBezTo>
                  <a:cubicBezTo>
                    <a:pt x="6441" y="533"/>
                    <a:pt x="6484" y="358"/>
                    <a:pt x="6363" y="286"/>
                  </a:cubicBezTo>
                  <a:cubicBezTo>
                    <a:pt x="5807" y="106"/>
                    <a:pt x="5227" y="6"/>
                    <a:pt x="4640" y="6"/>
                  </a:cubicBezTo>
                  <a:cubicBezTo>
                    <a:pt x="4294" y="6"/>
                    <a:pt x="3945" y="40"/>
                    <a:pt x="3596" y="114"/>
                  </a:cubicBezTo>
                  <a:cubicBezTo>
                    <a:pt x="3111" y="171"/>
                    <a:pt x="2626" y="229"/>
                    <a:pt x="2141" y="229"/>
                  </a:cubicBezTo>
                  <a:cubicBezTo>
                    <a:pt x="1855" y="229"/>
                    <a:pt x="1599" y="171"/>
                    <a:pt x="1370" y="114"/>
                  </a:cubicBezTo>
                  <a:cubicBezTo>
                    <a:pt x="1142" y="29"/>
                    <a:pt x="914" y="0"/>
                    <a:pt x="6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8038100" y="3119825"/>
              <a:ext cx="219000" cy="155525"/>
            </a:xfrm>
            <a:custGeom>
              <a:avLst/>
              <a:gdLst/>
              <a:ahLst/>
              <a:cxnLst/>
              <a:rect l="l" t="t" r="r" b="b"/>
              <a:pathLst>
                <a:path w="8760" h="6221" extrusionOk="0">
                  <a:moveTo>
                    <a:pt x="2847" y="1"/>
                  </a:moveTo>
                  <a:cubicBezTo>
                    <a:pt x="2831" y="1"/>
                    <a:pt x="2814" y="5"/>
                    <a:pt x="2797" y="14"/>
                  </a:cubicBezTo>
                  <a:cubicBezTo>
                    <a:pt x="2083" y="499"/>
                    <a:pt x="1399" y="1012"/>
                    <a:pt x="771" y="1611"/>
                  </a:cubicBezTo>
                  <a:cubicBezTo>
                    <a:pt x="343" y="1982"/>
                    <a:pt x="1" y="2581"/>
                    <a:pt x="371" y="3124"/>
                  </a:cubicBezTo>
                  <a:cubicBezTo>
                    <a:pt x="525" y="3347"/>
                    <a:pt x="746" y="3430"/>
                    <a:pt x="987" y="3430"/>
                  </a:cubicBezTo>
                  <a:cubicBezTo>
                    <a:pt x="1109" y="3430"/>
                    <a:pt x="1235" y="3409"/>
                    <a:pt x="1361" y="3374"/>
                  </a:cubicBezTo>
                  <a:lnTo>
                    <a:pt x="1361" y="3374"/>
                  </a:lnTo>
                  <a:cubicBezTo>
                    <a:pt x="1242" y="3700"/>
                    <a:pt x="1232" y="4028"/>
                    <a:pt x="1513" y="4265"/>
                  </a:cubicBezTo>
                  <a:cubicBezTo>
                    <a:pt x="1705" y="4411"/>
                    <a:pt x="1941" y="4469"/>
                    <a:pt x="2187" y="4469"/>
                  </a:cubicBezTo>
                  <a:cubicBezTo>
                    <a:pt x="2562" y="4469"/>
                    <a:pt x="2960" y="4335"/>
                    <a:pt x="3253" y="4179"/>
                  </a:cubicBezTo>
                  <a:cubicBezTo>
                    <a:pt x="3477" y="4047"/>
                    <a:pt x="3693" y="3897"/>
                    <a:pt x="3899" y="3732"/>
                  </a:cubicBezTo>
                  <a:lnTo>
                    <a:pt x="3899" y="3732"/>
                  </a:lnTo>
                  <a:cubicBezTo>
                    <a:pt x="3829" y="3965"/>
                    <a:pt x="3766" y="4201"/>
                    <a:pt x="3710" y="4436"/>
                  </a:cubicBezTo>
                  <a:cubicBezTo>
                    <a:pt x="3624" y="4921"/>
                    <a:pt x="3367" y="5749"/>
                    <a:pt x="3967" y="5948"/>
                  </a:cubicBezTo>
                  <a:cubicBezTo>
                    <a:pt x="4054" y="5980"/>
                    <a:pt x="4140" y="5995"/>
                    <a:pt x="4223" y="5995"/>
                  </a:cubicBezTo>
                  <a:cubicBezTo>
                    <a:pt x="4660" y="5995"/>
                    <a:pt x="5044" y="5603"/>
                    <a:pt x="5308" y="5292"/>
                  </a:cubicBezTo>
                  <a:cubicBezTo>
                    <a:pt x="5386" y="5195"/>
                    <a:pt x="5462" y="5096"/>
                    <a:pt x="5536" y="4997"/>
                  </a:cubicBezTo>
                  <a:lnTo>
                    <a:pt x="5536" y="4997"/>
                  </a:lnTo>
                  <a:cubicBezTo>
                    <a:pt x="5487" y="5274"/>
                    <a:pt x="5439" y="5553"/>
                    <a:pt x="5393" y="5834"/>
                  </a:cubicBezTo>
                  <a:cubicBezTo>
                    <a:pt x="5326" y="6036"/>
                    <a:pt x="5488" y="6220"/>
                    <a:pt x="5685" y="6220"/>
                  </a:cubicBezTo>
                  <a:cubicBezTo>
                    <a:pt x="5739" y="6220"/>
                    <a:pt x="5795" y="6207"/>
                    <a:pt x="5850" y="6176"/>
                  </a:cubicBezTo>
                  <a:cubicBezTo>
                    <a:pt x="7619" y="5292"/>
                    <a:pt x="8731" y="3494"/>
                    <a:pt x="8760" y="1497"/>
                  </a:cubicBezTo>
                  <a:cubicBezTo>
                    <a:pt x="8760" y="1369"/>
                    <a:pt x="8674" y="1305"/>
                    <a:pt x="8582" y="1305"/>
                  </a:cubicBezTo>
                  <a:cubicBezTo>
                    <a:pt x="8489" y="1305"/>
                    <a:pt x="8389" y="1369"/>
                    <a:pt x="8360" y="1497"/>
                  </a:cubicBezTo>
                  <a:cubicBezTo>
                    <a:pt x="8187" y="3034"/>
                    <a:pt x="7346" y="4421"/>
                    <a:pt x="6099" y="5300"/>
                  </a:cubicBezTo>
                  <a:lnTo>
                    <a:pt x="6099" y="5300"/>
                  </a:lnTo>
                  <a:cubicBezTo>
                    <a:pt x="6215" y="4669"/>
                    <a:pt x="6324" y="4032"/>
                    <a:pt x="6449" y="3409"/>
                  </a:cubicBezTo>
                  <a:cubicBezTo>
                    <a:pt x="6488" y="3196"/>
                    <a:pt x="6277" y="2997"/>
                    <a:pt x="6093" y="2997"/>
                  </a:cubicBezTo>
                  <a:cubicBezTo>
                    <a:pt x="6006" y="2997"/>
                    <a:pt x="5924" y="3042"/>
                    <a:pt x="5878" y="3152"/>
                  </a:cubicBezTo>
                  <a:cubicBezTo>
                    <a:pt x="5870" y="3172"/>
                    <a:pt x="5862" y="3191"/>
                    <a:pt x="5854" y="3211"/>
                  </a:cubicBezTo>
                  <a:lnTo>
                    <a:pt x="5854" y="3211"/>
                  </a:lnTo>
                  <a:lnTo>
                    <a:pt x="5850" y="3209"/>
                  </a:lnTo>
                  <a:cubicBezTo>
                    <a:pt x="5849" y="3216"/>
                    <a:pt x="5847" y="3223"/>
                    <a:pt x="5846" y="3230"/>
                  </a:cubicBezTo>
                  <a:lnTo>
                    <a:pt x="5846" y="3230"/>
                  </a:lnTo>
                  <a:cubicBezTo>
                    <a:pt x="5679" y="3632"/>
                    <a:pt x="5463" y="4031"/>
                    <a:pt x="5222" y="4379"/>
                  </a:cubicBezTo>
                  <a:cubicBezTo>
                    <a:pt x="5079" y="4579"/>
                    <a:pt x="4937" y="4778"/>
                    <a:pt x="4765" y="4978"/>
                  </a:cubicBezTo>
                  <a:cubicBezTo>
                    <a:pt x="4651" y="5092"/>
                    <a:pt x="4480" y="5321"/>
                    <a:pt x="4309" y="5378"/>
                  </a:cubicBezTo>
                  <a:cubicBezTo>
                    <a:pt x="4276" y="5382"/>
                    <a:pt x="4250" y="5385"/>
                    <a:pt x="4231" y="5385"/>
                  </a:cubicBezTo>
                  <a:cubicBezTo>
                    <a:pt x="4135" y="5385"/>
                    <a:pt x="4195" y="5325"/>
                    <a:pt x="4195" y="5206"/>
                  </a:cubicBezTo>
                  <a:cubicBezTo>
                    <a:pt x="4195" y="5064"/>
                    <a:pt x="4223" y="4921"/>
                    <a:pt x="4252" y="4778"/>
                  </a:cubicBezTo>
                  <a:cubicBezTo>
                    <a:pt x="4309" y="4550"/>
                    <a:pt x="4337" y="4350"/>
                    <a:pt x="4395" y="4151"/>
                  </a:cubicBezTo>
                  <a:cubicBezTo>
                    <a:pt x="4537" y="3637"/>
                    <a:pt x="4737" y="3152"/>
                    <a:pt x="4937" y="2696"/>
                  </a:cubicBezTo>
                  <a:cubicBezTo>
                    <a:pt x="5042" y="2464"/>
                    <a:pt x="4868" y="2218"/>
                    <a:pt x="4667" y="2218"/>
                  </a:cubicBezTo>
                  <a:cubicBezTo>
                    <a:pt x="4595" y="2218"/>
                    <a:pt x="4519" y="2249"/>
                    <a:pt x="4452" y="2325"/>
                  </a:cubicBezTo>
                  <a:cubicBezTo>
                    <a:pt x="4443" y="2335"/>
                    <a:pt x="4435" y="2345"/>
                    <a:pt x="4426" y="2355"/>
                  </a:cubicBezTo>
                  <a:lnTo>
                    <a:pt x="4426" y="2355"/>
                  </a:lnTo>
                  <a:lnTo>
                    <a:pt x="4423" y="2353"/>
                  </a:lnTo>
                  <a:cubicBezTo>
                    <a:pt x="4421" y="2358"/>
                    <a:pt x="4418" y="2363"/>
                    <a:pt x="4416" y="2368"/>
                  </a:cubicBezTo>
                  <a:lnTo>
                    <a:pt x="4416" y="2368"/>
                  </a:lnTo>
                  <a:cubicBezTo>
                    <a:pt x="3934" y="2957"/>
                    <a:pt x="3130" y="3912"/>
                    <a:pt x="2281" y="3912"/>
                  </a:cubicBezTo>
                  <a:cubicBezTo>
                    <a:pt x="2215" y="3912"/>
                    <a:pt x="2149" y="3906"/>
                    <a:pt x="2083" y="3894"/>
                  </a:cubicBezTo>
                  <a:cubicBezTo>
                    <a:pt x="1685" y="3824"/>
                    <a:pt x="2114" y="3195"/>
                    <a:pt x="2375" y="2862"/>
                  </a:cubicBezTo>
                  <a:lnTo>
                    <a:pt x="2375" y="2862"/>
                  </a:lnTo>
                  <a:cubicBezTo>
                    <a:pt x="2845" y="2547"/>
                    <a:pt x="3277" y="2163"/>
                    <a:pt x="3647" y="1745"/>
                  </a:cubicBezTo>
                  <a:lnTo>
                    <a:pt x="3647" y="1745"/>
                  </a:lnTo>
                  <a:cubicBezTo>
                    <a:pt x="3659" y="1738"/>
                    <a:pt x="3670" y="1732"/>
                    <a:pt x="3681" y="1725"/>
                  </a:cubicBezTo>
                  <a:cubicBezTo>
                    <a:pt x="3678" y="1722"/>
                    <a:pt x="3675" y="1719"/>
                    <a:pt x="3672" y="1716"/>
                  </a:cubicBezTo>
                  <a:lnTo>
                    <a:pt x="3672" y="1716"/>
                  </a:lnTo>
                  <a:cubicBezTo>
                    <a:pt x="3694" y="1691"/>
                    <a:pt x="3716" y="1666"/>
                    <a:pt x="3738" y="1640"/>
                  </a:cubicBezTo>
                  <a:cubicBezTo>
                    <a:pt x="3907" y="1422"/>
                    <a:pt x="3749" y="1123"/>
                    <a:pt x="3506" y="1123"/>
                  </a:cubicBezTo>
                  <a:cubicBezTo>
                    <a:pt x="3462" y="1123"/>
                    <a:pt x="3415" y="1133"/>
                    <a:pt x="3367" y="1155"/>
                  </a:cubicBezTo>
                  <a:cubicBezTo>
                    <a:pt x="2773" y="1494"/>
                    <a:pt x="2235" y="1974"/>
                    <a:pt x="1836" y="2539"/>
                  </a:cubicBezTo>
                  <a:lnTo>
                    <a:pt x="1836" y="2539"/>
                  </a:lnTo>
                  <a:cubicBezTo>
                    <a:pt x="1536" y="2741"/>
                    <a:pt x="1253" y="2883"/>
                    <a:pt x="1057" y="2883"/>
                  </a:cubicBezTo>
                  <a:cubicBezTo>
                    <a:pt x="953" y="2883"/>
                    <a:pt x="873" y="2844"/>
                    <a:pt x="828" y="2753"/>
                  </a:cubicBezTo>
                  <a:cubicBezTo>
                    <a:pt x="600" y="2325"/>
                    <a:pt x="1427" y="1754"/>
                    <a:pt x="1684" y="1526"/>
                  </a:cubicBezTo>
                  <a:cubicBezTo>
                    <a:pt x="2112" y="1126"/>
                    <a:pt x="2540" y="670"/>
                    <a:pt x="2939" y="242"/>
                  </a:cubicBezTo>
                  <a:cubicBezTo>
                    <a:pt x="2988" y="121"/>
                    <a:pt x="2934" y="1"/>
                    <a:pt x="28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8143675" y="2636675"/>
              <a:ext cx="164075" cy="283775"/>
            </a:xfrm>
            <a:custGeom>
              <a:avLst/>
              <a:gdLst/>
              <a:ahLst/>
              <a:cxnLst/>
              <a:rect l="l" t="t" r="r" b="b"/>
              <a:pathLst>
                <a:path w="6563" h="11351" extrusionOk="0">
                  <a:moveTo>
                    <a:pt x="846" y="0"/>
                  </a:moveTo>
                  <a:cubicBezTo>
                    <a:pt x="600" y="0"/>
                    <a:pt x="355" y="26"/>
                    <a:pt x="114" y="80"/>
                  </a:cubicBezTo>
                  <a:cubicBezTo>
                    <a:pt x="0" y="137"/>
                    <a:pt x="0" y="280"/>
                    <a:pt x="86" y="337"/>
                  </a:cubicBezTo>
                  <a:cubicBezTo>
                    <a:pt x="1170" y="565"/>
                    <a:pt x="2226" y="737"/>
                    <a:pt x="3139" y="1393"/>
                  </a:cubicBezTo>
                  <a:cubicBezTo>
                    <a:pt x="3995" y="1992"/>
                    <a:pt x="4680" y="2819"/>
                    <a:pt x="5108" y="3789"/>
                  </a:cubicBezTo>
                  <a:cubicBezTo>
                    <a:pt x="5564" y="4788"/>
                    <a:pt x="5792" y="5901"/>
                    <a:pt x="5792" y="7014"/>
                  </a:cubicBezTo>
                  <a:cubicBezTo>
                    <a:pt x="5821" y="7670"/>
                    <a:pt x="5764" y="8326"/>
                    <a:pt x="5678" y="8982"/>
                  </a:cubicBezTo>
                  <a:cubicBezTo>
                    <a:pt x="5643" y="9123"/>
                    <a:pt x="5564" y="9754"/>
                    <a:pt x="5455" y="10216"/>
                  </a:cubicBezTo>
                  <a:lnTo>
                    <a:pt x="5455" y="10216"/>
                  </a:lnTo>
                  <a:cubicBezTo>
                    <a:pt x="5365" y="9329"/>
                    <a:pt x="5262" y="8442"/>
                    <a:pt x="5159" y="7555"/>
                  </a:cubicBezTo>
                  <a:lnTo>
                    <a:pt x="5159" y="7555"/>
                  </a:lnTo>
                  <a:cubicBezTo>
                    <a:pt x="5161" y="7489"/>
                    <a:pt x="5163" y="7422"/>
                    <a:pt x="5165" y="7356"/>
                  </a:cubicBezTo>
                  <a:lnTo>
                    <a:pt x="5136" y="7356"/>
                  </a:lnTo>
                  <a:cubicBezTo>
                    <a:pt x="5122" y="7156"/>
                    <a:pt x="4972" y="7056"/>
                    <a:pt x="4826" y="7056"/>
                  </a:cubicBezTo>
                  <a:cubicBezTo>
                    <a:pt x="4680" y="7056"/>
                    <a:pt x="4537" y="7156"/>
                    <a:pt x="4537" y="7356"/>
                  </a:cubicBezTo>
                  <a:lnTo>
                    <a:pt x="4537" y="9952"/>
                  </a:lnTo>
                  <a:cubicBezTo>
                    <a:pt x="4537" y="10067"/>
                    <a:pt x="4537" y="10181"/>
                    <a:pt x="4537" y="10266"/>
                  </a:cubicBezTo>
                  <a:cubicBezTo>
                    <a:pt x="4527" y="10388"/>
                    <a:pt x="4517" y="10434"/>
                    <a:pt x="4508" y="10434"/>
                  </a:cubicBezTo>
                  <a:cubicBezTo>
                    <a:pt x="4492" y="10434"/>
                    <a:pt x="4480" y="10281"/>
                    <a:pt x="4480" y="10152"/>
                  </a:cubicBezTo>
                  <a:cubicBezTo>
                    <a:pt x="4394" y="8954"/>
                    <a:pt x="4309" y="7727"/>
                    <a:pt x="4252" y="6529"/>
                  </a:cubicBezTo>
                  <a:cubicBezTo>
                    <a:pt x="4252" y="6343"/>
                    <a:pt x="4116" y="6250"/>
                    <a:pt x="3981" y="6250"/>
                  </a:cubicBezTo>
                  <a:cubicBezTo>
                    <a:pt x="3845" y="6250"/>
                    <a:pt x="3710" y="6343"/>
                    <a:pt x="3710" y="6529"/>
                  </a:cubicBezTo>
                  <a:lnTo>
                    <a:pt x="3624" y="8497"/>
                  </a:lnTo>
                  <a:cubicBezTo>
                    <a:pt x="3605" y="8844"/>
                    <a:pt x="3611" y="9242"/>
                    <a:pt x="3460" y="9553"/>
                  </a:cubicBezTo>
                  <a:lnTo>
                    <a:pt x="3460" y="9553"/>
                  </a:lnTo>
                  <a:cubicBezTo>
                    <a:pt x="3218" y="7314"/>
                    <a:pt x="2357" y="5172"/>
                    <a:pt x="942" y="3390"/>
                  </a:cubicBezTo>
                  <a:cubicBezTo>
                    <a:pt x="893" y="3320"/>
                    <a:pt x="833" y="3291"/>
                    <a:pt x="775" y="3291"/>
                  </a:cubicBezTo>
                  <a:cubicBezTo>
                    <a:pt x="596" y="3291"/>
                    <a:pt x="427" y="3560"/>
                    <a:pt x="599" y="3732"/>
                  </a:cubicBezTo>
                  <a:cubicBezTo>
                    <a:pt x="2026" y="5587"/>
                    <a:pt x="2882" y="7813"/>
                    <a:pt x="2996" y="10152"/>
                  </a:cubicBezTo>
                  <a:cubicBezTo>
                    <a:pt x="2996" y="10303"/>
                    <a:pt x="3126" y="10421"/>
                    <a:pt x="3263" y="10421"/>
                  </a:cubicBezTo>
                  <a:cubicBezTo>
                    <a:pt x="3308" y="10421"/>
                    <a:pt x="3354" y="10408"/>
                    <a:pt x="3396" y="10380"/>
                  </a:cubicBezTo>
                  <a:cubicBezTo>
                    <a:pt x="3592" y="10250"/>
                    <a:pt x="3758" y="10077"/>
                    <a:pt x="3881" y="9878"/>
                  </a:cubicBezTo>
                  <a:lnTo>
                    <a:pt x="3881" y="9878"/>
                  </a:lnTo>
                  <a:cubicBezTo>
                    <a:pt x="3873" y="10375"/>
                    <a:pt x="3886" y="10978"/>
                    <a:pt x="4366" y="11065"/>
                  </a:cubicBezTo>
                  <a:cubicBezTo>
                    <a:pt x="4403" y="11071"/>
                    <a:pt x="4438" y="11074"/>
                    <a:pt x="4471" y="11074"/>
                  </a:cubicBezTo>
                  <a:cubicBezTo>
                    <a:pt x="4658" y="11074"/>
                    <a:pt x="4794" y="10987"/>
                    <a:pt x="4891" y="10858"/>
                  </a:cubicBezTo>
                  <a:lnTo>
                    <a:pt x="4891" y="10858"/>
                  </a:lnTo>
                  <a:cubicBezTo>
                    <a:pt x="4897" y="10917"/>
                    <a:pt x="4902" y="10977"/>
                    <a:pt x="4908" y="11037"/>
                  </a:cubicBezTo>
                  <a:cubicBezTo>
                    <a:pt x="4908" y="11208"/>
                    <a:pt x="5051" y="11351"/>
                    <a:pt x="5222" y="11351"/>
                  </a:cubicBezTo>
                  <a:cubicBezTo>
                    <a:pt x="5821" y="11351"/>
                    <a:pt x="5964" y="10751"/>
                    <a:pt x="6049" y="10295"/>
                  </a:cubicBezTo>
                  <a:cubicBezTo>
                    <a:pt x="6220" y="9582"/>
                    <a:pt x="6363" y="8868"/>
                    <a:pt x="6420" y="8155"/>
                  </a:cubicBezTo>
                  <a:cubicBezTo>
                    <a:pt x="6563" y="6700"/>
                    <a:pt x="6392" y="5245"/>
                    <a:pt x="5878" y="3904"/>
                  </a:cubicBezTo>
                  <a:cubicBezTo>
                    <a:pt x="5450" y="2762"/>
                    <a:pt x="4708" y="1764"/>
                    <a:pt x="3738" y="1050"/>
                  </a:cubicBezTo>
                  <a:cubicBezTo>
                    <a:pt x="2931" y="451"/>
                    <a:pt x="1881" y="0"/>
                    <a:pt x="8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7831950" y="2135475"/>
              <a:ext cx="116825" cy="467825"/>
            </a:xfrm>
            <a:custGeom>
              <a:avLst/>
              <a:gdLst/>
              <a:ahLst/>
              <a:cxnLst/>
              <a:rect l="l" t="t" r="r" b="b"/>
              <a:pathLst>
                <a:path w="4673" h="18713" extrusionOk="0">
                  <a:moveTo>
                    <a:pt x="4259" y="1"/>
                  </a:moveTo>
                  <a:cubicBezTo>
                    <a:pt x="4204" y="1"/>
                    <a:pt x="4150" y="22"/>
                    <a:pt x="4109" y="70"/>
                  </a:cubicBezTo>
                  <a:cubicBezTo>
                    <a:pt x="2711" y="2239"/>
                    <a:pt x="1399" y="4464"/>
                    <a:pt x="58" y="6661"/>
                  </a:cubicBezTo>
                  <a:cubicBezTo>
                    <a:pt x="1" y="6804"/>
                    <a:pt x="58" y="6946"/>
                    <a:pt x="172" y="7032"/>
                  </a:cubicBezTo>
                  <a:cubicBezTo>
                    <a:pt x="718" y="7266"/>
                    <a:pt x="1265" y="7500"/>
                    <a:pt x="1811" y="7713"/>
                  </a:cubicBezTo>
                  <a:lnTo>
                    <a:pt x="1811" y="7713"/>
                  </a:lnTo>
                  <a:cubicBezTo>
                    <a:pt x="1723" y="8097"/>
                    <a:pt x="1289" y="8380"/>
                    <a:pt x="1085" y="8687"/>
                  </a:cubicBezTo>
                  <a:cubicBezTo>
                    <a:pt x="857" y="9001"/>
                    <a:pt x="743" y="9372"/>
                    <a:pt x="714" y="9743"/>
                  </a:cubicBezTo>
                  <a:cubicBezTo>
                    <a:pt x="714" y="10599"/>
                    <a:pt x="914" y="11455"/>
                    <a:pt x="1313" y="12225"/>
                  </a:cubicBezTo>
                  <a:cubicBezTo>
                    <a:pt x="2226" y="14365"/>
                    <a:pt x="3225" y="16476"/>
                    <a:pt x="4195" y="18588"/>
                  </a:cubicBezTo>
                  <a:cubicBezTo>
                    <a:pt x="4231" y="18677"/>
                    <a:pt x="4294" y="18713"/>
                    <a:pt x="4361" y="18713"/>
                  </a:cubicBezTo>
                  <a:cubicBezTo>
                    <a:pt x="4508" y="18713"/>
                    <a:pt x="4673" y="18536"/>
                    <a:pt x="4594" y="18359"/>
                  </a:cubicBezTo>
                  <a:cubicBezTo>
                    <a:pt x="3681" y="16334"/>
                    <a:pt x="2768" y="14336"/>
                    <a:pt x="1855" y="12310"/>
                  </a:cubicBezTo>
                  <a:cubicBezTo>
                    <a:pt x="1484" y="11512"/>
                    <a:pt x="1056" y="10570"/>
                    <a:pt x="1171" y="9628"/>
                  </a:cubicBezTo>
                  <a:cubicBezTo>
                    <a:pt x="1256" y="9172"/>
                    <a:pt x="1513" y="8744"/>
                    <a:pt x="1855" y="8430"/>
                  </a:cubicBezTo>
                  <a:cubicBezTo>
                    <a:pt x="2084" y="8202"/>
                    <a:pt x="2226" y="7917"/>
                    <a:pt x="2226" y="7574"/>
                  </a:cubicBezTo>
                  <a:cubicBezTo>
                    <a:pt x="2226" y="7517"/>
                    <a:pt x="2198" y="7431"/>
                    <a:pt x="2141" y="7403"/>
                  </a:cubicBezTo>
                  <a:cubicBezTo>
                    <a:pt x="1651" y="7158"/>
                    <a:pt x="1161" y="6913"/>
                    <a:pt x="671" y="6686"/>
                  </a:cubicBezTo>
                  <a:lnTo>
                    <a:pt x="671" y="6686"/>
                  </a:lnTo>
                  <a:cubicBezTo>
                    <a:pt x="1960" y="4550"/>
                    <a:pt x="3246" y="2437"/>
                    <a:pt x="4480" y="298"/>
                  </a:cubicBezTo>
                  <a:cubicBezTo>
                    <a:pt x="4542" y="135"/>
                    <a:pt x="4398" y="1"/>
                    <a:pt x="4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8183625" y="2145425"/>
              <a:ext cx="114850" cy="501125"/>
            </a:xfrm>
            <a:custGeom>
              <a:avLst/>
              <a:gdLst/>
              <a:ahLst/>
              <a:cxnLst/>
              <a:rect l="l" t="t" r="r" b="b"/>
              <a:pathLst>
                <a:path w="4594" h="20045" extrusionOk="0">
                  <a:moveTo>
                    <a:pt x="519" y="1"/>
                  </a:moveTo>
                  <a:cubicBezTo>
                    <a:pt x="464" y="1"/>
                    <a:pt x="410" y="44"/>
                    <a:pt x="428" y="100"/>
                  </a:cubicBezTo>
                  <a:cubicBezTo>
                    <a:pt x="1027" y="1584"/>
                    <a:pt x="1769" y="2982"/>
                    <a:pt x="2511" y="4409"/>
                  </a:cubicBezTo>
                  <a:cubicBezTo>
                    <a:pt x="2853" y="5122"/>
                    <a:pt x="3281" y="5835"/>
                    <a:pt x="3624" y="6548"/>
                  </a:cubicBezTo>
                  <a:cubicBezTo>
                    <a:pt x="3766" y="6862"/>
                    <a:pt x="4194" y="7404"/>
                    <a:pt x="3852" y="7690"/>
                  </a:cubicBezTo>
                  <a:cubicBezTo>
                    <a:pt x="3652" y="7804"/>
                    <a:pt x="3424" y="7918"/>
                    <a:pt x="3196" y="8004"/>
                  </a:cubicBezTo>
                  <a:cubicBezTo>
                    <a:pt x="2853" y="8175"/>
                    <a:pt x="2482" y="8403"/>
                    <a:pt x="2682" y="8831"/>
                  </a:cubicBezTo>
                  <a:cubicBezTo>
                    <a:pt x="2910" y="9345"/>
                    <a:pt x="3453" y="9630"/>
                    <a:pt x="3709" y="10143"/>
                  </a:cubicBezTo>
                  <a:cubicBezTo>
                    <a:pt x="3909" y="10514"/>
                    <a:pt x="3709" y="10942"/>
                    <a:pt x="3538" y="11313"/>
                  </a:cubicBezTo>
                  <a:cubicBezTo>
                    <a:pt x="3367" y="11656"/>
                    <a:pt x="3224" y="12084"/>
                    <a:pt x="3053" y="12483"/>
                  </a:cubicBezTo>
                  <a:cubicBezTo>
                    <a:pt x="2739" y="13311"/>
                    <a:pt x="2397" y="14138"/>
                    <a:pt x="2083" y="14965"/>
                  </a:cubicBezTo>
                  <a:cubicBezTo>
                    <a:pt x="1712" y="15850"/>
                    <a:pt x="1341" y="16734"/>
                    <a:pt x="970" y="17619"/>
                  </a:cubicBezTo>
                  <a:cubicBezTo>
                    <a:pt x="656" y="18361"/>
                    <a:pt x="257" y="19131"/>
                    <a:pt x="0" y="19901"/>
                  </a:cubicBezTo>
                  <a:lnTo>
                    <a:pt x="143" y="19901"/>
                  </a:lnTo>
                  <a:cubicBezTo>
                    <a:pt x="200" y="19930"/>
                    <a:pt x="257" y="19959"/>
                    <a:pt x="314" y="19987"/>
                  </a:cubicBezTo>
                  <a:cubicBezTo>
                    <a:pt x="343" y="20016"/>
                    <a:pt x="371" y="20016"/>
                    <a:pt x="400" y="20044"/>
                  </a:cubicBezTo>
                  <a:cubicBezTo>
                    <a:pt x="542" y="19702"/>
                    <a:pt x="685" y="19331"/>
                    <a:pt x="828" y="18988"/>
                  </a:cubicBezTo>
                  <a:cubicBezTo>
                    <a:pt x="1084" y="18418"/>
                    <a:pt x="1313" y="17819"/>
                    <a:pt x="1541" y="17248"/>
                  </a:cubicBezTo>
                  <a:cubicBezTo>
                    <a:pt x="2054" y="16021"/>
                    <a:pt x="2568" y="14794"/>
                    <a:pt x="3110" y="13596"/>
                  </a:cubicBezTo>
                  <a:cubicBezTo>
                    <a:pt x="3367" y="13025"/>
                    <a:pt x="3624" y="12455"/>
                    <a:pt x="3852" y="11855"/>
                  </a:cubicBezTo>
                  <a:cubicBezTo>
                    <a:pt x="4109" y="11427"/>
                    <a:pt x="4251" y="10942"/>
                    <a:pt x="4308" y="10457"/>
                  </a:cubicBezTo>
                  <a:cubicBezTo>
                    <a:pt x="4308" y="9630"/>
                    <a:pt x="3510" y="9288"/>
                    <a:pt x="3167" y="8631"/>
                  </a:cubicBezTo>
                  <a:cubicBezTo>
                    <a:pt x="3567" y="8346"/>
                    <a:pt x="4166" y="8317"/>
                    <a:pt x="4451" y="7889"/>
                  </a:cubicBezTo>
                  <a:cubicBezTo>
                    <a:pt x="4594" y="7633"/>
                    <a:pt x="4594" y="7319"/>
                    <a:pt x="4480" y="7062"/>
                  </a:cubicBezTo>
                  <a:cubicBezTo>
                    <a:pt x="4280" y="6577"/>
                    <a:pt x="4023" y="6092"/>
                    <a:pt x="3766" y="5607"/>
                  </a:cubicBezTo>
                  <a:cubicBezTo>
                    <a:pt x="2796" y="3724"/>
                    <a:pt x="1598" y="1926"/>
                    <a:pt x="599" y="43"/>
                  </a:cubicBezTo>
                  <a:cubicBezTo>
                    <a:pt x="579" y="13"/>
                    <a:pt x="549" y="1"/>
                    <a:pt x="5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7946075" y="2028450"/>
              <a:ext cx="68500" cy="134475"/>
            </a:xfrm>
            <a:custGeom>
              <a:avLst/>
              <a:gdLst/>
              <a:ahLst/>
              <a:cxnLst/>
              <a:rect l="l" t="t" r="r" b="b"/>
              <a:pathLst>
                <a:path w="2740" h="5379" extrusionOk="0">
                  <a:moveTo>
                    <a:pt x="2469" y="0"/>
                  </a:moveTo>
                  <a:cubicBezTo>
                    <a:pt x="2398" y="0"/>
                    <a:pt x="2326" y="43"/>
                    <a:pt x="2312" y="128"/>
                  </a:cubicBezTo>
                  <a:cubicBezTo>
                    <a:pt x="2169" y="728"/>
                    <a:pt x="2112" y="1355"/>
                    <a:pt x="2141" y="1983"/>
                  </a:cubicBezTo>
                  <a:cubicBezTo>
                    <a:pt x="2112" y="2525"/>
                    <a:pt x="2141" y="3153"/>
                    <a:pt x="1770" y="3581"/>
                  </a:cubicBezTo>
                  <a:cubicBezTo>
                    <a:pt x="1485" y="3895"/>
                    <a:pt x="1142" y="4151"/>
                    <a:pt x="771" y="4351"/>
                  </a:cubicBezTo>
                  <a:cubicBezTo>
                    <a:pt x="457" y="4579"/>
                    <a:pt x="1" y="4836"/>
                    <a:pt x="58" y="5293"/>
                  </a:cubicBezTo>
                  <a:cubicBezTo>
                    <a:pt x="58" y="5350"/>
                    <a:pt x="115" y="5378"/>
                    <a:pt x="172" y="5378"/>
                  </a:cubicBezTo>
                  <a:cubicBezTo>
                    <a:pt x="372" y="5350"/>
                    <a:pt x="572" y="5236"/>
                    <a:pt x="714" y="5093"/>
                  </a:cubicBezTo>
                  <a:cubicBezTo>
                    <a:pt x="885" y="4950"/>
                    <a:pt x="1085" y="4836"/>
                    <a:pt x="1313" y="4722"/>
                  </a:cubicBezTo>
                  <a:cubicBezTo>
                    <a:pt x="1713" y="4494"/>
                    <a:pt x="2055" y="4180"/>
                    <a:pt x="2341" y="3809"/>
                  </a:cubicBezTo>
                  <a:cubicBezTo>
                    <a:pt x="2683" y="3324"/>
                    <a:pt x="2683" y="2696"/>
                    <a:pt x="2711" y="2126"/>
                  </a:cubicBezTo>
                  <a:cubicBezTo>
                    <a:pt x="2740" y="1469"/>
                    <a:pt x="2740" y="785"/>
                    <a:pt x="2626" y="128"/>
                  </a:cubicBezTo>
                  <a:cubicBezTo>
                    <a:pt x="2612" y="43"/>
                    <a:pt x="2540" y="0"/>
                    <a:pt x="24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8149375" y="2028975"/>
              <a:ext cx="50675" cy="136100"/>
            </a:xfrm>
            <a:custGeom>
              <a:avLst/>
              <a:gdLst/>
              <a:ahLst/>
              <a:cxnLst/>
              <a:rect l="l" t="t" r="r" b="b"/>
              <a:pathLst>
                <a:path w="2027" h="5444" extrusionOk="0">
                  <a:moveTo>
                    <a:pt x="286" y="0"/>
                  </a:moveTo>
                  <a:cubicBezTo>
                    <a:pt x="222" y="0"/>
                    <a:pt x="158" y="36"/>
                    <a:pt x="143" y="107"/>
                  </a:cubicBezTo>
                  <a:cubicBezTo>
                    <a:pt x="29" y="707"/>
                    <a:pt x="1" y="1306"/>
                    <a:pt x="29" y="1905"/>
                  </a:cubicBezTo>
                  <a:cubicBezTo>
                    <a:pt x="1" y="2476"/>
                    <a:pt x="1" y="3046"/>
                    <a:pt x="58" y="3588"/>
                  </a:cubicBezTo>
                  <a:cubicBezTo>
                    <a:pt x="86" y="4045"/>
                    <a:pt x="286" y="4473"/>
                    <a:pt x="571" y="4815"/>
                  </a:cubicBezTo>
                  <a:cubicBezTo>
                    <a:pt x="885" y="5101"/>
                    <a:pt x="1342" y="5158"/>
                    <a:pt x="1713" y="5414"/>
                  </a:cubicBezTo>
                  <a:cubicBezTo>
                    <a:pt x="1747" y="5435"/>
                    <a:pt x="1782" y="5444"/>
                    <a:pt x="1817" y="5444"/>
                  </a:cubicBezTo>
                  <a:cubicBezTo>
                    <a:pt x="1927" y="5444"/>
                    <a:pt x="2026" y="5352"/>
                    <a:pt x="2026" y="5243"/>
                  </a:cubicBezTo>
                  <a:cubicBezTo>
                    <a:pt x="2026" y="4758"/>
                    <a:pt x="1570" y="4644"/>
                    <a:pt x="1256" y="4444"/>
                  </a:cubicBezTo>
                  <a:cubicBezTo>
                    <a:pt x="914" y="4216"/>
                    <a:pt x="714" y="3845"/>
                    <a:pt x="685" y="3446"/>
                  </a:cubicBezTo>
                  <a:cubicBezTo>
                    <a:pt x="457" y="2333"/>
                    <a:pt x="600" y="1220"/>
                    <a:pt x="429" y="107"/>
                  </a:cubicBezTo>
                  <a:cubicBezTo>
                    <a:pt x="414" y="36"/>
                    <a:pt x="350" y="0"/>
                    <a:pt x="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8215725" y="3011200"/>
              <a:ext cx="156225" cy="836150"/>
            </a:xfrm>
            <a:custGeom>
              <a:avLst/>
              <a:gdLst/>
              <a:ahLst/>
              <a:cxnLst/>
              <a:rect l="l" t="t" r="r" b="b"/>
              <a:pathLst>
                <a:path w="6249" h="33446" extrusionOk="0">
                  <a:moveTo>
                    <a:pt x="5878" y="0"/>
                  </a:moveTo>
                  <a:cubicBezTo>
                    <a:pt x="5806" y="0"/>
                    <a:pt x="5735" y="36"/>
                    <a:pt x="5707" y="107"/>
                  </a:cubicBezTo>
                  <a:cubicBezTo>
                    <a:pt x="5478" y="2219"/>
                    <a:pt x="5535" y="4387"/>
                    <a:pt x="5507" y="6470"/>
                  </a:cubicBezTo>
                  <a:cubicBezTo>
                    <a:pt x="5478" y="8581"/>
                    <a:pt x="5450" y="10721"/>
                    <a:pt x="5421" y="12861"/>
                  </a:cubicBezTo>
                  <a:cubicBezTo>
                    <a:pt x="5364" y="17112"/>
                    <a:pt x="5336" y="21335"/>
                    <a:pt x="5336" y="25586"/>
                  </a:cubicBezTo>
                  <a:lnTo>
                    <a:pt x="5336" y="32533"/>
                  </a:lnTo>
                  <a:lnTo>
                    <a:pt x="5336" y="32533"/>
                  </a:lnTo>
                  <a:cubicBezTo>
                    <a:pt x="3786" y="32850"/>
                    <a:pt x="2236" y="33008"/>
                    <a:pt x="664" y="33008"/>
                  </a:cubicBezTo>
                  <a:cubicBezTo>
                    <a:pt x="538" y="33008"/>
                    <a:pt x="412" y="33007"/>
                    <a:pt x="285" y="33005"/>
                  </a:cubicBezTo>
                  <a:cubicBezTo>
                    <a:pt x="0" y="33005"/>
                    <a:pt x="0" y="33433"/>
                    <a:pt x="285" y="33433"/>
                  </a:cubicBezTo>
                  <a:cubicBezTo>
                    <a:pt x="545" y="33441"/>
                    <a:pt x="805" y="33445"/>
                    <a:pt x="1065" y="33445"/>
                  </a:cubicBezTo>
                  <a:cubicBezTo>
                    <a:pt x="2609" y="33445"/>
                    <a:pt x="4164" y="33302"/>
                    <a:pt x="5678" y="33033"/>
                  </a:cubicBezTo>
                  <a:cubicBezTo>
                    <a:pt x="5792" y="33005"/>
                    <a:pt x="5878" y="32891"/>
                    <a:pt x="5878" y="32748"/>
                  </a:cubicBezTo>
                  <a:cubicBezTo>
                    <a:pt x="6049" y="24274"/>
                    <a:pt x="6049" y="15771"/>
                    <a:pt x="6106" y="7269"/>
                  </a:cubicBezTo>
                  <a:cubicBezTo>
                    <a:pt x="6106" y="4901"/>
                    <a:pt x="6249" y="2475"/>
                    <a:pt x="6049" y="107"/>
                  </a:cubicBezTo>
                  <a:cubicBezTo>
                    <a:pt x="6020" y="36"/>
                    <a:pt x="5949" y="0"/>
                    <a:pt x="58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8216450" y="3820525"/>
              <a:ext cx="117700" cy="766300"/>
            </a:xfrm>
            <a:custGeom>
              <a:avLst/>
              <a:gdLst/>
              <a:ahLst/>
              <a:cxnLst/>
              <a:rect l="l" t="t" r="r" b="b"/>
              <a:pathLst>
                <a:path w="4708" h="30652" extrusionOk="0">
                  <a:moveTo>
                    <a:pt x="4290" y="0"/>
                  </a:moveTo>
                  <a:cubicBezTo>
                    <a:pt x="4234" y="0"/>
                    <a:pt x="4179" y="44"/>
                    <a:pt x="4194" y="118"/>
                  </a:cubicBezTo>
                  <a:cubicBezTo>
                    <a:pt x="3880" y="1003"/>
                    <a:pt x="3966" y="2001"/>
                    <a:pt x="3937" y="2914"/>
                  </a:cubicBezTo>
                  <a:cubicBezTo>
                    <a:pt x="3909" y="3856"/>
                    <a:pt x="3880" y="4826"/>
                    <a:pt x="3851" y="5796"/>
                  </a:cubicBezTo>
                  <a:cubicBezTo>
                    <a:pt x="3823" y="7765"/>
                    <a:pt x="3794" y="9705"/>
                    <a:pt x="3766" y="11674"/>
                  </a:cubicBezTo>
                  <a:cubicBezTo>
                    <a:pt x="3737" y="15526"/>
                    <a:pt x="3680" y="19406"/>
                    <a:pt x="3652" y="23286"/>
                  </a:cubicBezTo>
                  <a:cubicBezTo>
                    <a:pt x="3624" y="25417"/>
                    <a:pt x="3597" y="27548"/>
                    <a:pt x="3570" y="29654"/>
                  </a:cubicBezTo>
                  <a:lnTo>
                    <a:pt x="3570" y="29654"/>
                  </a:lnTo>
                  <a:cubicBezTo>
                    <a:pt x="2513" y="29762"/>
                    <a:pt x="1456" y="29891"/>
                    <a:pt x="399" y="30020"/>
                  </a:cubicBezTo>
                  <a:cubicBezTo>
                    <a:pt x="17" y="30075"/>
                    <a:pt x="0" y="30651"/>
                    <a:pt x="349" y="30651"/>
                  </a:cubicBezTo>
                  <a:cubicBezTo>
                    <a:pt x="365" y="30651"/>
                    <a:pt x="382" y="30650"/>
                    <a:pt x="399" y="30648"/>
                  </a:cubicBezTo>
                  <a:cubicBezTo>
                    <a:pt x="1569" y="30534"/>
                    <a:pt x="2739" y="30419"/>
                    <a:pt x="3909" y="30305"/>
                  </a:cubicBezTo>
                  <a:cubicBezTo>
                    <a:pt x="4108" y="30305"/>
                    <a:pt x="4279" y="30134"/>
                    <a:pt x="4279" y="29934"/>
                  </a:cubicBezTo>
                  <a:cubicBezTo>
                    <a:pt x="4394" y="22174"/>
                    <a:pt x="4479" y="14384"/>
                    <a:pt x="4565" y="6595"/>
                  </a:cubicBezTo>
                  <a:lnTo>
                    <a:pt x="4565" y="3314"/>
                  </a:lnTo>
                  <a:cubicBezTo>
                    <a:pt x="4565" y="2287"/>
                    <a:pt x="4707" y="1117"/>
                    <a:pt x="4394" y="118"/>
                  </a:cubicBezTo>
                  <a:cubicBezTo>
                    <a:pt x="4394" y="37"/>
                    <a:pt x="4342" y="0"/>
                    <a:pt x="42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8168625" y="4569875"/>
              <a:ext cx="263950" cy="141500"/>
            </a:xfrm>
            <a:custGeom>
              <a:avLst/>
              <a:gdLst/>
              <a:ahLst/>
              <a:cxnLst/>
              <a:rect l="l" t="t" r="r" b="b"/>
              <a:pathLst>
                <a:path w="10558" h="5660" extrusionOk="0">
                  <a:moveTo>
                    <a:pt x="5769" y="0"/>
                  </a:moveTo>
                  <a:cubicBezTo>
                    <a:pt x="5602" y="0"/>
                    <a:pt x="5466" y="212"/>
                    <a:pt x="5565" y="360"/>
                  </a:cubicBezTo>
                  <a:cubicBezTo>
                    <a:pt x="5993" y="816"/>
                    <a:pt x="6478" y="1216"/>
                    <a:pt x="6991" y="1558"/>
                  </a:cubicBezTo>
                  <a:cubicBezTo>
                    <a:pt x="7505" y="1929"/>
                    <a:pt x="8018" y="2300"/>
                    <a:pt x="8504" y="2700"/>
                  </a:cubicBezTo>
                  <a:cubicBezTo>
                    <a:pt x="8989" y="3070"/>
                    <a:pt x="9417" y="3527"/>
                    <a:pt x="9730" y="4041"/>
                  </a:cubicBezTo>
                  <a:cubicBezTo>
                    <a:pt x="9873" y="4297"/>
                    <a:pt x="9930" y="4526"/>
                    <a:pt x="9559" y="4668"/>
                  </a:cubicBezTo>
                  <a:cubicBezTo>
                    <a:pt x="9417" y="4725"/>
                    <a:pt x="9245" y="4725"/>
                    <a:pt x="9074" y="4754"/>
                  </a:cubicBezTo>
                  <a:cubicBezTo>
                    <a:pt x="8732" y="4782"/>
                    <a:pt x="8361" y="4811"/>
                    <a:pt x="8018" y="4839"/>
                  </a:cubicBezTo>
                  <a:cubicBezTo>
                    <a:pt x="6649" y="4954"/>
                    <a:pt x="5308" y="5011"/>
                    <a:pt x="3967" y="5039"/>
                  </a:cubicBezTo>
                  <a:cubicBezTo>
                    <a:pt x="3254" y="5039"/>
                    <a:pt x="2540" y="5096"/>
                    <a:pt x="1827" y="5096"/>
                  </a:cubicBezTo>
                  <a:cubicBezTo>
                    <a:pt x="1531" y="5096"/>
                    <a:pt x="1168" y="5045"/>
                    <a:pt x="824" y="5045"/>
                  </a:cubicBezTo>
                  <a:cubicBezTo>
                    <a:pt x="538" y="5045"/>
                    <a:pt x="266" y="5081"/>
                    <a:pt x="58" y="5210"/>
                  </a:cubicBezTo>
                  <a:cubicBezTo>
                    <a:pt x="1" y="5267"/>
                    <a:pt x="29" y="5382"/>
                    <a:pt x="87" y="5410"/>
                  </a:cubicBezTo>
                  <a:cubicBezTo>
                    <a:pt x="349" y="5553"/>
                    <a:pt x="632" y="5617"/>
                    <a:pt x="935" y="5617"/>
                  </a:cubicBezTo>
                  <a:cubicBezTo>
                    <a:pt x="994" y="5617"/>
                    <a:pt x="1054" y="5614"/>
                    <a:pt x="1114" y="5610"/>
                  </a:cubicBezTo>
                  <a:lnTo>
                    <a:pt x="2255" y="5638"/>
                  </a:lnTo>
                  <a:cubicBezTo>
                    <a:pt x="2683" y="5653"/>
                    <a:pt x="3104" y="5660"/>
                    <a:pt x="3521" y="5660"/>
                  </a:cubicBezTo>
                  <a:cubicBezTo>
                    <a:pt x="3938" y="5660"/>
                    <a:pt x="4352" y="5653"/>
                    <a:pt x="4766" y="5638"/>
                  </a:cubicBezTo>
                  <a:cubicBezTo>
                    <a:pt x="5593" y="5638"/>
                    <a:pt x="6421" y="5581"/>
                    <a:pt x="7248" y="5524"/>
                  </a:cubicBezTo>
                  <a:cubicBezTo>
                    <a:pt x="8076" y="5496"/>
                    <a:pt x="8874" y="5410"/>
                    <a:pt x="9673" y="5296"/>
                  </a:cubicBezTo>
                  <a:cubicBezTo>
                    <a:pt x="10187" y="5239"/>
                    <a:pt x="10558" y="4754"/>
                    <a:pt x="10472" y="4212"/>
                  </a:cubicBezTo>
                  <a:cubicBezTo>
                    <a:pt x="10387" y="3613"/>
                    <a:pt x="9873" y="3099"/>
                    <a:pt x="9474" y="2700"/>
                  </a:cubicBezTo>
                  <a:cubicBezTo>
                    <a:pt x="8960" y="2214"/>
                    <a:pt x="8418" y="1758"/>
                    <a:pt x="7847" y="1359"/>
                  </a:cubicBezTo>
                  <a:cubicBezTo>
                    <a:pt x="7220" y="902"/>
                    <a:pt x="6563" y="303"/>
                    <a:pt x="5850" y="18"/>
                  </a:cubicBezTo>
                  <a:cubicBezTo>
                    <a:pt x="5823" y="6"/>
                    <a:pt x="5795" y="0"/>
                    <a:pt x="57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7888525" y="1665875"/>
              <a:ext cx="219650" cy="258350"/>
            </a:xfrm>
            <a:custGeom>
              <a:avLst/>
              <a:gdLst/>
              <a:ahLst/>
              <a:cxnLst/>
              <a:rect l="l" t="t" r="r" b="b"/>
              <a:pathLst>
                <a:path w="8786" h="10334" extrusionOk="0">
                  <a:moveTo>
                    <a:pt x="8517" y="0"/>
                  </a:moveTo>
                  <a:cubicBezTo>
                    <a:pt x="8430" y="0"/>
                    <a:pt x="8346" y="50"/>
                    <a:pt x="8323" y="166"/>
                  </a:cubicBezTo>
                  <a:cubicBezTo>
                    <a:pt x="7838" y="1935"/>
                    <a:pt x="6069" y="2791"/>
                    <a:pt x="4614" y="3675"/>
                  </a:cubicBezTo>
                  <a:cubicBezTo>
                    <a:pt x="3343" y="4486"/>
                    <a:pt x="2046" y="5477"/>
                    <a:pt x="1647" y="6964"/>
                  </a:cubicBezTo>
                  <a:lnTo>
                    <a:pt x="1647" y="6964"/>
                  </a:lnTo>
                  <a:cubicBezTo>
                    <a:pt x="750" y="6992"/>
                    <a:pt x="1" y="7778"/>
                    <a:pt x="77" y="8725"/>
                  </a:cubicBezTo>
                  <a:cubicBezTo>
                    <a:pt x="150" y="9448"/>
                    <a:pt x="975" y="10334"/>
                    <a:pt x="1780" y="10334"/>
                  </a:cubicBezTo>
                  <a:cubicBezTo>
                    <a:pt x="1928" y="10334"/>
                    <a:pt x="2075" y="10304"/>
                    <a:pt x="2217" y="10237"/>
                  </a:cubicBezTo>
                  <a:cubicBezTo>
                    <a:pt x="2360" y="10123"/>
                    <a:pt x="2360" y="9924"/>
                    <a:pt x="2217" y="9809"/>
                  </a:cubicBezTo>
                  <a:cubicBezTo>
                    <a:pt x="1647" y="9553"/>
                    <a:pt x="1076" y="9610"/>
                    <a:pt x="791" y="8925"/>
                  </a:cubicBezTo>
                  <a:cubicBezTo>
                    <a:pt x="548" y="8278"/>
                    <a:pt x="1019" y="7605"/>
                    <a:pt x="1697" y="7605"/>
                  </a:cubicBezTo>
                  <a:cubicBezTo>
                    <a:pt x="1737" y="7605"/>
                    <a:pt x="1777" y="7608"/>
                    <a:pt x="1818" y="7612"/>
                  </a:cubicBezTo>
                  <a:cubicBezTo>
                    <a:pt x="1848" y="7623"/>
                    <a:pt x="1879" y="7627"/>
                    <a:pt x="1908" y="7627"/>
                  </a:cubicBezTo>
                  <a:cubicBezTo>
                    <a:pt x="2046" y="7627"/>
                    <a:pt x="2170" y="7525"/>
                    <a:pt x="2217" y="7384"/>
                  </a:cubicBezTo>
                  <a:cubicBezTo>
                    <a:pt x="2560" y="5615"/>
                    <a:pt x="4272" y="4645"/>
                    <a:pt x="5698" y="3761"/>
                  </a:cubicBezTo>
                  <a:cubicBezTo>
                    <a:pt x="7011" y="2933"/>
                    <a:pt x="8380" y="1849"/>
                    <a:pt x="8751" y="280"/>
                  </a:cubicBezTo>
                  <a:cubicBezTo>
                    <a:pt x="8785" y="110"/>
                    <a:pt x="8647" y="0"/>
                    <a:pt x="8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8182200" y="1831300"/>
              <a:ext cx="61350" cy="104850"/>
            </a:xfrm>
            <a:custGeom>
              <a:avLst/>
              <a:gdLst/>
              <a:ahLst/>
              <a:cxnLst/>
              <a:rect l="l" t="t" r="r" b="b"/>
              <a:pathLst>
                <a:path w="2454" h="4194" extrusionOk="0">
                  <a:moveTo>
                    <a:pt x="830" y="0"/>
                  </a:moveTo>
                  <a:cubicBezTo>
                    <a:pt x="705" y="0"/>
                    <a:pt x="578" y="29"/>
                    <a:pt x="457" y="82"/>
                  </a:cubicBezTo>
                  <a:cubicBezTo>
                    <a:pt x="342" y="140"/>
                    <a:pt x="342" y="339"/>
                    <a:pt x="457" y="396"/>
                  </a:cubicBezTo>
                  <a:cubicBezTo>
                    <a:pt x="656" y="482"/>
                    <a:pt x="856" y="482"/>
                    <a:pt x="1056" y="596"/>
                  </a:cubicBezTo>
                  <a:cubicBezTo>
                    <a:pt x="1227" y="682"/>
                    <a:pt x="1370" y="824"/>
                    <a:pt x="1512" y="995"/>
                  </a:cubicBezTo>
                  <a:cubicBezTo>
                    <a:pt x="1769" y="1281"/>
                    <a:pt x="1883" y="1680"/>
                    <a:pt x="1826" y="2080"/>
                  </a:cubicBezTo>
                  <a:cubicBezTo>
                    <a:pt x="1769" y="2508"/>
                    <a:pt x="1541" y="2879"/>
                    <a:pt x="1198" y="3164"/>
                  </a:cubicBezTo>
                  <a:cubicBezTo>
                    <a:pt x="1027" y="3307"/>
                    <a:pt x="827" y="3421"/>
                    <a:pt x="628" y="3506"/>
                  </a:cubicBezTo>
                  <a:cubicBezTo>
                    <a:pt x="400" y="3563"/>
                    <a:pt x="200" y="3706"/>
                    <a:pt x="57" y="3877"/>
                  </a:cubicBezTo>
                  <a:cubicBezTo>
                    <a:pt x="0" y="3963"/>
                    <a:pt x="29" y="4077"/>
                    <a:pt x="143" y="4134"/>
                  </a:cubicBezTo>
                  <a:cubicBezTo>
                    <a:pt x="244" y="4174"/>
                    <a:pt x="348" y="4193"/>
                    <a:pt x="453" y="4193"/>
                  </a:cubicBezTo>
                  <a:cubicBezTo>
                    <a:pt x="643" y="4193"/>
                    <a:pt x="833" y="4130"/>
                    <a:pt x="999" y="4020"/>
                  </a:cubicBezTo>
                  <a:cubicBezTo>
                    <a:pt x="1255" y="3906"/>
                    <a:pt x="1484" y="3735"/>
                    <a:pt x="1683" y="3563"/>
                  </a:cubicBezTo>
                  <a:cubicBezTo>
                    <a:pt x="2111" y="3164"/>
                    <a:pt x="2368" y="2622"/>
                    <a:pt x="2425" y="2051"/>
                  </a:cubicBezTo>
                  <a:cubicBezTo>
                    <a:pt x="2454" y="1481"/>
                    <a:pt x="2254" y="938"/>
                    <a:pt x="1883" y="539"/>
                  </a:cubicBezTo>
                  <a:cubicBezTo>
                    <a:pt x="1712" y="339"/>
                    <a:pt x="1484" y="197"/>
                    <a:pt x="1227" y="111"/>
                  </a:cubicBezTo>
                  <a:cubicBezTo>
                    <a:pt x="1106" y="36"/>
                    <a:pt x="970" y="0"/>
                    <a:pt x="8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7990650" y="1895150"/>
              <a:ext cx="173725" cy="29850"/>
            </a:xfrm>
            <a:custGeom>
              <a:avLst/>
              <a:gdLst/>
              <a:ahLst/>
              <a:cxnLst/>
              <a:rect l="l" t="t" r="r" b="b"/>
              <a:pathLst>
                <a:path w="6949" h="1194" extrusionOk="0">
                  <a:moveTo>
                    <a:pt x="166" y="1"/>
                  </a:moveTo>
                  <a:cubicBezTo>
                    <a:pt x="55" y="1"/>
                    <a:pt x="1" y="164"/>
                    <a:pt x="101" y="239"/>
                  </a:cubicBezTo>
                  <a:cubicBezTo>
                    <a:pt x="1128" y="810"/>
                    <a:pt x="2269" y="1124"/>
                    <a:pt x="3439" y="1181"/>
                  </a:cubicBezTo>
                  <a:cubicBezTo>
                    <a:pt x="3600" y="1189"/>
                    <a:pt x="3765" y="1193"/>
                    <a:pt x="3934" y="1193"/>
                  </a:cubicBezTo>
                  <a:cubicBezTo>
                    <a:pt x="4937" y="1193"/>
                    <a:pt x="6053" y="1029"/>
                    <a:pt x="6835" y="467"/>
                  </a:cubicBezTo>
                  <a:cubicBezTo>
                    <a:pt x="6942" y="387"/>
                    <a:pt x="6948" y="179"/>
                    <a:pt x="6806" y="179"/>
                  </a:cubicBezTo>
                  <a:cubicBezTo>
                    <a:pt x="6797" y="179"/>
                    <a:pt x="6788" y="180"/>
                    <a:pt x="6778" y="182"/>
                  </a:cubicBezTo>
                  <a:cubicBezTo>
                    <a:pt x="6235" y="239"/>
                    <a:pt x="5693" y="353"/>
                    <a:pt x="5151" y="467"/>
                  </a:cubicBezTo>
                  <a:cubicBezTo>
                    <a:pt x="4609" y="553"/>
                    <a:pt x="4067" y="581"/>
                    <a:pt x="3496" y="581"/>
                  </a:cubicBezTo>
                  <a:cubicBezTo>
                    <a:pt x="2384" y="553"/>
                    <a:pt x="1271" y="353"/>
                    <a:pt x="215" y="11"/>
                  </a:cubicBezTo>
                  <a:cubicBezTo>
                    <a:pt x="198" y="4"/>
                    <a:pt x="181" y="1"/>
                    <a:pt x="1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7955350" y="1892500"/>
              <a:ext cx="48625" cy="85525"/>
            </a:xfrm>
            <a:custGeom>
              <a:avLst/>
              <a:gdLst/>
              <a:ahLst/>
              <a:cxnLst/>
              <a:rect l="l" t="t" r="r" b="b"/>
              <a:pathLst>
                <a:path w="1945" h="3421" extrusionOk="0">
                  <a:moveTo>
                    <a:pt x="1734" y="1"/>
                  </a:moveTo>
                  <a:cubicBezTo>
                    <a:pt x="1692" y="1"/>
                    <a:pt x="1652" y="18"/>
                    <a:pt x="1627" y="60"/>
                  </a:cubicBezTo>
                  <a:cubicBezTo>
                    <a:pt x="1199" y="459"/>
                    <a:pt x="857" y="944"/>
                    <a:pt x="657" y="1486"/>
                  </a:cubicBezTo>
                  <a:cubicBezTo>
                    <a:pt x="514" y="1772"/>
                    <a:pt x="400" y="2028"/>
                    <a:pt x="286" y="2314"/>
                  </a:cubicBezTo>
                  <a:cubicBezTo>
                    <a:pt x="229" y="2456"/>
                    <a:pt x="172" y="2571"/>
                    <a:pt x="115" y="2713"/>
                  </a:cubicBezTo>
                  <a:cubicBezTo>
                    <a:pt x="29" y="2856"/>
                    <a:pt x="1" y="3027"/>
                    <a:pt x="58" y="3198"/>
                  </a:cubicBezTo>
                  <a:cubicBezTo>
                    <a:pt x="78" y="3337"/>
                    <a:pt x="194" y="3421"/>
                    <a:pt x="320" y="3421"/>
                  </a:cubicBezTo>
                  <a:cubicBezTo>
                    <a:pt x="376" y="3421"/>
                    <a:pt x="434" y="3404"/>
                    <a:pt x="486" y="3369"/>
                  </a:cubicBezTo>
                  <a:cubicBezTo>
                    <a:pt x="571" y="3312"/>
                    <a:pt x="629" y="3255"/>
                    <a:pt x="686" y="3141"/>
                  </a:cubicBezTo>
                  <a:cubicBezTo>
                    <a:pt x="714" y="3084"/>
                    <a:pt x="714" y="3027"/>
                    <a:pt x="743" y="2941"/>
                  </a:cubicBezTo>
                  <a:cubicBezTo>
                    <a:pt x="800" y="2799"/>
                    <a:pt x="828" y="2656"/>
                    <a:pt x="885" y="2542"/>
                  </a:cubicBezTo>
                  <a:cubicBezTo>
                    <a:pt x="971" y="2285"/>
                    <a:pt x="1085" y="2028"/>
                    <a:pt x="1199" y="1772"/>
                  </a:cubicBezTo>
                  <a:cubicBezTo>
                    <a:pt x="1456" y="1258"/>
                    <a:pt x="1684" y="744"/>
                    <a:pt x="1884" y="202"/>
                  </a:cubicBezTo>
                  <a:cubicBezTo>
                    <a:pt x="1944" y="101"/>
                    <a:pt x="1834" y="1"/>
                    <a:pt x="17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8159375" y="1898600"/>
              <a:ext cx="45275" cy="63050"/>
            </a:xfrm>
            <a:custGeom>
              <a:avLst/>
              <a:gdLst/>
              <a:ahLst/>
              <a:cxnLst/>
              <a:rect l="l" t="t" r="r" b="b"/>
              <a:pathLst>
                <a:path w="1811" h="2522" extrusionOk="0">
                  <a:moveTo>
                    <a:pt x="151" y="0"/>
                  </a:moveTo>
                  <a:cubicBezTo>
                    <a:pt x="76" y="0"/>
                    <a:pt x="0" y="93"/>
                    <a:pt x="0" y="187"/>
                  </a:cubicBezTo>
                  <a:cubicBezTo>
                    <a:pt x="0" y="244"/>
                    <a:pt x="29" y="301"/>
                    <a:pt x="29" y="358"/>
                  </a:cubicBezTo>
                  <a:lnTo>
                    <a:pt x="29" y="244"/>
                  </a:lnTo>
                  <a:cubicBezTo>
                    <a:pt x="29" y="301"/>
                    <a:pt x="29" y="386"/>
                    <a:pt x="57" y="443"/>
                  </a:cubicBezTo>
                  <a:cubicBezTo>
                    <a:pt x="86" y="472"/>
                    <a:pt x="86" y="529"/>
                    <a:pt x="114" y="558"/>
                  </a:cubicBezTo>
                  <a:lnTo>
                    <a:pt x="257" y="843"/>
                  </a:lnTo>
                  <a:cubicBezTo>
                    <a:pt x="342" y="1014"/>
                    <a:pt x="428" y="1185"/>
                    <a:pt x="514" y="1328"/>
                  </a:cubicBezTo>
                  <a:lnTo>
                    <a:pt x="1113" y="2355"/>
                  </a:lnTo>
                  <a:cubicBezTo>
                    <a:pt x="1176" y="2473"/>
                    <a:pt x="1277" y="2521"/>
                    <a:pt x="1377" y="2521"/>
                  </a:cubicBezTo>
                  <a:cubicBezTo>
                    <a:pt x="1594" y="2521"/>
                    <a:pt x="1811" y="2295"/>
                    <a:pt x="1655" y="2041"/>
                  </a:cubicBezTo>
                  <a:cubicBezTo>
                    <a:pt x="1427" y="1670"/>
                    <a:pt x="1227" y="1328"/>
                    <a:pt x="999" y="986"/>
                  </a:cubicBezTo>
                  <a:cubicBezTo>
                    <a:pt x="885" y="814"/>
                    <a:pt x="770" y="672"/>
                    <a:pt x="628" y="500"/>
                  </a:cubicBezTo>
                  <a:lnTo>
                    <a:pt x="457" y="244"/>
                  </a:lnTo>
                  <a:cubicBezTo>
                    <a:pt x="399" y="158"/>
                    <a:pt x="314" y="101"/>
                    <a:pt x="200" y="15"/>
                  </a:cubicBezTo>
                  <a:cubicBezTo>
                    <a:pt x="184" y="5"/>
                    <a:pt x="167" y="0"/>
                    <a:pt x="1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7942925" y="1847450"/>
              <a:ext cx="58825" cy="54425"/>
            </a:xfrm>
            <a:custGeom>
              <a:avLst/>
              <a:gdLst/>
              <a:ahLst/>
              <a:cxnLst/>
              <a:rect l="l" t="t" r="r" b="b"/>
              <a:pathLst>
                <a:path w="2353" h="2177" extrusionOk="0">
                  <a:moveTo>
                    <a:pt x="96" y="0"/>
                  </a:moveTo>
                  <a:cubicBezTo>
                    <a:pt x="46" y="0"/>
                    <a:pt x="1" y="61"/>
                    <a:pt x="41" y="121"/>
                  </a:cubicBezTo>
                  <a:cubicBezTo>
                    <a:pt x="127" y="235"/>
                    <a:pt x="184" y="349"/>
                    <a:pt x="270" y="435"/>
                  </a:cubicBezTo>
                  <a:cubicBezTo>
                    <a:pt x="355" y="521"/>
                    <a:pt x="441" y="606"/>
                    <a:pt x="526" y="692"/>
                  </a:cubicBezTo>
                  <a:cubicBezTo>
                    <a:pt x="669" y="863"/>
                    <a:pt x="812" y="1006"/>
                    <a:pt x="954" y="1177"/>
                  </a:cubicBezTo>
                  <a:cubicBezTo>
                    <a:pt x="1097" y="1320"/>
                    <a:pt x="1240" y="1462"/>
                    <a:pt x="1382" y="1605"/>
                  </a:cubicBezTo>
                  <a:cubicBezTo>
                    <a:pt x="1554" y="1776"/>
                    <a:pt x="1753" y="1976"/>
                    <a:pt x="1953" y="2147"/>
                  </a:cubicBezTo>
                  <a:cubicBezTo>
                    <a:pt x="1993" y="2167"/>
                    <a:pt x="2037" y="2177"/>
                    <a:pt x="2080" y="2177"/>
                  </a:cubicBezTo>
                  <a:cubicBezTo>
                    <a:pt x="2157" y="2177"/>
                    <a:pt x="2230" y="2145"/>
                    <a:pt x="2267" y="2090"/>
                  </a:cubicBezTo>
                  <a:cubicBezTo>
                    <a:pt x="2352" y="1976"/>
                    <a:pt x="2352" y="1862"/>
                    <a:pt x="2267" y="1776"/>
                  </a:cubicBezTo>
                  <a:cubicBezTo>
                    <a:pt x="2096" y="1576"/>
                    <a:pt x="1924" y="1405"/>
                    <a:pt x="1725" y="1263"/>
                  </a:cubicBezTo>
                  <a:cubicBezTo>
                    <a:pt x="1582" y="1120"/>
                    <a:pt x="1411" y="977"/>
                    <a:pt x="1268" y="863"/>
                  </a:cubicBezTo>
                  <a:lnTo>
                    <a:pt x="783" y="464"/>
                  </a:lnTo>
                  <a:lnTo>
                    <a:pt x="526" y="235"/>
                  </a:lnTo>
                  <a:cubicBezTo>
                    <a:pt x="469" y="207"/>
                    <a:pt x="412" y="150"/>
                    <a:pt x="355" y="121"/>
                  </a:cubicBezTo>
                  <a:cubicBezTo>
                    <a:pt x="298" y="93"/>
                    <a:pt x="241" y="64"/>
                    <a:pt x="155" y="36"/>
                  </a:cubicBezTo>
                  <a:cubicBezTo>
                    <a:pt x="139" y="11"/>
                    <a:pt x="117" y="0"/>
                    <a:pt x="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8157400" y="1839025"/>
              <a:ext cx="53350" cy="67600"/>
            </a:xfrm>
            <a:custGeom>
              <a:avLst/>
              <a:gdLst/>
              <a:ahLst/>
              <a:cxnLst/>
              <a:rect l="l" t="t" r="r" b="b"/>
              <a:pathLst>
                <a:path w="2134" h="2704" extrusionOk="0">
                  <a:moveTo>
                    <a:pt x="1920" y="1"/>
                  </a:moveTo>
                  <a:cubicBezTo>
                    <a:pt x="1888" y="1"/>
                    <a:pt x="1854" y="10"/>
                    <a:pt x="1819" y="30"/>
                  </a:cubicBezTo>
                  <a:cubicBezTo>
                    <a:pt x="1705" y="87"/>
                    <a:pt x="1620" y="230"/>
                    <a:pt x="1563" y="344"/>
                  </a:cubicBezTo>
                  <a:cubicBezTo>
                    <a:pt x="1477" y="458"/>
                    <a:pt x="1420" y="544"/>
                    <a:pt x="1334" y="658"/>
                  </a:cubicBezTo>
                  <a:lnTo>
                    <a:pt x="906" y="1229"/>
                  </a:lnTo>
                  <a:cubicBezTo>
                    <a:pt x="621" y="1628"/>
                    <a:pt x="336" y="2027"/>
                    <a:pt x="79" y="2455"/>
                  </a:cubicBezTo>
                  <a:cubicBezTo>
                    <a:pt x="1" y="2593"/>
                    <a:pt x="111" y="2703"/>
                    <a:pt x="224" y="2703"/>
                  </a:cubicBezTo>
                  <a:cubicBezTo>
                    <a:pt x="276" y="2703"/>
                    <a:pt x="329" y="2680"/>
                    <a:pt x="364" y="2627"/>
                  </a:cubicBezTo>
                  <a:cubicBezTo>
                    <a:pt x="650" y="2227"/>
                    <a:pt x="964" y="1828"/>
                    <a:pt x="1277" y="1457"/>
                  </a:cubicBezTo>
                  <a:cubicBezTo>
                    <a:pt x="1420" y="1286"/>
                    <a:pt x="1591" y="1114"/>
                    <a:pt x="1705" y="915"/>
                  </a:cubicBezTo>
                  <a:cubicBezTo>
                    <a:pt x="1791" y="801"/>
                    <a:pt x="1877" y="715"/>
                    <a:pt x="1934" y="601"/>
                  </a:cubicBezTo>
                  <a:cubicBezTo>
                    <a:pt x="2019" y="487"/>
                    <a:pt x="2105" y="344"/>
                    <a:pt x="2133" y="201"/>
                  </a:cubicBezTo>
                  <a:cubicBezTo>
                    <a:pt x="2112" y="93"/>
                    <a:pt x="2024" y="1"/>
                    <a:pt x="19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8011700" y="1966025"/>
              <a:ext cx="144825" cy="21875"/>
            </a:xfrm>
            <a:custGeom>
              <a:avLst/>
              <a:gdLst/>
              <a:ahLst/>
              <a:cxnLst/>
              <a:rect l="l" t="t" r="r" b="b"/>
              <a:pathLst>
                <a:path w="5793" h="875" extrusionOk="0">
                  <a:moveTo>
                    <a:pt x="86" y="0"/>
                  </a:moveTo>
                  <a:cubicBezTo>
                    <a:pt x="58" y="0"/>
                    <a:pt x="1" y="86"/>
                    <a:pt x="58" y="115"/>
                  </a:cubicBezTo>
                  <a:cubicBezTo>
                    <a:pt x="800" y="685"/>
                    <a:pt x="1884" y="828"/>
                    <a:pt x="2797" y="856"/>
                  </a:cubicBezTo>
                  <a:cubicBezTo>
                    <a:pt x="2977" y="867"/>
                    <a:pt x="3164" y="874"/>
                    <a:pt x="3354" y="874"/>
                  </a:cubicBezTo>
                  <a:cubicBezTo>
                    <a:pt x="4163" y="874"/>
                    <a:pt x="5038" y="753"/>
                    <a:pt x="5707" y="314"/>
                  </a:cubicBezTo>
                  <a:cubicBezTo>
                    <a:pt x="5793" y="257"/>
                    <a:pt x="5736" y="143"/>
                    <a:pt x="5650" y="115"/>
                  </a:cubicBezTo>
                  <a:cubicBezTo>
                    <a:pt x="4764" y="141"/>
                    <a:pt x="3903" y="345"/>
                    <a:pt x="3019" y="345"/>
                  </a:cubicBezTo>
                  <a:cubicBezTo>
                    <a:pt x="2964" y="345"/>
                    <a:pt x="2909" y="344"/>
                    <a:pt x="2854" y="343"/>
                  </a:cubicBezTo>
                  <a:cubicBezTo>
                    <a:pt x="2369" y="343"/>
                    <a:pt x="1913" y="314"/>
                    <a:pt x="1427" y="229"/>
                  </a:cubicBezTo>
                  <a:cubicBezTo>
                    <a:pt x="999" y="115"/>
                    <a:pt x="543" y="58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8090875" y="1686950"/>
              <a:ext cx="112025" cy="162025"/>
            </a:xfrm>
            <a:custGeom>
              <a:avLst/>
              <a:gdLst/>
              <a:ahLst/>
              <a:cxnLst/>
              <a:rect l="l" t="t" r="r" b="b"/>
              <a:pathLst>
                <a:path w="4481" h="6481" extrusionOk="0">
                  <a:moveTo>
                    <a:pt x="122" y="0"/>
                  </a:moveTo>
                  <a:cubicBezTo>
                    <a:pt x="58" y="0"/>
                    <a:pt x="1" y="61"/>
                    <a:pt x="1" y="121"/>
                  </a:cubicBezTo>
                  <a:cubicBezTo>
                    <a:pt x="315" y="1377"/>
                    <a:pt x="1000" y="2490"/>
                    <a:pt x="1941" y="3346"/>
                  </a:cubicBezTo>
                  <a:cubicBezTo>
                    <a:pt x="2426" y="3774"/>
                    <a:pt x="2997" y="4087"/>
                    <a:pt x="3368" y="4630"/>
                  </a:cubicBezTo>
                  <a:cubicBezTo>
                    <a:pt x="3710" y="5143"/>
                    <a:pt x="3682" y="5742"/>
                    <a:pt x="3824" y="6370"/>
                  </a:cubicBezTo>
                  <a:cubicBezTo>
                    <a:pt x="3839" y="6445"/>
                    <a:pt x="3894" y="6481"/>
                    <a:pt x="3955" y="6481"/>
                  </a:cubicBezTo>
                  <a:cubicBezTo>
                    <a:pt x="4010" y="6481"/>
                    <a:pt x="4069" y="6452"/>
                    <a:pt x="4110" y="6399"/>
                  </a:cubicBezTo>
                  <a:cubicBezTo>
                    <a:pt x="4480" y="5885"/>
                    <a:pt x="4338" y="5172"/>
                    <a:pt x="4110" y="4630"/>
                  </a:cubicBezTo>
                  <a:cubicBezTo>
                    <a:pt x="3824" y="4030"/>
                    <a:pt x="3368" y="3545"/>
                    <a:pt x="2797" y="3203"/>
                  </a:cubicBezTo>
                  <a:cubicBezTo>
                    <a:pt x="2226" y="2804"/>
                    <a:pt x="1770" y="2290"/>
                    <a:pt x="1370" y="1719"/>
                  </a:cubicBezTo>
                  <a:cubicBezTo>
                    <a:pt x="1000" y="1149"/>
                    <a:pt x="629" y="578"/>
                    <a:pt x="201" y="36"/>
                  </a:cubicBezTo>
                  <a:cubicBezTo>
                    <a:pt x="176" y="11"/>
                    <a:pt x="148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7833375" y="1602900"/>
              <a:ext cx="281100" cy="550550"/>
            </a:xfrm>
            <a:custGeom>
              <a:avLst/>
              <a:gdLst/>
              <a:ahLst/>
              <a:cxnLst/>
              <a:rect l="l" t="t" r="r" b="b"/>
              <a:pathLst>
                <a:path w="11244" h="22022" extrusionOk="0">
                  <a:moveTo>
                    <a:pt x="7804" y="0"/>
                  </a:moveTo>
                  <a:cubicBezTo>
                    <a:pt x="7374" y="0"/>
                    <a:pt x="6946" y="58"/>
                    <a:pt x="6535" y="174"/>
                  </a:cubicBezTo>
                  <a:cubicBezTo>
                    <a:pt x="4880" y="687"/>
                    <a:pt x="4024" y="2285"/>
                    <a:pt x="3396" y="3740"/>
                  </a:cubicBezTo>
                  <a:cubicBezTo>
                    <a:pt x="2512" y="5738"/>
                    <a:pt x="1741" y="7763"/>
                    <a:pt x="1085" y="9846"/>
                  </a:cubicBezTo>
                  <a:cubicBezTo>
                    <a:pt x="486" y="11843"/>
                    <a:pt x="1" y="14069"/>
                    <a:pt x="571" y="16152"/>
                  </a:cubicBezTo>
                  <a:cubicBezTo>
                    <a:pt x="1142" y="18292"/>
                    <a:pt x="2997" y="19775"/>
                    <a:pt x="3767" y="21858"/>
                  </a:cubicBezTo>
                  <a:cubicBezTo>
                    <a:pt x="3812" y="21971"/>
                    <a:pt x="3916" y="22022"/>
                    <a:pt x="4019" y="22022"/>
                  </a:cubicBezTo>
                  <a:cubicBezTo>
                    <a:pt x="4176" y="22022"/>
                    <a:pt x="4332" y="21905"/>
                    <a:pt x="4281" y="21716"/>
                  </a:cubicBezTo>
                  <a:cubicBezTo>
                    <a:pt x="3739" y="20089"/>
                    <a:pt x="2540" y="18891"/>
                    <a:pt x="1713" y="17464"/>
                  </a:cubicBezTo>
                  <a:cubicBezTo>
                    <a:pt x="686" y="15638"/>
                    <a:pt x="771" y="13584"/>
                    <a:pt x="1199" y="11587"/>
                  </a:cubicBezTo>
                  <a:cubicBezTo>
                    <a:pt x="1656" y="9675"/>
                    <a:pt x="2283" y="7792"/>
                    <a:pt x="3082" y="5994"/>
                  </a:cubicBezTo>
                  <a:cubicBezTo>
                    <a:pt x="3710" y="4482"/>
                    <a:pt x="4224" y="2685"/>
                    <a:pt x="5422" y="1486"/>
                  </a:cubicBezTo>
                  <a:cubicBezTo>
                    <a:pt x="6045" y="888"/>
                    <a:pt x="6885" y="552"/>
                    <a:pt x="7753" y="552"/>
                  </a:cubicBezTo>
                  <a:cubicBezTo>
                    <a:pt x="7879" y="552"/>
                    <a:pt x="8006" y="559"/>
                    <a:pt x="8132" y="573"/>
                  </a:cubicBezTo>
                  <a:cubicBezTo>
                    <a:pt x="9103" y="659"/>
                    <a:pt x="10301" y="887"/>
                    <a:pt x="10843" y="1772"/>
                  </a:cubicBezTo>
                  <a:cubicBezTo>
                    <a:pt x="10888" y="1844"/>
                    <a:pt x="10948" y="1873"/>
                    <a:pt x="11005" y="1873"/>
                  </a:cubicBezTo>
                  <a:cubicBezTo>
                    <a:pt x="11129" y="1873"/>
                    <a:pt x="11244" y="1737"/>
                    <a:pt x="11185" y="1600"/>
                  </a:cubicBezTo>
                  <a:cubicBezTo>
                    <a:pt x="10843" y="859"/>
                    <a:pt x="10101" y="488"/>
                    <a:pt x="9359" y="259"/>
                  </a:cubicBezTo>
                  <a:cubicBezTo>
                    <a:pt x="8857" y="87"/>
                    <a:pt x="8329" y="0"/>
                    <a:pt x="7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8106850" y="1620600"/>
              <a:ext cx="198050" cy="537125"/>
            </a:xfrm>
            <a:custGeom>
              <a:avLst/>
              <a:gdLst/>
              <a:ahLst/>
              <a:cxnLst/>
              <a:rect l="l" t="t" r="r" b="b"/>
              <a:pathLst>
                <a:path w="7922" h="21485" extrusionOk="0">
                  <a:moveTo>
                    <a:pt x="1647" y="1"/>
                  </a:moveTo>
                  <a:cubicBezTo>
                    <a:pt x="1100" y="1"/>
                    <a:pt x="568" y="209"/>
                    <a:pt x="132" y="721"/>
                  </a:cubicBezTo>
                  <a:cubicBezTo>
                    <a:pt x="0" y="875"/>
                    <a:pt x="122" y="1063"/>
                    <a:pt x="264" y="1063"/>
                  </a:cubicBezTo>
                  <a:cubicBezTo>
                    <a:pt x="306" y="1063"/>
                    <a:pt x="350" y="1046"/>
                    <a:pt x="389" y="1006"/>
                  </a:cubicBezTo>
                  <a:cubicBezTo>
                    <a:pt x="745" y="634"/>
                    <a:pt x="1121" y="462"/>
                    <a:pt x="1529" y="462"/>
                  </a:cubicBezTo>
                  <a:cubicBezTo>
                    <a:pt x="1808" y="462"/>
                    <a:pt x="2102" y="542"/>
                    <a:pt x="2415" y="693"/>
                  </a:cubicBezTo>
                  <a:cubicBezTo>
                    <a:pt x="3100" y="1006"/>
                    <a:pt x="3670" y="1492"/>
                    <a:pt x="4070" y="2119"/>
                  </a:cubicBezTo>
                  <a:cubicBezTo>
                    <a:pt x="4498" y="2804"/>
                    <a:pt x="4840" y="3546"/>
                    <a:pt x="5097" y="4345"/>
                  </a:cubicBezTo>
                  <a:cubicBezTo>
                    <a:pt x="5382" y="5172"/>
                    <a:pt x="5696" y="5971"/>
                    <a:pt x="5953" y="6799"/>
                  </a:cubicBezTo>
                  <a:cubicBezTo>
                    <a:pt x="6495" y="8482"/>
                    <a:pt x="7123" y="10279"/>
                    <a:pt x="7265" y="12048"/>
                  </a:cubicBezTo>
                  <a:cubicBezTo>
                    <a:pt x="7351" y="13646"/>
                    <a:pt x="7037" y="15216"/>
                    <a:pt x="6409" y="16671"/>
                  </a:cubicBezTo>
                  <a:cubicBezTo>
                    <a:pt x="6038" y="17498"/>
                    <a:pt x="5639" y="18268"/>
                    <a:pt x="5154" y="19010"/>
                  </a:cubicBezTo>
                  <a:cubicBezTo>
                    <a:pt x="4640" y="19752"/>
                    <a:pt x="4070" y="20465"/>
                    <a:pt x="3585" y="21207"/>
                  </a:cubicBezTo>
                  <a:cubicBezTo>
                    <a:pt x="3498" y="21337"/>
                    <a:pt x="3626" y="21484"/>
                    <a:pt x="3767" y="21484"/>
                  </a:cubicBezTo>
                  <a:cubicBezTo>
                    <a:pt x="3812" y="21484"/>
                    <a:pt x="3858" y="21470"/>
                    <a:pt x="3899" y="21436"/>
                  </a:cubicBezTo>
                  <a:cubicBezTo>
                    <a:pt x="5154" y="20180"/>
                    <a:pt x="6181" y="18668"/>
                    <a:pt x="6866" y="17013"/>
                  </a:cubicBezTo>
                  <a:cubicBezTo>
                    <a:pt x="7579" y="15415"/>
                    <a:pt x="7922" y="13675"/>
                    <a:pt x="7807" y="11934"/>
                  </a:cubicBezTo>
                  <a:cubicBezTo>
                    <a:pt x="7636" y="9966"/>
                    <a:pt x="6980" y="8025"/>
                    <a:pt x="6381" y="6171"/>
                  </a:cubicBezTo>
                  <a:cubicBezTo>
                    <a:pt x="6038" y="5201"/>
                    <a:pt x="5696" y="4231"/>
                    <a:pt x="5297" y="3261"/>
                  </a:cubicBezTo>
                  <a:cubicBezTo>
                    <a:pt x="5040" y="2519"/>
                    <a:pt x="4640" y="1834"/>
                    <a:pt x="4098" y="1235"/>
                  </a:cubicBezTo>
                  <a:cubicBezTo>
                    <a:pt x="3463" y="547"/>
                    <a:pt x="2534" y="1"/>
                    <a:pt x="16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7956075" y="2138775"/>
              <a:ext cx="245225" cy="239175"/>
            </a:xfrm>
            <a:custGeom>
              <a:avLst/>
              <a:gdLst/>
              <a:ahLst/>
              <a:cxnLst/>
              <a:rect l="l" t="t" r="r" b="b"/>
              <a:pathLst>
                <a:path w="9809" h="9567" extrusionOk="0">
                  <a:moveTo>
                    <a:pt x="89" y="1"/>
                  </a:moveTo>
                  <a:cubicBezTo>
                    <a:pt x="49" y="1"/>
                    <a:pt x="0" y="31"/>
                    <a:pt x="0" y="81"/>
                  </a:cubicBezTo>
                  <a:cubicBezTo>
                    <a:pt x="0" y="1850"/>
                    <a:pt x="771" y="3505"/>
                    <a:pt x="1741" y="4988"/>
                  </a:cubicBezTo>
                  <a:cubicBezTo>
                    <a:pt x="2825" y="6558"/>
                    <a:pt x="4023" y="8070"/>
                    <a:pt x="5307" y="9496"/>
                  </a:cubicBezTo>
                  <a:cubicBezTo>
                    <a:pt x="5355" y="9544"/>
                    <a:pt x="5423" y="9567"/>
                    <a:pt x="5493" y="9567"/>
                  </a:cubicBezTo>
                  <a:cubicBezTo>
                    <a:pt x="5592" y="9567"/>
                    <a:pt x="5697" y="9523"/>
                    <a:pt x="5764" y="9439"/>
                  </a:cubicBezTo>
                  <a:cubicBezTo>
                    <a:pt x="7533" y="6929"/>
                    <a:pt x="8874" y="4161"/>
                    <a:pt x="9758" y="1222"/>
                  </a:cubicBezTo>
                  <a:cubicBezTo>
                    <a:pt x="9809" y="1054"/>
                    <a:pt x="9681" y="955"/>
                    <a:pt x="9549" y="955"/>
                  </a:cubicBezTo>
                  <a:cubicBezTo>
                    <a:pt x="9458" y="955"/>
                    <a:pt x="9365" y="1003"/>
                    <a:pt x="9330" y="1108"/>
                  </a:cubicBezTo>
                  <a:cubicBezTo>
                    <a:pt x="8403" y="3836"/>
                    <a:pt x="7110" y="6407"/>
                    <a:pt x="5478" y="8797"/>
                  </a:cubicBezTo>
                  <a:lnTo>
                    <a:pt x="5478" y="8797"/>
                  </a:lnTo>
                  <a:cubicBezTo>
                    <a:pt x="3239" y="6149"/>
                    <a:pt x="971" y="3501"/>
                    <a:pt x="143" y="52"/>
                  </a:cubicBezTo>
                  <a:cubicBezTo>
                    <a:pt x="143" y="16"/>
                    <a:pt x="118" y="1"/>
                    <a:pt x="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7952500" y="2095000"/>
              <a:ext cx="59950" cy="57525"/>
            </a:xfrm>
            <a:custGeom>
              <a:avLst/>
              <a:gdLst/>
              <a:ahLst/>
              <a:cxnLst/>
              <a:rect l="l" t="t" r="r" b="b"/>
              <a:pathLst>
                <a:path w="2398" h="2301" extrusionOk="0">
                  <a:moveTo>
                    <a:pt x="2063" y="0"/>
                  </a:moveTo>
                  <a:cubicBezTo>
                    <a:pt x="2042" y="0"/>
                    <a:pt x="2020" y="2"/>
                    <a:pt x="1998" y="6"/>
                  </a:cubicBezTo>
                  <a:cubicBezTo>
                    <a:pt x="1484" y="120"/>
                    <a:pt x="999" y="405"/>
                    <a:pt x="628" y="805"/>
                  </a:cubicBezTo>
                  <a:cubicBezTo>
                    <a:pt x="457" y="1004"/>
                    <a:pt x="286" y="1233"/>
                    <a:pt x="172" y="1461"/>
                  </a:cubicBezTo>
                  <a:cubicBezTo>
                    <a:pt x="115" y="1575"/>
                    <a:pt x="58" y="1718"/>
                    <a:pt x="29" y="1860"/>
                  </a:cubicBezTo>
                  <a:cubicBezTo>
                    <a:pt x="29" y="1917"/>
                    <a:pt x="1" y="2003"/>
                    <a:pt x="1" y="2060"/>
                  </a:cubicBezTo>
                  <a:cubicBezTo>
                    <a:pt x="1" y="2146"/>
                    <a:pt x="29" y="2231"/>
                    <a:pt x="115" y="2260"/>
                  </a:cubicBezTo>
                  <a:cubicBezTo>
                    <a:pt x="135" y="2280"/>
                    <a:pt x="169" y="2300"/>
                    <a:pt x="198" y="2300"/>
                  </a:cubicBezTo>
                  <a:cubicBezTo>
                    <a:pt x="210" y="2300"/>
                    <a:pt x="221" y="2297"/>
                    <a:pt x="229" y="2288"/>
                  </a:cubicBezTo>
                  <a:lnTo>
                    <a:pt x="286" y="2260"/>
                  </a:lnTo>
                  <a:cubicBezTo>
                    <a:pt x="343" y="2260"/>
                    <a:pt x="372" y="2203"/>
                    <a:pt x="400" y="2174"/>
                  </a:cubicBezTo>
                  <a:cubicBezTo>
                    <a:pt x="429" y="2117"/>
                    <a:pt x="429" y="2060"/>
                    <a:pt x="457" y="2003"/>
                  </a:cubicBezTo>
                  <a:cubicBezTo>
                    <a:pt x="514" y="1917"/>
                    <a:pt x="571" y="1803"/>
                    <a:pt x="628" y="1718"/>
                  </a:cubicBezTo>
                  <a:cubicBezTo>
                    <a:pt x="714" y="1518"/>
                    <a:pt x="857" y="1347"/>
                    <a:pt x="999" y="1176"/>
                  </a:cubicBezTo>
                  <a:lnTo>
                    <a:pt x="1142" y="1061"/>
                  </a:lnTo>
                  <a:lnTo>
                    <a:pt x="1199" y="1004"/>
                  </a:lnTo>
                  <a:cubicBezTo>
                    <a:pt x="1199" y="1004"/>
                    <a:pt x="1217" y="987"/>
                    <a:pt x="1228" y="976"/>
                  </a:cubicBezTo>
                  <a:lnTo>
                    <a:pt x="1228" y="976"/>
                  </a:lnTo>
                  <a:cubicBezTo>
                    <a:pt x="1313" y="919"/>
                    <a:pt x="1427" y="862"/>
                    <a:pt x="1513" y="805"/>
                  </a:cubicBezTo>
                  <a:lnTo>
                    <a:pt x="1684" y="719"/>
                  </a:lnTo>
                  <a:lnTo>
                    <a:pt x="1713" y="691"/>
                  </a:lnTo>
                  <a:lnTo>
                    <a:pt x="1798" y="662"/>
                  </a:lnTo>
                  <a:cubicBezTo>
                    <a:pt x="1912" y="633"/>
                    <a:pt x="2055" y="576"/>
                    <a:pt x="2169" y="576"/>
                  </a:cubicBezTo>
                  <a:cubicBezTo>
                    <a:pt x="2312" y="519"/>
                    <a:pt x="2397" y="377"/>
                    <a:pt x="2369" y="205"/>
                  </a:cubicBezTo>
                  <a:cubicBezTo>
                    <a:pt x="2319" y="81"/>
                    <a:pt x="2205" y="0"/>
                    <a:pt x="2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8156400" y="2111250"/>
              <a:ext cx="46500" cy="63725"/>
            </a:xfrm>
            <a:custGeom>
              <a:avLst/>
              <a:gdLst/>
              <a:ahLst/>
              <a:cxnLst/>
              <a:rect l="l" t="t" r="r" b="b"/>
              <a:pathLst>
                <a:path w="1860" h="2549" extrusionOk="0">
                  <a:moveTo>
                    <a:pt x="333" y="0"/>
                  </a:moveTo>
                  <a:cubicBezTo>
                    <a:pt x="119" y="0"/>
                    <a:pt x="1" y="337"/>
                    <a:pt x="233" y="440"/>
                  </a:cubicBezTo>
                  <a:cubicBezTo>
                    <a:pt x="604" y="640"/>
                    <a:pt x="918" y="897"/>
                    <a:pt x="1175" y="1239"/>
                  </a:cubicBezTo>
                  <a:cubicBezTo>
                    <a:pt x="1260" y="1410"/>
                    <a:pt x="1346" y="1610"/>
                    <a:pt x="1403" y="1810"/>
                  </a:cubicBezTo>
                  <a:cubicBezTo>
                    <a:pt x="1489" y="2009"/>
                    <a:pt x="1517" y="2238"/>
                    <a:pt x="1546" y="2437"/>
                  </a:cubicBezTo>
                  <a:cubicBezTo>
                    <a:pt x="1546" y="2513"/>
                    <a:pt x="1593" y="2548"/>
                    <a:pt x="1647" y="2548"/>
                  </a:cubicBezTo>
                  <a:cubicBezTo>
                    <a:pt x="1695" y="2548"/>
                    <a:pt x="1747" y="2520"/>
                    <a:pt x="1774" y="2466"/>
                  </a:cubicBezTo>
                  <a:cubicBezTo>
                    <a:pt x="1831" y="2238"/>
                    <a:pt x="1859" y="1981"/>
                    <a:pt x="1831" y="1724"/>
                  </a:cubicBezTo>
                  <a:cubicBezTo>
                    <a:pt x="1774" y="1467"/>
                    <a:pt x="1688" y="1239"/>
                    <a:pt x="1574" y="1011"/>
                  </a:cubicBezTo>
                  <a:cubicBezTo>
                    <a:pt x="1346" y="526"/>
                    <a:pt x="918" y="183"/>
                    <a:pt x="404" y="12"/>
                  </a:cubicBezTo>
                  <a:cubicBezTo>
                    <a:pt x="380" y="4"/>
                    <a:pt x="356" y="0"/>
                    <a:pt x="3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7182850" y="1960225"/>
              <a:ext cx="86925" cy="1999075"/>
            </a:xfrm>
            <a:custGeom>
              <a:avLst/>
              <a:gdLst/>
              <a:ahLst/>
              <a:cxnLst/>
              <a:rect l="l" t="t" r="r" b="b"/>
              <a:pathLst>
                <a:path w="3477" h="79963" extrusionOk="0">
                  <a:moveTo>
                    <a:pt x="1720" y="0"/>
                  </a:moveTo>
                  <a:cubicBezTo>
                    <a:pt x="1661" y="0"/>
                    <a:pt x="1598" y="44"/>
                    <a:pt x="1598" y="118"/>
                  </a:cubicBezTo>
                  <a:cubicBezTo>
                    <a:pt x="913" y="5254"/>
                    <a:pt x="685" y="10475"/>
                    <a:pt x="457" y="15668"/>
                  </a:cubicBezTo>
                  <a:cubicBezTo>
                    <a:pt x="229" y="20861"/>
                    <a:pt x="86" y="26083"/>
                    <a:pt x="58" y="31275"/>
                  </a:cubicBezTo>
                  <a:cubicBezTo>
                    <a:pt x="0" y="41690"/>
                    <a:pt x="286" y="52075"/>
                    <a:pt x="971" y="62461"/>
                  </a:cubicBezTo>
                  <a:cubicBezTo>
                    <a:pt x="1370" y="68225"/>
                    <a:pt x="1627" y="74074"/>
                    <a:pt x="2797" y="79723"/>
                  </a:cubicBezTo>
                  <a:cubicBezTo>
                    <a:pt x="2830" y="79892"/>
                    <a:pt x="2948" y="79963"/>
                    <a:pt x="3073" y="79963"/>
                  </a:cubicBezTo>
                  <a:cubicBezTo>
                    <a:pt x="3266" y="79963"/>
                    <a:pt x="3476" y="79794"/>
                    <a:pt x="3424" y="79552"/>
                  </a:cubicBezTo>
                  <a:cubicBezTo>
                    <a:pt x="2397" y="74445"/>
                    <a:pt x="2140" y="69195"/>
                    <a:pt x="1798" y="64030"/>
                  </a:cubicBezTo>
                  <a:cubicBezTo>
                    <a:pt x="1427" y="58895"/>
                    <a:pt x="1170" y="53730"/>
                    <a:pt x="999" y="48566"/>
                  </a:cubicBezTo>
                  <a:cubicBezTo>
                    <a:pt x="657" y="38237"/>
                    <a:pt x="657" y="27909"/>
                    <a:pt x="1028" y="17551"/>
                  </a:cubicBezTo>
                  <a:cubicBezTo>
                    <a:pt x="1227" y="11731"/>
                    <a:pt x="1684" y="5939"/>
                    <a:pt x="1827" y="118"/>
                  </a:cubicBezTo>
                  <a:cubicBezTo>
                    <a:pt x="1827" y="37"/>
                    <a:pt x="1774" y="0"/>
                    <a:pt x="17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6365400" y="2430900"/>
              <a:ext cx="316025" cy="23250"/>
            </a:xfrm>
            <a:custGeom>
              <a:avLst/>
              <a:gdLst/>
              <a:ahLst/>
              <a:cxnLst/>
              <a:rect l="l" t="t" r="r" b="b"/>
              <a:pathLst>
                <a:path w="12641" h="930" extrusionOk="0">
                  <a:moveTo>
                    <a:pt x="9180" y="1"/>
                  </a:moveTo>
                  <a:cubicBezTo>
                    <a:pt x="8179" y="1"/>
                    <a:pt x="7173" y="52"/>
                    <a:pt x="6192" y="65"/>
                  </a:cubicBezTo>
                  <a:lnTo>
                    <a:pt x="3053" y="123"/>
                  </a:lnTo>
                  <a:cubicBezTo>
                    <a:pt x="2483" y="123"/>
                    <a:pt x="1941" y="151"/>
                    <a:pt x="1370" y="180"/>
                  </a:cubicBezTo>
                  <a:cubicBezTo>
                    <a:pt x="1315" y="176"/>
                    <a:pt x="1259" y="174"/>
                    <a:pt x="1203" y="174"/>
                  </a:cubicBezTo>
                  <a:cubicBezTo>
                    <a:pt x="825" y="174"/>
                    <a:pt x="430" y="255"/>
                    <a:pt x="58" y="379"/>
                  </a:cubicBezTo>
                  <a:cubicBezTo>
                    <a:pt x="1" y="436"/>
                    <a:pt x="1" y="522"/>
                    <a:pt x="58" y="551"/>
                  </a:cubicBezTo>
                  <a:cubicBezTo>
                    <a:pt x="457" y="693"/>
                    <a:pt x="857" y="779"/>
                    <a:pt x="1284" y="779"/>
                  </a:cubicBezTo>
                  <a:cubicBezTo>
                    <a:pt x="1827" y="779"/>
                    <a:pt x="2397" y="807"/>
                    <a:pt x="2939" y="836"/>
                  </a:cubicBezTo>
                  <a:lnTo>
                    <a:pt x="6192" y="864"/>
                  </a:lnTo>
                  <a:cubicBezTo>
                    <a:pt x="7173" y="878"/>
                    <a:pt x="8179" y="929"/>
                    <a:pt x="9180" y="929"/>
                  </a:cubicBezTo>
                  <a:cubicBezTo>
                    <a:pt x="10306" y="929"/>
                    <a:pt x="11426" y="864"/>
                    <a:pt x="12498" y="608"/>
                  </a:cubicBezTo>
                  <a:cubicBezTo>
                    <a:pt x="12640" y="551"/>
                    <a:pt x="12640" y="379"/>
                    <a:pt x="12498" y="322"/>
                  </a:cubicBezTo>
                  <a:cubicBezTo>
                    <a:pt x="11426" y="66"/>
                    <a:pt x="10306" y="1"/>
                    <a:pt x="9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6355425" y="2791325"/>
              <a:ext cx="24275" cy="1030575"/>
            </a:xfrm>
            <a:custGeom>
              <a:avLst/>
              <a:gdLst/>
              <a:ahLst/>
              <a:cxnLst/>
              <a:rect l="l" t="t" r="r" b="b"/>
              <a:pathLst>
                <a:path w="971" h="41223" extrusionOk="0">
                  <a:moveTo>
                    <a:pt x="114" y="0"/>
                  </a:moveTo>
                  <a:lnTo>
                    <a:pt x="114" y="7533"/>
                  </a:lnTo>
                  <a:lnTo>
                    <a:pt x="143" y="28647"/>
                  </a:lnTo>
                  <a:cubicBezTo>
                    <a:pt x="143" y="32755"/>
                    <a:pt x="0" y="36864"/>
                    <a:pt x="200" y="40944"/>
                  </a:cubicBezTo>
                  <a:cubicBezTo>
                    <a:pt x="214" y="41129"/>
                    <a:pt x="357" y="41222"/>
                    <a:pt x="499" y="41222"/>
                  </a:cubicBezTo>
                  <a:cubicBezTo>
                    <a:pt x="642" y="41222"/>
                    <a:pt x="785" y="41129"/>
                    <a:pt x="799" y="40944"/>
                  </a:cubicBezTo>
                  <a:cubicBezTo>
                    <a:pt x="970" y="37320"/>
                    <a:pt x="856" y="33697"/>
                    <a:pt x="856" y="30102"/>
                  </a:cubicBezTo>
                  <a:lnTo>
                    <a:pt x="856" y="19402"/>
                  </a:lnTo>
                  <a:cubicBezTo>
                    <a:pt x="885" y="13068"/>
                    <a:pt x="885" y="6734"/>
                    <a:pt x="913" y="371"/>
                  </a:cubicBezTo>
                  <a:cubicBezTo>
                    <a:pt x="599" y="343"/>
                    <a:pt x="342" y="20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6354700" y="2442150"/>
              <a:ext cx="23575" cy="168725"/>
            </a:xfrm>
            <a:custGeom>
              <a:avLst/>
              <a:gdLst/>
              <a:ahLst/>
              <a:cxnLst/>
              <a:rect l="l" t="t" r="r" b="b"/>
              <a:pathLst>
                <a:path w="943" h="6749" extrusionOk="0">
                  <a:moveTo>
                    <a:pt x="543" y="1"/>
                  </a:moveTo>
                  <a:cubicBezTo>
                    <a:pt x="471" y="1"/>
                    <a:pt x="400" y="43"/>
                    <a:pt x="371" y="129"/>
                  </a:cubicBezTo>
                  <a:cubicBezTo>
                    <a:pt x="1" y="1841"/>
                    <a:pt x="143" y="3696"/>
                    <a:pt x="143" y="5436"/>
                  </a:cubicBezTo>
                  <a:lnTo>
                    <a:pt x="143" y="6749"/>
                  </a:lnTo>
                  <a:cubicBezTo>
                    <a:pt x="429" y="6691"/>
                    <a:pt x="714" y="6577"/>
                    <a:pt x="942" y="6378"/>
                  </a:cubicBezTo>
                  <a:lnTo>
                    <a:pt x="942" y="6206"/>
                  </a:lnTo>
                  <a:cubicBezTo>
                    <a:pt x="942" y="5208"/>
                    <a:pt x="914" y="4181"/>
                    <a:pt x="914" y="3153"/>
                  </a:cubicBezTo>
                  <a:cubicBezTo>
                    <a:pt x="942" y="2155"/>
                    <a:pt x="885" y="1128"/>
                    <a:pt x="714" y="129"/>
                  </a:cubicBezTo>
                  <a:cubicBezTo>
                    <a:pt x="685" y="43"/>
                    <a:pt x="614" y="1"/>
                    <a:pt x="543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6663575" y="2442950"/>
              <a:ext cx="24975" cy="1378225"/>
            </a:xfrm>
            <a:custGeom>
              <a:avLst/>
              <a:gdLst/>
              <a:ahLst/>
              <a:cxnLst/>
              <a:rect l="l" t="t" r="r" b="b"/>
              <a:pathLst>
                <a:path w="999" h="55129" extrusionOk="0">
                  <a:moveTo>
                    <a:pt x="527" y="0"/>
                  </a:moveTo>
                  <a:cubicBezTo>
                    <a:pt x="463" y="0"/>
                    <a:pt x="401" y="37"/>
                    <a:pt x="371" y="97"/>
                  </a:cubicBezTo>
                  <a:cubicBezTo>
                    <a:pt x="0" y="1809"/>
                    <a:pt x="171" y="3664"/>
                    <a:pt x="143" y="5404"/>
                  </a:cubicBezTo>
                  <a:cubicBezTo>
                    <a:pt x="114" y="7145"/>
                    <a:pt x="143" y="8971"/>
                    <a:pt x="143" y="10768"/>
                  </a:cubicBezTo>
                  <a:lnTo>
                    <a:pt x="143" y="21468"/>
                  </a:lnTo>
                  <a:lnTo>
                    <a:pt x="171" y="42582"/>
                  </a:lnTo>
                  <a:cubicBezTo>
                    <a:pt x="171" y="46662"/>
                    <a:pt x="57" y="50799"/>
                    <a:pt x="228" y="54850"/>
                  </a:cubicBezTo>
                  <a:cubicBezTo>
                    <a:pt x="243" y="55036"/>
                    <a:pt x="385" y="55129"/>
                    <a:pt x="531" y="55129"/>
                  </a:cubicBezTo>
                  <a:cubicBezTo>
                    <a:pt x="678" y="55129"/>
                    <a:pt x="827" y="55036"/>
                    <a:pt x="856" y="54850"/>
                  </a:cubicBezTo>
                  <a:cubicBezTo>
                    <a:pt x="999" y="51255"/>
                    <a:pt x="885" y="47632"/>
                    <a:pt x="885" y="44037"/>
                  </a:cubicBezTo>
                  <a:lnTo>
                    <a:pt x="885" y="33337"/>
                  </a:lnTo>
                  <a:lnTo>
                    <a:pt x="913" y="12223"/>
                  </a:lnTo>
                  <a:lnTo>
                    <a:pt x="913" y="6174"/>
                  </a:lnTo>
                  <a:cubicBezTo>
                    <a:pt x="913" y="5147"/>
                    <a:pt x="913" y="4149"/>
                    <a:pt x="885" y="3121"/>
                  </a:cubicBezTo>
                  <a:cubicBezTo>
                    <a:pt x="913" y="2094"/>
                    <a:pt x="856" y="1096"/>
                    <a:pt x="685" y="97"/>
                  </a:cubicBezTo>
                  <a:cubicBezTo>
                    <a:pt x="644" y="30"/>
                    <a:pt x="585" y="0"/>
                    <a:pt x="5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6410350" y="2349600"/>
              <a:ext cx="16425" cy="99350"/>
            </a:xfrm>
            <a:custGeom>
              <a:avLst/>
              <a:gdLst/>
              <a:ahLst/>
              <a:cxnLst/>
              <a:rect l="l" t="t" r="r" b="b"/>
              <a:pathLst>
                <a:path w="657" h="3974" extrusionOk="0">
                  <a:moveTo>
                    <a:pt x="328" y="1"/>
                  </a:moveTo>
                  <a:cubicBezTo>
                    <a:pt x="164" y="1"/>
                    <a:pt x="0" y="108"/>
                    <a:pt x="0" y="322"/>
                  </a:cubicBezTo>
                  <a:cubicBezTo>
                    <a:pt x="29" y="1463"/>
                    <a:pt x="57" y="2576"/>
                    <a:pt x="86" y="3717"/>
                  </a:cubicBezTo>
                  <a:cubicBezTo>
                    <a:pt x="86" y="3888"/>
                    <a:pt x="214" y="3974"/>
                    <a:pt x="342" y="3974"/>
                  </a:cubicBezTo>
                  <a:cubicBezTo>
                    <a:pt x="471" y="3974"/>
                    <a:pt x="599" y="3888"/>
                    <a:pt x="599" y="3717"/>
                  </a:cubicBezTo>
                  <a:cubicBezTo>
                    <a:pt x="628" y="2576"/>
                    <a:pt x="656" y="1463"/>
                    <a:pt x="656" y="322"/>
                  </a:cubicBezTo>
                  <a:cubicBezTo>
                    <a:pt x="656" y="108"/>
                    <a:pt x="492" y="1"/>
                    <a:pt x="3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6606500" y="2350150"/>
              <a:ext cx="16425" cy="98800"/>
            </a:xfrm>
            <a:custGeom>
              <a:avLst/>
              <a:gdLst/>
              <a:ahLst/>
              <a:cxnLst/>
              <a:rect l="l" t="t" r="r" b="b"/>
              <a:pathLst>
                <a:path w="657" h="3952" extrusionOk="0">
                  <a:moveTo>
                    <a:pt x="318" y="0"/>
                  </a:moveTo>
                  <a:cubicBezTo>
                    <a:pt x="164" y="0"/>
                    <a:pt x="15" y="100"/>
                    <a:pt x="0" y="300"/>
                  </a:cubicBezTo>
                  <a:cubicBezTo>
                    <a:pt x="29" y="1441"/>
                    <a:pt x="29" y="2554"/>
                    <a:pt x="57" y="3695"/>
                  </a:cubicBezTo>
                  <a:cubicBezTo>
                    <a:pt x="57" y="3866"/>
                    <a:pt x="186" y="3952"/>
                    <a:pt x="314" y="3952"/>
                  </a:cubicBezTo>
                  <a:cubicBezTo>
                    <a:pt x="443" y="3952"/>
                    <a:pt x="571" y="3866"/>
                    <a:pt x="571" y="3695"/>
                  </a:cubicBezTo>
                  <a:cubicBezTo>
                    <a:pt x="600" y="2554"/>
                    <a:pt x="628" y="1441"/>
                    <a:pt x="657" y="300"/>
                  </a:cubicBezTo>
                  <a:cubicBezTo>
                    <a:pt x="628" y="100"/>
                    <a:pt x="471" y="0"/>
                    <a:pt x="3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6414625" y="2348350"/>
              <a:ext cx="198325" cy="18125"/>
            </a:xfrm>
            <a:custGeom>
              <a:avLst/>
              <a:gdLst/>
              <a:ahLst/>
              <a:cxnLst/>
              <a:rect l="l" t="t" r="r" b="b"/>
              <a:pathLst>
                <a:path w="7933" h="725" extrusionOk="0">
                  <a:moveTo>
                    <a:pt x="7190" y="29"/>
                  </a:moveTo>
                  <a:cubicBezTo>
                    <a:pt x="7095" y="29"/>
                    <a:pt x="7000" y="39"/>
                    <a:pt x="6905" y="58"/>
                  </a:cubicBezTo>
                  <a:lnTo>
                    <a:pt x="3966" y="58"/>
                  </a:lnTo>
                  <a:cubicBezTo>
                    <a:pt x="2711" y="86"/>
                    <a:pt x="1398" y="1"/>
                    <a:pt x="143" y="257"/>
                  </a:cubicBezTo>
                  <a:cubicBezTo>
                    <a:pt x="0" y="257"/>
                    <a:pt x="0" y="486"/>
                    <a:pt x="143" y="486"/>
                  </a:cubicBezTo>
                  <a:cubicBezTo>
                    <a:pt x="1084" y="678"/>
                    <a:pt x="2058" y="678"/>
                    <a:pt x="3016" y="678"/>
                  </a:cubicBezTo>
                  <a:lnTo>
                    <a:pt x="3016" y="678"/>
                  </a:lnTo>
                  <a:cubicBezTo>
                    <a:pt x="3335" y="678"/>
                    <a:pt x="3652" y="678"/>
                    <a:pt x="3966" y="685"/>
                  </a:cubicBezTo>
                  <a:cubicBezTo>
                    <a:pt x="4594" y="685"/>
                    <a:pt x="5250" y="685"/>
                    <a:pt x="5878" y="714"/>
                  </a:cubicBezTo>
                  <a:lnTo>
                    <a:pt x="6905" y="714"/>
                  </a:lnTo>
                  <a:cubicBezTo>
                    <a:pt x="6972" y="721"/>
                    <a:pt x="7040" y="724"/>
                    <a:pt x="7107" y="724"/>
                  </a:cubicBezTo>
                  <a:cubicBezTo>
                    <a:pt x="7325" y="724"/>
                    <a:pt x="7543" y="687"/>
                    <a:pt x="7761" y="600"/>
                  </a:cubicBezTo>
                  <a:cubicBezTo>
                    <a:pt x="7932" y="514"/>
                    <a:pt x="7932" y="257"/>
                    <a:pt x="7761" y="143"/>
                  </a:cubicBezTo>
                  <a:cubicBezTo>
                    <a:pt x="7571" y="67"/>
                    <a:pt x="7381" y="29"/>
                    <a:pt x="7190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6500925" y="1734025"/>
              <a:ext cx="22150" cy="631650"/>
            </a:xfrm>
            <a:custGeom>
              <a:avLst/>
              <a:gdLst/>
              <a:ahLst/>
              <a:cxnLst/>
              <a:rect l="l" t="t" r="r" b="b"/>
              <a:pathLst>
                <a:path w="886" h="25266" extrusionOk="0">
                  <a:moveTo>
                    <a:pt x="443" y="0"/>
                  </a:moveTo>
                  <a:cubicBezTo>
                    <a:pt x="422" y="0"/>
                    <a:pt x="400" y="22"/>
                    <a:pt x="400" y="65"/>
                  </a:cubicBezTo>
                  <a:cubicBezTo>
                    <a:pt x="229" y="2090"/>
                    <a:pt x="200" y="4173"/>
                    <a:pt x="172" y="6227"/>
                  </a:cubicBezTo>
                  <a:cubicBezTo>
                    <a:pt x="115" y="8282"/>
                    <a:pt x="143" y="10422"/>
                    <a:pt x="115" y="12505"/>
                  </a:cubicBezTo>
                  <a:cubicBezTo>
                    <a:pt x="86" y="14587"/>
                    <a:pt x="86" y="16613"/>
                    <a:pt x="86" y="18696"/>
                  </a:cubicBezTo>
                  <a:cubicBezTo>
                    <a:pt x="86" y="20750"/>
                    <a:pt x="1" y="22862"/>
                    <a:pt x="143" y="24945"/>
                  </a:cubicBezTo>
                  <a:cubicBezTo>
                    <a:pt x="143" y="25159"/>
                    <a:pt x="293" y="25266"/>
                    <a:pt x="443" y="25266"/>
                  </a:cubicBezTo>
                  <a:cubicBezTo>
                    <a:pt x="593" y="25266"/>
                    <a:pt x="742" y="25159"/>
                    <a:pt x="742" y="24945"/>
                  </a:cubicBezTo>
                  <a:cubicBezTo>
                    <a:pt x="885" y="22919"/>
                    <a:pt x="800" y="20836"/>
                    <a:pt x="800" y="18782"/>
                  </a:cubicBezTo>
                  <a:cubicBezTo>
                    <a:pt x="800" y="16727"/>
                    <a:pt x="800" y="14587"/>
                    <a:pt x="771" y="12505"/>
                  </a:cubicBezTo>
                  <a:cubicBezTo>
                    <a:pt x="742" y="10422"/>
                    <a:pt x="771" y="8396"/>
                    <a:pt x="714" y="6342"/>
                  </a:cubicBezTo>
                  <a:cubicBezTo>
                    <a:pt x="685" y="4259"/>
                    <a:pt x="685" y="2119"/>
                    <a:pt x="486" y="65"/>
                  </a:cubicBezTo>
                  <a:cubicBezTo>
                    <a:pt x="486" y="22"/>
                    <a:pt x="464" y="0"/>
                    <a:pt x="4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6267675" y="3813875"/>
              <a:ext cx="527875" cy="18175"/>
            </a:xfrm>
            <a:custGeom>
              <a:avLst/>
              <a:gdLst/>
              <a:ahLst/>
              <a:cxnLst/>
              <a:rect l="l" t="t" r="r" b="b"/>
              <a:pathLst>
                <a:path w="21115" h="727" extrusionOk="0">
                  <a:moveTo>
                    <a:pt x="13833" y="1"/>
                  </a:moveTo>
                  <a:cubicBezTo>
                    <a:pt x="12663" y="1"/>
                    <a:pt x="11509" y="13"/>
                    <a:pt x="10329" y="13"/>
                  </a:cubicBezTo>
                  <a:lnTo>
                    <a:pt x="2511" y="13"/>
                  </a:lnTo>
                  <a:cubicBezTo>
                    <a:pt x="2245" y="13"/>
                    <a:pt x="1966" y="4"/>
                    <a:pt x="1686" y="4"/>
                  </a:cubicBezTo>
                  <a:cubicBezTo>
                    <a:pt x="1126" y="4"/>
                    <a:pt x="562" y="42"/>
                    <a:pt x="86" y="270"/>
                  </a:cubicBezTo>
                  <a:cubicBezTo>
                    <a:pt x="1" y="299"/>
                    <a:pt x="1" y="413"/>
                    <a:pt x="86" y="441"/>
                  </a:cubicBezTo>
                  <a:cubicBezTo>
                    <a:pt x="562" y="670"/>
                    <a:pt x="1126" y="695"/>
                    <a:pt x="1686" y="695"/>
                  </a:cubicBezTo>
                  <a:cubicBezTo>
                    <a:pt x="1846" y="695"/>
                    <a:pt x="2006" y="693"/>
                    <a:pt x="2163" y="693"/>
                  </a:cubicBezTo>
                  <a:cubicBezTo>
                    <a:pt x="2281" y="693"/>
                    <a:pt x="2397" y="694"/>
                    <a:pt x="2511" y="698"/>
                  </a:cubicBezTo>
                  <a:cubicBezTo>
                    <a:pt x="3367" y="727"/>
                    <a:pt x="4223" y="727"/>
                    <a:pt x="5079" y="727"/>
                  </a:cubicBezTo>
                  <a:lnTo>
                    <a:pt x="15608" y="727"/>
                  </a:lnTo>
                  <a:cubicBezTo>
                    <a:pt x="17348" y="698"/>
                    <a:pt x="19174" y="698"/>
                    <a:pt x="20943" y="498"/>
                  </a:cubicBezTo>
                  <a:cubicBezTo>
                    <a:pt x="21114" y="470"/>
                    <a:pt x="21114" y="242"/>
                    <a:pt x="20943" y="213"/>
                  </a:cubicBezTo>
                  <a:cubicBezTo>
                    <a:pt x="19174" y="42"/>
                    <a:pt x="17377" y="13"/>
                    <a:pt x="15608" y="13"/>
                  </a:cubicBezTo>
                  <a:cubicBezTo>
                    <a:pt x="15009" y="4"/>
                    <a:pt x="14419" y="1"/>
                    <a:pt x="138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6267675" y="3855975"/>
              <a:ext cx="527875" cy="18475"/>
            </a:xfrm>
            <a:custGeom>
              <a:avLst/>
              <a:gdLst/>
              <a:ahLst/>
              <a:cxnLst/>
              <a:rect l="l" t="t" r="r" b="b"/>
              <a:pathLst>
                <a:path w="21115" h="739" extrusionOk="0">
                  <a:moveTo>
                    <a:pt x="13833" y="0"/>
                  </a:moveTo>
                  <a:cubicBezTo>
                    <a:pt x="12663" y="0"/>
                    <a:pt x="11509" y="13"/>
                    <a:pt x="10329" y="13"/>
                  </a:cubicBezTo>
                  <a:lnTo>
                    <a:pt x="5079" y="13"/>
                  </a:lnTo>
                  <a:cubicBezTo>
                    <a:pt x="4223" y="13"/>
                    <a:pt x="3367" y="13"/>
                    <a:pt x="2511" y="41"/>
                  </a:cubicBezTo>
                  <a:cubicBezTo>
                    <a:pt x="2207" y="41"/>
                    <a:pt x="1886" y="25"/>
                    <a:pt x="1566" y="25"/>
                  </a:cubicBezTo>
                  <a:cubicBezTo>
                    <a:pt x="1046" y="25"/>
                    <a:pt x="528" y="68"/>
                    <a:pt x="86" y="298"/>
                  </a:cubicBezTo>
                  <a:cubicBezTo>
                    <a:pt x="1" y="327"/>
                    <a:pt x="1" y="412"/>
                    <a:pt x="86" y="441"/>
                  </a:cubicBezTo>
                  <a:cubicBezTo>
                    <a:pt x="528" y="670"/>
                    <a:pt x="1046" y="714"/>
                    <a:pt x="1566" y="714"/>
                  </a:cubicBezTo>
                  <a:cubicBezTo>
                    <a:pt x="1886" y="714"/>
                    <a:pt x="2207" y="698"/>
                    <a:pt x="2511" y="698"/>
                  </a:cubicBezTo>
                  <a:cubicBezTo>
                    <a:pt x="3367" y="726"/>
                    <a:pt x="4223" y="726"/>
                    <a:pt x="5079" y="726"/>
                  </a:cubicBezTo>
                  <a:lnTo>
                    <a:pt x="10329" y="726"/>
                  </a:lnTo>
                  <a:cubicBezTo>
                    <a:pt x="11509" y="726"/>
                    <a:pt x="12675" y="739"/>
                    <a:pt x="13846" y="739"/>
                  </a:cubicBezTo>
                  <a:cubicBezTo>
                    <a:pt x="14432" y="739"/>
                    <a:pt x="15018" y="736"/>
                    <a:pt x="15608" y="726"/>
                  </a:cubicBezTo>
                  <a:cubicBezTo>
                    <a:pt x="17348" y="698"/>
                    <a:pt x="19174" y="698"/>
                    <a:pt x="20943" y="526"/>
                  </a:cubicBezTo>
                  <a:cubicBezTo>
                    <a:pt x="21114" y="498"/>
                    <a:pt x="21114" y="241"/>
                    <a:pt x="20943" y="212"/>
                  </a:cubicBezTo>
                  <a:cubicBezTo>
                    <a:pt x="19174" y="41"/>
                    <a:pt x="17377" y="13"/>
                    <a:pt x="15608" y="13"/>
                  </a:cubicBezTo>
                  <a:cubicBezTo>
                    <a:pt x="15009" y="3"/>
                    <a:pt x="14419" y="0"/>
                    <a:pt x="138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6784100" y="3824725"/>
              <a:ext cx="15025" cy="47975"/>
            </a:xfrm>
            <a:custGeom>
              <a:avLst/>
              <a:gdLst/>
              <a:ahLst/>
              <a:cxnLst/>
              <a:rect l="l" t="t" r="r" b="b"/>
              <a:pathLst>
                <a:path w="601" h="1919" extrusionOk="0">
                  <a:moveTo>
                    <a:pt x="290" y="0"/>
                  </a:moveTo>
                  <a:cubicBezTo>
                    <a:pt x="251" y="0"/>
                    <a:pt x="215" y="22"/>
                    <a:pt x="201" y="64"/>
                  </a:cubicBezTo>
                  <a:cubicBezTo>
                    <a:pt x="201" y="150"/>
                    <a:pt x="201" y="207"/>
                    <a:pt x="172" y="293"/>
                  </a:cubicBezTo>
                  <a:cubicBezTo>
                    <a:pt x="172" y="321"/>
                    <a:pt x="144" y="378"/>
                    <a:pt x="115" y="435"/>
                  </a:cubicBezTo>
                  <a:cubicBezTo>
                    <a:pt x="87" y="492"/>
                    <a:pt x="58" y="578"/>
                    <a:pt x="58" y="635"/>
                  </a:cubicBezTo>
                  <a:cubicBezTo>
                    <a:pt x="58" y="721"/>
                    <a:pt x="58" y="778"/>
                    <a:pt x="29" y="863"/>
                  </a:cubicBezTo>
                  <a:cubicBezTo>
                    <a:pt x="1" y="1120"/>
                    <a:pt x="1" y="1377"/>
                    <a:pt x="1" y="1634"/>
                  </a:cubicBezTo>
                  <a:cubicBezTo>
                    <a:pt x="1" y="1776"/>
                    <a:pt x="144" y="1919"/>
                    <a:pt x="286" y="1919"/>
                  </a:cubicBezTo>
                  <a:cubicBezTo>
                    <a:pt x="457" y="1919"/>
                    <a:pt x="600" y="1776"/>
                    <a:pt x="600" y="1634"/>
                  </a:cubicBezTo>
                  <a:cubicBezTo>
                    <a:pt x="600" y="1377"/>
                    <a:pt x="600" y="1120"/>
                    <a:pt x="572" y="863"/>
                  </a:cubicBezTo>
                  <a:lnTo>
                    <a:pt x="543" y="664"/>
                  </a:lnTo>
                  <a:cubicBezTo>
                    <a:pt x="515" y="578"/>
                    <a:pt x="486" y="521"/>
                    <a:pt x="457" y="435"/>
                  </a:cubicBezTo>
                  <a:cubicBezTo>
                    <a:pt x="457" y="378"/>
                    <a:pt x="429" y="321"/>
                    <a:pt x="400" y="293"/>
                  </a:cubicBezTo>
                  <a:cubicBezTo>
                    <a:pt x="400" y="236"/>
                    <a:pt x="400" y="150"/>
                    <a:pt x="400" y="64"/>
                  </a:cubicBezTo>
                  <a:cubicBezTo>
                    <a:pt x="372" y="22"/>
                    <a:pt x="329" y="0"/>
                    <a:pt x="2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6356125" y="3145475"/>
              <a:ext cx="71350" cy="1530250"/>
            </a:xfrm>
            <a:custGeom>
              <a:avLst/>
              <a:gdLst/>
              <a:ahLst/>
              <a:cxnLst/>
              <a:rect l="l" t="t" r="r" b="b"/>
              <a:pathLst>
                <a:path w="2854" h="61210" extrusionOk="0">
                  <a:moveTo>
                    <a:pt x="461" y="0"/>
                  </a:moveTo>
                  <a:cubicBezTo>
                    <a:pt x="379" y="0"/>
                    <a:pt x="300" y="43"/>
                    <a:pt x="286" y="129"/>
                  </a:cubicBezTo>
                  <a:cubicBezTo>
                    <a:pt x="1" y="2098"/>
                    <a:pt x="229" y="4152"/>
                    <a:pt x="286" y="6121"/>
                  </a:cubicBezTo>
                  <a:cubicBezTo>
                    <a:pt x="314" y="8089"/>
                    <a:pt x="400" y="10087"/>
                    <a:pt x="486" y="12055"/>
                  </a:cubicBezTo>
                  <a:lnTo>
                    <a:pt x="885" y="23896"/>
                  </a:lnTo>
                  <a:cubicBezTo>
                    <a:pt x="1142" y="31743"/>
                    <a:pt x="1427" y="39589"/>
                    <a:pt x="1684" y="47435"/>
                  </a:cubicBezTo>
                  <a:cubicBezTo>
                    <a:pt x="1855" y="51915"/>
                    <a:pt x="1884" y="56451"/>
                    <a:pt x="2198" y="60931"/>
                  </a:cubicBezTo>
                  <a:cubicBezTo>
                    <a:pt x="2212" y="61116"/>
                    <a:pt x="2355" y="61209"/>
                    <a:pt x="2501" y="61209"/>
                  </a:cubicBezTo>
                  <a:cubicBezTo>
                    <a:pt x="2647" y="61209"/>
                    <a:pt x="2797" y="61116"/>
                    <a:pt x="2825" y="60931"/>
                  </a:cubicBezTo>
                  <a:cubicBezTo>
                    <a:pt x="2854" y="56936"/>
                    <a:pt x="2597" y="52885"/>
                    <a:pt x="2454" y="48890"/>
                  </a:cubicBezTo>
                  <a:lnTo>
                    <a:pt x="2083" y="37049"/>
                  </a:lnTo>
                  <a:cubicBezTo>
                    <a:pt x="1827" y="29203"/>
                    <a:pt x="1570" y="21357"/>
                    <a:pt x="1313" y="13510"/>
                  </a:cubicBezTo>
                  <a:lnTo>
                    <a:pt x="1113" y="6891"/>
                  </a:lnTo>
                  <a:cubicBezTo>
                    <a:pt x="1056" y="5750"/>
                    <a:pt x="999" y="4608"/>
                    <a:pt x="971" y="3467"/>
                  </a:cubicBezTo>
                  <a:cubicBezTo>
                    <a:pt x="942" y="2326"/>
                    <a:pt x="857" y="1242"/>
                    <a:pt x="657" y="129"/>
                  </a:cubicBezTo>
                  <a:cubicBezTo>
                    <a:pt x="628" y="43"/>
                    <a:pt x="543" y="0"/>
                    <a:pt x="4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6617900" y="3145475"/>
              <a:ext cx="67800" cy="1530250"/>
            </a:xfrm>
            <a:custGeom>
              <a:avLst/>
              <a:gdLst/>
              <a:ahLst/>
              <a:cxnLst/>
              <a:rect l="l" t="t" r="r" b="b"/>
              <a:pathLst>
                <a:path w="2712" h="61210" extrusionOk="0">
                  <a:moveTo>
                    <a:pt x="2373" y="0"/>
                  </a:moveTo>
                  <a:cubicBezTo>
                    <a:pt x="2291" y="0"/>
                    <a:pt x="2212" y="43"/>
                    <a:pt x="2198" y="129"/>
                  </a:cubicBezTo>
                  <a:cubicBezTo>
                    <a:pt x="1770" y="2069"/>
                    <a:pt x="1827" y="4152"/>
                    <a:pt x="1770" y="6121"/>
                  </a:cubicBezTo>
                  <a:cubicBezTo>
                    <a:pt x="1713" y="8089"/>
                    <a:pt x="1627" y="10087"/>
                    <a:pt x="1570" y="12055"/>
                  </a:cubicBezTo>
                  <a:lnTo>
                    <a:pt x="1199" y="23896"/>
                  </a:lnTo>
                  <a:cubicBezTo>
                    <a:pt x="943" y="31743"/>
                    <a:pt x="686" y="39589"/>
                    <a:pt x="429" y="47435"/>
                  </a:cubicBezTo>
                  <a:cubicBezTo>
                    <a:pt x="286" y="51915"/>
                    <a:pt x="1" y="56451"/>
                    <a:pt x="29" y="60931"/>
                  </a:cubicBezTo>
                  <a:cubicBezTo>
                    <a:pt x="44" y="61116"/>
                    <a:pt x="186" y="61209"/>
                    <a:pt x="333" y="61209"/>
                  </a:cubicBezTo>
                  <a:cubicBezTo>
                    <a:pt x="479" y="61209"/>
                    <a:pt x="629" y="61116"/>
                    <a:pt x="657" y="60931"/>
                  </a:cubicBezTo>
                  <a:cubicBezTo>
                    <a:pt x="943" y="56936"/>
                    <a:pt x="971" y="52885"/>
                    <a:pt x="1114" y="48890"/>
                  </a:cubicBezTo>
                  <a:cubicBezTo>
                    <a:pt x="1256" y="44924"/>
                    <a:pt x="1370" y="40987"/>
                    <a:pt x="1513" y="37049"/>
                  </a:cubicBezTo>
                  <a:cubicBezTo>
                    <a:pt x="1798" y="29203"/>
                    <a:pt x="2055" y="21357"/>
                    <a:pt x="2341" y="13510"/>
                  </a:cubicBezTo>
                  <a:cubicBezTo>
                    <a:pt x="2398" y="11313"/>
                    <a:pt x="2483" y="9088"/>
                    <a:pt x="2569" y="6891"/>
                  </a:cubicBezTo>
                  <a:cubicBezTo>
                    <a:pt x="2597" y="5750"/>
                    <a:pt x="2626" y="4608"/>
                    <a:pt x="2654" y="3439"/>
                  </a:cubicBezTo>
                  <a:cubicBezTo>
                    <a:pt x="2712" y="2354"/>
                    <a:pt x="2683" y="1242"/>
                    <a:pt x="2569" y="129"/>
                  </a:cubicBezTo>
                  <a:cubicBezTo>
                    <a:pt x="2540" y="43"/>
                    <a:pt x="2455" y="0"/>
                    <a:pt x="2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6365400" y="3135000"/>
              <a:ext cx="316025" cy="27000"/>
            </a:xfrm>
            <a:custGeom>
              <a:avLst/>
              <a:gdLst/>
              <a:ahLst/>
              <a:cxnLst/>
              <a:rect l="l" t="t" r="r" b="b"/>
              <a:pathLst>
                <a:path w="12641" h="1080" extrusionOk="0">
                  <a:moveTo>
                    <a:pt x="6995" y="0"/>
                  </a:moveTo>
                  <a:cubicBezTo>
                    <a:pt x="4807" y="0"/>
                    <a:pt x="2614" y="63"/>
                    <a:pt x="457" y="63"/>
                  </a:cubicBezTo>
                  <a:cubicBezTo>
                    <a:pt x="1" y="63"/>
                    <a:pt x="1" y="719"/>
                    <a:pt x="457" y="719"/>
                  </a:cubicBezTo>
                  <a:cubicBezTo>
                    <a:pt x="3147" y="878"/>
                    <a:pt x="5906" y="1080"/>
                    <a:pt x="8628" y="1080"/>
                  </a:cubicBezTo>
                  <a:cubicBezTo>
                    <a:pt x="9804" y="1080"/>
                    <a:pt x="10973" y="1042"/>
                    <a:pt x="12127" y="947"/>
                  </a:cubicBezTo>
                  <a:cubicBezTo>
                    <a:pt x="12640" y="947"/>
                    <a:pt x="12640" y="177"/>
                    <a:pt x="12127" y="177"/>
                  </a:cubicBezTo>
                  <a:cubicBezTo>
                    <a:pt x="10432" y="39"/>
                    <a:pt x="8715" y="0"/>
                    <a:pt x="69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6365400" y="3058675"/>
              <a:ext cx="315300" cy="27000"/>
            </a:xfrm>
            <a:custGeom>
              <a:avLst/>
              <a:gdLst/>
              <a:ahLst/>
              <a:cxnLst/>
              <a:rect l="l" t="t" r="r" b="b"/>
              <a:pathLst>
                <a:path w="12612" h="1080" extrusionOk="0">
                  <a:moveTo>
                    <a:pt x="6995" y="0"/>
                  </a:moveTo>
                  <a:cubicBezTo>
                    <a:pt x="4807" y="0"/>
                    <a:pt x="2614" y="63"/>
                    <a:pt x="457" y="63"/>
                  </a:cubicBezTo>
                  <a:cubicBezTo>
                    <a:pt x="1" y="63"/>
                    <a:pt x="1" y="719"/>
                    <a:pt x="457" y="719"/>
                  </a:cubicBezTo>
                  <a:cubicBezTo>
                    <a:pt x="3147" y="878"/>
                    <a:pt x="5906" y="1080"/>
                    <a:pt x="8628" y="1080"/>
                  </a:cubicBezTo>
                  <a:cubicBezTo>
                    <a:pt x="9804" y="1080"/>
                    <a:pt x="10973" y="1042"/>
                    <a:pt x="12127" y="947"/>
                  </a:cubicBezTo>
                  <a:cubicBezTo>
                    <a:pt x="12612" y="919"/>
                    <a:pt x="12612" y="234"/>
                    <a:pt x="12127" y="177"/>
                  </a:cubicBezTo>
                  <a:cubicBezTo>
                    <a:pt x="10432" y="39"/>
                    <a:pt x="8715" y="0"/>
                    <a:pt x="69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6339000" y="4669125"/>
              <a:ext cx="368800" cy="18500"/>
            </a:xfrm>
            <a:custGeom>
              <a:avLst/>
              <a:gdLst/>
              <a:ahLst/>
              <a:cxnLst/>
              <a:rect l="l" t="t" r="r" b="b"/>
              <a:pathLst>
                <a:path w="14752" h="740" extrusionOk="0">
                  <a:moveTo>
                    <a:pt x="9759" y="1"/>
                  </a:moveTo>
                  <a:cubicBezTo>
                    <a:pt x="8922" y="1"/>
                    <a:pt x="8085" y="13"/>
                    <a:pt x="7248" y="13"/>
                  </a:cubicBezTo>
                  <a:lnTo>
                    <a:pt x="3596" y="13"/>
                  </a:lnTo>
                  <a:cubicBezTo>
                    <a:pt x="2968" y="13"/>
                    <a:pt x="2340" y="13"/>
                    <a:pt x="1713" y="42"/>
                  </a:cubicBezTo>
                  <a:cubicBezTo>
                    <a:pt x="1532" y="42"/>
                    <a:pt x="1342" y="32"/>
                    <a:pt x="1152" y="32"/>
                  </a:cubicBezTo>
                  <a:cubicBezTo>
                    <a:pt x="771" y="32"/>
                    <a:pt x="391" y="71"/>
                    <a:pt x="86" y="299"/>
                  </a:cubicBezTo>
                  <a:cubicBezTo>
                    <a:pt x="1" y="327"/>
                    <a:pt x="1" y="413"/>
                    <a:pt x="86" y="441"/>
                  </a:cubicBezTo>
                  <a:cubicBezTo>
                    <a:pt x="400" y="672"/>
                    <a:pt x="806" y="702"/>
                    <a:pt x="1192" y="702"/>
                  </a:cubicBezTo>
                  <a:cubicBezTo>
                    <a:pt x="1332" y="702"/>
                    <a:pt x="1469" y="698"/>
                    <a:pt x="1599" y="698"/>
                  </a:cubicBezTo>
                  <a:cubicBezTo>
                    <a:pt x="2226" y="727"/>
                    <a:pt x="2854" y="727"/>
                    <a:pt x="3482" y="727"/>
                  </a:cubicBezTo>
                  <a:lnTo>
                    <a:pt x="7248" y="727"/>
                  </a:lnTo>
                  <a:cubicBezTo>
                    <a:pt x="8066" y="727"/>
                    <a:pt x="8871" y="739"/>
                    <a:pt x="9681" y="739"/>
                  </a:cubicBezTo>
                  <a:cubicBezTo>
                    <a:pt x="10085" y="739"/>
                    <a:pt x="10491" y="736"/>
                    <a:pt x="10900" y="727"/>
                  </a:cubicBezTo>
                  <a:cubicBezTo>
                    <a:pt x="12127" y="727"/>
                    <a:pt x="13382" y="670"/>
                    <a:pt x="14609" y="527"/>
                  </a:cubicBezTo>
                  <a:cubicBezTo>
                    <a:pt x="14752" y="470"/>
                    <a:pt x="14752" y="270"/>
                    <a:pt x="14609" y="242"/>
                  </a:cubicBezTo>
                  <a:cubicBezTo>
                    <a:pt x="13411" y="71"/>
                    <a:pt x="12213" y="13"/>
                    <a:pt x="11014" y="13"/>
                  </a:cubicBezTo>
                  <a:cubicBezTo>
                    <a:pt x="10596" y="4"/>
                    <a:pt x="10177" y="1"/>
                    <a:pt x="97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6338300" y="4703700"/>
              <a:ext cx="369500" cy="19600"/>
            </a:xfrm>
            <a:custGeom>
              <a:avLst/>
              <a:gdLst/>
              <a:ahLst/>
              <a:cxnLst/>
              <a:rect l="l" t="t" r="r" b="b"/>
              <a:pathLst>
                <a:path w="14780" h="784" extrusionOk="0">
                  <a:moveTo>
                    <a:pt x="9787" y="44"/>
                  </a:moveTo>
                  <a:cubicBezTo>
                    <a:pt x="8950" y="44"/>
                    <a:pt x="8113" y="57"/>
                    <a:pt x="7276" y="57"/>
                  </a:cubicBezTo>
                  <a:lnTo>
                    <a:pt x="1741" y="57"/>
                  </a:lnTo>
                  <a:cubicBezTo>
                    <a:pt x="1199" y="86"/>
                    <a:pt x="571" y="0"/>
                    <a:pt x="114" y="314"/>
                  </a:cubicBezTo>
                  <a:cubicBezTo>
                    <a:pt x="0" y="314"/>
                    <a:pt x="0" y="485"/>
                    <a:pt x="114" y="485"/>
                  </a:cubicBezTo>
                  <a:cubicBezTo>
                    <a:pt x="428" y="715"/>
                    <a:pt x="834" y="746"/>
                    <a:pt x="1220" y="746"/>
                  </a:cubicBezTo>
                  <a:cubicBezTo>
                    <a:pt x="1360" y="746"/>
                    <a:pt x="1497" y="742"/>
                    <a:pt x="1627" y="742"/>
                  </a:cubicBezTo>
                  <a:cubicBezTo>
                    <a:pt x="2254" y="770"/>
                    <a:pt x="2882" y="770"/>
                    <a:pt x="3510" y="770"/>
                  </a:cubicBezTo>
                  <a:lnTo>
                    <a:pt x="7276" y="770"/>
                  </a:lnTo>
                  <a:cubicBezTo>
                    <a:pt x="8094" y="770"/>
                    <a:pt x="8899" y="783"/>
                    <a:pt x="9709" y="783"/>
                  </a:cubicBezTo>
                  <a:cubicBezTo>
                    <a:pt x="10113" y="783"/>
                    <a:pt x="10519" y="780"/>
                    <a:pt x="10928" y="770"/>
                  </a:cubicBezTo>
                  <a:cubicBezTo>
                    <a:pt x="12155" y="770"/>
                    <a:pt x="13410" y="713"/>
                    <a:pt x="14637" y="542"/>
                  </a:cubicBezTo>
                  <a:cubicBezTo>
                    <a:pt x="14780" y="542"/>
                    <a:pt x="14780" y="285"/>
                    <a:pt x="14637" y="257"/>
                  </a:cubicBezTo>
                  <a:cubicBezTo>
                    <a:pt x="13439" y="114"/>
                    <a:pt x="12241" y="57"/>
                    <a:pt x="11042" y="57"/>
                  </a:cubicBezTo>
                  <a:cubicBezTo>
                    <a:pt x="10624" y="48"/>
                    <a:pt x="10205" y="44"/>
                    <a:pt x="9787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6696375" y="4679975"/>
              <a:ext cx="14300" cy="42275"/>
            </a:xfrm>
            <a:custGeom>
              <a:avLst/>
              <a:gdLst/>
              <a:ahLst/>
              <a:cxnLst/>
              <a:rect l="l" t="t" r="r" b="b"/>
              <a:pathLst>
                <a:path w="572" h="1691" extrusionOk="0">
                  <a:moveTo>
                    <a:pt x="286" y="0"/>
                  </a:moveTo>
                  <a:cubicBezTo>
                    <a:pt x="250" y="0"/>
                    <a:pt x="214" y="22"/>
                    <a:pt x="200" y="65"/>
                  </a:cubicBezTo>
                  <a:cubicBezTo>
                    <a:pt x="200" y="122"/>
                    <a:pt x="172" y="179"/>
                    <a:pt x="172" y="236"/>
                  </a:cubicBezTo>
                  <a:cubicBezTo>
                    <a:pt x="143" y="293"/>
                    <a:pt x="143" y="321"/>
                    <a:pt x="115" y="350"/>
                  </a:cubicBezTo>
                  <a:cubicBezTo>
                    <a:pt x="86" y="407"/>
                    <a:pt x="58" y="464"/>
                    <a:pt x="58" y="521"/>
                  </a:cubicBezTo>
                  <a:cubicBezTo>
                    <a:pt x="29" y="578"/>
                    <a:pt x="29" y="635"/>
                    <a:pt x="29" y="692"/>
                  </a:cubicBezTo>
                  <a:cubicBezTo>
                    <a:pt x="0" y="920"/>
                    <a:pt x="0" y="1149"/>
                    <a:pt x="0" y="1406"/>
                  </a:cubicBezTo>
                  <a:cubicBezTo>
                    <a:pt x="0" y="1548"/>
                    <a:pt x="115" y="1691"/>
                    <a:pt x="286" y="1691"/>
                  </a:cubicBezTo>
                  <a:cubicBezTo>
                    <a:pt x="457" y="1691"/>
                    <a:pt x="571" y="1548"/>
                    <a:pt x="571" y="1406"/>
                  </a:cubicBezTo>
                  <a:cubicBezTo>
                    <a:pt x="571" y="1149"/>
                    <a:pt x="571" y="920"/>
                    <a:pt x="543" y="692"/>
                  </a:cubicBezTo>
                  <a:cubicBezTo>
                    <a:pt x="543" y="635"/>
                    <a:pt x="543" y="578"/>
                    <a:pt x="514" y="550"/>
                  </a:cubicBezTo>
                  <a:cubicBezTo>
                    <a:pt x="514" y="464"/>
                    <a:pt x="486" y="407"/>
                    <a:pt x="457" y="350"/>
                  </a:cubicBezTo>
                  <a:cubicBezTo>
                    <a:pt x="428" y="321"/>
                    <a:pt x="400" y="293"/>
                    <a:pt x="400" y="236"/>
                  </a:cubicBezTo>
                  <a:cubicBezTo>
                    <a:pt x="400" y="179"/>
                    <a:pt x="371" y="122"/>
                    <a:pt x="371" y="65"/>
                  </a:cubicBezTo>
                  <a:cubicBezTo>
                    <a:pt x="357" y="22"/>
                    <a:pt x="321" y="0"/>
                    <a:pt x="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6522325" y="3150100"/>
              <a:ext cx="22850" cy="676775"/>
            </a:xfrm>
            <a:custGeom>
              <a:avLst/>
              <a:gdLst/>
              <a:ahLst/>
              <a:cxnLst/>
              <a:rect l="l" t="t" r="r" b="b"/>
              <a:pathLst>
                <a:path w="914" h="27071" extrusionOk="0">
                  <a:moveTo>
                    <a:pt x="471" y="1"/>
                  </a:moveTo>
                  <a:cubicBezTo>
                    <a:pt x="421" y="1"/>
                    <a:pt x="372" y="29"/>
                    <a:pt x="372" y="86"/>
                  </a:cubicBezTo>
                  <a:cubicBezTo>
                    <a:pt x="229" y="429"/>
                    <a:pt x="143" y="828"/>
                    <a:pt x="143" y="1199"/>
                  </a:cubicBezTo>
                  <a:cubicBezTo>
                    <a:pt x="143" y="1627"/>
                    <a:pt x="115" y="2055"/>
                    <a:pt x="86" y="2483"/>
                  </a:cubicBezTo>
                  <a:cubicBezTo>
                    <a:pt x="58" y="3368"/>
                    <a:pt x="86" y="4281"/>
                    <a:pt x="86" y="5165"/>
                  </a:cubicBezTo>
                  <a:lnTo>
                    <a:pt x="86" y="10415"/>
                  </a:lnTo>
                  <a:lnTo>
                    <a:pt x="86" y="20915"/>
                  </a:lnTo>
                  <a:cubicBezTo>
                    <a:pt x="86" y="22884"/>
                    <a:pt x="1" y="24910"/>
                    <a:pt x="257" y="26878"/>
                  </a:cubicBezTo>
                  <a:cubicBezTo>
                    <a:pt x="257" y="27007"/>
                    <a:pt x="364" y="27071"/>
                    <a:pt x="471" y="27071"/>
                  </a:cubicBezTo>
                  <a:cubicBezTo>
                    <a:pt x="578" y="27071"/>
                    <a:pt x="685" y="27007"/>
                    <a:pt x="685" y="26878"/>
                  </a:cubicBezTo>
                  <a:cubicBezTo>
                    <a:pt x="914" y="25138"/>
                    <a:pt x="857" y="23369"/>
                    <a:pt x="857" y="21628"/>
                  </a:cubicBezTo>
                  <a:cubicBezTo>
                    <a:pt x="857" y="19859"/>
                    <a:pt x="857" y="18119"/>
                    <a:pt x="857" y="16350"/>
                  </a:cubicBezTo>
                  <a:lnTo>
                    <a:pt x="857" y="5850"/>
                  </a:lnTo>
                  <a:lnTo>
                    <a:pt x="857" y="2968"/>
                  </a:lnTo>
                  <a:cubicBezTo>
                    <a:pt x="857" y="2027"/>
                    <a:pt x="885" y="1028"/>
                    <a:pt x="571" y="86"/>
                  </a:cubicBezTo>
                  <a:cubicBezTo>
                    <a:pt x="571" y="29"/>
                    <a:pt x="521" y="1"/>
                    <a:pt x="4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6510925" y="3854500"/>
              <a:ext cx="32125" cy="832800"/>
            </a:xfrm>
            <a:custGeom>
              <a:avLst/>
              <a:gdLst/>
              <a:ahLst/>
              <a:cxnLst/>
              <a:rect l="l" t="t" r="r" b="b"/>
              <a:pathLst>
                <a:path w="1285" h="33312" extrusionOk="0">
                  <a:moveTo>
                    <a:pt x="942" y="0"/>
                  </a:moveTo>
                  <a:cubicBezTo>
                    <a:pt x="858" y="0"/>
                    <a:pt x="783" y="47"/>
                    <a:pt x="770" y="157"/>
                  </a:cubicBezTo>
                  <a:cubicBezTo>
                    <a:pt x="628" y="1213"/>
                    <a:pt x="571" y="2240"/>
                    <a:pt x="599" y="3296"/>
                  </a:cubicBezTo>
                  <a:cubicBezTo>
                    <a:pt x="571" y="4380"/>
                    <a:pt x="542" y="5436"/>
                    <a:pt x="514" y="6492"/>
                  </a:cubicBezTo>
                  <a:cubicBezTo>
                    <a:pt x="457" y="8660"/>
                    <a:pt x="371" y="10800"/>
                    <a:pt x="342" y="12968"/>
                  </a:cubicBezTo>
                  <a:cubicBezTo>
                    <a:pt x="257" y="17277"/>
                    <a:pt x="143" y="21585"/>
                    <a:pt x="114" y="25893"/>
                  </a:cubicBezTo>
                  <a:cubicBezTo>
                    <a:pt x="114" y="27092"/>
                    <a:pt x="86" y="28290"/>
                    <a:pt x="57" y="29488"/>
                  </a:cubicBezTo>
                  <a:cubicBezTo>
                    <a:pt x="57" y="30116"/>
                    <a:pt x="57" y="30744"/>
                    <a:pt x="57" y="31372"/>
                  </a:cubicBezTo>
                  <a:cubicBezTo>
                    <a:pt x="0" y="31971"/>
                    <a:pt x="0" y="32541"/>
                    <a:pt x="86" y="33141"/>
                  </a:cubicBezTo>
                  <a:cubicBezTo>
                    <a:pt x="129" y="33255"/>
                    <a:pt x="236" y="33312"/>
                    <a:pt x="339" y="33312"/>
                  </a:cubicBezTo>
                  <a:cubicBezTo>
                    <a:pt x="442" y="33312"/>
                    <a:pt x="542" y="33255"/>
                    <a:pt x="571" y="33141"/>
                  </a:cubicBezTo>
                  <a:cubicBezTo>
                    <a:pt x="828" y="32170"/>
                    <a:pt x="685" y="31058"/>
                    <a:pt x="713" y="30088"/>
                  </a:cubicBezTo>
                  <a:cubicBezTo>
                    <a:pt x="742" y="29003"/>
                    <a:pt x="770" y="27891"/>
                    <a:pt x="828" y="26806"/>
                  </a:cubicBezTo>
                  <a:cubicBezTo>
                    <a:pt x="885" y="24667"/>
                    <a:pt x="942" y="22498"/>
                    <a:pt x="999" y="20330"/>
                  </a:cubicBezTo>
                  <a:cubicBezTo>
                    <a:pt x="1056" y="16050"/>
                    <a:pt x="1141" y="11770"/>
                    <a:pt x="1170" y="7490"/>
                  </a:cubicBezTo>
                  <a:lnTo>
                    <a:pt x="1227" y="3895"/>
                  </a:lnTo>
                  <a:cubicBezTo>
                    <a:pt x="1284" y="2668"/>
                    <a:pt x="1284" y="1441"/>
                    <a:pt x="1198" y="214"/>
                  </a:cubicBezTo>
                  <a:cubicBezTo>
                    <a:pt x="1182" y="84"/>
                    <a:pt x="1054" y="0"/>
                    <a:pt x="9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6455275" y="2513100"/>
              <a:ext cx="163375" cy="25725"/>
            </a:xfrm>
            <a:custGeom>
              <a:avLst/>
              <a:gdLst/>
              <a:ahLst/>
              <a:cxnLst/>
              <a:rect l="l" t="t" r="r" b="b"/>
              <a:pathLst>
                <a:path w="6535" h="1029" extrusionOk="0">
                  <a:moveTo>
                    <a:pt x="4049" y="1"/>
                  </a:moveTo>
                  <a:cubicBezTo>
                    <a:pt x="2859" y="1"/>
                    <a:pt x="1666" y="70"/>
                    <a:pt x="486" y="201"/>
                  </a:cubicBezTo>
                  <a:cubicBezTo>
                    <a:pt x="1" y="201"/>
                    <a:pt x="1" y="943"/>
                    <a:pt x="486" y="943"/>
                  </a:cubicBezTo>
                  <a:cubicBezTo>
                    <a:pt x="1399" y="986"/>
                    <a:pt x="2305" y="986"/>
                    <a:pt x="3207" y="986"/>
                  </a:cubicBezTo>
                  <a:cubicBezTo>
                    <a:pt x="4109" y="986"/>
                    <a:pt x="5008" y="986"/>
                    <a:pt x="5907" y="1029"/>
                  </a:cubicBezTo>
                  <a:cubicBezTo>
                    <a:pt x="6534" y="1029"/>
                    <a:pt x="6534" y="59"/>
                    <a:pt x="5907" y="59"/>
                  </a:cubicBezTo>
                  <a:cubicBezTo>
                    <a:pt x="5290" y="20"/>
                    <a:pt x="4670" y="1"/>
                    <a:pt x="40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6522325" y="2579925"/>
              <a:ext cx="96300" cy="25300"/>
            </a:xfrm>
            <a:custGeom>
              <a:avLst/>
              <a:gdLst/>
              <a:ahLst/>
              <a:cxnLst/>
              <a:rect l="l" t="t" r="r" b="b"/>
              <a:pathLst>
                <a:path w="3852" h="1012" extrusionOk="0">
                  <a:moveTo>
                    <a:pt x="2378" y="1"/>
                  </a:moveTo>
                  <a:cubicBezTo>
                    <a:pt x="1721" y="1"/>
                    <a:pt x="1068" y="71"/>
                    <a:pt x="429" y="210"/>
                  </a:cubicBezTo>
                  <a:cubicBezTo>
                    <a:pt x="1" y="325"/>
                    <a:pt x="86" y="952"/>
                    <a:pt x="514" y="952"/>
                  </a:cubicBezTo>
                  <a:cubicBezTo>
                    <a:pt x="971" y="995"/>
                    <a:pt x="1427" y="1002"/>
                    <a:pt x="1880" y="1002"/>
                  </a:cubicBezTo>
                  <a:cubicBezTo>
                    <a:pt x="2107" y="1002"/>
                    <a:pt x="2332" y="1000"/>
                    <a:pt x="2556" y="1000"/>
                  </a:cubicBezTo>
                  <a:cubicBezTo>
                    <a:pt x="2781" y="1000"/>
                    <a:pt x="3004" y="1002"/>
                    <a:pt x="3225" y="1009"/>
                  </a:cubicBezTo>
                  <a:cubicBezTo>
                    <a:pt x="3243" y="1011"/>
                    <a:pt x="3260" y="1012"/>
                    <a:pt x="3277" y="1012"/>
                  </a:cubicBezTo>
                  <a:cubicBezTo>
                    <a:pt x="3852" y="1012"/>
                    <a:pt x="3835" y="95"/>
                    <a:pt x="3225" y="39"/>
                  </a:cubicBezTo>
                  <a:cubicBezTo>
                    <a:pt x="2942" y="14"/>
                    <a:pt x="2660" y="1"/>
                    <a:pt x="2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6522325" y="2647200"/>
              <a:ext cx="96325" cy="25750"/>
            </a:xfrm>
            <a:custGeom>
              <a:avLst/>
              <a:gdLst/>
              <a:ahLst/>
              <a:cxnLst/>
              <a:rect l="l" t="t" r="r" b="b"/>
              <a:pathLst>
                <a:path w="3853" h="1030" extrusionOk="0">
                  <a:moveTo>
                    <a:pt x="2257" y="1"/>
                  </a:moveTo>
                  <a:cubicBezTo>
                    <a:pt x="1640" y="1"/>
                    <a:pt x="1028" y="70"/>
                    <a:pt x="429" y="201"/>
                  </a:cubicBezTo>
                  <a:cubicBezTo>
                    <a:pt x="1" y="316"/>
                    <a:pt x="86" y="943"/>
                    <a:pt x="514" y="943"/>
                  </a:cubicBezTo>
                  <a:cubicBezTo>
                    <a:pt x="971" y="986"/>
                    <a:pt x="1427" y="986"/>
                    <a:pt x="1880" y="986"/>
                  </a:cubicBezTo>
                  <a:cubicBezTo>
                    <a:pt x="2333" y="986"/>
                    <a:pt x="2783" y="986"/>
                    <a:pt x="3225" y="1029"/>
                  </a:cubicBezTo>
                  <a:cubicBezTo>
                    <a:pt x="3234" y="1029"/>
                    <a:pt x="3243" y="1029"/>
                    <a:pt x="3252" y="1029"/>
                  </a:cubicBezTo>
                  <a:cubicBezTo>
                    <a:pt x="3852" y="1029"/>
                    <a:pt x="3843" y="87"/>
                    <a:pt x="3225" y="59"/>
                  </a:cubicBezTo>
                  <a:cubicBezTo>
                    <a:pt x="2902" y="20"/>
                    <a:pt x="2579" y="1"/>
                    <a:pt x="22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6521375" y="2714025"/>
              <a:ext cx="97275" cy="25975"/>
            </a:xfrm>
            <a:custGeom>
              <a:avLst/>
              <a:gdLst/>
              <a:ahLst/>
              <a:cxnLst/>
              <a:rect l="l" t="t" r="r" b="b"/>
              <a:pathLst>
                <a:path w="3891" h="1039" extrusionOk="0">
                  <a:moveTo>
                    <a:pt x="2416" y="1"/>
                  </a:moveTo>
                  <a:cubicBezTo>
                    <a:pt x="1759" y="1"/>
                    <a:pt x="1106" y="71"/>
                    <a:pt x="467" y="210"/>
                  </a:cubicBezTo>
                  <a:cubicBezTo>
                    <a:pt x="0" y="293"/>
                    <a:pt x="61" y="956"/>
                    <a:pt x="498" y="956"/>
                  </a:cubicBezTo>
                  <a:cubicBezTo>
                    <a:pt x="516" y="956"/>
                    <a:pt x="534" y="954"/>
                    <a:pt x="552" y="952"/>
                  </a:cubicBezTo>
                  <a:cubicBezTo>
                    <a:pt x="1465" y="1038"/>
                    <a:pt x="2378" y="981"/>
                    <a:pt x="3263" y="1038"/>
                  </a:cubicBezTo>
                  <a:cubicBezTo>
                    <a:pt x="3272" y="1038"/>
                    <a:pt x="3281" y="1038"/>
                    <a:pt x="3290" y="1038"/>
                  </a:cubicBezTo>
                  <a:cubicBezTo>
                    <a:pt x="3890" y="1038"/>
                    <a:pt x="3881" y="95"/>
                    <a:pt x="3263" y="39"/>
                  </a:cubicBezTo>
                  <a:cubicBezTo>
                    <a:pt x="2980" y="14"/>
                    <a:pt x="2698" y="1"/>
                    <a:pt x="24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6522325" y="2781075"/>
              <a:ext cx="96325" cy="25975"/>
            </a:xfrm>
            <a:custGeom>
              <a:avLst/>
              <a:gdLst/>
              <a:ahLst/>
              <a:cxnLst/>
              <a:rect l="l" t="t" r="r" b="b"/>
              <a:pathLst>
                <a:path w="3853" h="1039" extrusionOk="0">
                  <a:moveTo>
                    <a:pt x="2378" y="1"/>
                  </a:moveTo>
                  <a:cubicBezTo>
                    <a:pt x="1721" y="1"/>
                    <a:pt x="1068" y="71"/>
                    <a:pt x="429" y="210"/>
                  </a:cubicBezTo>
                  <a:cubicBezTo>
                    <a:pt x="1" y="325"/>
                    <a:pt x="86" y="952"/>
                    <a:pt x="514" y="952"/>
                  </a:cubicBezTo>
                  <a:cubicBezTo>
                    <a:pt x="971" y="995"/>
                    <a:pt x="1427" y="995"/>
                    <a:pt x="1880" y="995"/>
                  </a:cubicBezTo>
                  <a:cubicBezTo>
                    <a:pt x="2333" y="995"/>
                    <a:pt x="2783" y="995"/>
                    <a:pt x="3225" y="1038"/>
                  </a:cubicBezTo>
                  <a:cubicBezTo>
                    <a:pt x="3234" y="1038"/>
                    <a:pt x="3243" y="1039"/>
                    <a:pt x="3252" y="1039"/>
                  </a:cubicBezTo>
                  <a:cubicBezTo>
                    <a:pt x="3852" y="1039"/>
                    <a:pt x="3843" y="96"/>
                    <a:pt x="3225" y="39"/>
                  </a:cubicBezTo>
                  <a:cubicBezTo>
                    <a:pt x="2942" y="14"/>
                    <a:pt x="2660" y="1"/>
                    <a:pt x="2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6455275" y="2848125"/>
              <a:ext cx="163375" cy="25950"/>
            </a:xfrm>
            <a:custGeom>
              <a:avLst/>
              <a:gdLst/>
              <a:ahLst/>
              <a:cxnLst/>
              <a:rect l="l" t="t" r="r" b="b"/>
              <a:pathLst>
                <a:path w="6535" h="1038" extrusionOk="0">
                  <a:moveTo>
                    <a:pt x="4283" y="1"/>
                  </a:moveTo>
                  <a:cubicBezTo>
                    <a:pt x="3016" y="1"/>
                    <a:pt x="1744" y="71"/>
                    <a:pt x="486" y="210"/>
                  </a:cubicBezTo>
                  <a:cubicBezTo>
                    <a:pt x="1" y="210"/>
                    <a:pt x="1" y="952"/>
                    <a:pt x="486" y="952"/>
                  </a:cubicBezTo>
                  <a:cubicBezTo>
                    <a:pt x="2312" y="1038"/>
                    <a:pt x="4109" y="981"/>
                    <a:pt x="5907" y="1038"/>
                  </a:cubicBezTo>
                  <a:cubicBezTo>
                    <a:pt x="6534" y="1038"/>
                    <a:pt x="6534" y="68"/>
                    <a:pt x="5907" y="39"/>
                  </a:cubicBezTo>
                  <a:cubicBezTo>
                    <a:pt x="5368" y="14"/>
                    <a:pt x="4826" y="1"/>
                    <a:pt x="42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6522325" y="2915175"/>
              <a:ext cx="96300" cy="25300"/>
            </a:xfrm>
            <a:custGeom>
              <a:avLst/>
              <a:gdLst/>
              <a:ahLst/>
              <a:cxnLst/>
              <a:rect l="l" t="t" r="r" b="b"/>
              <a:pathLst>
                <a:path w="3852" h="1012" extrusionOk="0">
                  <a:moveTo>
                    <a:pt x="2378" y="1"/>
                  </a:moveTo>
                  <a:cubicBezTo>
                    <a:pt x="1721" y="1"/>
                    <a:pt x="1068" y="71"/>
                    <a:pt x="429" y="211"/>
                  </a:cubicBezTo>
                  <a:cubicBezTo>
                    <a:pt x="1" y="325"/>
                    <a:pt x="86" y="952"/>
                    <a:pt x="514" y="952"/>
                  </a:cubicBezTo>
                  <a:cubicBezTo>
                    <a:pt x="971" y="995"/>
                    <a:pt x="1427" y="1002"/>
                    <a:pt x="1880" y="1002"/>
                  </a:cubicBezTo>
                  <a:cubicBezTo>
                    <a:pt x="2107" y="1002"/>
                    <a:pt x="2332" y="1001"/>
                    <a:pt x="2556" y="1001"/>
                  </a:cubicBezTo>
                  <a:cubicBezTo>
                    <a:pt x="2781" y="1001"/>
                    <a:pt x="3004" y="1002"/>
                    <a:pt x="3225" y="1009"/>
                  </a:cubicBezTo>
                  <a:cubicBezTo>
                    <a:pt x="3242" y="1011"/>
                    <a:pt x="3259" y="1012"/>
                    <a:pt x="3276" y="1012"/>
                  </a:cubicBezTo>
                  <a:cubicBezTo>
                    <a:pt x="3852" y="1012"/>
                    <a:pt x="3835" y="67"/>
                    <a:pt x="3225" y="39"/>
                  </a:cubicBezTo>
                  <a:cubicBezTo>
                    <a:pt x="2942" y="14"/>
                    <a:pt x="2660" y="1"/>
                    <a:pt x="2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6522325" y="2982225"/>
              <a:ext cx="96300" cy="25300"/>
            </a:xfrm>
            <a:custGeom>
              <a:avLst/>
              <a:gdLst/>
              <a:ahLst/>
              <a:cxnLst/>
              <a:rect l="l" t="t" r="r" b="b"/>
              <a:pathLst>
                <a:path w="3852" h="1012" extrusionOk="0">
                  <a:moveTo>
                    <a:pt x="2378" y="1"/>
                  </a:moveTo>
                  <a:cubicBezTo>
                    <a:pt x="1721" y="1"/>
                    <a:pt x="1068" y="71"/>
                    <a:pt x="429" y="211"/>
                  </a:cubicBezTo>
                  <a:cubicBezTo>
                    <a:pt x="1" y="325"/>
                    <a:pt x="86" y="952"/>
                    <a:pt x="514" y="952"/>
                  </a:cubicBezTo>
                  <a:cubicBezTo>
                    <a:pt x="868" y="986"/>
                    <a:pt x="1223" y="993"/>
                    <a:pt x="1575" y="993"/>
                  </a:cubicBezTo>
                  <a:cubicBezTo>
                    <a:pt x="1861" y="993"/>
                    <a:pt x="2147" y="988"/>
                    <a:pt x="2430" y="988"/>
                  </a:cubicBezTo>
                  <a:cubicBezTo>
                    <a:pt x="2697" y="988"/>
                    <a:pt x="2962" y="992"/>
                    <a:pt x="3225" y="1009"/>
                  </a:cubicBezTo>
                  <a:cubicBezTo>
                    <a:pt x="3242" y="1011"/>
                    <a:pt x="3259" y="1012"/>
                    <a:pt x="3276" y="1012"/>
                  </a:cubicBezTo>
                  <a:cubicBezTo>
                    <a:pt x="3852" y="1012"/>
                    <a:pt x="3835" y="67"/>
                    <a:pt x="3225" y="39"/>
                  </a:cubicBezTo>
                  <a:cubicBezTo>
                    <a:pt x="2942" y="14"/>
                    <a:pt x="2660" y="1"/>
                    <a:pt x="2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6521350" y="3116325"/>
              <a:ext cx="97275" cy="25300"/>
            </a:xfrm>
            <a:custGeom>
              <a:avLst/>
              <a:gdLst/>
              <a:ahLst/>
              <a:cxnLst/>
              <a:rect l="l" t="t" r="r" b="b"/>
              <a:pathLst>
                <a:path w="3891" h="1012" extrusionOk="0">
                  <a:moveTo>
                    <a:pt x="2417" y="1"/>
                  </a:moveTo>
                  <a:cubicBezTo>
                    <a:pt x="1760" y="1"/>
                    <a:pt x="1107" y="71"/>
                    <a:pt x="468" y="211"/>
                  </a:cubicBezTo>
                  <a:cubicBezTo>
                    <a:pt x="1" y="266"/>
                    <a:pt x="63" y="956"/>
                    <a:pt x="501" y="956"/>
                  </a:cubicBezTo>
                  <a:cubicBezTo>
                    <a:pt x="518" y="956"/>
                    <a:pt x="535" y="955"/>
                    <a:pt x="553" y="952"/>
                  </a:cubicBezTo>
                  <a:cubicBezTo>
                    <a:pt x="907" y="986"/>
                    <a:pt x="1262" y="993"/>
                    <a:pt x="1614" y="993"/>
                  </a:cubicBezTo>
                  <a:cubicBezTo>
                    <a:pt x="1900" y="993"/>
                    <a:pt x="2186" y="988"/>
                    <a:pt x="2469" y="988"/>
                  </a:cubicBezTo>
                  <a:cubicBezTo>
                    <a:pt x="2736" y="988"/>
                    <a:pt x="3001" y="993"/>
                    <a:pt x="3264" y="1010"/>
                  </a:cubicBezTo>
                  <a:cubicBezTo>
                    <a:pt x="3281" y="1011"/>
                    <a:pt x="3298" y="1012"/>
                    <a:pt x="3315" y="1012"/>
                  </a:cubicBezTo>
                  <a:cubicBezTo>
                    <a:pt x="3891" y="1012"/>
                    <a:pt x="3874" y="67"/>
                    <a:pt x="3264" y="39"/>
                  </a:cubicBezTo>
                  <a:cubicBezTo>
                    <a:pt x="2981" y="14"/>
                    <a:pt x="2699" y="1"/>
                    <a:pt x="2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6455275" y="3183375"/>
              <a:ext cx="163375" cy="25250"/>
            </a:xfrm>
            <a:custGeom>
              <a:avLst/>
              <a:gdLst/>
              <a:ahLst/>
              <a:cxnLst/>
              <a:rect l="l" t="t" r="r" b="b"/>
              <a:pathLst>
                <a:path w="6535" h="1010" extrusionOk="0">
                  <a:moveTo>
                    <a:pt x="4283" y="1"/>
                  </a:moveTo>
                  <a:cubicBezTo>
                    <a:pt x="3016" y="1"/>
                    <a:pt x="1744" y="71"/>
                    <a:pt x="486" y="211"/>
                  </a:cubicBezTo>
                  <a:cubicBezTo>
                    <a:pt x="1" y="211"/>
                    <a:pt x="1" y="952"/>
                    <a:pt x="486" y="952"/>
                  </a:cubicBezTo>
                  <a:cubicBezTo>
                    <a:pt x="1194" y="986"/>
                    <a:pt x="1898" y="993"/>
                    <a:pt x="2600" y="993"/>
                  </a:cubicBezTo>
                  <a:cubicBezTo>
                    <a:pt x="3169" y="993"/>
                    <a:pt x="3737" y="988"/>
                    <a:pt x="4304" y="988"/>
                  </a:cubicBezTo>
                  <a:cubicBezTo>
                    <a:pt x="4839" y="988"/>
                    <a:pt x="5373" y="993"/>
                    <a:pt x="5907" y="1010"/>
                  </a:cubicBezTo>
                  <a:cubicBezTo>
                    <a:pt x="6534" y="1010"/>
                    <a:pt x="6534" y="68"/>
                    <a:pt x="5907" y="39"/>
                  </a:cubicBezTo>
                  <a:cubicBezTo>
                    <a:pt x="5368" y="14"/>
                    <a:pt x="4826" y="1"/>
                    <a:pt x="42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6522325" y="3250425"/>
              <a:ext cx="96300" cy="25300"/>
            </a:xfrm>
            <a:custGeom>
              <a:avLst/>
              <a:gdLst/>
              <a:ahLst/>
              <a:cxnLst/>
              <a:rect l="l" t="t" r="r" b="b"/>
              <a:pathLst>
                <a:path w="3852" h="1012" extrusionOk="0">
                  <a:moveTo>
                    <a:pt x="2378" y="1"/>
                  </a:moveTo>
                  <a:cubicBezTo>
                    <a:pt x="1721" y="1"/>
                    <a:pt x="1068" y="71"/>
                    <a:pt x="429" y="211"/>
                  </a:cubicBezTo>
                  <a:cubicBezTo>
                    <a:pt x="1" y="325"/>
                    <a:pt x="86" y="952"/>
                    <a:pt x="514" y="952"/>
                  </a:cubicBezTo>
                  <a:cubicBezTo>
                    <a:pt x="868" y="986"/>
                    <a:pt x="1223" y="993"/>
                    <a:pt x="1575" y="993"/>
                  </a:cubicBezTo>
                  <a:cubicBezTo>
                    <a:pt x="1861" y="993"/>
                    <a:pt x="2147" y="988"/>
                    <a:pt x="2430" y="988"/>
                  </a:cubicBezTo>
                  <a:cubicBezTo>
                    <a:pt x="2697" y="988"/>
                    <a:pt x="2962" y="993"/>
                    <a:pt x="3225" y="1010"/>
                  </a:cubicBezTo>
                  <a:cubicBezTo>
                    <a:pt x="3242" y="1011"/>
                    <a:pt x="3259" y="1012"/>
                    <a:pt x="3276" y="1012"/>
                  </a:cubicBezTo>
                  <a:cubicBezTo>
                    <a:pt x="3852" y="1012"/>
                    <a:pt x="3835" y="67"/>
                    <a:pt x="3225" y="39"/>
                  </a:cubicBezTo>
                  <a:cubicBezTo>
                    <a:pt x="2942" y="14"/>
                    <a:pt x="2660" y="1"/>
                    <a:pt x="237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6522325" y="3317475"/>
              <a:ext cx="96300" cy="25300"/>
            </a:xfrm>
            <a:custGeom>
              <a:avLst/>
              <a:gdLst/>
              <a:ahLst/>
              <a:cxnLst/>
              <a:rect l="l" t="t" r="r" b="b"/>
              <a:pathLst>
                <a:path w="3852" h="1012" extrusionOk="0">
                  <a:moveTo>
                    <a:pt x="2378" y="1"/>
                  </a:moveTo>
                  <a:cubicBezTo>
                    <a:pt x="1721" y="1"/>
                    <a:pt x="1068" y="71"/>
                    <a:pt x="429" y="211"/>
                  </a:cubicBezTo>
                  <a:cubicBezTo>
                    <a:pt x="1" y="325"/>
                    <a:pt x="86" y="953"/>
                    <a:pt x="514" y="953"/>
                  </a:cubicBezTo>
                  <a:cubicBezTo>
                    <a:pt x="868" y="986"/>
                    <a:pt x="1223" y="993"/>
                    <a:pt x="1575" y="993"/>
                  </a:cubicBezTo>
                  <a:cubicBezTo>
                    <a:pt x="1861" y="993"/>
                    <a:pt x="2147" y="988"/>
                    <a:pt x="2430" y="988"/>
                  </a:cubicBezTo>
                  <a:cubicBezTo>
                    <a:pt x="2697" y="988"/>
                    <a:pt x="2962" y="993"/>
                    <a:pt x="3225" y="1010"/>
                  </a:cubicBezTo>
                  <a:cubicBezTo>
                    <a:pt x="3242" y="1011"/>
                    <a:pt x="3259" y="1012"/>
                    <a:pt x="3276" y="1012"/>
                  </a:cubicBezTo>
                  <a:cubicBezTo>
                    <a:pt x="3852" y="1012"/>
                    <a:pt x="3835" y="67"/>
                    <a:pt x="3225" y="39"/>
                  </a:cubicBezTo>
                  <a:cubicBezTo>
                    <a:pt x="2942" y="14"/>
                    <a:pt x="2660" y="1"/>
                    <a:pt x="237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6522325" y="3384550"/>
              <a:ext cx="96300" cy="25275"/>
            </a:xfrm>
            <a:custGeom>
              <a:avLst/>
              <a:gdLst/>
              <a:ahLst/>
              <a:cxnLst/>
              <a:rect l="l" t="t" r="r" b="b"/>
              <a:pathLst>
                <a:path w="3852" h="1011" extrusionOk="0">
                  <a:moveTo>
                    <a:pt x="2378" y="0"/>
                  </a:moveTo>
                  <a:cubicBezTo>
                    <a:pt x="1721" y="0"/>
                    <a:pt x="1068" y="70"/>
                    <a:pt x="429" y="210"/>
                  </a:cubicBezTo>
                  <a:cubicBezTo>
                    <a:pt x="1" y="324"/>
                    <a:pt x="86" y="952"/>
                    <a:pt x="514" y="952"/>
                  </a:cubicBezTo>
                  <a:cubicBezTo>
                    <a:pt x="868" y="985"/>
                    <a:pt x="1223" y="992"/>
                    <a:pt x="1575" y="992"/>
                  </a:cubicBezTo>
                  <a:cubicBezTo>
                    <a:pt x="1861" y="992"/>
                    <a:pt x="2147" y="987"/>
                    <a:pt x="2430" y="987"/>
                  </a:cubicBezTo>
                  <a:cubicBezTo>
                    <a:pt x="2697" y="987"/>
                    <a:pt x="2962" y="992"/>
                    <a:pt x="3225" y="1009"/>
                  </a:cubicBezTo>
                  <a:cubicBezTo>
                    <a:pt x="3242" y="1010"/>
                    <a:pt x="3259" y="1011"/>
                    <a:pt x="3276" y="1011"/>
                  </a:cubicBezTo>
                  <a:cubicBezTo>
                    <a:pt x="3852" y="1011"/>
                    <a:pt x="3835" y="66"/>
                    <a:pt x="3225" y="39"/>
                  </a:cubicBezTo>
                  <a:cubicBezTo>
                    <a:pt x="2942" y="13"/>
                    <a:pt x="2660" y="0"/>
                    <a:pt x="2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6522325" y="3451600"/>
              <a:ext cx="96300" cy="25275"/>
            </a:xfrm>
            <a:custGeom>
              <a:avLst/>
              <a:gdLst/>
              <a:ahLst/>
              <a:cxnLst/>
              <a:rect l="l" t="t" r="r" b="b"/>
              <a:pathLst>
                <a:path w="3852" h="1011" extrusionOk="0">
                  <a:moveTo>
                    <a:pt x="2378" y="0"/>
                  </a:moveTo>
                  <a:cubicBezTo>
                    <a:pt x="1721" y="0"/>
                    <a:pt x="1068" y="70"/>
                    <a:pt x="429" y="210"/>
                  </a:cubicBezTo>
                  <a:cubicBezTo>
                    <a:pt x="1" y="324"/>
                    <a:pt x="86" y="952"/>
                    <a:pt x="514" y="952"/>
                  </a:cubicBezTo>
                  <a:cubicBezTo>
                    <a:pt x="868" y="985"/>
                    <a:pt x="1223" y="992"/>
                    <a:pt x="1575" y="992"/>
                  </a:cubicBezTo>
                  <a:cubicBezTo>
                    <a:pt x="1861" y="992"/>
                    <a:pt x="2147" y="987"/>
                    <a:pt x="2430" y="987"/>
                  </a:cubicBezTo>
                  <a:cubicBezTo>
                    <a:pt x="2697" y="987"/>
                    <a:pt x="2962" y="992"/>
                    <a:pt x="3225" y="1009"/>
                  </a:cubicBezTo>
                  <a:cubicBezTo>
                    <a:pt x="3242" y="1010"/>
                    <a:pt x="3259" y="1011"/>
                    <a:pt x="3276" y="1011"/>
                  </a:cubicBezTo>
                  <a:cubicBezTo>
                    <a:pt x="3852" y="1011"/>
                    <a:pt x="3835" y="66"/>
                    <a:pt x="3225" y="39"/>
                  </a:cubicBezTo>
                  <a:cubicBezTo>
                    <a:pt x="2942" y="13"/>
                    <a:pt x="2660" y="0"/>
                    <a:pt x="2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6455275" y="3518650"/>
              <a:ext cx="163375" cy="25250"/>
            </a:xfrm>
            <a:custGeom>
              <a:avLst/>
              <a:gdLst/>
              <a:ahLst/>
              <a:cxnLst/>
              <a:rect l="l" t="t" r="r" b="b"/>
              <a:pathLst>
                <a:path w="6535" h="1010" extrusionOk="0">
                  <a:moveTo>
                    <a:pt x="4283" y="0"/>
                  </a:moveTo>
                  <a:cubicBezTo>
                    <a:pt x="3016" y="0"/>
                    <a:pt x="1744" y="70"/>
                    <a:pt x="486" y="210"/>
                  </a:cubicBezTo>
                  <a:cubicBezTo>
                    <a:pt x="1" y="210"/>
                    <a:pt x="1" y="952"/>
                    <a:pt x="486" y="952"/>
                  </a:cubicBezTo>
                  <a:cubicBezTo>
                    <a:pt x="1194" y="985"/>
                    <a:pt x="1898" y="992"/>
                    <a:pt x="2600" y="992"/>
                  </a:cubicBezTo>
                  <a:cubicBezTo>
                    <a:pt x="3169" y="992"/>
                    <a:pt x="3737" y="987"/>
                    <a:pt x="4304" y="987"/>
                  </a:cubicBezTo>
                  <a:cubicBezTo>
                    <a:pt x="4839" y="987"/>
                    <a:pt x="5373" y="992"/>
                    <a:pt x="5907" y="1009"/>
                  </a:cubicBezTo>
                  <a:cubicBezTo>
                    <a:pt x="5916" y="1009"/>
                    <a:pt x="5925" y="1009"/>
                    <a:pt x="5934" y="1009"/>
                  </a:cubicBezTo>
                  <a:cubicBezTo>
                    <a:pt x="6534" y="1009"/>
                    <a:pt x="6525" y="67"/>
                    <a:pt x="5907" y="39"/>
                  </a:cubicBezTo>
                  <a:cubicBezTo>
                    <a:pt x="5368" y="13"/>
                    <a:pt x="4826" y="0"/>
                    <a:pt x="42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6848300" y="1963825"/>
              <a:ext cx="377175" cy="540475"/>
            </a:xfrm>
            <a:custGeom>
              <a:avLst/>
              <a:gdLst/>
              <a:ahLst/>
              <a:cxnLst/>
              <a:rect l="l" t="t" r="r" b="b"/>
              <a:pathLst>
                <a:path w="15087" h="21619" extrusionOk="0">
                  <a:moveTo>
                    <a:pt x="14890" y="0"/>
                  </a:moveTo>
                  <a:cubicBezTo>
                    <a:pt x="14883" y="0"/>
                    <a:pt x="14874" y="1"/>
                    <a:pt x="14866" y="3"/>
                  </a:cubicBezTo>
                  <a:cubicBezTo>
                    <a:pt x="13097" y="402"/>
                    <a:pt x="11357" y="1001"/>
                    <a:pt x="9702" y="1772"/>
                  </a:cubicBezTo>
                  <a:cubicBezTo>
                    <a:pt x="8247" y="2457"/>
                    <a:pt x="7048" y="3626"/>
                    <a:pt x="6306" y="5082"/>
                  </a:cubicBezTo>
                  <a:cubicBezTo>
                    <a:pt x="4652" y="8391"/>
                    <a:pt x="3196" y="11844"/>
                    <a:pt x="1970" y="15353"/>
                  </a:cubicBezTo>
                  <a:cubicBezTo>
                    <a:pt x="1599" y="16323"/>
                    <a:pt x="1256" y="17322"/>
                    <a:pt x="942" y="18292"/>
                  </a:cubicBezTo>
                  <a:cubicBezTo>
                    <a:pt x="600" y="19291"/>
                    <a:pt x="115" y="20318"/>
                    <a:pt x="1" y="21345"/>
                  </a:cubicBezTo>
                  <a:cubicBezTo>
                    <a:pt x="1" y="21519"/>
                    <a:pt x="149" y="21618"/>
                    <a:pt x="290" y="21618"/>
                  </a:cubicBezTo>
                  <a:cubicBezTo>
                    <a:pt x="381" y="21618"/>
                    <a:pt x="470" y="21577"/>
                    <a:pt x="514" y="21488"/>
                  </a:cubicBezTo>
                  <a:cubicBezTo>
                    <a:pt x="942" y="20746"/>
                    <a:pt x="1114" y="19833"/>
                    <a:pt x="1370" y="19005"/>
                  </a:cubicBezTo>
                  <a:cubicBezTo>
                    <a:pt x="1656" y="18178"/>
                    <a:pt x="1941" y="17322"/>
                    <a:pt x="2255" y="16494"/>
                  </a:cubicBezTo>
                  <a:cubicBezTo>
                    <a:pt x="2854" y="14811"/>
                    <a:pt x="3482" y="13128"/>
                    <a:pt x="4167" y="11473"/>
                  </a:cubicBezTo>
                  <a:cubicBezTo>
                    <a:pt x="4880" y="9789"/>
                    <a:pt x="5593" y="8077"/>
                    <a:pt x="6392" y="6394"/>
                  </a:cubicBezTo>
                  <a:cubicBezTo>
                    <a:pt x="7105" y="4853"/>
                    <a:pt x="7847" y="3484"/>
                    <a:pt x="9359" y="2599"/>
                  </a:cubicBezTo>
                  <a:cubicBezTo>
                    <a:pt x="10215" y="2114"/>
                    <a:pt x="11071" y="1715"/>
                    <a:pt x="11984" y="1372"/>
                  </a:cubicBezTo>
                  <a:cubicBezTo>
                    <a:pt x="12983" y="1001"/>
                    <a:pt x="13953" y="602"/>
                    <a:pt x="14952" y="288"/>
                  </a:cubicBezTo>
                  <a:cubicBezTo>
                    <a:pt x="15086" y="208"/>
                    <a:pt x="15018" y="0"/>
                    <a:pt x="148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6656775" y="2496000"/>
              <a:ext cx="198700" cy="78950"/>
            </a:xfrm>
            <a:custGeom>
              <a:avLst/>
              <a:gdLst/>
              <a:ahLst/>
              <a:cxnLst/>
              <a:rect l="l" t="t" r="r" b="b"/>
              <a:pathLst>
                <a:path w="7948" h="3158" extrusionOk="0">
                  <a:moveTo>
                    <a:pt x="7719" y="1"/>
                  </a:moveTo>
                  <a:cubicBezTo>
                    <a:pt x="7405" y="1"/>
                    <a:pt x="7148" y="86"/>
                    <a:pt x="6891" y="229"/>
                  </a:cubicBezTo>
                  <a:cubicBezTo>
                    <a:pt x="6578" y="343"/>
                    <a:pt x="6292" y="457"/>
                    <a:pt x="6007" y="600"/>
                  </a:cubicBezTo>
                  <a:cubicBezTo>
                    <a:pt x="5379" y="828"/>
                    <a:pt x="4752" y="1028"/>
                    <a:pt x="4152" y="1256"/>
                  </a:cubicBezTo>
                  <a:cubicBezTo>
                    <a:pt x="2925" y="1656"/>
                    <a:pt x="1699" y="2055"/>
                    <a:pt x="443" y="2426"/>
                  </a:cubicBezTo>
                  <a:cubicBezTo>
                    <a:pt x="0" y="2530"/>
                    <a:pt x="128" y="3158"/>
                    <a:pt x="523" y="3158"/>
                  </a:cubicBezTo>
                  <a:cubicBezTo>
                    <a:pt x="561" y="3158"/>
                    <a:pt x="601" y="3152"/>
                    <a:pt x="643" y="3139"/>
                  </a:cubicBezTo>
                  <a:cubicBezTo>
                    <a:pt x="1927" y="2768"/>
                    <a:pt x="3211" y="2341"/>
                    <a:pt x="4438" y="1855"/>
                  </a:cubicBezTo>
                  <a:cubicBezTo>
                    <a:pt x="5037" y="1627"/>
                    <a:pt x="5636" y="1370"/>
                    <a:pt x="6235" y="1114"/>
                  </a:cubicBezTo>
                  <a:cubicBezTo>
                    <a:pt x="6521" y="999"/>
                    <a:pt x="6806" y="857"/>
                    <a:pt x="7091" y="743"/>
                  </a:cubicBezTo>
                  <a:cubicBezTo>
                    <a:pt x="7405" y="657"/>
                    <a:pt x="7662" y="486"/>
                    <a:pt x="7862" y="258"/>
                  </a:cubicBezTo>
                  <a:cubicBezTo>
                    <a:pt x="7947" y="115"/>
                    <a:pt x="7833" y="1"/>
                    <a:pt x="77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6314050" y="2599375"/>
              <a:ext cx="121825" cy="60850"/>
            </a:xfrm>
            <a:custGeom>
              <a:avLst/>
              <a:gdLst/>
              <a:ahLst/>
              <a:cxnLst/>
              <a:rect l="l" t="t" r="r" b="b"/>
              <a:pathLst>
                <a:path w="4873" h="2434" extrusionOk="0">
                  <a:moveTo>
                    <a:pt x="3424" y="631"/>
                  </a:moveTo>
                  <a:cubicBezTo>
                    <a:pt x="3624" y="631"/>
                    <a:pt x="3824" y="688"/>
                    <a:pt x="4023" y="830"/>
                  </a:cubicBezTo>
                  <a:lnTo>
                    <a:pt x="4080" y="916"/>
                  </a:lnTo>
                  <a:cubicBezTo>
                    <a:pt x="4080" y="945"/>
                    <a:pt x="4023" y="1002"/>
                    <a:pt x="3966" y="1030"/>
                  </a:cubicBezTo>
                  <a:cubicBezTo>
                    <a:pt x="3681" y="1173"/>
                    <a:pt x="3396" y="1258"/>
                    <a:pt x="3110" y="1316"/>
                  </a:cubicBezTo>
                  <a:cubicBezTo>
                    <a:pt x="2768" y="1430"/>
                    <a:pt x="2397" y="1544"/>
                    <a:pt x="2055" y="1629"/>
                  </a:cubicBezTo>
                  <a:cubicBezTo>
                    <a:pt x="1769" y="1743"/>
                    <a:pt x="1484" y="1801"/>
                    <a:pt x="1170" y="1801"/>
                  </a:cubicBezTo>
                  <a:cubicBezTo>
                    <a:pt x="942" y="1801"/>
                    <a:pt x="742" y="1658"/>
                    <a:pt x="685" y="1430"/>
                  </a:cubicBezTo>
                  <a:cubicBezTo>
                    <a:pt x="599" y="1230"/>
                    <a:pt x="685" y="1144"/>
                    <a:pt x="828" y="1002"/>
                  </a:cubicBezTo>
                  <a:cubicBezTo>
                    <a:pt x="857" y="968"/>
                    <a:pt x="878" y="933"/>
                    <a:pt x="891" y="898"/>
                  </a:cubicBezTo>
                  <a:lnTo>
                    <a:pt x="891" y="898"/>
                  </a:lnTo>
                  <a:cubicBezTo>
                    <a:pt x="1031" y="878"/>
                    <a:pt x="1174" y="843"/>
                    <a:pt x="1313" y="830"/>
                  </a:cubicBezTo>
                  <a:cubicBezTo>
                    <a:pt x="1655" y="802"/>
                    <a:pt x="2026" y="716"/>
                    <a:pt x="2368" y="688"/>
                  </a:cubicBezTo>
                  <a:cubicBezTo>
                    <a:pt x="2711" y="659"/>
                    <a:pt x="3082" y="631"/>
                    <a:pt x="3424" y="631"/>
                  </a:cubicBezTo>
                  <a:close/>
                  <a:moveTo>
                    <a:pt x="3344" y="1"/>
                  </a:moveTo>
                  <a:cubicBezTo>
                    <a:pt x="3313" y="1"/>
                    <a:pt x="3282" y="2"/>
                    <a:pt x="3253" y="3"/>
                  </a:cubicBezTo>
                  <a:cubicBezTo>
                    <a:pt x="2739" y="32"/>
                    <a:pt x="2226" y="89"/>
                    <a:pt x="1712" y="174"/>
                  </a:cubicBezTo>
                  <a:cubicBezTo>
                    <a:pt x="1455" y="231"/>
                    <a:pt x="1199" y="288"/>
                    <a:pt x="942" y="374"/>
                  </a:cubicBezTo>
                  <a:cubicBezTo>
                    <a:pt x="810" y="423"/>
                    <a:pt x="678" y="454"/>
                    <a:pt x="568" y="515"/>
                  </a:cubicBezTo>
                  <a:lnTo>
                    <a:pt x="568" y="515"/>
                  </a:lnTo>
                  <a:cubicBezTo>
                    <a:pt x="559" y="515"/>
                    <a:pt x="551" y="516"/>
                    <a:pt x="542" y="517"/>
                  </a:cubicBezTo>
                  <a:cubicBezTo>
                    <a:pt x="228" y="602"/>
                    <a:pt x="0" y="916"/>
                    <a:pt x="29" y="1230"/>
                  </a:cubicBezTo>
                  <a:cubicBezTo>
                    <a:pt x="0" y="1544"/>
                    <a:pt x="143" y="1858"/>
                    <a:pt x="343" y="2086"/>
                  </a:cubicBezTo>
                  <a:cubicBezTo>
                    <a:pt x="600" y="2344"/>
                    <a:pt x="926" y="2433"/>
                    <a:pt x="1269" y="2433"/>
                  </a:cubicBezTo>
                  <a:cubicBezTo>
                    <a:pt x="1761" y="2433"/>
                    <a:pt x="2290" y="2249"/>
                    <a:pt x="2711" y="2114"/>
                  </a:cubicBezTo>
                  <a:cubicBezTo>
                    <a:pt x="3139" y="2000"/>
                    <a:pt x="3595" y="1886"/>
                    <a:pt x="4023" y="1715"/>
                  </a:cubicBezTo>
                  <a:cubicBezTo>
                    <a:pt x="4366" y="1629"/>
                    <a:pt x="4651" y="1373"/>
                    <a:pt x="4737" y="1030"/>
                  </a:cubicBezTo>
                  <a:cubicBezTo>
                    <a:pt x="4872" y="270"/>
                    <a:pt x="3950" y="1"/>
                    <a:pt x="3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6305475" y="2654850"/>
              <a:ext cx="128425" cy="57800"/>
            </a:xfrm>
            <a:custGeom>
              <a:avLst/>
              <a:gdLst/>
              <a:ahLst/>
              <a:cxnLst/>
              <a:rect l="l" t="t" r="r" b="b"/>
              <a:pathLst>
                <a:path w="5137" h="2312" extrusionOk="0">
                  <a:moveTo>
                    <a:pt x="2281" y="512"/>
                  </a:moveTo>
                  <a:cubicBezTo>
                    <a:pt x="2442" y="512"/>
                    <a:pt x="2604" y="516"/>
                    <a:pt x="2768" y="523"/>
                  </a:cubicBezTo>
                  <a:cubicBezTo>
                    <a:pt x="3082" y="580"/>
                    <a:pt x="3396" y="637"/>
                    <a:pt x="3710" y="723"/>
                  </a:cubicBezTo>
                  <a:cubicBezTo>
                    <a:pt x="3853" y="780"/>
                    <a:pt x="3995" y="837"/>
                    <a:pt x="4138" y="894"/>
                  </a:cubicBezTo>
                  <a:cubicBezTo>
                    <a:pt x="4224" y="923"/>
                    <a:pt x="4395" y="951"/>
                    <a:pt x="4423" y="1008"/>
                  </a:cubicBezTo>
                  <a:lnTo>
                    <a:pt x="4338" y="1094"/>
                  </a:lnTo>
                  <a:cubicBezTo>
                    <a:pt x="4224" y="1151"/>
                    <a:pt x="4109" y="1208"/>
                    <a:pt x="3995" y="1236"/>
                  </a:cubicBezTo>
                  <a:lnTo>
                    <a:pt x="2940" y="1465"/>
                  </a:lnTo>
                  <a:cubicBezTo>
                    <a:pt x="2559" y="1541"/>
                    <a:pt x="2115" y="1693"/>
                    <a:pt x="1693" y="1693"/>
                  </a:cubicBezTo>
                  <a:cubicBezTo>
                    <a:pt x="1481" y="1693"/>
                    <a:pt x="1275" y="1655"/>
                    <a:pt x="1085" y="1550"/>
                  </a:cubicBezTo>
                  <a:cubicBezTo>
                    <a:pt x="914" y="1436"/>
                    <a:pt x="686" y="1208"/>
                    <a:pt x="743" y="980"/>
                  </a:cubicBezTo>
                  <a:cubicBezTo>
                    <a:pt x="800" y="751"/>
                    <a:pt x="999" y="609"/>
                    <a:pt x="1228" y="580"/>
                  </a:cubicBezTo>
                  <a:cubicBezTo>
                    <a:pt x="1256" y="577"/>
                    <a:pt x="1280" y="569"/>
                    <a:pt x="1302" y="558"/>
                  </a:cubicBezTo>
                  <a:lnTo>
                    <a:pt x="1302" y="558"/>
                  </a:lnTo>
                  <a:cubicBezTo>
                    <a:pt x="1625" y="527"/>
                    <a:pt x="1950" y="512"/>
                    <a:pt x="2281" y="512"/>
                  </a:cubicBezTo>
                  <a:close/>
                  <a:moveTo>
                    <a:pt x="2377" y="0"/>
                  </a:moveTo>
                  <a:cubicBezTo>
                    <a:pt x="1997" y="0"/>
                    <a:pt x="1618" y="41"/>
                    <a:pt x="1263" y="140"/>
                  </a:cubicBezTo>
                  <a:lnTo>
                    <a:pt x="1263" y="140"/>
                  </a:lnTo>
                  <a:cubicBezTo>
                    <a:pt x="1154" y="82"/>
                    <a:pt x="1036" y="54"/>
                    <a:pt x="918" y="54"/>
                  </a:cubicBezTo>
                  <a:cubicBezTo>
                    <a:pt x="667" y="54"/>
                    <a:pt x="419" y="181"/>
                    <a:pt x="286" y="409"/>
                  </a:cubicBezTo>
                  <a:cubicBezTo>
                    <a:pt x="58" y="694"/>
                    <a:pt x="1" y="1065"/>
                    <a:pt x="143" y="1408"/>
                  </a:cubicBezTo>
                  <a:cubicBezTo>
                    <a:pt x="412" y="2079"/>
                    <a:pt x="1067" y="2312"/>
                    <a:pt x="1723" y="2312"/>
                  </a:cubicBezTo>
                  <a:cubicBezTo>
                    <a:pt x="1903" y="2312"/>
                    <a:pt x="2083" y="2294"/>
                    <a:pt x="2255" y="2264"/>
                  </a:cubicBezTo>
                  <a:cubicBezTo>
                    <a:pt x="2740" y="2178"/>
                    <a:pt x="3225" y="2064"/>
                    <a:pt x="3710" y="1950"/>
                  </a:cubicBezTo>
                  <a:cubicBezTo>
                    <a:pt x="4109" y="1893"/>
                    <a:pt x="4452" y="1750"/>
                    <a:pt x="4794" y="1522"/>
                  </a:cubicBezTo>
                  <a:cubicBezTo>
                    <a:pt x="5080" y="1293"/>
                    <a:pt x="5137" y="866"/>
                    <a:pt x="4851" y="580"/>
                  </a:cubicBezTo>
                  <a:cubicBezTo>
                    <a:pt x="4537" y="323"/>
                    <a:pt x="4138" y="181"/>
                    <a:pt x="3739" y="152"/>
                  </a:cubicBezTo>
                  <a:cubicBezTo>
                    <a:pt x="3312" y="62"/>
                    <a:pt x="2844" y="0"/>
                    <a:pt x="23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6319025" y="2700725"/>
              <a:ext cx="129850" cy="59050"/>
            </a:xfrm>
            <a:custGeom>
              <a:avLst/>
              <a:gdLst/>
              <a:ahLst/>
              <a:cxnLst/>
              <a:rect l="l" t="t" r="r" b="b"/>
              <a:pathLst>
                <a:path w="5194" h="2362" extrusionOk="0">
                  <a:moveTo>
                    <a:pt x="2376" y="507"/>
                  </a:moveTo>
                  <a:cubicBezTo>
                    <a:pt x="2441" y="507"/>
                    <a:pt x="2505" y="509"/>
                    <a:pt x="2569" y="514"/>
                  </a:cubicBezTo>
                  <a:cubicBezTo>
                    <a:pt x="3188" y="560"/>
                    <a:pt x="3788" y="790"/>
                    <a:pt x="4267" y="1175"/>
                  </a:cubicBezTo>
                  <a:lnTo>
                    <a:pt x="4267" y="1175"/>
                  </a:lnTo>
                  <a:cubicBezTo>
                    <a:pt x="3637" y="1457"/>
                    <a:pt x="2960" y="1637"/>
                    <a:pt x="2284" y="1684"/>
                  </a:cubicBezTo>
                  <a:cubicBezTo>
                    <a:pt x="2098" y="1713"/>
                    <a:pt x="1905" y="1727"/>
                    <a:pt x="1713" y="1727"/>
                  </a:cubicBezTo>
                  <a:cubicBezTo>
                    <a:pt x="1520" y="1727"/>
                    <a:pt x="1328" y="1713"/>
                    <a:pt x="1142" y="1684"/>
                  </a:cubicBezTo>
                  <a:cubicBezTo>
                    <a:pt x="943" y="1655"/>
                    <a:pt x="629" y="1570"/>
                    <a:pt x="657" y="1285"/>
                  </a:cubicBezTo>
                  <a:cubicBezTo>
                    <a:pt x="643" y="1194"/>
                    <a:pt x="600" y="1125"/>
                    <a:pt x="543" y="1079"/>
                  </a:cubicBezTo>
                  <a:lnTo>
                    <a:pt x="543" y="1079"/>
                  </a:lnTo>
                  <a:cubicBezTo>
                    <a:pt x="843" y="951"/>
                    <a:pt x="1115" y="753"/>
                    <a:pt x="1428" y="657"/>
                  </a:cubicBezTo>
                  <a:cubicBezTo>
                    <a:pt x="1735" y="562"/>
                    <a:pt x="2062" y="507"/>
                    <a:pt x="2376" y="507"/>
                  </a:cubicBezTo>
                  <a:close/>
                  <a:moveTo>
                    <a:pt x="2597" y="1"/>
                  </a:moveTo>
                  <a:cubicBezTo>
                    <a:pt x="2169" y="1"/>
                    <a:pt x="1713" y="86"/>
                    <a:pt x="1313" y="229"/>
                  </a:cubicBezTo>
                  <a:cubicBezTo>
                    <a:pt x="914" y="372"/>
                    <a:pt x="429" y="600"/>
                    <a:pt x="229" y="999"/>
                  </a:cubicBezTo>
                  <a:cubicBezTo>
                    <a:pt x="229" y="1007"/>
                    <a:pt x="230" y="1015"/>
                    <a:pt x="231" y="1022"/>
                  </a:cubicBezTo>
                  <a:lnTo>
                    <a:pt x="231" y="1022"/>
                  </a:lnTo>
                  <a:cubicBezTo>
                    <a:pt x="126" y="1056"/>
                    <a:pt x="40" y="1143"/>
                    <a:pt x="29" y="1285"/>
                  </a:cubicBezTo>
                  <a:cubicBezTo>
                    <a:pt x="1" y="1684"/>
                    <a:pt x="258" y="2055"/>
                    <a:pt x="629" y="2169"/>
                  </a:cubicBezTo>
                  <a:cubicBezTo>
                    <a:pt x="950" y="2297"/>
                    <a:pt x="1287" y="2362"/>
                    <a:pt x="1628" y="2362"/>
                  </a:cubicBezTo>
                  <a:cubicBezTo>
                    <a:pt x="1741" y="2362"/>
                    <a:pt x="1856" y="2355"/>
                    <a:pt x="1970" y="2340"/>
                  </a:cubicBezTo>
                  <a:cubicBezTo>
                    <a:pt x="3025" y="2283"/>
                    <a:pt x="4053" y="1998"/>
                    <a:pt x="4994" y="1513"/>
                  </a:cubicBezTo>
                  <a:cubicBezTo>
                    <a:pt x="5165" y="1399"/>
                    <a:pt x="5194" y="1170"/>
                    <a:pt x="5051" y="1028"/>
                  </a:cubicBezTo>
                  <a:cubicBezTo>
                    <a:pt x="4395" y="372"/>
                    <a:pt x="3510" y="1"/>
                    <a:pt x="25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6321450" y="2739000"/>
              <a:ext cx="106025" cy="73400"/>
            </a:xfrm>
            <a:custGeom>
              <a:avLst/>
              <a:gdLst/>
              <a:ahLst/>
              <a:cxnLst/>
              <a:rect l="l" t="t" r="r" b="b"/>
              <a:pathLst>
                <a:path w="4241" h="2936" extrusionOk="0">
                  <a:moveTo>
                    <a:pt x="757" y="690"/>
                  </a:moveTo>
                  <a:lnTo>
                    <a:pt x="757" y="690"/>
                  </a:lnTo>
                  <a:cubicBezTo>
                    <a:pt x="759" y="746"/>
                    <a:pt x="789" y="798"/>
                    <a:pt x="846" y="809"/>
                  </a:cubicBezTo>
                  <a:cubicBezTo>
                    <a:pt x="1834" y="1026"/>
                    <a:pt x="2700" y="1569"/>
                    <a:pt x="3324" y="2335"/>
                  </a:cubicBezTo>
                  <a:lnTo>
                    <a:pt x="3324" y="2335"/>
                  </a:lnTo>
                  <a:cubicBezTo>
                    <a:pt x="2768" y="2282"/>
                    <a:pt x="2225" y="2116"/>
                    <a:pt x="1730" y="1836"/>
                  </a:cubicBezTo>
                  <a:cubicBezTo>
                    <a:pt x="1416" y="1637"/>
                    <a:pt x="1131" y="1408"/>
                    <a:pt x="874" y="1152"/>
                  </a:cubicBezTo>
                  <a:cubicBezTo>
                    <a:pt x="788" y="1038"/>
                    <a:pt x="731" y="923"/>
                    <a:pt x="703" y="781"/>
                  </a:cubicBezTo>
                  <a:cubicBezTo>
                    <a:pt x="713" y="749"/>
                    <a:pt x="732" y="717"/>
                    <a:pt x="757" y="690"/>
                  </a:cubicBezTo>
                  <a:close/>
                  <a:moveTo>
                    <a:pt x="800" y="1"/>
                  </a:moveTo>
                  <a:cubicBezTo>
                    <a:pt x="336" y="1"/>
                    <a:pt x="1" y="534"/>
                    <a:pt x="75" y="980"/>
                  </a:cubicBezTo>
                  <a:cubicBezTo>
                    <a:pt x="161" y="1465"/>
                    <a:pt x="617" y="1836"/>
                    <a:pt x="988" y="2122"/>
                  </a:cubicBezTo>
                  <a:cubicBezTo>
                    <a:pt x="1744" y="2651"/>
                    <a:pt x="2634" y="2936"/>
                    <a:pt x="3540" y="2936"/>
                  </a:cubicBezTo>
                  <a:cubicBezTo>
                    <a:pt x="3659" y="2936"/>
                    <a:pt x="3779" y="2931"/>
                    <a:pt x="3898" y="2921"/>
                  </a:cubicBezTo>
                  <a:cubicBezTo>
                    <a:pt x="4098" y="2921"/>
                    <a:pt x="4241" y="2692"/>
                    <a:pt x="4127" y="2493"/>
                  </a:cubicBezTo>
                  <a:cubicBezTo>
                    <a:pt x="3418" y="1457"/>
                    <a:pt x="2319" y="734"/>
                    <a:pt x="1103" y="547"/>
                  </a:cubicBezTo>
                  <a:lnTo>
                    <a:pt x="1103" y="547"/>
                  </a:lnTo>
                  <a:cubicBezTo>
                    <a:pt x="1160" y="500"/>
                    <a:pt x="1201" y="430"/>
                    <a:pt x="1216" y="353"/>
                  </a:cubicBezTo>
                  <a:cubicBezTo>
                    <a:pt x="1245" y="210"/>
                    <a:pt x="1131" y="67"/>
                    <a:pt x="1017" y="39"/>
                  </a:cubicBezTo>
                  <a:cubicBezTo>
                    <a:pt x="942" y="13"/>
                    <a:pt x="870" y="1"/>
                    <a:pt x="8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6936750" y="2310100"/>
              <a:ext cx="78500" cy="1624050"/>
            </a:xfrm>
            <a:custGeom>
              <a:avLst/>
              <a:gdLst/>
              <a:ahLst/>
              <a:cxnLst/>
              <a:rect l="l" t="t" r="r" b="b"/>
              <a:pathLst>
                <a:path w="3140" h="64962" extrusionOk="0">
                  <a:moveTo>
                    <a:pt x="2946" y="1"/>
                  </a:moveTo>
                  <a:cubicBezTo>
                    <a:pt x="2889" y="1"/>
                    <a:pt x="2837" y="32"/>
                    <a:pt x="2826" y="104"/>
                  </a:cubicBezTo>
                  <a:cubicBezTo>
                    <a:pt x="2455" y="2130"/>
                    <a:pt x="2340" y="4241"/>
                    <a:pt x="2198" y="6296"/>
                  </a:cubicBezTo>
                  <a:cubicBezTo>
                    <a:pt x="2027" y="8378"/>
                    <a:pt x="1855" y="10518"/>
                    <a:pt x="1684" y="12630"/>
                  </a:cubicBezTo>
                  <a:cubicBezTo>
                    <a:pt x="1370" y="16852"/>
                    <a:pt x="1057" y="21047"/>
                    <a:pt x="800" y="25241"/>
                  </a:cubicBezTo>
                  <a:cubicBezTo>
                    <a:pt x="315" y="33658"/>
                    <a:pt x="1" y="42075"/>
                    <a:pt x="201" y="50492"/>
                  </a:cubicBezTo>
                  <a:cubicBezTo>
                    <a:pt x="286" y="55228"/>
                    <a:pt x="457" y="59993"/>
                    <a:pt x="1085" y="64672"/>
                  </a:cubicBezTo>
                  <a:cubicBezTo>
                    <a:pt x="1114" y="64861"/>
                    <a:pt x="1284" y="64961"/>
                    <a:pt x="1440" y="64961"/>
                  </a:cubicBezTo>
                  <a:cubicBezTo>
                    <a:pt x="1590" y="64961"/>
                    <a:pt x="1727" y="64868"/>
                    <a:pt x="1713" y="64672"/>
                  </a:cubicBezTo>
                  <a:cubicBezTo>
                    <a:pt x="1399" y="60478"/>
                    <a:pt x="1057" y="56284"/>
                    <a:pt x="942" y="52061"/>
                  </a:cubicBezTo>
                  <a:cubicBezTo>
                    <a:pt x="828" y="47867"/>
                    <a:pt x="828" y="43730"/>
                    <a:pt x="914" y="39564"/>
                  </a:cubicBezTo>
                  <a:cubicBezTo>
                    <a:pt x="1114" y="31147"/>
                    <a:pt x="1656" y="22787"/>
                    <a:pt x="2226" y="14399"/>
                  </a:cubicBezTo>
                  <a:cubicBezTo>
                    <a:pt x="2398" y="12031"/>
                    <a:pt x="2569" y="9662"/>
                    <a:pt x="2740" y="7294"/>
                  </a:cubicBezTo>
                  <a:cubicBezTo>
                    <a:pt x="2826" y="6153"/>
                    <a:pt x="2883" y="4983"/>
                    <a:pt x="2940" y="3813"/>
                  </a:cubicBezTo>
                  <a:cubicBezTo>
                    <a:pt x="3025" y="2615"/>
                    <a:pt x="3139" y="1360"/>
                    <a:pt x="3111" y="161"/>
                  </a:cubicBezTo>
                  <a:cubicBezTo>
                    <a:pt x="3111" y="62"/>
                    <a:pt x="3024" y="1"/>
                    <a:pt x="29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6962625" y="3921875"/>
              <a:ext cx="303700" cy="40175"/>
            </a:xfrm>
            <a:custGeom>
              <a:avLst/>
              <a:gdLst/>
              <a:ahLst/>
              <a:cxnLst/>
              <a:rect l="l" t="t" r="r" b="b"/>
              <a:pathLst>
                <a:path w="12148" h="1607" extrusionOk="0">
                  <a:moveTo>
                    <a:pt x="285" y="1"/>
                  </a:moveTo>
                  <a:cubicBezTo>
                    <a:pt x="47" y="1"/>
                    <a:pt x="0" y="459"/>
                    <a:pt x="250" y="487"/>
                  </a:cubicBezTo>
                  <a:cubicBezTo>
                    <a:pt x="2161" y="801"/>
                    <a:pt x="4102" y="1029"/>
                    <a:pt x="6070" y="1200"/>
                  </a:cubicBezTo>
                  <a:cubicBezTo>
                    <a:pt x="7040" y="1286"/>
                    <a:pt x="8011" y="1371"/>
                    <a:pt x="8981" y="1457"/>
                  </a:cubicBezTo>
                  <a:cubicBezTo>
                    <a:pt x="9494" y="1485"/>
                    <a:pt x="9979" y="1514"/>
                    <a:pt x="10464" y="1542"/>
                  </a:cubicBezTo>
                  <a:cubicBezTo>
                    <a:pt x="10693" y="1585"/>
                    <a:pt x="10928" y="1607"/>
                    <a:pt x="11167" y="1607"/>
                  </a:cubicBezTo>
                  <a:cubicBezTo>
                    <a:pt x="11406" y="1607"/>
                    <a:pt x="11648" y="1585"/>
                    <a:pt x="11891" y="1542"/>
                  </a:cubicBezTo>
                  <a:cubicBezTo>
                    <a:pt x="12062" y="1485"/>
                    <a:pt x="12148" y="1200"/>
                    <a:pt x="11948" y="1114"/>
                  </a:cubicBezTo>
                  <a:cubicBezTo>
                    <a:pt x="11591" y="996"/>
                    <a:pt x="11235" y="936"/>
                    <a:pt x="10862" y="936"/>
                  </a:cubicBezTo>
                  <a:cubicBezTo>
                    <a:pt x="10787" y="936"/>
                    <a:pt x="10712" y="939"/>
                    <a:pt x="10636" y="943"/>
                  </a:cubicBezTo>
                  <a:cubicBezTo>
                    <a:pt x="10208" y="915"/>
                    <a:pt x="9751" y="915"/>
                    <a:pt x="9266" y="858"/>
                  </a:cubicBezTo>
                  <a:cubicBezTo>
                    <a:pt x="8267" y="801"/>
                    <a:pt x="7269" y="715"/>
                    <a:pt x="6242" y="629"/>
                  </a:cubicBezTo>
                  <a:cubicBezTo>
                    <a:pt x="4273" y="458"/>
                    <a:pt x="2276" y="259"/>
                    <a:pt x="307" y="2"/>
                  </a:cubicBezTo>
                  <a:cubicBezTo>
                    <a:pt x="300" y="1"/>
                    <a:pt x="292" y="1"/>
                    <a:pt x="2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6670025" y="2683300"/>
              <a:ext cx="327650" cy="69550"/>
            </a:xfrm>
            <a:custGeom>
              <a:avLst/>
              <a:gdLst/>
              <a:ahLst/>
              <a:cxnLst/>
              <a:rect l="l" t="t" r="r" b="b"/>
              <a:pathLst>
                <a:path w="13106" h="2782" extrusionOk="0">
                  <a:moveTo>
                    <a:pt x="12551" y="0"/>
                  </a:moveTo>
                  <a:cubicBezTo>
                    <a:pt x="12466" y="0"/>
                    <a:pt x="12378" y="30"/>
                    <a:pt x="12296" y="98"/>
                  </a:cubicBezTo>
                  <a:cubicBezTo>
                    <a:pt x="10812" y="1297"/>
                    <a:pt x="8701" y="1325"/>
                    <a:pt x="6875" y="1525"/>
                  </a:cubicBezTo>
                  <a:cubicBezTo>
                    <a:pt x="4707" y="1753"/>
                    <a:pt x="2510" y="1982"/>
                    <a:pt x="341" y="2267"/>
                  </a:cubicBezTo>
                  <a:cubicBezTo>
                    <a:pt x="36" y="2322"/>
                    <a:pt x="1" y="2782"/>
                    <a:pt x="313" y="2782"/>
                  </a:cubicBezTo>
                  <a:cubicBezTo>
                    <a:pt x="322" y="2782"/>
                    <a:pt x="331" y="2781"/>
                    <a:pt x="341" y="2780"/>
                  </a:cubicBezTo>
                  <a:cubicBezTo>
                    <a:pt x="2709" y="2609"/>
                    <a:pt x="5078" y="2381"/>
                    <a:pt x="7474" y="2153"/>
                  </a:cubicBezTo>
                  <a:cubicBezTo>
                    <a:pt x="9357" y="1953"/>
                    <a:pt x="11298" y="1810"/>
                    <a:pt x="12838" y="612"/>
                  </a:cubicBezTo>
                  <a:cubicBezTo>
                    <a:pt x="13105" y="367"/>
                    <a:pt x="12851" y="0"/>
                    <a:pt x="125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7510250" y="1985925"/>
              <a:ext cx="252425" cy="263425"/>
            </a:xfrm>
            <a:custGeom>
              <a:avLst/>
              <a:gdLst/>
              <a:ahLst/>
              <a:cxnLst/>
              <a:rect l="l" t="t" r="r" b="b"/>
              <a:pathLst>
                <a:path w="10097" h="10537" extrusionOk="0">
                  <a:moveTo>
                    <a:pt x="333" y="0"/>
                  </a:moveTo>
                  <a:cubicBezTo>
                    <a:pt x="235" y="0"/>
                    <a:pt x="142" y="18"/>
                    <a:pt x="58" y="60"/>
                  </a:cubicBezTo>
                  <a:cubicBezTo>
                    <a:pt x="1" y="89"/>
                    <a:pt x="1" y="175"/>
                    <a:pt x="29" y="203"/>
                  </a:cubicBezTo>
                  <a:cubicBezTo>
                    <a:pt x="172" y="317"/>
                    <a:pt x="343" y="403"/>
                    <a:pt x="514" y="431"/>
                  </a:cubicBezTo>
                  <a:cubicBezTo>
                    <a:pt x="828" y="545"/>
                    <a:pt x="1142" y="717"/>
                    <a:pt x="1427" y="916"/>
                  </a:cubicBezTo>
                  <a:cubicBezTo>
                    <a:pt x="1912" y="1259"/>
                    <a:pt x="2426" y="1658"/>
                    <a:pt x="2911" y="2029"/>
                  </a:cubicBezTo>
                  <a:cubicBezTo>
                    <a:pt x="3938" y="2771"/>
                    <a:pt x="4908" y="3598"/>
                    <a:pt x="5850" y="4483"/>
                  </a:cubicBezTo>
                  <a:cubicBezTo>
                    <a:pt x="7562" y="6081"/>
                    <a:pt x="8988" y="8049"/>
                    <a:pt x="9559" y="10361"/>
                  </a:cubicBezTo>
                  <a:cubicBezTo>
                    <a:pt x="9593" y="10483"/>
                    <a:pt x="9687" y="10536"/>
                    <a:pt x="9785" y="10536"/>
                  </a:cubicBezTo>
                  <a:cubicBezTo>
                    <a:pt x="9937" y="10536"/>
                    <a:pt x="10096" y="10409"/>
                    <a:pt x="10044" y="10218"/>
                  </a:cubicBezTo>
                  <a:cubicBezTo>
                    <a:pt x="9473" y="7793"/>
                    <a:pt x="7961" y="5738"/>
                    <a:pt x="6164" y="4055"/>
                  </a:cubicBezTo>
                  <a:cubicBezTo>
                    <a:pt x="5165" y="3142"/>
                    <a:pt x="4109" y="2286"/>
                    <a:pt x="2997" y="1516"/>
                  </a:cubicBezTo>
                  <a:cubicBezTo>
                    <a:pt x="2483" y="1173"/>
                    <a:pt x="1969" y="745"/>
                    <a:pt x="1399" y="431"/>
                  </a:cubicBezTo>
                  <a:cubicBezTo>
                    <a:pt x="1129" y="251"/>
                    <a:pt x="699" y="0"/>
                    <a:pt x="3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7503125" y="1990100"/>
              <a:ext cx="20700" cy="778425"/>
            </a:xfrm>
            <a:custGeom>
              <a:avLst/>
              <a:gdLst/>
              <a:ahLst/>
              <a:cxnLst/>
              <a:rect l="l" t="t" r="r" b="b"/>
              <a:pathLst>
                <a:path w="828" h="31137" extrusionOk="0">
                  <a:moveTo>
                    <a:pt x="585" y="0"/>
                  </a:moveTo>
                  <a:cubicBezTo>
                    <a:pt x="550" y="0"/>
                    <a:pt x="514" y="22"/>
                    <a:pt x="514" y="65"/>
                  </a:cubicBezTo>
                  <a:cubicBezTo>
                    <a:pt x="257" y="978"/>
                    <a:pt x="371" y="2062"/>
                    <a:pt x="343" y="2975"/>
                  </a:cubicBezTo>
                  <a:cubicBezTo>
                    <a:pt x="343" y="3974"/>
                    <a:pt x="343" y="4972"/>
                    <a:pt x="314" y="5971"/>
                  </a:cubicBezTo>
                  <a:cubicBezTo>
                    <a:pt x="286" y="7997"/>
                    <a:pt x="257" y="9994"/>
                    <a:pt x="229" y="12020"/>
                  </a:cubicBezTo>
                  <a:cubicBezTo>
                    <a:pt x="172" y="16071"/>
                    <a:pt x="172" y="20123"/>
                    <a:pt x="143" y="24146"/>
                  </a:cubicBezTo>
                  <a:lnTo>
                    <a:pt x="143" y="27627"/>
                  </a:lnTo>
                  <a:cubicBezTo>
                    <a:pt x="143" y="28739"/>
                    <a:pt x="0" y="29881"/>
                    <a:pt x="172" y="30965"/>
                  </a:cubicBezTo>
                  <a:cubicBezTo>
                    <a:pt x="214" y="31079"/>
                    <a:pt x="307" y="31136"/>
                    <a:pt x="400" y="31136"/>
                  </a:cubicBezTo>
                  <a:cubicBezTo>
                    <a:pt x="493" y="31136"/>
                    <a:pt x="585" y="31079"/>
                    <a:pt x="628" y="30965"/>
                  </a:cubicBezTo>
                  <a:cubicBezTo>
                    <a:pt x="714" y="29995"/>
                    <a:pt x="742" y="29025"/>
                    <a:pt x="685" y="28026"/>
                  </a:cubicBezTo>
                  <a:lnTo>
                    <a:pt x="714" y="25059"/>
                  </a:lnTo>
                  <a:cubicBezTo>
                    <a:pt x="742" y="23033"/>
                    <a:pt x="742" y="21007"/>
                    <a:pt x="742" y="18981"/>
                  </a:cubicBezTo>
                  <a:cubicBezTo>
                    <a:pt x="771" y="14930"/>
                    <a:pt x="799" y="10907"/>
                    <a:pt x="799" y="6855"/>
                  </a:cubicBezTo>
                  <a:lnTo>
                    <a:pt x="799" y="3374"/>
                  </a:lnTo>
                  <a:lnTo>
                    <a:pt x="799" y="1691"/>
                  </a:lnTo>
                  <a:cubicBezTo>
                    <a:pt x="828" y="1149"/>
                    <a:pt x="771" y="607"/>
                    <a:pt x="657" y="65"/>
                  </a:cubicBezTo>
                  <a:cubicBezTo>
                    <a:pt x="657" y="22"/>
                    <a:pt x="621" y="0"/>
                    <a:pt x="5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7496000" y="2991750"/>
              <a:ext cx="16425" cy="168200"/>
            </a:xfrm>
            <a:custGeom>
              <a:avLst/>
              <a:gdLst/>
              <a:ahLst/>
              <a:cxnLst/>
              <a:rect l="l" t="t" r="r" b="b"/>
              <a:pathLst>
                <a:path w="657" h="6728" extrusionOk="0">
                  <a:moveTo>
                    <a:pt x="342" y="1"/>
                  </a:moveTo>
                  <a:cubicBezTo>
                    <a:pt x="257" y="1"/>
                    <a:pt x="171" y="58"/>
                    <a:pt x="171" y="172"/>
                  </a:cubicBezTo>
                  <a:cubicBezTo>
                    <a:pt x="29" y="2255"/>
                    <a:pt x="0" y="4338"/>
                    <a:pt x="29" y="6449"/>
                  </a:cubicBezTo>
                  <a:cubicBezTo>
                    <a:pt x="43" y="6634"/>
                    <a:pt x="186" y="6727"/>
                    <a:pt x="332" y="6727"/>
                  </a:cubicBezTo>
                  <a:cubicBezTo>
                    <a:pt x="478" y="6727"/>
                    <a:pt x="628" y="6634"/>
                    <a:pt x="656" y="6449"/>
                  </a:cubicBezTo>
                  <a:cubicBezTo>
                    <a:pt x="656" y="4338"/>
                    <a:pt x="656" y="2255"/>
                    <a:pt x="514" y="172"/>
                  </a:cubicBezTo>
                  <a:cubicBezTo>
                    <a:pt x="514" y="58"/>
                    <a:pt x="428" y="1"/>
                    <a:pt x="3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7226075" y="1968400"/>
              <a:ext cx="296225" cy="225200"/>
            </a:xfrm>
            <a:custGeom>
              <a:avLst/>
              <a:gdLst/>
              <a:ahLst/>
              <a:cxnLst/>
              <a:rect l="l" t="t" r="r" b="b"/>
              <a:pathLst>
                <a:path w="11849" h="9008" extrusionOk="0">
                  <a:moveTo>
                    <a:pt x="151" y="1"/>
                  </a:moveTo>
                  <a:cubicBezTo>
                    <a:pt x="74" y="1"/>
                    <a:pt x="0" y="82"/>
                    <a:pt x="40" y="162"/>
                  </a:cubicBezTo>
                  <a:cubicBezTo>
                    <a:pt x="1496" y="3500"/>
                    <a:pt x="3664" y="6496"/>
                    <a:pt x="6375" y="8922"/>
                  </a:cubicBezTo>
                  <a:cubicBezTo>
                    <a:pt x="6417" y="8979"/>
                    <a:pt x="6482" y="9007"/>
                    <a:pt x="6549" y="9007"/>
                  </a:cubicBezTo>
                  <a:cubicBezTo>
                    <a:pt x="6617" y="9007"/>
                    <a:pt x="6688" y="8979"/>
                    <a:pt x="6746" y="8922"/>
                  </a:cubicBezTo>
                  <a:cubicBezTo>
                    <a:pt x="8771" y="6582"/>
                    <a:pt x="9884" y="3615"/>
                    <a:pt x="11739" y="1161"/>
                  </a:cubicBezTo>
                  <a:cubicBezTo>
                    <a:pt x="11848" y="1007"/>
                    <a:pt x="11671" y="819"/>
                    <a:pt x="11505" y="819"/>
                  </a:cubicBezTo>
                  <a:cubicBezTo>
                    <a:pt x="11456" y="819"/>
                    <a:pt x="11407" y="836"/>
                    <a:pt x="11368" y="876"/>
                  </a:cubicBezTo>
                  <a:cubicBezTo>
                    <a:pt x="9513" y="3201"/>
                    <a:pt x="8437" y="6063"/>
                    <a:pt x="6525" y="8342"/>
                  </a:cubicBezTo>
                  <a:lnTo>
                    <a:pt x="6525" y="8342"/>
                  </a:lnTo>
                  <a:cubicBezTo>
                    <a:pt x="3997" y="5934"/>
                    <a:pt x="1876" y="3126"/>
                    <a:pt x="240" y="48"/>
                  </a:cubicBezTo>
                  <a:cubicBezTo>
                    <a:pt x="215" y="15"/>
                    <a:pt x="183" y="1"/>
                    <a:pt x="1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7203525" y="3086900"/>
              <a:ext cx="308175" cy="33125"/>
            </a:xfrm>
            <a:custGeom>
              <a:avLst/>
              <a:gdLst/>
              <a:ahLst/>
              <a:cxnLst/>
              <a:rect l="l" t="t" r="r" b="b"/>
              <a:pathLst>
                <a:path w="12327" h="1325" extrusionOk="0">
                  <a:moveTo>
                    <a:pt x="625" y="1"/>
                  </a:moveTo>
                  <a:cubicBezTo>
                    <a:pt x="482" y="1"/>
                    <a:pt x="340" y="6"/>
                    <a:pt x="201" y="18"/>
                  </a:cubicBezTo>
                  <a:cubicBezTo>
                    <a:pt x="29" y="18"/>
                    <a:pt x="1" y="246"/>
                    <a:pt x="144" y="303"/>
                  </a:cubicBezTo>
                  <a:cubicBezTo>
                    <a:pt x="1057" y="646"/>
                    <a:pt x="2112" y="703"/>
                    <a:pt x="3082" y="817"/>
                  </a:cubicBezTo>
                  <a:cubicBezTo>
                    <a:pt x="4052" y="931"/>
                    <a:pt x="5080" y="1045"/>
                    <a:pt x="6078" y="1131"/>
                  </a:cubicBezTo>
                  <a:cubicBezTo>
                    <a:pt x="7105" y="1188"/>
                    <a:pt x="8104" y="1245"/>
                    <a:pt x="9103" y="1273"/>
                  </a:cubicBezTo>
                  <a:cubicBezTo>
                    <a:pt x="9616" y="1273"/>
                    <a:pt x="10158" y="1302"/>
                    <a:pt x="10672" y="1302"/>
                  </a:cubicBezTo>
                  <a:cubicBezTo>
                    <a:pt x="10807" y="1318"/>
                    <a:pt x="10943" y="1325"/>
                    <a:pt x="11078" y="1325"/>
                  </a:cubicBezTo>
                  <a:cubicBezTo>
                    <a:pt x="11426" y="1325"/>
                    <a:pt x="11769" y="1278"/>
                    <a:pt x="12099" y="1216"/>
                  </a:cubicBezTo>
                  <a:cubicBezTo>
                    <a:pt x="12327" y="1131"/>
                    <a:pt x="12327" y="817"/>
                    <a:pt x="12099" y="760"/>
                  </a:cubicBezTo>
                  <a:cubicBezTo>
                    <a:pt x="11728" y="673"/>
                    <a:pt x="11374" y="635"/>
                    <a:pt x="11011" y="635"/>
                  </a:cubicBezTo>
                  <a:cubicBezTo>
                    <a:pt x="10899" y="635"/>
                    <a:pt x="10786" y="639"/>
                    <a:pt x="10672" y="646"/>
                  </a:cubicBezTo>
                  <a:cubicBezTo>
                    <a:pt x="10158" y="646"/>
                    <a:pt x="9616" y="646"/>
                    <a:pt x="9103" y="617"/>
                  </a:cubicBezTo>
                  <a:cubicBezTo>
                    <a:pt x="8133" y="589"/>
                    <a:pt x="7162" y="532"/>
                    <a:pt x="6192" y="475"/>
                  </a:cubicBezTo>
                  <a:cubicBezTo>
                    <a:pt x="5222" y="418"/>
                    <a:pt x="4252" y="360"/>
                    <a:pt x="3282" y="275"/>
                  </a:cubicBezTo>
                  <a:cubicBezTo>
                    <a:pt x="2447" y="201"/>
                    <a:pt x="1507" y="1"/>
                    <a:pt x="6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6984550" y="3929225"/>
              <a:ext cx="229000" cy="634825"/>
            </a:xfrm>
            <a:custGeom>
              <a:avLst/>
              <a:gdLst/>
              <a:ahLst/>
              <a:cxnLst/>
              <a:rect l="l" t="t" r="r" b="b"/>
              <a:pathLst>
                <a:path w="9160" h="25393" extrusionOk="0">
                  <a:moveTo>
                    <a:pt x="428" y="0"/>
                  </a:moveTo>
                  <a:cubicBezTo>
                    <a:pt x="364" y="0"/>
                    <a:pt x="300" y="36"/>
                    <a:pt x="286" y="107"/>
                  </a:cubicBezTo>
                  <a:cubicBezTo>
                    <a:pt x="0" y="8410"/>
                    <a:pt x="143" y="16741"/>
                    <a:pt x="143" y="25073"/>
                  </a:cubicBezTo>
                  <a:cubicBezTo>
                    <a:pt x="143" y="25244"/>
                    <a:pt x="286" y="25387"/>
                    <a:pt x="457" y="25387"/>
                  </a:cubicBezTo>
                  <a:cubicBezTo>
                    <a:pt x="717" y="25390"/>
                    <a:pt x="977" y="25392"/>
                    <a:pt x="1237" y="25392"/>
                  </a:cubicBezTo>
                  <a:cubicBezTo>
                    <a:pt x="3054" y="25392"/>
                    <a:pt x="4855" y="25305"/>
                    <a:pt x="6677" y="25130"/>
                  </a:cubicBezTo>
                  <a:cubicBezTo>
                    <a:pt x="6820" y="25130"/>
                    <a:pt x="6962" y="25044"/>
                    <a:pt x="6991" y="24902"/>
                  </a:cubicBezTo>
                  <a:cubicBezTo>
                    <a:pt x="8132" y="17027"/>
                    <a:pt x="9017" y="9095"/>
                    <a:pt x="9159" y="1134"/>
                  </a:cubicBezTo>
                  <a:cubicBezTo>
                    <a:pt x="9159" y="1020"/>
                    <a:pt x="9074" y="963"/>
                    <a:pt x="8985" y="963"/>
                  </a:cubicBezTo>
                  <a:cubicBezTo>
                    <a:pt x="8895" y="963"/>
                    <a:pt x="8803" y="1020"/>
                    <a:pt x="8788" y="1134"/>
                  </a:cubicBezTo>
                  <a:cubicBezTo>
                    <a:pt x="8110" y="8941"/>
                    <a:pt x="7487" y="16747"/>
                    <a:pt x="6392" y="24525"/>
                  </a:cubicBezTo>
                  <a:lnTo>
                    <a:pt x="6392" y="24525"/>
                  </a:lnTo>
                  <a:cubicBezTo>
                    <a:pt x="4509" y="24673"/>
                    <a:pt x="2626" y="24751"/>
                    <a:pt x="742" y="24758"/>
                  </a:cubicBezTo>
                  <a:lnTo>
                    <a:pt x="742" y="24758"/>
                  </a:lnTo>
                  <a:cubicBezTo>
                    <a:pt x="745" y="16560"/>
                    <a:pt x="853" y="8333"/>
                    <a:pt x="571" y="107"/>
                  </a:cubicBezTo>
                  <a:cubicBezTo>
                    <a:pt x="557" y="36"/>
                    <a:pt x="493" y="0"/>
                    <a:pt x="4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7238475" y="3362150"/>
              <a:ext cx="175500" cy="1062550"/>
            </a:xfrm>
            <a:custGeom>
              <a:avLst/>
              <a:gdLst/>
              <a:ahLst/>
              <a:cxnLst/>
              <a:rect l="l" t="t" r="r" b="b"/>
              <a:pathLst>
                <a:path w="7020" h="42502" extrusionOk="0">
                  <a:moveTo>
                    <a:pt x="2030" y="0"/>
                  </a:moveTo>
                  <a:cubicBezTo>
                    <a:pt x="1891" y="0"/>
                    <a:pt x="1756" y="93"/>
                    <a:pt x="1741" y="278"/>
                  </a:cubicBezTo>
                  <a:lnTo>
                    <a:pt x="828" y="7896"/>
                  </a:lnTo>
                  <a:cubicBezTo>
                    <a:pt x="657" y="9152"/>
                    <a:pt x="515" y="10379"/>
                    <a:pt x="372" y="11663"/>
                  </a:cubicBezTo>
                  <a:cubicBezTo>
                    <a:pt x="229" y="12918"/>
                    <a:pt x="58" y="14231"/>
                    <a:pt x="1" y="15514"/>
                  </a:cubicBezTo>
                  <a:cubicBezTo>
                    <a:pt x="1" y="15621"/>
                    <a:pt x="83" y="15679"/>
                    <a:pt x="163" y="15679"/>
                  </a:cubicBezTo>
                  <a:cubicBezTo>
                    <a:pt x="233" y="15679"/>
                    <a:pt x="302" y="15636"/>
                    <a:pt x="315" y="15543"/>
                  </a:cubicBezTo>
                  <a:cubicBezTo>
                    <a:pt x="600" y="14288"/>
                    <a:pt x="714" y="13004"/>
                    <a:pt x="885" y="11720"/>
                  </a:cubicBezTo>
                  <a:cubicBezTo>
                    <a:pt x="1057" y="10436"/>
                    <a:pt x="1228" y="9237"/>
                    <a:pt x="1371" y="7982"/>
                  </a:cubicBezTo>
                  <a:cubicBezTo>
                    <a:pt x="1606" y="6215"/>
                    <a:pt x="1828" y="4449"/>
                    <a:pt x="2046" y="2682"/>
                  </a:cubicBezTo>
                  <a:lnTo>
                    <a:pt x="2046" y="2682"/>
                  </a:lnTo>
                  <a:cubicBezTo>
                    <a:pt x="3323" y="12837"/>
                    <a:pt x="4478" y="22994"/>
                    <a:pt x="5536" y="33176"/>
                  </a:cubicBezTo>
                  <a:cubicBezTo>
                    <a:pt x="5679" y="34688"/>
                    <a:pt x="5850" y="36200"/>
                    <a:pt x="5993" y="37713"/>
                  </a:cubicBezTo>
                  <a:cubicBezTo>
                    <a:pt x="6164" y="39253"/>
                    <a:pt x="6250" y="40823"/>
                    <a:pt x="6535" y="42335"/>
                  </a:cubicBezTo>
                  <a:cubicBezTo>
                    <a:pt x="6560" y="42449"/>
                    <a:pt x="6659" y="42501"/>
                    <a:pt x="6761" y="42501"/>
                  </a:cubicBezTo>
                  <a:cubicBezTo>
                    <a:pt x="6888" y="42501"/>
                    <a:pt x="7020" y="42420"/>
                    <a:pt x="7020" y="42278"/>
                  </a:cubicBezTo>
                  <a:cubicBezTo>
                    <a:pt x="6963" y="39510"/>
                    <a:pt x="6535" y="36714"/>
                    <a:pt x="6250" y="33975"/>
                  </a:cubicBezTo>
                  <a:cubicBezTo>
                    <a:pt x="5964" y="31236"/>
                    <a:pt x="5679" y="28582"/>
                    <a:pt x="5394" y="25900"/>
                  </a:cubicBezTo>
                  <a:cubicBezTo>
                    <a:pt x="4794" y="20422"/>
                    <a:pt x="4167" y="14972"/>
                    <a:pt x="3482" y="9523"/>
                  </a:cubicBezTo>
                  <a:cubicBezTo>
                    <a:pt x="3111" y="6441"/>
                    <a:pt x="2740" y="3360"/>
                    <a:pt x="2341" y="278"/>
                  </a:cubicBezTo>
                  <a:cubicBezTo>
                    <a:pt x="2312" y="93"/>
                    <a:pt x="2169" y="0"/>
                    <a:pt x="20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6884675" y="4547450"/>
              <a:ext cx="285350" cy="178525"/>
            </a:xfrm>
            <a:custGeom>
              <a:avLst/>
              <a:gdLst/>
              <a:ahLst/>
              <a:cxnLst/>
              <a:rect l="l" t="t" r="r" b="b"/>
              <a:pathLst>
                <a:path w="11414" h="7141" extrusionOk="0">
                  <a:moveTo>
                    <a:pt x="9973" y="0"/>
                  </a:moveTo>
                  <a:cubicBezTo>
                    <a:pt x="9792" y="0"/>
                    <a:pt x="9616" y="142"/>
                    <a:pt x="9616" y="372"/>
                  </a:cubicBezTo>
                  <a:cubicBezTo>
                    <a:pt x="10016" y="1999"/>
                    <a:pt x="10330" y="3654"/>
                    <a:pt x="10558" y="5308"/>
                  </a:cubicBezTo>
                  <a:cubicBezTo>
                    <a:pt x="10586" y="5508"/>
                    <a:pt x="10615" y="5708"/>
                    <a:pt x="10615" y="5936"/>
                  </a:cubicBezTo>
                  <a:cubicBezTo>
                    <a:pt x="10558" y="6107"/>
                    <a:pt x="10643" y="6050"/>
                    <a:pt x="10472" y="6164"/>
                  </a:cubicBezTo>
                  <a:cubicBezTo>
                    <a:pt x="10358" y="6193"/>
                    <a:pt x="10273" y="6193"/>
                    <a:pt x="10158" y="6193"/>
                  </a:cubicBezTo>
                  <a:cubicBezTo>
                    <a:pt x="9730" y="6221"/>
                    <a:pt x="9302" y="6221"/>
                    <a:pt x="8875" y="6221"/>
                  </a:cubicBezTo>
                  <a:lnTo>
                    <a:pt x="6307" y="6307"/>
                  </a:lnTo>
                  <a:lnTo>
                    <a:pt x="3853" y="6364"/>
                  </a:lnTo>
                  <a:cubicBezTo>
                    <a:pt x="3203" y="6386"/>
                    <a:pt x="2553" y="6440"/>
                    <a:pt x="1902" y="6440"/>
                  </a:cubicBezTo>
                  <a:cubicBezTo>
                    <a:pt x="1697" y="6440"/>
                    <a:pt x="1491" y="6435"/>
                    <a:pt x="1285" y="6421"/>
                  </a:cubicBezTo>
                  <a:cubicBezTo>
                    <a:pt x="1057" y="6421"/>
                    <a:pt x="943" y="6421"/>
                    <a:pt x="914" y="6193"/>
                  </a:cubicBezTo>
                  <a:cubicBezTo>
                    <a:pt x="914" y="6050"/>
                    <a:pt x="943" y="5908"/>
                    <a:pt x="1000" y="5765"/>
                  </a:cubicBezTo>
                  <a:cubicBezTo>
                    <a:pt x="1142" y="5451"/>
                    <a:pt x="1342" y="5166"/>
                    <a:pt x="1599" y="4938"/>
                  </a:cubicBezTo>
                  <a:cubicBezTo>
                    <a:pt x="2055" y="4510"/>
                    <a:pt x="2540" y="4139"/>
                    <a:pt x="3025" y="3768"/>
                  </a:cubicBezTo>
                  <a:cubicBezTo>
                    <a:pt x="4167" y="2912"/>
                    <a:pt x="5165" y="1799"/>
                    <a:pt x="5451" y="372"/>
                  </a:cubicBezTo>
                  <a:cubicBezTo>
                    <a:pt x="5485" y="169"/>
                    <a:pt x="5327" y="46"/>
                    <a:pt x="5175" y="46"/>
                  </a:cubicBezTo>
                  <a:cubicBezTo>
                    <a:pt x="5072" y="46"/>
                    <a:pt x="4972" y="103"/>
                    <a:pt x="4937" y="230"/>
                  </a:cubicBezTo>
                  <a:cubicBezTo>
                    <a:pt x="4538" y="1913"/>
                    <a:pt x="3168" y="2855"/>
                    <a:pt x="1827" y="3825"/>
                  </a:cubicBezTo>
                  <a:cubicBezTo>
                    <a:pt x="1285" y="4196"/>
                    <a:pt x="828" y="4681"/>
                    <a:pt x="486" y="5251"/>
                  </a:cubicBezTo>
                  <a:cubicBezTo>
                    <a:pt x="229" y="5708"/>
                    <a:pt x="1" y="6564"/>
                    <a:pt x="486" y="6963"/>
                  </a:cubicBezTo>
                  <a:cubicBezTo>
                    <a:pt x="657" y="7115"/>
                    <a:pt x="905" y="7141"/>
                    <a:pt x="1152" y="7141"/>
                  </a:cubicBezTo>
                  <a:cubicBezTo>
                    <a:pt x="1275" y="7141"/>
                    <a:pt x="1399" y="7135"/>
                    <a:pt x="1513" y="7135"/>
                  </a:cubicBezTo>
                  <a:lnTo>
                    <a:pt x="3082" y="7077"/>
                  </a:lnTo>
                  <a:lnTo>
                    <a:pt x="6135" y="6992"/>
                  </a:lnTo>
                  <a:lnTo>
                    <a:pt x="9188" y="6935"/>
                  </a:lnTo>
                  <a:cubicBezTo>
                    <a:pt x="9403" y="6935"/>
                    <a:pt x="9685" y="6961"/>
                    <a:pt x="9973" y="6961"/>
                  </a:cubicBezTo>
                  <a:cubicBezTo>
                    <a:pt x="10487" y="6961"/>
                    <a:pt x="11023" y="6878"/>
                    <a:pt x="11243" y="6421"/>
                  </a:cubicBezTo>
                  <a:cubicBezTo>
                    <a:pt x="11414" y="6022"/>
                    <a:pt x="11300" y="5537"/>
                    <a:pt x="11243" y="5109"/>
                  </a:cubicBezTo>
                  <a:cubicBezTo>
                    <a:pt x="11186" y="4595"/>
                    <a:pt x="11100" y="4082"/>
                    <a:pt x="11014" y="3597"/>
                  </a:cubicBezTo>
                  <a:cubicBezTo>
                    <a:pt x="10843" y="2427"/>
                    <a:pt x="10586" y="1285"/>
                    <a:pt x="10273" y="173"/>
                  </a:cubicBezTo>
                  <a:cubicBezTo>
                    <a:pt x="10197" y="53"/>
                    <a:pt x="10084" y="0"/>
                    <a:pt x="99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7215200" y="1862150"/>
              <a:ext cx="90350" cy="112700"/>
            </a:xfrm>
            <a:custGeom>
              <a:avLst/>
              <a:gdLst/>
              <a:ahLst/>
              <a:cxnLst/>
              <a:rect l="l" t="t" r="r" b="b"/>
              <a:pathLst>
                <a:path w="3614" h="4508" extrusionOk="0">
                  <a:moveTo>
                    <a:pt x="3392" y="0"/>
                  </a:moveTo>
                  <a:cubicBezTo>
                    <a:pt x="3293" y="0"/>
                    <a:pt x="3187" y="58"/>
                    <a:pt x="3157" y="161"/>
                  </a:cubicBezTo>
                  <a:cubicBezTo>
                    <a:pt x="3100" y="446"/>
                    <a:pt x="3072" y="703"/>
                    <a:pt x="3072" y="988"/>
                  </a:cubicBezTo>
                  <a:cubicBezTo>
                    <a:pt x="3015" y="1245"/>
                    <a:pt x="2986" y="1530"/>
                    <a:pt x="2901" y="1816"/>
                  </a:cubicBezTo>
                  <a:cubicBezTo>
                    <a:pt x="2815" y="2301"/>
                    <a:pt x="2644" y="2814"/>
                    <a:pt x="2387" y="3271"/>
                  </a:cubicBezTo>
                  <a:cubicBezTo>
                    <a:pt x="1902" y="4041"/>
                    <a:pt x="789" y="3785"/>
                    <a:pt x="76" y="4298"/>
                  </a:cubicBezTo>
                  <a:cubicBezTo>
                    <a:pt x="1" y="4348"/>
                    <a:pt x="36" y="4508"/>
                    <a:pt x="122" y="4508"/>
                  </a:cubicBezTo>
                  <a:cubicBezTo>
                    <a:pt x="134" y="4508"/>
                    <a:pt x="148" y="4505"/>
                    <a:pt x="162" y="4498"/>
                  </a:cubicBezTo>
                  <a:cubicBezTo>
                    <a:pt x="1046" y="4184"/>
                    <a:pt x="2130" y="4355"/>
                    <a:pt x="2758" y="3499"/>
                  </a:cubicBezTo>
                  <a:cubicBezTo>
                    <a:pt x="3072" y="3043"/>
                    <a:pt x="3272" y="2529"/>
                    <a:pt x="3357" y="1958"/>
                  </a:cubicBezTo>
                  <a:cubicBezTo>
                    <a:pt x="3443" y="1673"/>
                    <a:pt x="3500" y="1388"/>
                    <a:pt x="3528" y="1074"/>
                  </a:cubicBezTo>
                  <a:cubicBezTo>
                    <a:pt x="3585" y="789"/>
                    <a:pt x="3614" y="475"/>
                    <a:pt x="3585" y="161"/>
                  </a:cubicBezTo>
                  <a:cubicBezTo>
                    <a:pt x="3572" y="51"/>
                    <a:pt x="3485" y="0"/>
                    <a:pt x="33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7462475" y="1880825"/>
              <a:ext cx="53500" cy="116875"/>
            </a:xfrm>
            <a:custGeom>
              <a:avLst/>
              <a:gdLst/>
              <a:ahLst/>
              <a:cxnLst/>
              <a:rect l="l" t="t" r="r" b="b"/>
              <a:pathLst>
                <a:path w="2140" h="4675" extrusionOk="0">
                  <a:moveTo>
                    <a:pt x="530" y="1"/>
                  </a:moveTo>
                  <a:cubicBezTo>
                    <a:pt x="470" y="1"/>
                    <a:pt x="412" y="39"/>
                    <a:pt x="400" y="127"/>
                  </a:cubicBezTo>
                  <a:cubicBezTo>
                    <a:pt x="257" y="669"/>
                    <a:pt x="171" y="1211"/>
                    <a:pt x="114" y="1754"/>
                  </a:cubicBezTo>
                  <a:cubicBezTo>
                    <a:pt x="0" y="2267"/>
                    <a:pt x="0" y="2809"/>
                    <a:pt x="114" y="3323"/>
                  </a:cubicBezTo>
                  <a:cubicBezTo>
                    <a:pt x="285" y="3722"/>
                    <a:pt x="571" y="4036"/>
                    <a:pt x="942" y="4264"/>
                  </a:cubicBezTo>
                  <a:cubicBezTo>
                    <a:pt x="1113" y="4379"/>
                    <a:pt x="1313" y="4493"/>
                    <a:pt x="1512" y="4578"/>
                  </a:cubicBezTo>
                  <a:cubicBezTo>
                    <a:pt x="1641" y="4642"/>
                    <a:pt x="1785" y="4675"/>
                    <a:pt x="1934" y="4675"/>
                  </a:cubicBezTo>
                  <a:cubicBezTo>
                    <a:pt x="1983" y="4675"/>
                    <a:pt x="2033" y="4671"/>
                    <a:pt x="2083" y="4664"/>
                  </a:cubicBezTo>
                  <a:cubicBezTo>
                    <a:pt x="2111" y="4635"/>
                    <a:pt x="2140" y="4578"/>
                    <a:pt x="2140" y="4521"/>
                  </a:cubicBezTo>
                  <a:cubicBezTo>
                    <a:pt x="2083" y="4379"/>
                    <a:pt x="1940" y="4264"/>
                    <a:pt x="1798" y="4207"/>
                  </a:cubicBezTo>
                  <a:cubicBezTo>
                    <a:pt x="1683" y="4122"/>
                    <a:pt x="1484" y="3979"/>
                    <a:pt x="1313" y="3893"/>
                  </a:cubicBezTo>
                  <a:cubicBezTo>
                    <a:pt x="999" y="3694"/>
                    <a:pt x="770" y="3380"/>
                    <a:pt x="656" y="3038"/>
                  </a:cubicBezTo>
                  <a:cubicBezTo>
                    <a:pt x="571" y="2581"/>
                    <a:pt x="571" y="2124"/>
                    <a:pt x="628" y="1668"/>
                  </a:cubicBezTo>
                  <a:cubicBezTo>
                    <a:pt x="656" y="1154"/>
                    <a:pt x="713" y="669"/>
                    <a:pt x="685" y="156"/>
                  </a:cubicBezTo>
                  <a:cubicBezTo>
                    <a:pt x="685" y="61"/>
                    <a:pt x="605" y="1"/>
                    <a:pt x="5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7244200" y="1690600"/>
              <a:ext cx="309725" cy="222300"/>
            </a:xfrm>
            <a:custGeom>
              <a:avLst/>
              <a:gdLst/>
              <a:ahLst/>
              <a:cxnLst/>
              <a:rect l="l" t="t" r="r" b="b"/>
              <a:pathLst>
                <a:path w="12389" h="8892" extrusionOk="0">
                  <a:moveTo>
                    <a:pt x="12138" y="0"/>
                  </a:moveTo>
                  <a:cubicBezTo>
                    <a:pt x="12056" y="0"/>
                    <a:pt x="11978" y="43"/>
                    <a:pt x="11955" y="147"/>
                  </a:cubicBezTo>
                  <a:lnTo>
                    <a:pt x="11328" y="3228"/>
                  </a:lnTo>
                  <a:cubicBezTo>
                    <a:pt x="11128" y="4198"/>
                    <a:pt x="10957" y="5168"/>
                    <a:pt x="10414" y="6024"/>
                  </a:cubicBezTo>
                  <a:cubicBezTo>
                    <a:pt x="9501" y="7479"/>
                    <a:pt x="7647" y="8278"/>
                    <a:pt x="5963" y="8307"/>
                  </a:cubicBezTo>
                  <a:cubicBezTo>
                    <a:pt x="5938" y="8307"/>
                    <a:pt x="5913" y="8307"/>
                    <a:pt x="5887" y="8307"/>
                  </a:cubicBezTo>
                  <a:cubicBezTo>
                    <a:pt x="4147" y="8307"/>
                    <a:pt x="2527" y="7343"/>
                    <a:pt x="1684" y="5825"/>
                  </a:cubicBezTo>
                  <a:cubicBezTo>
                    <a:pt x="714" y="4170"/>
                    <a:pt x="485" y="2201"/>
                    <a:pt x="171" y="346"/>
                  </a:cubicBezTo>
                  <a:cubicBezTo>
                    <a:pt x="161" y="325"/>
                    <a:pt x="133" y="315"/>
                    <a:pt x="103" y="315"/>
                  </a:cubicBezTo>
                  <a:cubicBezTo>
                    <a:pt x="55" y="315"/>
                    <a:pt x="0" y="340"/>
                    <a:pt x="0" y="375"/>
                  </a:cubicBezTo>
                  <a:cubicBezTo>
                    <a:pt x="57" y="3314"/>
                    <a:pt x="542" y="6937"/>
                    <a:pt x="3510" y="8364"/>
                  </a:cubicBezTo>
                  <a:cubicBezTo>
                    <a:pt x="4246" y="8720"/>
                    <a:pt x="5086" y="8892"/>
                    <a:pt x="5936" y="8892"/>
                  </a:cubicBezTo>
                  <a:cubicBezTo>
                    <a:pt x="7951" y="8892"/>
                    <a:pt x="10025" y="7924"/>
                    <a:pt x="10928" y="6138"/>
                  </a:cubicBezTo>
                  <a:cubicBezTo>
                    <a:pt x="11299" y="5282"/>
                    <a:pt x="11556" y="4369"/>
                    <a:pt x="11698" y="3456"/>
                  </a:cubicBezTo>
                  <a:lnTo>
                    <a:pt x="12355" y="232"/>
                  </a:lnTo>
                  <a:cubicBezTo>
                    <a:pt x="12389" y="96"/>
                    <a:pt x="12260" y="0"/>
                    <a:pt x="121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7207150" y="1686275"/>
              <a:ext cx="56325" cy="90000"/>
            </a:xfrm>
            <a:custGeom>
              <a:avLst/>
              <a:gdLst/>
              <a:ahLst/>
              <a:cxnLst/>
              <a:rect l="l" t="t" r="r" b="b"/>
              <a:pathLst>
                <a:path w="2253" h="3600" extrusionOk="0">
                  <a:moveTo>
                    <a:pt x="1623" y="1"/>
                  </a:moveTo>
                  <a:cubicBezTo>
                    <a:pt x="708" y="1"/>
                    <a:pt x="1" y="956"/>
                    <a:pt x="56" y="1832"/>
                  </a:cubicBezTo>
                  <a:cubicBezTo>
                    <a:pt x="113" y="2317"/>
                    <a:pt x="341" y="2773"/>
                    <a:pt x="683" y="3087"/>
                  </a:cubicBezTo>
                  <a:cubicBezTo>
                    <a:pt x="855" y="3230"/>
                    <a:pt x="1054" y="3373"/>
                    <a:pt x="1282" y="3458"/>
                  </a:cubicBezTo>
                  <a:cubicBezTo>
                    <a:pt x="1438" y="3556"/>
                    <a:pt x="1608" y="3600"/>
                    <a:pt x="1781" y="3600"/>
                  </a:cubicBezTo>
                  <a:cubicBezTo>
                    <a:pt x="1862" y="3600"/>
                    <a:pt x="1943" y="3590"/>
                    <a:pt x="2024" y="3572"/>
                  </a:cubicBezTo>
                  <a:cubicBezTo>
                    <a:pt x="2196" y="3544"/>
                    <a:pt x="2253" y="3316"/>
                    <a:pt x="2081" y="3230"/>
                  </a:cubicBezTo>
                  <a:cubicBezTo>
                    <a:pt x="1910" y="3144"/>
                    <a:pt x="1710" y="3087"/>
                    <a:pt x="1539" y="3030"/>
                  </a:cubicBezTo>
                  <a:cubicBezTo>
                    <a:pt x="1368" y="2973"/>
                    <a:pt x="1225" y="2859"/>
                    <a:pt x="1083" y="2745"/>
                  </a:cubicBezTo>
                  <a:cubicBezTo>
                    <a:pt x="797" y="2488"/>
                    <a:pt x="626" y="2174"/>
                    <a:pt x="569" y="1803"/>
                  </a:cubicBezTo>
                  <a:cubicBezTo>
                    <a:pt x="512" y="1062"/>
                    <a:pt x="1026" y="405"/>
                    <a:pt x="1768" y="263"/>
                  </a:cubicBezTo>
                  <a:cubicBezTo>
                    <a:pt x="1939" y="234"/>
                    <a:pt x="1882" y="34"/>
                    <a:pt x="1739" y="6"/>
                  </a:cubicBezTo>
                  <a:cubicBezTo>
                    <a:pt x="1700" y="2"/>
                    <a:pt x="1661" y="1"/>
                    <a:pt x="16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7525225" y="1700500"/>
              <a:ext cx="66125" cy="99350"/>
            </a:xfrm>
            <a:custGeom>
              <a:avLst/>
              <a:gdLst/>
              <a:ahLst/>
              <a:cxnLst/>
              <a:rect l="l" t="t" r="r" b="b"/>
              <a:pathLst>
                <a:path w="2645" h="3974" extrusionOk="0">
                  <a:moveTo>
                    <a:pt x="912" y="0"/>
                  </a:moveTo>
                  <a:cubicBezTo>
                    <a:pt x="866" y="0"/>
                    <a:pt x="819" y="3"/>
                    <a:pt x="771" y="7"/>
                  </a:cubicBezTo>
                  <a:cubicBezTo>
                    <a:pt x="764" y="6"/>
                    <a:pt x="756" y="5"/>
                    <a:pt x="749" y="5"/>
                  </a:cubicBezTo>
                  <a:cubicBezTo>
                    <a:pt x="650" y="5"/>
                    <a:pt x="610" y="181"/>
                    <a:pt x="743" y="207"/>
                  </a:cubicBezTo>
                  <a:cubicBezTo>
                    <a:pt x="1570" y="378"/>
                    <a:pt x="2084" y="1177"/>
                    <a:pt x="1913" y="2005"/>
                  </a:cubicBezTo>
                  <a:cubicBezTo>
                    <a:pt x="1798" y="2404"/>
                    <a:pt x="1570" y="2747"/>
                    <a:pt x="1256" y="3003"/>
                  </a:cubicBezTo>
                  <a:cubicBezTo>
                    <a:pt x="1085" y="3146"/>
                    <a:pt x="914" y="3232"/>
                    <a:pt x="714" y="3317"/>
                  </a:cubicBezTo>
                  <a:cubicBezTo>
                    <a:pt x="629" y="3374"/>
                    <a:pt x="543" y="3403"/>
                    <a:pt x="429" y="3431"/>
                  </a:cubicBezTo>
                  <a:cubicBezTo>
                    <a:pt x="372" y="3431"/>
                    <a:pt x="315" y="3431"/>
                    <a:pt x="258" y="3460"/>
                  </a:cubicBezTo>
                  <a:cubicBezTo>
                    <a:pt x="201" y="3488"/>
                    <a:pt x="144" y="3517"/>
                    <a:pt x="87" y="3545"/>
                  </a:cubicBezTo>
                  <a:cubicBezTo>
                    <a:pt x="29" y="3574"/>
                    <a:pt x="1" y="3660"/>
                    <a:pt x="29" y="3717"/>
                  </a:cubicBezTo>
                  <a:cubicBezTo>
                    <a:pt x="58" y="3859"/>
                    <a:pt x="172" y="3945"/>
                    <a:pt x="315" y="3973"/>
                  </a:cubicBezTo>
                  <a:cubicBezTo>
                    <a:pt x="486" y="3973"/>
                    <a:pt x="629" y="3945"/>
                    <a:pt x="771" y="3859"/>
                  </a:cubicBezTo>
                  <a:cubicBezTo>
                    <a:pt x="1028" y="3774"/>
                    <a:pt x="1285" y="3660"/>
                    <a:pt x="1513" y="3488"/>
                  </a:cubicBezTo>
                  <a:cubicBezTo>
                    <a:pt x="1970" y="3146"/>
                    <a:pt x="2283" y="2689"/>
                    <a:pt x="2426" y="2147"/>
                  </a:cubicBezTo>
                  <a:cubicBezTo>
                    <a:pt x="2645" y="1191"/>
                    <a:pt x="1948" y="0"/>
                    <a:pt x="9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7216375" y="1435625"/>
              <a:ext cx="323150" cy="272700"/>
            </a:xfrm>
            <a:custGeom>
              <a:avLst/>
              <a:gdLst/>
              <a:ahLst/>
              <a:cxnLst/>
              <a:rect l="l" t="t" r="r" b="b"/>
              <a:pathLst>
                <a:path w="12926" h="10908" extrusionOk="0">
                  <a:moveTo>
                    <a:pt x="7813" y="592"/>
                  </a:moveTo>
                  <a:cubicBezTo>
                    <a:pt x="8195" y="592"/>
                    <a:pt x="8578" y="619"/>
                    <a:pt x="8960" y="673"/>
                  </a:cubicBezTo>
                  <a:cubicBezTo>
                    <a:pt x="9873" y="759"/>
                    <a:pt x="10729" y="1158"/>
                    <a:pt x="11385" y="1786"/>
                  </a:cubicBezTo>
                  <a:cubicBezTo>
                    <a:pt x="11999" y="2347"/>
                    <a:pt x="12189" y="3234"/>
                    <a:pt x="11929" y="4000"/>
                  </a:cubicBezTo>
                  <a:lnTo>
                    <a:pt x="11929" y="4000"/>
                  </a:lnTo>
                  <a:cubicBezTo>
                    <a:pt x="11763" y="3980"/>
                    <a:pt x="11599" y="3970"/>
                    <a:pt x="11436" y="3970"/>
                  </a:cubicBezTo>
                  <a:cubicBezTo>
                    <a:pt x="9942" y="3970"/>
                    <a:pt x="8584" y="4773"/>
                    <a:pt x="7162" y="5238"/>
                  </a:cubicBezTo>
                  <a:cubicBezTo>
                    <a:pt x="6561" y="5450"/>
                    <a:pt x="5939" y="5553"/>
                    <a:pt x="5315" y="5553"/>
                  </a:cubicBezTo>
                  <a:cubicBezTo>
                    <a:pt x="4931" y="5553"/>
                    <a:pt x="4546" y="5514"/>
                    <a:pt x="4166" y="5438"/>
                  </a:cubicBezTo>
                  <a:cubicBezTo>
                    <a:pt x="3282" y="5238"/>
                    <a:pt x="1941" y="4668"/>
                    <a:pt x="2026" y="3555"/>
                  </a:cubicBezTo>
                  <a:cubicBezTo>
                    <a:pt x="2026" y="3547"/>
                    <a:pt x="2025" y="3539"/>
                    <a:pt x="2024" y="3532"/>
                  </a:cubicBezTo>
                  <a:lnTo>
                    <a:pt x="2024" y="3532"/>
                  </a:lnTo>
                  <a:cubicBezTo>
                    <a:pt x="2156" y="3324"/>
                    <a:pt x="2285" y="3120"/>
                    <a:pt x="2426" y="2927"/>
                  </a:cubicBezTo>
                  <a:cubicBezTo>
                    <a:pt x="2911" y="2271"/>
                    <a:pt x="3567" y="1729"/>
                    <a:pt x="4280" y="1387"/>
                  </a:cubicBezTo>
                  <a:cubicBezTo>
                    <a:pt x="5388" y="865"/>
                    <a:pt x="6595" y="592"/>
                    <a:pt x="7813" y="592"/>
                  </a:cubicBezTo>
                  <a:close/>
                  <a:moveTo>
                    <a:pt x="1709" y="3988"/>
                  </a:moveTo>
                  <a:lnTo>
                    <a:pt x="1709" y="3988"/>
                  </a:lnTo>
                  <a:cubicBezTo>
                    <a:pt x="1745" y="4504"/>
                    <a:pt x="2029" y="4915"/>
                    <a:pt x="2443" y="5235"/>
                  </a:cubicBezTo>
                  <a:lnTo>
                    <a:pt x="2443" y="5235"/>
                  </a:lnTo>
                  <a:cubicBezTo>
                    <a:pt x="2127" y="6765"/>
                    <a:pt x="1791" y="8294"/>
                    <a:pt x="1469" y="9824"/>
                  </a:cubicBezTo>
                  <a:lnTo>
                    <a:pt x="1469" y="9824"/>
                  </a:lnTo>
                  <a:cubicBezTo>
                    <a:pt x="779" y="8376"/>
                    <a:pt x="434" y="6538"/>
                    <a:pt x="999" y="5039"/>
                  </a:cubicBezTo>
                  <a:cubicBezTo>
                    <a:pt x="1186" y="4665"/>
                    <a:pt x="1423" y="4291"/>
                    <a:pt x="1709" y="3988"/>
                  </a:cubicBezTo>
                  <a:close/>
                  <a:moveTo>
                    <a:pt x="7767" y="1"/>
                  </a:moveTo>
                  <a:cubicBezTo>
                    <a:pt x="7455" y="1"/>
                    <a:pt x="7147" y="17"/>
                    <a:pt x="6848" y="46"/>
                  </a:cubicBezTo>
                  <a:cubicBezTo>
                    <a:pt x="5393" y="131"/>
                    <a:pt x="4024" y="673"/>
                    <a:pt x="2882" y="1558"/>
                  </a:cubicBezTo>
                  <a:cubicBezTo>
                    <a:pt x="2340" y="2071"/>
                    <a:pt x="1855" y="2671"/>
                    <a:pt x="1456" y="3355"/>
                  </a:cubicBezTo>
                  <a:cubicBezTo>
                    <a:pt x="999" y="4040"/>
                    <a:pt x="486" y="4525"/>
                    <a:pt x="314" y="5381"/>
                  </a:cubicBezTo>
                  <a:cubicBezTo>
                    <a:pt x="0" y="7236"/>
                    <a:pt x="371" y="9176"/>
                    <a:pt x="1341" y="10774"/>
                  </a:cubicBezTo>
                  <a:cubicBezTo>
                    <a:pt x="1393" y="10864"/>
                    <a:pt x="1485" y="10907"/>
                    <a:pt x="1578" y="10907"/>
                  </a:cubicBezTo>
                  <a:cubicBezTo>
                    <a:pt x="1692" y="10907"/>
                    <a:pt x="1808" y="10842"/>
                    <a:pt x="1855" y="10717"/>
                  </a:cubicBezTo>
                  <a:cubicBezTo>
                    <a:pt x="2210" y="8995"/>
                    <a:pt x="2566" y="7273"/>
                    <a:pt x="2946" y="5551"/>
                  </a:cubicBezTo>
                  <a:lnTo>
                    <a:pt x="2946" y="5551"/>
                  </a:lnTo>
                  <a:cubicBezTo>
                    <a:pt x="3773" y="5976"/>
                    <a:pt x="4844" y="6158"/>
                    <a:pt x="5603" y="6158"/>
                  </a:cubicBezTo>
                  <a:cubicBezTo>
                    <a:pt x="5689" y="6158"/>
                    <a:pt x="5772" y="6156"/>
                    <a:pt x="5850" y="6151"/>
                  </a:cubicBezTo>
                  <a:cubicBezTo>
                    <a:pt x="7804" y="6047"/>
                    <a:pt x="9520" y="4539"/>
                    <a:pt x="11477" y="4539"/>
                  </a:cubicBezTo>
                  <a:cubicBezTo>
                    <a:pt x="11663" y="4539"/>
                    <a:pt x="11851" y="4552"/>
                    <a:pt x="12041" y="4582"/>
                  </a:cubicBezTo>
                  <a:cubicBezTo>
                    <a:pt x="12068" y="4589"/>
                    <a:pt x="12095" y="4592"/>
                    <a:pt x="12122" y="4592"/>
                  </a:cubicBezTo>
                  <a:cubicBezTo>
                    <a:pt x="12207" y="4592"/>
                    <a:pt x="12290" y="4555"/>
                    <a:pt x="12355" y="4468"/>
                  </a:cubicBezTo>
                  <a:cubicBezTo>
                    <a:pt x="12926" y="3213"/>
                    <a:pt x="12355" y="1757"/>
                    <a:pt x="11271" y="959"/>
                  </a:cubicBezTo>
                  <a:cubicBezTo>
                    <a:pt x="10291" y="252"/>
                    <a:pt x="9002" y="1"/>
                    <a:pt x="77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7511275" y="1502950"/>
              <a:ext cx="69625" cy="223800"/>
            </a:xfrm>
            <a:custGeom>
              <a:avLst/>
              <a:gdLst/>
              <a:ahLst/>
              <a:cxnLst/>
              <a:rect l="l" t="t" r="r" b="b"/>
              <a:pathLst>
                <a:path w="2785" h="8952" extrusionOk="0">
                  <a:moveTo>
                    <a:pt x="652" y="0"/>
                  </a:moveTo>
                  <a:cubicBezTo>
                    <a:pt x="431" y="0"/>
                    <a:pt x="348" y="352"/>
                    <a:pt x="587" y="405"/>
                  </a:cubicBezTo>
                  <a:cubicBezTo>
                    <a:pt x="2242" y="748"/>
                    <a:pt x="2413" y="2660"/>
                    <a:pt x="2214" y="4029"/>
                  </a:cubicBezTo>
                  <a:cubicBezTo>
                    <a:pt x="2071" y="4799"/>
                    <a:pt x="1900" y="5541"/>
                    <a:pt x="1672" y="6255"/>
                  </a:cubicBezTo>
                  <a:cubicBezTo>
                    <a:pt x="1572" y="6590"/>
                    <a:pt x="1473" y="6925"/>
                    <a:pt x="1371" y="7260"/>
                  </a:cubicBezTo>
                  <a:lnTo>
                    <a:pt x="1371" y="7260"/>
                  </a:lnTo>
                  <a:cubicBezTo>
                    <a:pt x="1162" y="5264"/>
                    <a:pt x="1183" y="3186"/>
                    <a:pt x="131" y="1433"/>
                  </a:cubicBezTo>
                  <a:cubicBezTo>
                    <a:pt x="119" y="1397"/>
                    <a:pt x="92" y="1381"/>
                    <a:pt x="67" y="1381"/>
                  </a:cubicBezTo>
                  <a:cubicBezTo>
                    <a:pt x="32" y="1381"/>
                    <a:pt x="0" y="1411"/>
                    <a:pt x="17" y="1461"/>
                  </a:cubicBezTo>
                  <a:cubicBezTo>
                    <a:pt x="673" y="3858"/>
                    <a:pt x="530" y="6312"/>
                    <a:pt x="958" y="8737"/>
                  </a:cubicBezTo>
                  <a:cubicBezTo>
                    <a:pt x="985" y="8886"/>
                    <a:pt x="1103" y="8951"/>
                    <a:pt x="1228" y="8951"/>
                  </a:cubicBezTo>
                  <a:cubicBezTo>
                    <a:pt x="1366" y="8951"/>
                    <a:pt x="1513" y="8872"/>
                    <a:pt x="1558" y="8737"/>
                  </a:cubicBezTo>
                  <a:cubicBezTo>
                    <a:pt x="2214" y="6996"/>
                    <a:pt x="2585" y="5170"/>
                    <a:pt x="2727" y="3316"/>
                  </a:cubicBezTo>
                  <a:cubicBezTo>
                    <a:pt x="2784" y="1918"/>
                    <a:pt x="2214" y="291"/>
                    <a:pt x="702" y="6"/>
                  </a:cubicBezTo>
                  <a:cubicBezTo>
                    <a:pt x="685" y="2"/>
                    <a:pt x="668" y="0"/>
                    <a:pt x="6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7245275" y="1694625"/>
              <a:ext cx="300775" cy="73125"/>
            </a:xfrm>
            <a:custGeom>
              <a:avLst/>
              <a:gdLst/>
              <a:ahLst/>
              <a:cxnLst/>
              <a:rect l="l" t="t" r="r" b="b"/>
              <a:pathLst>
                <a:path w="12031" h="2925" extrusionOk="0">
                  <a:moveTo>
                    <a:pt x="164" y="1"/>
                  </a:moveTo>
                  <a:cubicBezTo>
                    <a:pt x="83" y="1"/>
                    <a:pt x="1" y="101"/>
                    <a:pt x="43" y="185"/>
                  </a:cubicBezTo>
                  <a:cubicBezTo>
                    <a:pt x="556" y="1041"/>
                    <a:pt x="1127" y="1869"/>
                    <a:pt x="2069" y="2297"/>
                  </a:cubicBezTo>
                  <a:cubicBezTo>
                    <a:pt x="3124" y="2753"/>
                    <a:pt x="4465" y="2782"/>
                    <a:pt x="5607" y="2839"/>
                  </a:cubicBezTo>
                  <a:cubicBezTo>
                    <a:pt x="6234" y="2896"/>
                    <a:pt x="6869" y="2924"/>
                    <a:pt x="7508" y="2924"/>
                  </a:cubicBezTo>
                  <a:cubicBezTo>
                    <a:pt x="8146" y="2924"/>
                    <a:pt x="8788" y="2896"/>
                    <a:pt x="9430" y="2839"/>
                  </a:cubicBezTo>
                  <a:cubicBezTo>
                    <a:pt x="10457" y="2753"/>
                    <a:pt x="11370" y="2183"/>
                    <a:pt x="11912" y="1270"/>
                  </a:cubicBezTo>
                  <a:cubicBezTo>
                    <a:pt x="12030" y="1073"/>
                    <a:pt x="11850" y="876"/>
                    <a:pt x="11670" y="876"/>
                  </a:cubicBezTo>
                  <a:cubicBezTo>
                    <a:pt x="11589" y="876"/>
                    <a:pt x="11509" y="916"/>
                    <a:pt x="11456" y="1013"/>
                  </a:cubicBezTo>
                  <a:cubicBezTo>
                    <a:pt x="10914" y="1954"/>
                    <a:pt x="9829" y="2268"/>
                    <a:pt x="8802" y="2354"/>
                  </a:cubicBezTo>
                  <a:cubicBezTo>
                    <a:pt x="8260" y="2382"/>
                    <a:pt x="7711" y="2397"/>
                    <a:pt x="7158" y="2397"/>
                  </a:cubicBezTo>
                  <a:cubicBezTo>
                    <a:pt x="6605" y="2397"/>
                    <a:pt x="6049" y="2382"/>
                    <a:pt x="5492" y="2354"/>
                  </a:cubicBezTo>
                  <a:cubicBezTo>
                    <a:pt x="4437" y="2297"/>
                    <a:pt x="3238" y="2325"/>
                    <a:pt x="2240" y="1926"/>
                  </a:cubicBezTo>
                  <a:cubicBezTo>
                    <a:pt x="1384" y="1555"/>
                    <a:pt x="785" y="756"/>
                    <a:pt x="243" y="43"/>
                  </a:cubicBezTo>
                  <a:cubicBezTo>
                    <a:pt x="220" y="13"/>
                    <a:pt x="192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7259875" y="1726325"/>
              <a:ext cx="22850" cy="85400"/>
            </a:xfrm>
            <a:custGeom>
              <a:avLst/>
              <a:gdLst/>
              <a:ahLst/>
              <a:cxnLst/>
              <a:rect l="l" t="t" r="r" b="b"/>
              <a:pathLst>
                <a:path w="914" h="3416" extrusionOk="0">
                  <a:moveTo>
                    <a:pt x="661" y="0"/>
                  </a:moveTo>
                  <a:cubicBezTo>
                    <a:pt x="604" y="0"/>
                    <a:pt x="555" y="34"/>
                    <a:pt x="543" y="116"/>
                  </a:cubicBezTo>
                  <a:cubicBezTo>
                    <a:pt x="457" y="629"/>
                    <a:pt x="429" y="1171"/>
                    <a:pt x="343" y="1685"/>
                  </a:cubicBezTo>
                  <a:cubicBezTo>
                    <a:pt x="286" y="1942"/>
                    <a:pt x="229" y="2199"/>
                    <a:pt x="172" y="2427"/>
                  </a:cubicBezTo>
                  <a:cubicBezTo>
                    <a:pt x="144" y="2570"/>
                    <a:pt x="115" y="2712"/>
                    <a:pt x="87" y="2855"/>
                  </a:cubicBezTo>
                  <a:cubicBezTo>
                    <a:pt x="29" y="2969"/>
                    <a:pt x="1" y="3140"/>
                    <a:pt x="29" y="3254"/>
                  </a:cubicBezTo>
                  <a:cubicBezTo>
                    <a:pt x="66" y="3364"/>
                    <a:pt x="161" y="3415"/>
                    <a:pt x="255" y="3415"/>
                  </a:cubicBezTo>
                  <a:cubicBezTo>
                    <a:pt x="307" y="3415"/>
                    <a:pt x="359" y="3399"/>
                    <a:pt x="400" y="3368"/>
                  </a:cubicBezTo>
                  <a:cubicBezTo>
                    <a:pt x="486" y="3254"/>
                    <a:pt x="543" y="3140"/>
                    <a:pt x="572" y="2998"/>
                  </a:cubicBezTo>
                  <a:cubicBezTo>
                    <a:pt x="600" y="2883"/>
                    <a:pt x="657" y="2741"/>
                    <a:pt x="686" y="2598"/>
                  </a:cubicBezTo>
                  <a:cubicBezTo>
                    <a:pt x="743" y="2341"/>
                    <a:pt x="771" y="2056"/>
                    <a:pt x="800" y="1799"/>
                  </a:cubicBezTo>
                  <a:cubicBezTo>
                    <a:pt x="885" y="1257"/>
                    <a:pt x="914" y="715"/>
                    <a:pt x="857" y="173"/>
                  </a:cubicBezTo>
                  <a:cubicBezTo>
                    <a:pt x="840" y="72"/>
                    <a:pt x="743" y="0"/>
                    <a:pt x="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7509550" y="1747750"/>
              <a:ext cx="18575" cy="76350"/>
            </a:xfrm>
            <a:custGeom>
              <a:avLst/>
              <a:gdLst/>
              <a:ahLst/>
              <a:cxnLst/>
              <a:rect l="l" t="t" r="r" b="b"/>
              <a:pathLst>
                <a:path w="743" h="3054" extrusionOk="0">
                  <a:moveTo>
                    <a:pt x="214" y="1"/>
                  </a:moveTo>
                  <a:cubicBezTo>
                    <a:pt x="129" y="1"/>
                    <a:pt x="43" y="58"/>
                    <a:pt x="29" y="172"/>
                  </a:cubicBezTo>
                  <a:cubicBezTo>
                    <a:pt x="0" y="685"/>
                    <a:pt x="0" y="1227"/>
                    <a:pt x="57" y="1770"/>
                  </a:cubicBezTo>
                  <a:cubicBezTo>
                    <a:pt x="86" y="2026"/>
                    <a:pt x="143" y="2255"/>
                    <a:pt x="200" y="2511"/>
                  </a:cubicBezTo>
                  <a:cubicBezTo>
                    <a:pt x="200" y="2626"/>
                    <a:pt x="257" y="2768"/>
                    <a:pt x="314" y="2882"/>
                  </a:cubicBezTo>
                  <a:cubicBezTo>
                    <a:pt x="343" y="2968"/>
                    <a:pt x="400" y="3054"/>
                    <a:pt x="514" y="3054"/>
                  </a:cubicBezTo>
                  <a:cubicBezTo>
                    <a:pt x="742" y="3054"/>
                    <a:pt x="656" y="2654"/>
                    <a:pt x="628" y="2511"/>
                  </a:cubicBezTo>
                  <a:cubicBezTo>
                    <a:pt x="599" y="2255"/>
                    <a:pt x="542" y="1998"/>
                    <a:pt x="514" y="1741"/>
                  </a:cubicBezTo>
                  <a:cubicBezTo>
                    <a:pt x="457" y="1227"/>
                    <a:pt x="400" y="685"/>
                    <a:pt x="400" y="172"/>
                  </a:cubicBezTo>
                  <a:cubicBezTo>
                    <a:pt x="385" y="58"/>
                    <a:pt x="300" y="1"/>
                    <a:pt x="21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7321375" y="1809100"/>
              <a:ext cx="169650" cy="27325"/>
            </a:xfrm>
            <a:custGeom>
              <a:avLst/>
              <a:gdLst/>
              <a:ahLst/>
              <a:cxnLst/>
              <a:rect l="l" t="t" r="r" b="b"/>
              <a:pathLst>
                <a:path w="6786" h="1093" extrusionOk="0">
                  <a:moveTo>
                    <a:pt x="6643" y="0"/>
                  </a:moveTo>
                  <a:cubicBezTo>
                    <a:pt x="6072" y="86"/>
                    <a:pt x="5558" y="200"/>
                    <a:pt x="5016" y="343"/>
                  </a:cubicBezTo>
                  <a:cubicBezTo>
                    <a:pt x="4474" y="428"/>
                    <a:pt x="3932" y="514"/>
                    <a:pt x="3390" y="514"/>
                  </a:cubicBezTo>
                  <a:cubicBezTo>
                    <a:pt x="3247" y="521"/>
                    <a:pt x="3106" y="525"/>
                    <a:pt x="2967" y="525"/>
                  </a:cubicBezTo>
                  <a:cubicBezTo>
                    <a:pt x="2548" y="525"/>
                    <a:pt x="2142" y="493"/>
                    <a:pt x="1735" y="428"/>
                  </a:cubicBezTo>
                  <a:cubicBezTo>
                    <a:pt x="1193" y="343"/>
                    <a:pt x="651" y="143"/>
                    <a:pt x="109" y="29"/>
                  </a:cubicBezTo>
                  <a:cubicBezTo>
                    <a:pt x="100" y="26"/>
                    <a:pt x="91" y="24"/>
                    <a:pt x="83" y="24"/>
                  </a:cubicBezTo>
                  <a:cubicBezTo>
                    <a:pt x="18" y="24"/>
                    <a:pt x="1" y="121"/>
                    <a:pt x="52" y="172"/>
                  </a:cubicBezTo>
                  <a:cubicBezTo>
                    <a:pt x="993" y="828"/>
                    <a:pt x="2306" y="1056"/>
                    <a:pt x="3447" y="1085"/>
                  </a:cubicBezTo>
                  <a:cubicBezTo>
                    <a:pt x="3554" y="1090"/>
                    <a:pt x="3662" y="1093"/>
                    <a:pt x="3771" y="1093"/>
                  </a:cubicBezTo>
                  <a:cubicBezTo>
                    <a:pt x="4802" y="1093"/>
                    <a:pt x="5929" y="840"/>
                    <a:pt x="6728" y="143"/>
                  </a:cubicBezTo>
                  <a:cubicBezTo>
                    <a:pt x="6785" y="86"/>
                    <a:pt x="6728" y="0"/>
                    <a:pt x="6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7401125" y="4644750"/>
              <a:ext cx="89900" cy="82350"/>
            </a:xfrm>
            <a:custGeom>
              <a:avLst/>
              <a:gdLst/>
              <a:ahLst/>
              <a:cxnLst/>
              <a:rect l="l" t="t" r="r" b="b"/>
              <a:pathLst>
                <a:path w="3596" h="3294" extrusionOk="0">
                  <a:moveTo>
                    <a:pt x="221" y="0"/>
                  </a:moveTo>
                  <a:cubicBezTo>
                    <a:pt x="166" y="0"/>
                    <a:pt x="114" y="36"/>
                    <a:pt x="114" y="104"/>
                  </a:cubicBezTo>
                  <a:cubicBezTo>
                    <a:pt x="57" y="1074"/>
                    <a:pt x="0" y="2016"/>
                    <a:pt x="0" y="2957"/>
                  </a:cubicBezTo>
                  <a:cubicBezTo>
                    <a:pt x="0" y="3100"/>
                    <a:pt x="114" y="3214"/>
                    <a:pt x="257" y="3214"/>
                  </a:cubicBezTo>
                  <a:cubicBezTo>
                    <a:pt x="645" y="3268"/>
                    <a:pt x="1037" y="3293"/>
                    <a:pt x="1429" y="3293"/>
                  </a:cubicBezTo>
                  <a:cubicBezTo>
                    <a:pt x="2077" y="3293"/>
                    <a:pt x="2728" y="3224"/>
                    <a:pt x="3367" y="3100"/>
                  </a:cubicBezTo>
                  <a:cubicBezTo>
                    <a:pt x="3510" y="3043"/>
                    <a:pt x="3595" y="2900"/>
                    <a:pt x="3567" y="2729"/>
                  </a:cubicBezTo>
                  <a:cubicBezTo>
                    <a:pt x="3517" y="2605"/>
                    <a:pt x="3403" y="2524"/>
                    <a:pt x="3261" y="2524"/>
                  </a:cubicBezTo>
                  <a:cubicBezTo>
                    <a:pt x="3240" y="2524"/>
                    <a:pt x="3218" y="2526"/>
                    <a:pt x="3196" y="2529"/>
                  </a:cubicBezTo>
                  <a:cubicBezTo>
                    <a:pt x="2461" y="2680"/>
                    <a:pt x="1726" y="2750"/>
                    <a:pt x="979" y="2750"/>
                  </a:cubicBezTo>
                  <a:cubicBezTo>
                    <a:pt x="822" y="2750"/>
                    <a:pt x="664" y="2747"/>
                    <a:pt x="506" y="2741"/>
                  </a:cubicBezTo>
                  <a:lnTo>
                    <a:pt x="506" y="2741"/>
                  </a:lnTo>
                  <a:cubicBezTo>
                    <a:pt x="476" y="1857"/>
                    <a:pt x="421" y="995"/>
                    <a:pt x="343" y="133"/>
                  </a:cubicBezTo>
                  <a:cubicBezTo>
                    <a:pt x="343" y="43"/>
                    <a:pt x="280" y="0"/>
                    <a:pt x="2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7107250" y="1968975"/>
              <a:ext cx="107025" cy="169125"/>
            </a:xfrm>
            <a:custGeom>
              <a:avLst/>
              <a:gdLst/>
              <a:ahLst/>
              <a:cxnLst/>
              <a:rect l="l" t="t" r="r" b="b"/>
              <a:pathLst>
                <a:path w="4281" h="6765" extrusionOk="0">
                  <a:moveTo>
                    <a:pt x="4107" y="1"/>
                  </a:moveTo>
                  <a:cubicBezTo>
                    <a:pt x="4065" y="1"/>
                    <a:pt x="4022" y="17"/>
                    <a:pt x="3995" y="54"/>
                  </a:cubicBezTo>
                  <a:cubicBezTo>
                    <a:pt x="3224" y="1081"/>
                    <a:pt x="2511" y="2165"/>
                    <a:pt x="1798" y="3278"/>
                  </a:cubicBezTo>
                  <a:cubicBezTo>
                    <a:pt x="1455" y="3820"/>
                    <a:pt x="1113" y="4391"/>
                    <a:pt x="799" y="4961"/>
                  </a:cubicBezTo>
                  <a:cubicBezTo>
                    <a:pt x="628" y="5246"/>
                    <a:pt x="485" y="5532"/>
                    <a:pt x="314" y="5817"/>
                  </a:cubicBezTo>
                  <a:cubicBezTo>
                    <a:pt x="143" y="6045"/>
                    <a:pt x="29" y="6302"/>
                    <a:pt x="0" y="6588"/>
                  </a:cubicBezTo>
                  <a:cubicBezTo>
                    <a:pt x="0" y="6691"/>
                    <a:pt x="75" y="6764"/>
                    <a:pt x="160" y="6764"/>
                  </a:cubicBezTo>
                  <a:cubicBezTo>
                    <a:pt x="192" y="6764"/>
                    <a:pt x="225" y="6754"/>
                    <a:pt x="257" y="6730"/>
                  </a:cubicBezTo>
                  <a:cubicBezTo>
                    <a:pt x="485" y="6559"/>
                    <a:pt x="656" y="6331"/>
                    <a:pt x="742" y="6074"/>
                  </a:cubicBezTo>
                  <a:cubicBezTo>
                    <a:pt x="913" y="5789"/>
                    <a:pt x="1084" y="5475"/>
                    <a:pt x="1255" y="5218"/>
                  </a:cubicBezTo>
                  <a:cubicBezTo>
                    <a:pt x="1569" y="4647"/>
                    <a:pt x="1883" y="4077"/>
                    <a:pt x="2226" y="3506"/>
                  </a:cubicBezTo>
                  <a:cubicBezTo>
                    <a:pt x="2882" y="2393"/>
                    <a:pt x="3567" y="1281"/>
                    <a:pt x="4223" y="168"/>
                  </a:cubicBezTo>
                  <a:cubicBezTo>
                    <a:pt x="4281" y="71"/>
                    <a:pt x="4195" y="1"/>
                    <a:pt x="4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7099850" y="2131775"/>
              <a:ext cx="50200" cy="92250"/>
            </a:xfrm>
            <a:custGeom>
              <a:avLst/>
              <a:gdLst/>
              <a:ahLst/>
              <a:cxnLst/>
              <a:rect l="l" t="t" r="r" b="b"/>
              <a:pathLst>
                <a:path w="2008" h="3690" extrusionOk="0">
                  <a:moveTo>
                    <a:pt x="419" y="0"/>
                  </a:moveTo>
                  <a:cubicBezTo>
                    <a:pt x="331" y="0"/>
                    <a:pt x="255" y="88"/>
                    <a:pt x="296" y="190"/>
                  </a:cubicBezTo>
                  <a:cubicBezTo>
                    <a:pt x="410" y="532"/>
                    <a:pt x="581" y="846"/>
                    <a:pt x="838" y="1131"/>
                  </a:cubicBezTo>
                  <a:cubicBezTo>
                    <a:pt x="1025" y="1364"/>
                    <a:pt x="1211" y="1560"/>
                    <a:pt x="1429" y="1748"/>
                  </a:cubicBezTo>
                  <a:lnTo>
                    <a:pt x="1429" y="1748"/>
                  </a:lnTo>
                  <a:cubicBezTo>
                    <a:pt x="1013" y="2289"/>
                    <a:pt x="595" y="2806"/>
                    <a:pt x="153" y="3300"/>
                  </a:cubicBezTo>
                  <a:cubicBezTo>
                    <a:pt x="0" y="3453"/>
                    <a:pt x="149" y="3689"/>
                    <a:pt x="316" y="3689"/>
                  </a:cubicBezTo>
                  <a:cubicBezTo>
                    <a:pt x="367" y="3689"/>
                    <a:pt x="420" y="3667"/>
                    <a:pt x="467" y="3613"/>
                  </a:cubicBezTo>
                  <a:cubicBezTo>
                    <a:pt x="1009" y="3043"/>
                    <a:pt x="1494" y="2444"/>
                    <a:pt x="1951" y="1816"/>
                  </a:cubicBezTo>
                  <a:cubicBezTo>
                    <a:pt x="2008" y="1730"/>
                    <a:pt x="1979" y="1616"/>
                    <a:pt x="1894" y="1559"/>
                  </a:cubicBezTo>
                  <a:cubicBezTo>
                    <a:pt x="1637" y="1331"/>
                    <a:pt x="1409" y="1103"/>
                    <a:pt x="1181" y="874"/>
                  </a:cubicBezTo>
                  <a:cubicBezTo>
                    <a:pt x="981" y="561"/>
                    <a:pt x="753" y="304"/>
                    <a:pt x="524" y="47"/>
                  </a:cubicBezTo>
                  <a:cubicBezTo>
                    <a:pt x="492" y="14"/>
                    <a:pt x="454" y="0"/>
                    <a:pt x="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7103925" y="2217150"/>
              <a:ext cx="102475" cy="335825"/>
            </a:xfrm>
            <a:custGeom>
              <a:avLst/>
              <a:gdLst/>
              <a:ahLst/>
              <a:cxnLst/>
              <a:rect l="l" t="t" r="r" b="b"/>
              <a:pathLst>
                <a:path w="4099" h="13433" extrusionOk="0">
                  <a:moveTo>
                    <a:pt x="124" y="1"/>
                  </a:moveTo>
                  <a:cubicBezTo>
                    <a:pt x="67" y="1"/>
                    <a:pt x="0" y="57"/>
                    <a:pt x="19" y="113"/>
                  </a:cubicBezTo>
                  <a:cubicBezTo>
                    <a:pt x="504" y="2367"/>
                    <a:pt x="1274" y="4592"/>
                    <a:pt x="1902" y="6789"/>
                  </a:cubicBezTo>
                  <a:cubicBezTo>
                    <a:pt x="2216" y="7874"/>
                    <a:pt x="2530" y="8958"/>
                    <a:pt x="2844" y="10071"/>
                  </a:cubicBezTo>
                  <a:cubicBezTo>
                    <a:pt x="3129" y="11155"/>
                    <a:pt x="3329" y="12325"/>
                    <a:pt x="3814" y="13352"/>
                  </a:cubicBezTo>
                  <a:cubicBezTo>
                    <a:pt x="3847" y="13407"/>
                    <a:pt x="3898" y="13433"/>
                    <a:pt x="3947" y="13433"/>
                  </a:cubicBezTo>
                  <a:cubicBezTo>
                    <a:pt x="4025" y="13433"/>
                    <a:pt x="4099" y="13371"/>
                    <a:pt x="4099" y="13266"/>
                  </a:cubicBezTo>
                  <a:cubicBezTo>
                    <a:pt x="4013" y="12182"/>
                    <a:pt x="3614" y="11069"/>
                    <a:pt x="3300" y="10014"/>
                  </a:cubicBezTo>
                  <a:cubicBezTo>
                    <a:pt x="2986" y="8872"/>
                    <a:pt x="2672" y="7731"/>
                    <a:pt x="2330" y="6590"/>
                  </a:cubicBezTo>
                  <a:cubicBezTo>
                    <a:pt x="1674" y="4393"/>
                    <a:pt x="1103" y="2139"/>
                    <a:pt x="190" y="56"/>
                  </a:cubicBezTo>
                  <a:cubicBezTo>
                    <a:pt x="180" y="16"/>
                    <a:pt x="153" y="1"/>
                    <a:pt x="1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7507050" y="1981375"/>
              <a:ext cx="106650" cy="166000"/>
            </a:xfrm>
            <a:custGeom>
              <a:avLst/>
              <a:gdLst/>
              <a:ahLst/>
              <a:cxnLst/>
              <a:rect l="l" t="t" r="r" b="b"/>
              <a:pathLst>
                <a:path w="4266" h="6640" extrusionOk="0">
                  <a:moveTo>
                    <a:pt x="164" y="1"/>
                  </a:moveTo>
                  <a:cubicBezTo>
                    <a:pt x="84" y="1"/>
                    <a:pt x="1" y="101"/>
                    <a:pt x="43" y="185"/>
                  </a:cubicBezTo>
                  <a:cubicBezTo>
                    <a:pt x="699" y="1270"/>
                    <a:pt x="1384" y="2354"/>
                    <a:pt x="2040" y="3438"/>
                  </a:cubicBezTo>
                  <a:cubicBezTo>
                    <a:pt x="2383" y="4009"/>
                    <a:pt x="2697" y="4551"/>
                    <a:pt x="3039" y="5121"/>
                  </a:cubicBezTo>
                  <a:cubicBezTo>
                    <a:pt x="3182" y="5378"/>
                    <a:pt x="3353" y="5664"/>
                    <a:pt x="3524" y="5949"/>
                  </a:cubicBezTo>
                  <a:cubicBezTo>
                    <a:pt x="3610" y="6206"/>
                    <a:pt x="3781" y="6434"/>
                    <a:pt x="4009" y="6605"/>
                  </a:cubicBezTo>
                  <a:cubicBezTo>
                    <a:pt x="4041" y="6629"/>
                    <a:pt x="4074" y="6639"/>
                    <a:pt x="4106" y="6639"/>
                  </a:cubicBezTo>
                  <a:cubicBezTo>
                    <a:pt x="4191" y="6639"/>
                    <a:pt x="4266" y="6566"/>
                    <a:pt x="4266" y="6462"/>
                  </a:cubicBezTo>
                  <a:cubicBezTo>
                    <a:pt x="4237" y="6177"/>
                    <a:pt x="4123" y="5920"/>
                    <a:pt x="3952" y="5692"/>
                  </a:cubicBezTo>
                  <a:lnTo>
                    <a:pt x="3467" y="4836"/>
                  </a:lnTo>
                  <a:cubicBezTo>
                    <a:pt x="3125" y="4265"/>
                    <a:pt x="2782" y="3723"/>
                    <a:pt x="2440" y="3153"/>
                  </a:cubicBezTo>
                  <a:cubicBezTo>
                    <a:pt x="1755" y="2068"/>
                    <a:pt x="1042" y="1041"/>
                    <a:pt x="243" y="43"/>
                  </a:cubicBezTo>
                  <a:cubicBezTo>
                    <a:pt x="221" y="13"/>
                    <a:pt x="193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7570875" y="2140650"/>
              <a:ext cx="50225" cy="90500"/>
            </a:xfrm>
            <a:custGeom>
              <a:avLst/>
              <a:gdLst/>
              <a:ahLst/>
              <a:cxnLst/>
              <a:rect l="l" t="t" r="r" b="b"/>
              <a:pathLst>
                <a:path w="2009" h="3620" extrusionOk="0">
                  <a:moveTo>
                    <a:pt x="1586" y="0"/>
                  </a:moveTo>
                  <a:cubicBezTo>
                    <a:pt x="1552" y="0"/>
                    <a:pt x="1516" y="11"/>
                    <a:pt x="1485" y="34"/>
                  </a:cubicBezTo>
                  <a:cubicBezTo>
                    <a:pt x="1371" y="148"/>
                    <a:pt x="1256" y="291"/>
                    <a:pt x="1171" y="434"/>
                  </a:cubicBezTo>
                  <a:cubicBezTo>
                    <a:pt x="1057" y="576"/>
                    <a:pt x="943" y="719"/>
                    <a:pt x="828" y="833"/>
                  </a:cubicBezTo>
                  <a:cubicBezTo>
                    <a:pt x="629" y="1090"/>
                    <a:pt x="372" y="1318"/>
                    <a:pt x="115" y="1518"/>
                  </a:cubicBezTo>
                  <a:cubicBezTo>
                    <a:pt x="29" y="1604"/>
                    <a:pt x="1" y="1718"/>
                    <a:pt x="58" y="1803"/>
                  </a:cubicBezTo>
                  <a:cubicBezTo>
                    <a:pt x="543" y="2403"/>
                    <a:pt x="1028" y="2973"/>
                    <a:pt x="1542" y="3544"/>
                  </a:cubicBezTo>
                  <a:cubicBezTo>
                    <a:pt x="1589" y="3597"/>
                    <a:pt x="1642" y="3619"/>
                    <a:pt x="1693" y="3619"/>
                  </a:cubicBezTo>
                  <a:cubicBezTo>
                    <a:pt x="1860" y="3619"/>
                    <a:pt x="2008" y="3383"/>
                    <a:pt x="1856" y="3230"/>
                  </a:cubicBezTo>
                  <a:cubicBezTo>
                    <a:pt x="1412" y="2735"/>
                    <a:pt x="993" y="2240"/>
                    <a:pt x="598" y="1723"/>
                  </a:cubicBezTo>
                  <a:lnTo>
                    <a:pt x="598" y="1723"/>
                  </a:lnTo>
                  <a:cubicBezTo>
                    <a:pt x="805" y="1538"/>
                    <a:pt x="996" y="1337"/>
                    <a:pt x="1171" y="1119"/>
                  </a:cubicBezTo>
                  <a:cubicBezTo>
                    <a:pt x="1428" y="862"/>
                    <a:pt x="1627" y="548"/>
                    <a:pt x="1713" y="177"/>
                  </a:cubicBezTo>
                  <a:cubicBezTo>
                    <a:pt x="1754" y="74"/>
                    <a:pt x="1676" y="0"/>
                    <a:pt x="15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7514525" y="2224300"/>
              <a:ext cx="102500" cy="328675"/>
            </a:xfrm>
            <a:custGeom>
              <a:avLst/>
              <a:gdLst/>
              <a:ahLst/>
              <a:cxnLst/>
              <a:rect l="l" t="t" r="r" b="b"/>
              <a:pathLst>
                <a:path w="4100" h="13147" extrusionOk="0">
                  <a:moveTo>
                    <a:pt x="3989" y="0"/>
                  </a:moveTo>
                  <a:cubicBezTo>
                    <a:pt x="3959" y="0"/>
                    <a:pt x="3930" y="16"/>
                    <a:pt x="3910" y="55"/>
                  </a:cubicBezTo>
                  <a:cubicBezTo>
                    <a:pt x="3025" y="2081"/>
                    <a:pt x="2426" y="4306"/>
                    <a:pt x="1770" y="6446"/>
                  </a:cubicBezTo>
                  <a:cubicBezTo>
                    <a:pt x="1428" y="7502"/>
                    <a:pt x="1114" y="8615"/>
                    <a:pt x="828" y="9728"/>
                  </a:cubicBezTo>
                  <a:cubicBezTo>
                    <a:pt x="515" y="10812"/>
                    <a:pt x="115" y="11867"/>
                    <a:pt x="1" y="12980"/>
                  </a:cubicBezTo>
                  <a:cubicBezTo>
                    <a:pt x="1" y="13085"/>
                    <a:pt x="75" y="13147"/>
                    <a:pt x="153" y="13147"/>
                  </a:cubicBezTo>
                  <a:cubicBezTo>
                    <a:pt x="202" y="13147"/>
                    <a:pt x="253" y="13121"/>
                    <a:pt x="286" y="13066"/>
                  </a:cubicBezTo>
                  <a:cubicBezTo>
                    <a:pt x="743" y="12096"/>
                    <a:pt x="942" y="10954"/>
                    <a:pt x="1256" y="9927"/>
                  </a:cubicBezTo>
                  <a:cubicBezTo>
                    <a:pt x="1542" y="8843"/>
                    <a:pt x="1884" y="7759"/>
                    <a:pt x="2198" y="6646"/>
                  </a:cubicBezTo>
                  <a:cubicBezTo>
                    <a:pt x="2826" y="4478"/>
                    <a:pt x="3625" y="2338"/>
                    <a:pt x="4081" y="112"/>
                  </a:cubicBezTo>
                  <a:cubicBezTo>
                    <a:pt x="4100" y="56"/>
                    <a:pt x="4045" y="0"/>
                    <a:pt x="39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6267675" y="3816700"/>
              <a:ext cx="14300" cy="49600"/>
            </a:xfrm>
            <a:custGeom>
              <a:avLst/>
              <a:gdLst/>
              <a:ahLst/>
              <a:cxnLst/>
              <a:rect l="l" t="t" r="r" b="b"/>
              <a:pathLst>
                <a:path w="572" h="1984" extrusionOk="0">
                  <a:moveTo>
                    <a:pt x="300" y="0"/>
                  </a:moveTo>
                  <a:cubicBezTo>
                    <a:pt x="272" y="0"/>
                    <a:pt x="243" y="14"/>
                    <a:pt x="229" y="43"/>
                  </a:cubicBezTo>
                  <a:lnTo>
                    <a:pt x="219" y="72"/>
                  </a:lnTo>
                  <a:lnTo>
                    <a:pt x="200" y="72"/>
                  </a:lnTo>
                  <a:lnTo>
                    <a:pt x="143" y="129"/>
                  </a:lnTo>
                  <a:cubicBezTo>
                    <a:pt x="115" y="157"/>
                    <a:pt x="115" y="186"/>
                    <a:pt x="86" y="243"/>
                  </a:cubicBezTo>
                  <a:cubicBezTo>
                    <a:pt x="86" y="328"/>
                    <a:pt x="58" y="385"/>
                    <a:pt x="58" y="471"/>
                  </a:cubicBezTo>
                  <a:cubicBezTo>
                    <a:pt x="58" y="614"/>
                    <a:pt x="58" y="756"/>
                    <a:pt x="29" y="928"/>
                  </a:cubicBezTo>
                  <a:cubicBezTo>
                    <a:pt x="29" y="1070"/>
                    <a:pt x="29" y="1213"/>
                    <a:pt x="1" y="1356"/>
                  </a:cubicBezTo>
                  <a:cubicBezTo>
                    <a:pt x="1" y="1498"/>
                    <a:pt x="29" y="1669"/>
                    <a:pt x="86" y="1812"/>
                  </a:cubicBezTo>
                  <a:cubicBezTo>
                    <a:pt x="115" y="1926"/>
                    <a:pt x="207" y="1983"/>
                    <a:pt x="300" y="1983"/>
                  </a:cubicBezTo>
                  <a:cubicBezTo>
                    <a:pt x="393" y="1983"/>
                    <a:pt x="486" y="1926"/>
                    <a:pt x="514" y="1812"/>
                  </a:cubicBezTo>
                  <a:cubicBezTo>
                    <a:pt x="571" y="1669"/>
                    <a:pt x="571" y="1527"/>
                    <a:pt x="571" y="1384"/>
                  </a:cubicBezTo>
                  <a:cubicBezTo>
                    <a:pt x="571" y="1241"/>
                    <a:pt x="571" y="1070"/>
                    <a:pt x="543" y="928"/>
                  </a:cubicBezTo>
                  <a:cubicBezTo>
                    <a:pt x="543" y="785"/>
                    <a:pt x="543" y="642"/>
                    <a:pt x="543" y="500"/>
                  </a:cubicBezTo>
                  <a:cubicBezTo>
                    <a:pt x="543" y="414"/>
                    <a:pt x="514" y="328"/>
                    <a:pt x="486" y="271"/>
                  </a:cubicBezTo>
                  <a:lnTo>
                    <a:pt x="457" y="157"/>
                  </a:lnTo>
                  <a:lnTo>
                    <a:pt x="400" y="72"/>
                  </a:lnTo>
                  <a:lnTo>
                    <a:pt x="381" y="72"/>
                  </a:lnTo>
                  <a:lnTo>
                    <a:pt x="372" y="43"/>
                  </a:lnTo>
                  <a:cubicBezTo>
                    <a:pt x="357" y="14"/>
                    <a:pt x="329" y="0"/>
                    <a:pt x="3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6337575" y="4672650"/>
              <a:ext cx="15000" cy="43375"/>
            </a:xfrm>
            <a:custGeom>
              <a:avLst/>
              <a:gdLst/>
              <a:ahLst/>
              <a:cxnLst/>
              <a:rect l="l" t="t" r="r" b="b"/>
              <a:pathLst>
                <a:path w="600" h="1735" extrusionOk="0">
                  <a:moveTo>
                    <a:pt x="300" y="1"/>
                  </a:moveTo>
                  <a:cubicBezTo>
                    <a:pt x="272" y="1"/>
                    <a:pt x="243" y="15"/>
                    <a:pt x="229" y="44"/>
                  </a:cubicBezTo>
                  <a:cubicBezTo>
                    <a:pt x="115" y="158"/>
                    <a:pt x="29" y="300"/>
                    <a:pt x="58" y="472"/>
                  </a:cubicBezTo>
                  <a:cubicBezTo>
                    <a:pt x="58" y="586"/>
                    <a:pt x="58" y="700"/>
                    <a:pt x="29" y="814"/>
                  </a:cubicBezTo>
                  <a:cubicBezTo>
                    <a:pt x="1" y="928"/>
                    <a:pt x="29" y="1071"/>
                    <a:pt x="1" y="1185"/>
                  </a:cubicBezTo>
                  <a:cubicBezTo>
                    <a:pt x="1" y="1328"/>
                    <a:pt x="29" y="1442"/>
                    <a:pt x="86" y="1584"/>
                  </a:cubicBezTo>
                  <a:cubicBezTo>
                    <a:pt x="115" y="1684"/>
                    <a:pt x="208" y="1734"/>
                    <a:pt x="300" y="1734"/>
                  </a:cubicBezTo>
                  <a:cubicBezTo>
                    <a:pt x="393" y="1734"/>
                    <a:pt x="486" y="1684"/>
                    <a:pt x="514" y="1584"/>
                  </a:cubicBezTo>
                  <a:cubicBezTo>
                    <a:pt x="571" y="1442"/>
                    <a:pt x="571" y="1328"/>
                    <a:pt x="600" y="1185"/>
                  </a:cubicBezTo>
                  <a:lnTo>
                    <a:pt x="571" y="814"/>
                  </a:lnTo>
                  <a:cubicBezTo>
                    <a:pt x="571" y="700"/>
                    <a:pt x="543" y="586"/>
                    <a:pt x="543" y="472"/>
                  </a:cubicBezTo>
                  <a:cubicBezTo>
                    <a:pt x="543" y="300"/>
                    <a:pt x="486" y="158"/>
                    <a:pt x="372" y="44"/>
                  </a:cubicBezTo>
                  <a:cubicBezTo>
                    <a:pt x="357" y="15"/>
                    <a:pt x="329" y="1"/>
                    <a:pt x="3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6" name="Google Shape;296;p2"/>
          <p:cNvGrpSpPr/>
          <p:nvPr/>
        </p:nvGrpSpPr>
        <p:grpSpPr>
          <a:xfrm>
            <a:off x="444350" y="158700"/>
            <a:ext cx="309725" cy="279625"/>
            <a:chOff x="-292675" y="1967000"/>
            <a:chExt cx="309725" cy="279625"/>
          </a:xfrm>
        </p:grpSpPr>
        <p:sp>
          <p:nvSpPr>
            <p:cNvPr id="297" name="Google Shape;297;p2"/>
            <p:cNvSpPr/>
            <p:nvPr/>
          </p:nvSpPr>
          <p:spPr>
            <a:xfrm>
              <a:off x="-216090" y="2181984"/>
              <a:ext cx="44433" cy="42945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-112296" y="2185019"/>
              <a:ext cx="43757" cy="42578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-53460" y="2057573"/>
              <a:ext cx="49309" cy="32438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-107019" y="1988747"/>
              <a:ext cx="39155" cy="44212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-267713" y="2035276"/>
              <a:ext cx="49984" cy="37741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-275473" y="2127567"/>
              <a:ext cx="49966" cy="32788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-199436" y="1990431"/>
              <a:ext cx="39301" cy="440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-59012" y="2137373"/>
              <a:ext cx="50934" cy="36624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-258272" y="2015714"/>
              <a:ext cx="233157" cy="185554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-163463" y="1967000"/>
              <a:ext cx="56742" cy="53802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-171808" y="2193124"/>
              <a:ext cx="56961" cy="53501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-292675" y="2074133"/>
              <a:ext cx="60522" cy="43111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-272844" y="2162205"/>
              <a:ext cx="66220" cy="48848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-66772" y="2001004"/>
              <a:ext cx="61070" cy="53752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-44586" y="2099649"/>
              <a:ext cx="61636" cy="43311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-76779" y="2170827"/>
              <a:ext cx="61088" cy="5398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-260189" y="1990231"/>
              <a:ext cx="61892" cy="54902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4" name="Google Shape;314;p2"/>
          <p:cNvGrpSpPr/>
          <p:nvPr/>
        </p:nvGrpSpPr>
        <p:grpSpPr>
          <a:xfrm>
            <a:off x="5378800" y="720725"/>
            <a:ext cx="158800" cy="158800"/>
            <a:chOff x="5378800" y="720725"/>
            <a:chExt cx="158800" cy="158800"/>
          </a:xfrm>
        </p:grpSpPr>
        <p:cxnSp>
          <p:nvCxnSpPr>
            <p:cNvPr id="315" name="Google Shape;315;p2"/>
            <p:cNvCxnSpPr/>
            <p:nvPr/>
          </p:nvCxnSpPr>
          <p:spPr>
            <a:xfrm>
              <a:off x="5378800" y="727725"/>
              <a:ext cx="151800" cy="1518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6" name="Google Shape;316;p2"/>
            <p:cNvCxnSpPr/>
            <p:nvPr/>
          </p:nvCxnSpPr>
          <p:spPr>
            <a:xfrm rot="10800000" flipH="1">
              <a:off x="5382200" y="720725"/>
              <a:ext cx="155400" cy="1554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7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6"/>
          <p:cNvSpPr txBox="1">
            <a:spLocks noGrp="1"/>
          </p:cNvSpPr>
          <p:nvPr>
            <p:ph type="title"/>
          </p:nvPr>
        </p:nvSpPr>
        <p:spPr>
          <a:xfrm>
            <a:off x="714850" y="445025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5" name="Google Shape;995;p9"/>
          <p:cNvGrpSpPr/>
          <p:nvPr/>
        </p:nvGrpSpPr>
        <p:grpSpPr>
          <a:xfrm>
            <a:off x="1115450" y="1735204"/>
            <a:ext cx="2418500" cy="2578500"/>
            <a:chOff x="1115450" y="1735204"/>
            <a:chExt cx="2418500" cy="2578500"/>
          </a:xfrm>
        </p:grpSpPr>
        <p:sp>
          <p:nvSpPr>
            <p:cNvPr id="996" name="Google Shape;996;p9"/>
            <p:cNvSpPr/>
            <p:nvPr/>
          </p:nvSpPr>
          <p:spPr>
            <a:xfrm flipH="1">
              <a:off x="1115450" y="1980629"/>
              <a:ext cx="2333050" cy="2333075"/>
            </a:xfrm>
            <a:custGeom>
              <a:avLst/>
              <a:gdLst/>
              <a:ahLst/>
              <a:cxnLst/>
              <a:rect l="l" t="t" r="r" b="b"/>
              <a:pathLst>
                <a:path w="93322" h="93323" extrusionOk="0">
                  <a:moveTo>
                    <a:pt x="46661" y="0"/>
                  </a:moveTo>
                  <a:cubicBezTo>
                    <a:pt x="20894" y="0"/>
                    <a:pt x="0" y="20895"/>
                    <a:pt x="0" y="46661"/>
                  </a:cubicBezTo>
                  <a:cubicBezTo>
                    <a:pt x="0" y="72428"/>
                    <a:pt x="20894" y="93322"/>
                    <a:pt x="46661" y="93322"/>
                  </a:cubicBezTo>
                  <a:cubicBezTo>
                    <a:pt x="72427" y="93322"/>
                    <a:pt x="93322" y="72428"/>
                    <a:pt x="93322" y="46661"/>
                  </a:cubicBezTo>
                  <a:cubicBezTo>
                    <a:pt x="93322" y="20895"/>
                    <a:pt x="72427" y="0"/>
                    <a:pt x="466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9"/>
            <p:cNvSpPr/>
            <p:nvPr/>
          </p:nvSpPr>
          <p:spPr>
            <a:xfrm flipH="1">
              <a:off x="1192400" y="1735204"/>
              <a:ext cx="2341550" cy="2456350"/>
            </a:xfrm>
            <a:custGeom>
              <a:avLst/>
              <a:gdLst/>
              <a:ahLst/>
              <a:cxnLst/>
              <a:rect l="l" t="t" r="r" b="b"/>
              <a:pathLst>
                <a:path w="93662" h="98254" extrusionOk="0">
                  <a:moveTo>
                    <a:pt x="53497" y="41474"/>
                  </a:moveTo>
                  <a:lnTo>
                    <a:pt x="54975" y="48746"/>
                  </a:lnTo>
                  <a:lnTo>
                    <a:pt x="49739" y="45716"/>
                  </a:lnTo>
                  <a:lnTo>
                    <a:pt x="53497" y="41474"/>
                  </a:lnTo>
                  <a:close/>
                  <a:moveTo>
                    <a:pt x="0" y="0"/>
                  </a:moveTo>
                  <a:lnTo>
                    <a:pt x="0" y="0"/>
                  </a:lnTo>
                  <a:cubicBezTo>
                    <a:pt x="2594" y="2473"/>
                    <a:pt x="5381" y="4703"/>
                    <a:pt x="8072" y="7030"/>
                  </a:cubicBezTo>
                  <a:cubicBezTo>
                    <a:pt x="8363" y="7175"/>
                    <a:pt x="9963" y="8799"/>
                    <a:pt x="10714" y="9211"/>
                  </a:cubicBezTo>
                  <a:cubicBezTo>
                    <a:pt x="10254" y="9720"/>
                    <a:pt x="9793" y="10229"/>
                    <a:pt x="9648" y="10714"/>
                  </a:cubicBezTo>
                  <a:cubicBezTo>
                    <a:pt x="9603" y="10695"/>
                    <a:pt x="9563" y="10684"/>
                    <a:pt x="9530" y="10684"/>
                  </a:cubicBezTo>
                  <a:cubicBezTo>
                    <a:pt x="9438" y="10684"/>
                    <a:pt x="9400" y="10767"/>
                    <a:pt x="9454" y="10981"/>
                  </a:cubicBezTo>
                  <a:cubicBezTo>
                    <a:pt x="9648" y="11054"/>
                    <a:pt x="10350" y="11781"/>
                    <a:pt x="10787" y="12072"/>
                  </a:cubicBezTo>
                  <a:cubicBezTo>
                    <a:pt x="10569" y="12338"/>
                    <a:pt x="10423" y="12653"/>
                    <a:pt x="10350" y="12993"/>
                  </a:cubicBezTo>
                  <a:cubicBezTo>
                    <a:pt x="10278" y="12993"/>
                    <a:pt x="10205" y="13090"/>
                    <a:pt x="10278" y="13138"/>
                  </a:cubicBezTo>
                  <a:cubicBezTo>
                    <a:pt x="16241" y="18641"/>
                    <a:pt x="22713" y="23634"/>
                    <a:pt x="28845" y="28967"/>
                  </a:cubicBezTo>
                  <a:cubicBezTo>
                    <a:pt x="29354" y="29354"/>
                    <a:pt x="29863" y="29766"/>
                    <a:pt x="30324" y="30203"/>
                  </a:cubicBezTo>
                  <a:cubicBezTo>
                    <a:pt x="29984" y="30106"/>
                    <a:pt x="29621" y="30057"/>
                    <a:pt x="29281" y="30057"/>
                  </a:cubicBezTo>
                  <a:lnTo>
                    <a:pt x="28991" y="30057"/>
                  </a:lnTo>
                  <a:lnTo>
                    <a:pt x="28966" y="30082"/>
                  </a:lnTo>
                  <a:cubicBezTo>
                    <a:pt x="28482" y="30130"/>
                    <a:pt x="27997" y="30300"/>
                    <a:pt x="27560" y="30566"/>
                  </a:cubicBezTo>
                  <a:cubicBezTo>
                    <a:pt x="26324" y="31366"/>
                    <a:pt x="25670" y="32869"/>
                    <a:pt x="25936" y="34323"/>
                  </a:cubicBezTo>
                  <a:cubicBezTo>
                    <a:pt x="26179" y="35923"/>
                    <a:pt x="27245" y="37329"/>
                    <a:pt x="28336" y="38468"/>
                  </a:cubicBezTo>
                  <a:cubicBezTo>
                    <a:pt x="29354" y="39559"/>
                    <a:pt x="30590" y="40383"/>
                    <a:pt x="31657" y="41401"/>
                  </a:cubicBezTo>
                  <a:lnTo>
                    <a:pt x="32675" y="42613"/>
                  </a:lnTo>
                  <a:lnTo>
                    <a:pt x="33645" y="43389"/>
                  </a:lnTo>
                  <a:cubicBezTo>
                    <a:pt x="34420" y="44165"/>
                    <a:pt x="35196" y="44916"/>
                    <a:pt x="36020" y="45643"/>
                  </a:cubicBezTo>
                  <a:cubicBezTo>
                    <a:pt x="36359" y="45958"/>
                    <a:pt x="36723" y="46249"/>
                    <a:pt x="37062" y="46564"/>
                  </a:cubicBezTo>
                  <a:cubicBezTo>
                    <a:pt x="36868" y="46467"/>
                    <a:pt x="36650" y="46395"/>
                    <a:pt x="36432" y="46346"/>
                  </a:cubicBezTo>
                  <a:cubicBezTo>
                    <a:pt x="36185" y="46303"/>
                    <a:pt x="35935" y="46281"/>
                    <a:pt x="35687" y="46281"/>
                  </a:cubicBezTo>
                  <a:cubicBezTo>
                    <a:pt x="35108" y="46281"/>
                    <a:pt x="34534" y="46400"/>
                    <a:pt x="34008" y="46637"/>
                  </a:cubicBezTo>
                  <a:cubicBezTo>
                    <a:pt x="32433" y="47364"/>
                    <a:pt x="31390" y="48916"/>
                    <a:pt x="31318" y="50661"/>
                  </a:cubicBezTo>
                  <a:cubicBezTo>
                    <a:pt x="31172" y="52551"/>
                    <a:pt x="31899" y="54369"/>
                    <a:pt x="32990" y="55897"/>
                  </a:cubicBezTo>
                  <a:cubicBezTo>
                    <a:pt x="33451" y="56503"/>
                    <a:pt x="33935" y="57060"/>
                    <a:pt x="34469" y="57618"/>
                  </a:cubicBezTo>
                  <a:cubicBezTo>
                    <a:pt x="34289" y="57608"/>
                    <a:pt x="34110" y="57603"/>
                    <a:pt x="33931" y="57603"/>
                  </a:cubicBezTo>
                  <a:cubicBezTo>
                    <a:pt x="33214" y="57603"/>
                    <a:pt x="32500" y="57681"/>
                    <a:pt x="31802" y="57836"/>
                  </a:cubicBezTo>
                  <a:cubicBezTo>
                    <a:pt x="30469" y="58102"/>
                    <a:pt x="29088" y="58781"/>
                    <a:pt x="28554" y="60163"/>
                  </a:cubicBezTo>
                  <a:cubicBezTo>
                    <a:pt x="28045" y="61520"/>
                    <a:pt x="28336" y="63193"/>
                    <a:pt x="28821" y="64526"/>
                  </a:cubicBezTo>
                  <a:cubicBezTo>
                    <a:pt x="29451" y="66029"/>
                    <a:pt x="30396" y="67386"/>
                    <a:pt x="31584" y="68501"/>
                  </a:cubicBezTo>
                  <a:cubicBezTo>
                    <a:pt x="32796" y="69689"/>
                    <a:pt x="34105" y="70780"/>
                    <a:pt x="35462" y="71798"/>
                  </a:cubicBezTo>
                  <a:cubicBezTo>
                    <a:pt x="36190" y="72355"/>
                    <a:pt x="36917" y="72888"/>
                    <a:pt x="37644" y="73397"/>
                  </a:cubicBezTo>
                  <a:cubicBezTo>
                    <a:pt x="38274" y="73858"/>
                    <a:pt x="38953" y="74294"/>
                    <a:pt x="39632" y="74682"/>
                  </a:cubicBezTo>
                  <a:cubicBezTo>
                    <a:pt x="39947" y="74832"/>
                    <a:pt x="40260" y="74899"/>
                    <a:pt x="40565" y="74899"/>
                  </a:cubicBezTo>
                  <a:cubicBezTo>
                    <a:pt x="41150" y="74899"/>
                    <a:pt x="41707" y="74652"/>
                    <a:pt x="42201" y="74270"/>
                  </a:cubicBezTo>
                  <a:cubicBezTo>
                    <a:pt x="42419" y="74173"/>
                    <a:pt x="42613" y="73979"/>
                    <a:pt x="42759" y="73761"/>
                  </a:cubicBezTo>
                  <a:cubicBezTo>
                    <a:pt x="42977" y="73882"/>
                    <a:pt x="43195" y="74003"/>
                    <a:pt x="43413" y="74125"/>
                  </a:cubicBezTo>
                  <a:cubicBezTo>
                    <a:pt x="43437" y="74173"/>
                    <a:pt x="43486" y="74222"/>
                    <a:pt x="43510" y="74270"/>
                  </a:cubicBezTo>
                  <a:cubicBezTo>
                    <a:pt x="43728" y="74512"/>
                    <a:pt x="43946" y="74755"/>
                    <a:pt x="44140" y="75021"/>
                  </a:cubicBezTo>
                  <a:cubicBezTo>
                    <a:pt x="44528" y="75506"/>
                    <a:pt x="44819" y="76088"/>
                    <a:pt x="45255" y="76549"/>
                  </a:cubicBezTo>
                  <a:cubicBezTo>
                    <a:pt x="45691" y="76985"/>
                    <a:pt x="46273" y="77324"/>
                    <a:pt x="46734" y="77761"/>
                  </a:cubicBezTo>
                  <a:cubicBezTo>
                    <a:pt x="47340" y="78318"/>
                    <a:pt x="47970" y="78851"/>
                    <a:pt x="48600" y="79409"/>
                  </a:cubicBezTo>
                  <a:cubicBezTo>
                    <a:pt x="51000" y="81542"/>
                    <a:pt x="53448" y="83602"/>
                    <a:pt x="55945" y="85614"/>
                  </a:cubicBezTo>
                  <a:cubicBezTo>
                    <a:pt x="58272" y="87481"/>
                    <a:pt x="60647" y="89395"/>
                    <a:pt x="63265" y="90850"/>
                  </a:cubicBezTo>
                  <a:cubicBezTo>
                    <a:pt x="65883" y="92304"/>
                    <a:pt x="68840" y="92813"/>
                    <a:pt x="71700" y="93759"/>
                  </a:cubicBezTo>
                  <a:cubicBezTo>
                    <a:pt x="73252" y="94268"/>
                    <a:pt x="74779" y="94898"/>
                    <a:pt x="76233" y="95625"/>
                  </a:cubicBezTo>
                  <a:cubicBezTo>
                    <a:pt x="77760" y="96401"/>
                    <a:pt x="79142" y="97322"/>
                    <a:pt x="80548" y="98219"/>
                  </a:cubicBezTo>
                  <a:cubicBezTo>
                    <a:pt x="80596" y="98243"/>
                    <a:pt x="80645" y="98254"/>
                    <a:pt x="80690" y="98254"/>
                  </a:cubicBezTo>
                  <a:cubicBezTo>
                    <a:pt x="80782" y="98254"/>
                    <a:pt x="80863" y="98211"/>
                    <a:pt x="80911" y="98146"/>
                  </a:cubicBezTo>
                  <a:lnTo>
                    <a:pt x="81008" y="98219"/>
                  </a:lnTo>
                  <a:lnTo>
                    <a:pt x="82051" y="96376"/>
                  </a:lnTo>
                  <a:cubicBezTo>
                    <a:pt x="82220" y="96522"/>
                    <a:pt x="82390" y="96692"/>
                    <a:pt x="82560" y="96861"/>
                  </a:cubicBezTo>
                  <a:cubicBezTo>
                    <a:pt x="82438" y="96522"/>
                    <a:pt x="82366" y="96182"/>
                    <a:pt x="82366" y="95819"/>
                  </a:cubicBezTo>
                  <a:lnTo>
                    <a:pt x="85299" y="90535"/>
                  </a:lnTo>
                  <a:cubicBezTo>
                    <a:pt x="85638" y="90704"/>
                    <a:pt x="85977" y="90874"/>
                    <a:pt x="86317" y="91019"/>
                  </a:cubicBezTo>
                  <a:cubicBezTo>
                    <a:pt x="86405" y="91093"/>
                    <a:pt x="86506" y="91126"/>
                    <a:pt x="86605" y="91126"/>
                  </a:cubicBezTo>
                  <a:cubicBezTo>
                    <a:pt x="86832" y="91126"/>
                    <a:pt x="87044" y="90950"/>
                    <a:pt x="87044" y="90680"/>
                  </a:cubicBezTo>
                  <a:cubicBezTo>
                    <a:pt x="87407" y="89614"/>
                    <a:pt x="87771" y="88571"/>
                    <a:pt x="88159" y="87505"/>
                  </a:cubicBezTo>
                  <a:cubicBezTo>
                    <a:pt x="88304" y="87165"/>
                    <a:pt x="88353" y="86778"/>
                    <a:pt x="88329" y="86390"/>
                  </a:cubicBezTo>
                  <a:cubicBezTo>
                    <a:pt x="88280" y="86147"/>
                    <a:pt x="88159" y="85905"/>
                    <a:pt x="87989" y="85711"/>
                  </a:cubicBezTo>
                  <a:lnTo>
                    <a:pt x="93661" y="75506"/>
                  </a:lnTo>
                  <a:cubicBezTo>
                    <a:pt x="93637" y="75482"/>
                    <a:pt x="93613" y="75482"/>
                    <a:pt x="93588" y="75458"/>
                  </a:cubicBezTo>
                  <a:cubicBezTo>
                    <a:pt x="93661" y="75385"/>
                    <a:pt x="93661" y="75264"/>
                    <a:pt x="93564" y="75215"/>
                  </a:cubicBezTo>
                  <a:cubicBezTo>
                    <a:pt x="89977" y="72185"/>
                    <a:pt x="87892" y="68065"/>
                    <a:pt x="85444" y="64138"/>
                  </a:cubicBezTo>
                  <a:cubicBezTo>
                    <a:pt x="83602" y="61229"/>
                    <a:pt x="81590" y="58442"/>
                    <a:pt x="79433" y="55775"/>
                  </a:cubicBezTo>
                  <a:cubicBezTo>
                    <a:pt x="79408" y="55751"/>
                    <a:pt x="79384" y="55727"/>
                    <a:pt x="79360" y="55703"/>
                  </a:cubicBezTo>
                  <a:cubicBezTo>
                    <a:pt x="79093" y="55363"/>
                    <a:pt x="78754" y="54951"/>
                    <a:pt x="78366" y="54515"/>
                  </a:cubicBezTo>
                  <a:cubicBezTo>
                    <a:pt x="77760" y="53812"/>
                    <a:pt x="77154" y="53109"/>
                    <a:pt x="76524" y="52430"/>
                  </a:cubicBezTo>
                  <a:cubicBezTo>
                    <a:pt x="75070" y="50782"/>
                    <a:pt x="73543" y="49231"/>
                    <a:pt x="71894" y="47776"/>
                  </a:cubicBezTo>
                  <a:cubicBezTo>
                    <a:pt x="67652" y="42880"/>
                    <a:pt x="64235" y="37305"/>
                    <a:pt x="59775" y="32602"/>
                  </a:cubicBezTo>
                  <a:lnTo>
                    <a:pt x="59750" y="32554"/>
                  </a:lnTo>
                  <a:cubicBezTo>
                    <a:pt x="59459" y="32239"/>
                    <a:pt x="59072" y="31851"/>
                    <a:pt x="58611" y="31415"/>
                  </a:cubicBezTo>
                  <a:cubicBezTo>
                    <a:pt x="56236" y="29039"/>
                    <a:pt x="53690" y="26858"/>
                    <a:pt x="51000" y="24846"/>
                  </a:cubicBezTo>
                  <a:cubicBezTo>
                    <a:pt x="50442" y="24410"/>
                    <a:pt x="49836" y="23997"/>
                    <a:pt x="49230" y="23634"/>
                  </a:cubicBezTo>
                  <a:cubicBezTo>
                    <a:pt x="48261" y="22979"/>
                    <a:pt x="47146" y="22470"/>
                    <a:pt x="46007" y="22204"/>
                  </a:cubicBezTo>
                  <a:cubicBezTo>
                    <a:pt x="44383" y="21452"/>
                    <a:pt x="42783" y="20604"/>
                    <a:pt x="41280" y="19659"/>
                  </a:cubicBezTo>
                  <a:cubicBezTo>
                    <a:pt x="40851" y="19401"/>
                    <a:pt x="40368" y="19289"/>
                    <a:pt x="39876" y="19289"/>
                  </a:cubicBezTo>
                  <a:cubicBezTo>
                    <a:pt x="38838" y="19289"/>
                    <a:pt x="37753" y="19785"/>
                    <a:pt x="37014" y="20458"/>
                  </a:cubicBezTo>
                  <a:cubicBezTo>
                    <a:pt x="35875" y="21380"/>
                    <a:pt x="35390" y="22907"/>
                    <a:pt x="35753" y="24337"/>
                  </a:cubicBezTo>
                  <a:cubicBezTo>
                    <a:pt x="35826" y="24676"/>
                    <a:pt x="35971" y="24991"/>
                    <a:pt x="36214" y="25258"/>
                  </a:cubicBezTo>
                  <a:cubicBezTo>
                    <a:pt x="30978" y="20798"/>
                    <a:pt x="25646" y="16386"/>
                    <a:pt x="20410" y="11902"/>
                  </a:cubicBezTo>
                  <a:cubicBezTo>
                    <a:pt x="18616" y="10448"/>
                    <a:pt x="16944" y="8799"/>
                    <a:pt x="15004" y="7515"/>
                  </a:cubicBezTo>
                  <a:cubicBezTo>
                    <a:pt x="14986" y="7509"/>
                    <a:pt x="14968" y="7506"/>
                    <a:pt x="14951" y="7506"/>
                  </a:cubicBezTo>
                  <a:cubicBezTo>
                    <a:pt x="14900" y="7506"/>
                    <a:pt x="14859" y="7533"/>
                    <a:pt x="14859" y="7587"/>
                  </a:cubicBezTo>
                  <a:cubicBezTo>
                    <a:pt x="14859" y="7539"/>
                    <a:pt x="14859" y="7515"/>
                    <a:pt x="14835" y="7466"/>
                  </a:cubicBezTo>
                  <a:cubicBezTo>
                    <a:pt x="14495" y="7757"/>
                    <a:pt x="14156" y="8048"/>
                    <a:pt x="13865" y="8387"/>
                  </a:cubicBezTo>
                  <a:cubicBezTo>
                    <a:pt x="13462" y="8022"/>
                    <a:pt x="12709" y="7232"/>
                    <a:pt x="12438" y="7232"/>
                  </a:cubicBezTo>
                  <a:cubicBezTo>
                    <a:pt x="12366" y="7232"/>
                    <a:pt x="12328" y="7287"/>
                    <a:pt x="12338" y="7418"/>
                  </a:cubicBezTo>
                  <a:cubicBezTo>
                    <a:pt x="12334" y="7417"/>
                    <a:pt x="12330" y="7417"/>
                    <a:pt x="12325" y="7417"/>
                  </a:cubicBezTo>
                  <a:cubicBezTo>
                    <a:pt x="12083" y="7417"/>
                    <a:pt x="11729" y="8075"/>
                    <a:pt x="11562" y="8218"/>
                  </a:cubicBezTo>
                  <a:cubicBezTo>
                    <a:pt x="11369" y="8484"/>
                    <a:pt x="11175" y="8727"/>
                    <a:pt x="10956" y="8969"/>
                  </a:cubicBezTo>
                  <a:cubicBezTo>
                    <a:pt x="7393" y="5963"/>
                    <a:pt x="3685" y="257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9"/>
            <p:cNvSpPr/>
            <p:nvPr/>
          </p:nvSpPr>
          <p:spPr>
            <a:xfrm flipH="1">
              <a:off x="1193025" y="2224679"/>
              <a:ext cx="1695550" cy="1966000"/>
            </a:xfrm>
            <a:custGeom>
              <a:avLst/>
              <a:gdLst/>
              <a:ahLst/>
              <a:cxnLst/>
              <a:rect l="l" t="t" r="r" b="b"/>
              <a:pathLst>
                <a:path w="67822" h="78640" extrusionOk="0">
                  <a:moveTo>
                    <a:pt x="13319" y="0"/>
                  </a:moveTo>
                  <a:cubicBezTo>
                    <a:pt x="13252" y="0"/>
                    <a:pt x="13183" y="2"/>
                    <a:pt x="13114" y="7"/>
                  </a:cubicBezTo>
                  <a:cubicBezTo>
                    <a:pt x="11199" y="152"/>
                    <a:pt x="9841" y="3473"/>
                    <a:pt x="9963" y="4758"/>
                  </a:cubicBezTo>
                  <a:cubicBezTo>
                    <a:pt x="10060" y="6042"/>
                    <a:pt x="13283" y="8151"/>
                    <a:pt x="12847" y="8660"/>
                  </a:cubicBezTo>
                  <a:lnTo>
                    <a:pt x="14956" y="6261"/>
                  </a:lnTo>
                  <a:lnTo>
                    <a:pt x="15732" y="7085"/>
                  </a:lnTo>
                  <a:lnTo>
                    <a:pt x="13380" y="9484"/>
                  </a:lnTo>
                  <a:cubicBezTo>
                    <a:pt x="13380" y="9484"/>
                    <a:pt x="14374" y="10284"/>
                    <a:pt x="15489" y="11084"/>
                  </a:cubicBezTo>
                  <a:cubicBezTo>
                    <a:pt x="15957" y="11427"/>
                    <a:pt x="16362" y="11525"/>
                    <a:pt x="16672" y="11525"/>
                  </a:cubicBezTo>
                  <a:cubicBezTo>
                    <a:pt x="17086" y="11525"/>
                    <a:pt x="17331" y="11351"/>
                    <a:pt x="17331" y="11351"/>
                  </a:cubicBezTo>
                  <a:cubicBezTo>
                    <a:pt x="17331" y="11351"/>
                    <a:pt x="22179" y="18308"/>
                    <a:pt x="24894" y="18477"/>
                  </a:cubicBezTo>
                  <a:cubicBezTo>
                    <a:pt x="25815" y="20635"/>
                    <a:pt x="28094" y="21992"/>
                    <a:pt x="28094" y="21992"/>
                  </a:cubicBezTo>
                  <a:cubicBezTo>
                    <a:pt x="28094" y="21992"/>
                    <a:pt x="28094" y="24028"/>
                    <a:pt x="28118" y="25386"/>
                  </a:cubicBezTo>
                  <a:cubicBezTo>
                    <a:pt x="28166" y="26743"/>
                    <a:pt x="28869" y="29167"/>
                    <a:pt x="28869" y="29167"/>
                  </a:cubicBezTo>
                  <a:lnTo>
                    <a:pt x="23900" y="26185"/>
                  </a:lnTo>
                  <a:lnTo>
                    <a:pt x="9405" y="14575"/>
                  </a:lnTo>
                  <a:lnTo>
                    <a:pt x="8169" y="15714"/>
                  </a:lnTo>
                  <a:lnTo>
                    <a:pt x="7442" y="15350"/>
                  </a:lnTo>
                  <a:lnTo>
                    <a:pt x="8629" y="13751"/>
                  </a:lnTo>
                  <a:cubicBezTo>
                    <a:pt x="8629" y="13751"/>
                    <a:pt x="6642" y="12030"/>
                    <a:pt x="6496" y="11715"/>
                  </a:cubicBezTo>
                  <a:cubicBezTo>
                    <a:pt x="6395" y="11479"/>
                    <a:pt x="4939" y="10846"/>
                    <a:pt x="3491" y="10846"/>
                  </a:cubicBezTo>
                  <a:cubicBezTo>
                    <a:pt x="2852" y="10846"/>
                    <a:pt x="2216" y="10969"/>
                    <a:pt x="1697" y="11302"/>
                  </a:cubicBezTo>
                  <a:cubicBezTo>
                    <a:pt x="0" y="12393"/>
                    <a:pt x="121" y="14744"/>
                    <a:pt x="994" y="16490"/>
                  </a:cubicBezTo>
                  <a:cubicBezTo>
                    <a:pt x="1867" y="18211"/>
                    <a:pt x="5721" y="21410"/>
                    <a:pt x="5721" y="21410"/>
                  </a:cubicBezTo>
                  <a:lnTo>
                    <a:pt x="12144" y="27422"/>
                  </a:lnTo>
                  <a:cubicBezTo>
                    <a:pt x="12144" y="27422"/>
                    <a:pt x="11210" y="27119"/>
                    <a:pt x="10070" y="27119"/>
                  </a:cubicBezTo>
                  <a:cubicBezTo>
                    <a:pt x="8953" y="27119"/>
                    <a:pt x="7639" y="27409"/>
                    <a:pt x="6811" y="28561"/>
                  </a:cubicBezTo>
                  <a:cubicBezTo>
                    <a:pt x="5139" y="30888"/>
                    <a:pt x="5793" y="33991"/>
                    <a:pt x="6860" y="35348"/>
                  </a:cubicBezTo>
                  <a:cubicBezTo>
                    <a:pt x="7902" y="36730"/>
                    <a:pt x="9454" y="38475"/>
                    <a:pt x="9454" y="38475"/>
                  </a:cubicBezTo>
                  <a:cubicBezTo>
                    <a:pt x="9454" y="38475"/>
                    <a:pt x="8841" y="38362"/>
                    <a:pt x="7983" y="38362"/>
                  </a:cubicBezTo>
                  <a:cubicBezTo>
                    <a:pt x="6696" y="38362"/>
                    <a:pt x="4858" y="38615"/>
                    <a:pt x="3709" y="39881"/>
                  </a:cubicBezTo>
                  <a:cubicBezTo>
                    <a:pt x="1770" y="42014"/>
                    <a:pt x="3006" y="44947"/>
                    <a:pt x="5478" y="47759"/>
                  </a:cubicBezTo>
                  <a:cubicBezTo>
                    <a:pt x="7951" y="50595"/>
                    <a:pt x="11829" y="53794"/>
                    <a:pt x="14301" y="54667"/>
                  </a:cubicBezTo>
                  <a:cubicBezTo>
                    <a:pt x="14769" y="54826"/>
                    <a:pt x="15161" y="54890"/>
                    <a:pt x="15491" y="54890"/>
                  </a:cubicBezTo>
                  <a:cubicBezTo>
                    <a:pt x="16921" y="54890"/>
                    <a:pt x="17162" y="53673"/>
                    <a:pt x="17162" y="53673"/>
                  </a:cubicBezTo>
                  <a:cubicBezTo>
                    <a:pt x="17162" y="53673"/>
                    <a:pt x="19440" y="56073"/>
                    <a:pt x="21282" y="57697"/>
                  </a:cubicBezTo>
                  <a:cubicBezTo>
                    <a:pt x="23125" y="59321"/>
                    <a:pt x="27851" y="64169"/>
                    <a:pt x="30857" y="65793"/>
                  </a:cubicBezTo>
                  <a:cubicBezTo>
                    <a:pt x="33863" y="67417"/>
                    <a:pt x="37450" y="71247"/>
                    <a:pt x="43413" y="72798"/>
                  </a:cubicBezTo>
                  <a:cubicBezTo>
                    <a:pt x="49376" y="74349"/>
                    <a:pt x="55193" y="78640"/>
                    <a:pt x="55193" y="78640"/>
                  </a:cubicBezTo>
                  <a:lnTo>
                    <a:pt x="67822" y="55951"/>
                  </a:lnTo>
                  <a:cubicBezTo>
                    <a:pt x="67822" y="55951"/>
                    <a:pt x="65131" y="53940"/>
                    <a:pt x="63362" y="51734"/>
                  </a:cubicBezTo>
                  <a:cubicBezTo>
                    <a:pt x="61617" y="49528"/>
                    <a:pt x="55605" y="38766"/>
                    <a:pt x="53545" y="36124"/>
                  </a:cubicBezTo>
                  <a:cubicBezTo>
                    <a:pt x="51460" y="33482"/>
                    <a:pt x="46055" y="28173"/>
                    <a:pt x="43704" y="25943"/>
                  </a:cubicBezTo>
                  <a:cubicBezTo>
                    <a:pt x="41377" y="23737"/>
                    <a:pt x="35802" y="15108"/>
                    <a:pt x="33911" y="12975"/>
                  </a:cubicBezTo>
                  <a:cubicBezTo>
                    <a:pt x="31996" y="10818"/>
                    <a:pt x="25161" y="5267"/>
                    <a:pt x="23391" y="4055"/>
                  </a:cubicBezTo>
                  <a:cubicBezTo>
                    <a:pt x="21597" y="2843"/>
                    <a:pt x="20434" y="2746"/>
                    <a:pt x="18374" y="2116"/>
                  </a:cubicBezTo>
                  <a:cubicBezTo>
                    <a:pt x="16365" y="1508"/>
                    <a:pt x="15121" y="0"/>
                    <a:pt x="133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9"/>
            <p:cNvSpPr/>
            <p:nvPr/>
          </p:nvSpPr>
          <p:spPr>
            <a:xfrm flipH="1">
              <a:off x="1325125" y="2632054"/>
              <a:ext cx="866575" cy="1380950"/>
            </a:xfrm>
            <a:custGeom>
              <a:avLst/>
              <a:gdLst/>
              <a:ahLst/>
              <a:cxnLst/>
              <a:rect l="l" t="t" r="r" b="b"/>
              <a:pathLst>
                <a:path w="34663" h="55238" extrusionOk="0">
                  <a:moveTo>
                    <a:pt x="3321" y="1"/>
                  </a:moveTo>
                  <a:cubicBezTo>
                    <a:pt x="1673" y="970"/>
                    <a:pt x="655" y="2813"/>
                    <a:pt x="340" y="4727"/>
                  </a:cubicBezTo>
                  <a:cubicBezTo>
                    <a:pt x="0" y="6618"/>
                    <a:pt x="316" y="8557"/>
                    <a:pt x="800" y="10424"/>
                  </a:cubicBezTo>
                  <a:cubicBezTo>
                    <a:pt x="2424" y="16702"/>
                    <a:pt x="5963" y="22301"/>
                    <a:pt x="10957" y="26470"/>
                  </a:cubicBezTo>
                  <a:cubicBezTo>
                    <a:pt x="10278" y="29209"/>
                    <a:pt x="10520" y="32094"/>
                    <a:pt x="10932" y="34881"/>
                  </a:cubicBezTo>
                  <a:cubicBezTo>
                    <a:pt x="11223" y="36893"/>
                    <a:pt x="11611" y="38929"/>
                    <a:pt x="12435" y="40796"/>
                  </a:cubicBezTo>
                  <a:cubicBezTo>
                    <a:pt x="14859" y="46225"/>
                    <a:pt x="20555" y="49328"/>
                    <a:pt x="25888" y="51946"/>
                  </a:cubicBezTo>
                  <a:cubicBezTo>
                    <a:pt x="28118" y="53037"/>
                    <a:pt x="30348" y="54103"/>
                    <a:pt x="32602" y="55145"/>
                  </a:cubicBezTo>
                  <a:cubicBezTo>
                    <a:pt x="32707" y="55198"/>
                    <a:pt x="32812" y="55238"/>
                    <a:pt x="32917" y="55238"/>
                  </a:cubicBezTo>
                  <a:cubicBezTo>
                    <a:pt x="32957" y="55238"/>
                    <a:pt x="32998" y="55232"/>
                    <a:pt x="33039" y="55218"/>
                  </a:cubicBezTo>
                  <a:cubicBezTo>
                    <a:pt x="33208" y="55170"/>
                    <a:pt x="33281" y="54976"/>
                    <a:pt x="33354" y="54806"/>
                  </a:cubicBezTo>
                  <a:lnTo>
                    <a:pt x="34445" y="51631"/>
                  </a:lnTo>
                  <a:cubicBezTo>
                    <a:pt x="34590" y="51291"/>
                    <a:pt x="34663" y="50904"/>
                    <a:pt x="34639" y="50516"/>
                  </a:cubicBezTo>
                  <a:cubicBezTo>
                    <a:pt x="34517" y="49886"/>
                    <a:pt x="33936" y="49498"/>
                    <a:pt x="33402" y="49134"/>
                  </a:cubicBezTo>
                  <a:cubicBezTo>
                    <a:pt x="27318" y="45013"/>
                    <a:pt x="24070" y="37984"/>
                    <a:pt x="20555" y="31536"/>
                  </a:cubicBezTo>
                  <a:cubicBezTo>
                    <a:pt x="20192" y="30785"/>
                    <a:pt x="19731" y="30106"/>
                    <a:pt x="19174" y="29500"/>
                  </a:cubicBezTo>
                  <a:cubicBezTo>
                    <a:pt x="18471" y="28773"/>
                    <a:pt x="17550" y="28337"/>
                    <a:pt x="16677" y="27828"/>
                  </a:cubicBezTo>
                  <a:lnTo>
                    <a:pt x="16629" y="27803"/>
                  </a:lnTo>
                  <a:cubicBezTo>
                    <a:pt x="15926" y="27367"/>
                    <a:pt x="15223" y="26882"/>
                    <a:pt x="14568" y="26349"/>
                  </a:cubicBezTo>
                  <a:cubicBezTo>
                    <a:pt x="14011" y="25888"/>
                    <a:pt x="13308" y="25379"/>
                    <a:pt x="12944" y="24749"/>
                  </a:cubicBezTo>
                  <a:cubicBezTo>
                    <a:pt x="12678" y="24289"/>
                    <a:pt x="12581" y="23755"/>
                    <a:pt x="12266" y="23319"/>
                  </a:cubicBezTo>
                  <a:cubicBezTo>
                    <a:pt x="11248" y="21744"/>
                    <a:pt x="9987" y="20313"/>
                    <a:pt x="8824" y="18859"/>
                  </a:cubicBezTo>
                  <a:cubicBezTo>
                    <a:pt x="7466" y="17187"/>
                    <a:pt x="6206" y="15441"/>
                    <a:pt x="5042" y="13623"/>
                  </a:cubicBezTo>
                  <a:cubicBezTo>
                    <a:pt x="2982" y="10230"/>
                    <a:pt x="1576" y="6206"/>
                    <a:pt x="2255" y="2304"/>
                  </a:cubicBezTo>
                  <a:cubicBezTo>
                    <a:pt x="2279" y="1916"/>
                    <a:pt x="2424" y="1528"/>
                    <a:pt x="2691" y="1237"/>
                  </a:cubicBezTo>
                  <a:cubicBezTo>
                    <a:pt x="2839" y="1062"/>
                    <a:pt x="3046" y="977"/>
                    <a:pt x="3256" y="977"/>
                  </a:cubicBezTo>
                  <a:cubicBezTo>
                    <a:pt x="3424" y="977"/>
                    <a:pt x="3593" y="1032"/>
                    <a:pt x="3733" y="1140"/>
                  </a:cubicBezTo>
                  <a:lnTo>
                    <a:pt x="33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9"/>
            <p:cNvSpPr/>
            <p:nvPr/>
          </p:nvSpPr>
          <p:spPr>
            <a:xfrm flipH="1">
              <a:off x="2143200" y="2282404"/>
              <a:ext cx="486025" cy="500575"/>
            </a:xfrm>
            <a:custGeom>
              <a:avLst/>
              <a:gdLst/>
              <a:ahLst/>
              <a:cxnLst/>
              <a:rect l="l" t="t" r="r" b="b"/>
              <a:pathLst>
                <a:path w="19441" h="20023" extrusionOk="0">
                  <a:moveTo>
                    <a:pt x="2691" y="1"/>
                  </a:moveTo>
                  <a:cubicBezTo>
                    <a:pt x="2546" y="1"/>
                    <a:pt x="2400" y="25"/>
                    <a:pt x="2279" y="73"/>
                  </a:cubicBezTo>
                  <a:cubicBezTo>
                    <a:pt x="776" y="776"/>
                    <a:pt x="1" y="2449"/>
                    <a:pt x="461" y="4049"/>
                  </a:cubicBezTo>
                  <a:lnTo>
                    <a:pt x="2934" y="5697"/>
                  </a:lnTo>
                  <a:cubicBezTo>
                    <a:pt x="2837" y="5988"/>
                    <a:pt x="2715" y="6303"/>
                    <a:pt x="2619" y="6594"/>
                  </a:cubicBezTo>
                  <a:cubicBezTo>
                    <a:pt x="3370" y="5915"/>
                    <a:pt x="3976" y="5091"/>
                    <a:pt x="4388" y="4170"/>
                  </a:cubicBezTo>
                  <a:lnTo>
                    <a:pt x="5164" y="4848"/>
                  </a:lnTo>
                  <a:cubicBezTo>
                    <a:pt x="4655" y="5745"/>
                    <a:pt x="4024" y="6569"/>
                    <a:pt x="3297" y="7321"/>
                  </a:cubicBezTo>
                  <a:cubicBezTo>
                    <a:pt x="3661" y="8072"/>
                    <a:pt x="4388" y="8557"/>
                    <a:pt x="5188" y="8654"/>
                  </a:cubicBezTo>
                  <a:cubicBezTo>
                    <a:pt x="5503" y="8654"/>
                    <a:pt x="5794" y="8678"/>
                    <a:pt x="6109" y="8751"/>
                  </a:cubicBezTo>
                  <a:cubicBezTo>
                    <a:pt x="6400" y="8872"/>
                    <a:pt x="6642" y="9042"/>
                    <a:pt x="6860" y="9284"/>
                  </a:cubicBezTo>
                  <a:cubicBezTo>
                    <a:pt x="8678" y="11054"/>
                    <a:pt x="10496" y="12823"/>
                    <a:pt x="12290" y="14617"/>
                  </a:cubicBezTo>
                  <a:lnTo>
                    <a:pt x="14447" y="16726"/>
                  </a:lnTo>
                  <a:cubicBezTo>
                    <a:pt x="15587" y="17938"/>
                    <a:pt x="16847" y="19029"/>
                    <a:pt x="18204" y="20022"/>
                  </a:cubicBezTo>
                  <a:cubicBezTo>
                    <a:pt x="18204" y="18374"/>
                    <a:pt x="18641" y="16774"/>
                    <a:pt x="19441" y="15344"/>
                  </a:cubicBezTo>
                  <a:cubicBezTo>
                    <a:pt x="19101" y="13914"/>
                    <a:pt x="17598" y="13163"/>
                    <a:pt x="16338" y="12460"/>
                  </a:cubicBezTo>
                  <a:cubicBezTo>
                    <a:pt x="14326" y="11296"/>
                    <a:pt x="12532" y="9793"/>
                    <a:pt x="11102" y="7975"/>
                  </a:cubicBezTo>
                  <a:cubicBezTo>
                    <a:pt x="10593" y="7369"/>
                    <a:pt x="10181" y="6400"/>
                    <a:pt x="10787" y="5915"/>
                  </a:cubicBezTo>
                  <a:cubicBezTo>
                    <a:pt x="7806" y="5042"/>
                    <a:pt x="5212" y="3176"/>
                    <a:pt x="3467" y="631"/>
                  </a:cubicBezTo>
                  <a:cubicBezTo>
                    <a:pt x="3273" y="340"/>
                    <a:pt x="3031" y="1"/>
                    <a:pt x="26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9"/>
            <p:cNvSpPr/>
            <p:nvPr/>
          </p:nvSpPr>
          <p:spPr>
            <a:xfrm flipH="1">
              <a:off x="2098350" y="2555504"/>
              <a:ext cx="761150" cy="628025"/>
            </a:xfrm>
            <a:custGeom>
              <a:avLst/>
              <a:gdLst/>
              <a:ahLst/>
              <a:cxnLst/>
              <a:rect l="l" t="t" r="r" b="b"/>
              <a:pathLst>
                <a:path w="30446" h="25121" extrusionOk="0">
                  <a:moveTo>
                    <a:pt x="1636" y="1"/>
                  </a:moveTo>
                  <a:cubicBezTo>
                    <a:pt x="1071" y="1"/>
                    <a:pt x="496" y="449"/>
                    <a:pt x="267" y="1002"/>
                  </a:cubicBezTo>
                  <a:cubicBezTo>
                    <a:pt x="1" y="1705"/>
                    <a:pt x="122" y="2505"/>
                    <a:pt x="243" y="3257"/>
                  </a:cubicBezTo>
                  <a:lnTo>
                    <a:pt x="5697" y="9801"/>
                  </a:lnTo>
                  <a:cubicBezTo>
                    <a:pt x="12023" y="14892"/>
                    <a:pt x="18350" y="20006"/>
                    <a:pt x="24676" y="25121"/>
                  </a:cubicBezTo>
                  <a:lnTo>
                    <a:pt x="30445" y="20830"/>
                  </a:lnTo>
                  <a:cubicBezTo>
                    <a:pt x="29209" y="18309"/>
                    <a:pt x="27731" y="15570"/>
                    <a:pt x="25088" y="14601"/>
                  </a:cubicBezTo>
                  <a:lnTo>
                    <a:pt x="25088" y="14601"/>
                  </a:lnTo>
                  <a:cubicBezTo>
                    <a:pt x="25646" y="15716"/>
                    <a:pt x="25888" y="16976"/>
                    <a:pt x="25791" y="18237"/>
                  </a:cubicBezTo>
                  <a:cubicBezTo>
                    <a:pt x="25619" y="18255"/>
                    <a:pt x="25448" y="18263"/>
                    <a:pt x="25278" y="18263"/>
                  </a:cubicBezTo>
                  <a:cubicBezTo>
                    <a:pt x="23384" y="18263"/>
                    <a:pt x="21597" y="17201"/>
                    <a:pt x="19974" y="16201"/>
                  </a:cubicBezTo>
                  <a:lnTo>
                    <a:pt x="18592" y="15328"/>
                  </a:lnTo>
                  <a:cubicBezTo>
                    <a:pt x="17502" y="14649"/>
                    <a:pt x="16411" y="13971"/>
                    <a:pt x="15393" y="13219"/>
                  </a:cubicBezTo>
                  <a:cubicBezTo>
                    <a:pt x="13502" y="11765"/>
                    <a:pt x="11733" y="10165"/>
                    <a:pt x="10109" y="8420"/>
                  </a:cubicBezTo>
                  <a:cubicBezTo>
                    <a:pt x="9503" y="7789"/>
                    <a:pt x="8872" y="6990"/>
                    <a:pt x="9066" y="6141"/>
                  </a:cubicBezTo>
                  <a:lnTo>
                    <a:pt x="9066" y="6141"/>
                  </a:lnTo>
                  <a:cubicBezTo>
                    <a:pt x="8822" y="6235"/>
                    <a:pt x="8567" y="6277"/>
                    <a:pt x="8311" y="6277"/>
                  </a:cubicBezTo>
                  <a:cubicBezTo>
                    <a:pt x="7703" y="6277"/>
                    <a:pt x="7088" y="6039"/>
                    <a:pt x="6594" y="5681"/>
                  </a:cubicBezTo>
                  <a:cubicBezTo>
                    <a:pt x="5915" y="5147"/>
                    <a:pt x="5333" y="4493"/>
                    <a:pt x="4873" y="3741"/>
                  </a:cubicBezTo>
                  <a:lnTo>
                    <a:pt x="2788" y="833"/>
                  </a:lnTo>
                  <a:cubicBezTo>
                    <a:pt x="2619" y="542"/>
                    <a:pt x="2376" y="299"/>
                    <a:pt x="2085" y="106"/>
                  </a:cubicBezTo>
                  <a:cubicBezTo>
                    <a:pt x="1941" y="33"/>
                    <a:pt x="1789" y="1"/>
                    <a:pt x="16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9"/>
            <p:cNvSpPr/>
            <p:nvPr/>
          </p:nvSpPr>
          <p:spPr>
            <a:xfrm flipH="1">
              <a:off x="2176525" y="2486579"/>
              <a:ext cx="639350" cy="520000"/>
            </a:xfrm>
            <a:custGeom>
              <a:avLst/>
              <a:gdLst/>
              <a:ahLst/>
              <a:cxnLst/>
              <a:rect l="l" t="t" r="r" b="b"/>
              <a:pathLst>
                <a:path w="25574" h="20800" extrusionOk="0">
                  <a:moveTo>
                    <a:pt x="372" y="0"/>
                  </a:moveTo>
                  <a:cubicBezTo>
                    <a:pt x="338" y="0"/>
                    <a:pt x="303" y="1"/>
                    <a:pt x="268" y="2"/>
                  </a:cubicBezTo>
                  <a:lnTo>
                    <a:pt x="1" y="439"/>
                  </a:lnTo>
                  <a:cubicBezTo>
                    <a:pt x="1213" y="1287"/>
                    <a:pt x="2352" y="2208"/>
                    <a:pt x="3467" y="3153"/>
                  </a:cubicBezTo>
                  <a:cubicBezTo>
                    <a:pt x="3685" y="3323"/>
                    <a:pt x="3879" y="3541"/>
                    <a:pt x="3976" y="3784"/>
                  </a:cubicBezTo>
                  <a:cubicBezTo>
                    <a:pt x="4170" y="4341"/>
                    <a:pt x="3710" y="4971"/>
                    <a:pt x="3903" y="5529"/>
                  </a:cubicBezTo>
                  <a:cubicBezTo>
                    <a:pt x="4007" y="5922"/>
                    <a:pt x="4318" y="6099"/>
                    <a:pt x="4633" y="6099"/>
                  </a:cubicBezTo>
                  <a:cubicBezTo>
                    <a:pt x="5056" y="6099"/>
                    <a:pt x="5486" y="5780"/>
                    <a:pt x="5431" y="5238"/>
                  </a:cubicBezTo>
                  <a:lnTo>
                    <a:pt x="5431" y="5238"/>
                  </a:lnTo>
                  <a:lnTo>
                    <a:pt x="18326" y="16267"/>
                  </a:lnTo>
                  <a:cubicBezTo>
                    <a:pt x="18762" y="16631"/>
                    <a:pt x="19223" y="17067"/>
                    <a:pt x="19223" y="17624"/>
                  </a:cubicBezTo>
                  <a:cubicBezTo>
                    <a:pt x="19448" y="17437"/>
                    <a:pt x="19705" y="17361"/>
                    <a:pt x="19975" y="17361"/>
                  </a:cubicBezTo>
                  <a:cubicBezTo>
                    <a:pt x="20579" y="17361"/>
                    <a:pt x="21249" y="17741"/>
                    <a:pt x="21768" y="18109"/>
                  </a:cubicBezTo>
                  <a:lnTo>
                    <a:pt x="25525" y="20800"/>
                  </a:lnTo>
                  <a:cubicBezTo>
                    <a:pt x="25573" y="19588"/>
                    <a:pt x="24919" y="18449"/>
                    <a:pt x="24046" y="17600"/>
                  </a:cubicBezTo>
                  <a:cubicBezTo>
                    <a:pt x="23198" y="16752"/>
                    <a:pt x="22131" y="16170"/>
                    <a:pt x="21089" y="15540"/>
                  </a:cubicBezTo>
                  <a:cubicBezTo>
                    <a:pt x="15660" y="12316"/>
                    <a:pt x="10812" y="8244"/>
                    <a:pt x="5988" y="4196"/>
                  </a:cubicBezTo>
                  <a:cubicBezTo>
                    <a:pt x="5624" y="4559"/>
                    <a:pt x="5285" y="4947"/>
                    <a:pt x="4946" y="5335"/>
                  </a:cubicBezTo>
                  <a:cubicBezTo>
                    <a:pt x="4994" y="4729"/>
                    <a:pt x="5261" y="4171"/>
                    <a:pt x="5673" y="3735"/>
                  </a:cubicBezTo>
                  <a:cubicBezTo>
                    <a:pt x="3597" y="2972"/>
                    <a:pt x="2555" y="0"/>
                    <a:pt x="3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9"/>
            <p:cNvSpPr/>
            <p:nvPr/>
          </p:nvSpPr>
          <p:spPr>
            <a:xfrm flipH="1">
              <a:off x="2337725" y="2996254"/>
              <a:ext cx="390875" cy="388575"/>
            </a:xfrm>
            <a:custGeom>
              <a:avLst/>
              <a:gdLst/>
              <a:ahLst/>
              <a:cxnLst/>
              <a:rect l="l" t="t" r="r" b="b"/>
              <a:pathLst>
                <a:path w="15635" h="15543" extrusionOk="0">
                  <a:moveTo>
                    <a:pt x="994" y="1"/>
                  </a:moveTo>
                  <a:cubicBezTo>
                    <a:pt x="122" y="1479"/>
                    <a:pt x="0" y="3297"/>
                    <a:pt x="703" y="4873"/>
                  </a:cubicBezTo>
                  <a:lnTo>
                    <a:pt x="8436" y="12193"/>
                  </a:lnTo>
                  <a:cubicBezTo>
                    <a:pt x="9284" y="13405"/>
                    <a:pt x="10181" y="14666"/>
                    <a:pt x="11538" y="15272"/>
                  </a:cubicBezTo>
                  <a:cubicBezTo>
                    <a:pt x="11944" y="15453"/>
                    <a:pt x="12399" y="15543"/>
                    <a:pt x="12851" y="15543"/>
                  </a:cubicBezTo>
                  <a:cubicBezTo>
                    <a:pt x="13912" y="15543"/>
                    <a:pt x="14955" y="15046"/>
                    <a:pt x="15295" y="14060"/>
                  </a:cubicBezTo>
                  <a:cubicBezTo>
                    <a:pt x="15635" y="13138"/>
                    <a:pt x="15223" y="12072"/>
                    <a:pt x="14641" y="11248"/>
                  </a:cubicBezTo>
                  <a:cubicBezTo>
                    <a:pt x="12629" y="8315"/>
                    <a:pt x="8848" y="7297"/>
                    <a:pt x="5963" y="5188"/>
                  </a:cubicBezTo>
                  <a:cubicBezTo>
                    <a:pt x="4024" y="3782"/>
                    <a:pt x="2497" y="1867"/>
                    <a:pt x="9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9"/>
            <p:cNvSpPr/>
            <p:nvPr/>
          </p:nvSpPr>
          <p:spPr>
            <a:xfrm flipH="1">
              <a:off x="2488600" y="3262879"/>
              <a:ext cx="327275" cy="339950"/>
            </a:xfrm>
            <a:custGeom>
              <a:avLst/>
              <a:gdLst/>
              <a:ahLst/>
              <a:cxnLst/>
              <a:rect l="l" t="t" r="r" b="b"/>
              <a:pathLst>
                <a:path w="13091" h="13598" extrusionOk="0">
                  <a:moveTo>
                    <a:pt x="2533" y="0"/>
                  </a:moveTo>
                  <a:cubicBezTo>
                    <a:pt x="2395" y="0"/>
                    <a:pt x="2259" y="27"/>
                    <a:pt x="2134" y="74"/>
                  </a:cubicBezTo>
                  <a:cubicBezTo>
                    <a:pt x="680" y="655"/>
                    <a:pt x="1" y="2352"/>
                    <a:pt x="680" y="3758"/>
                  </a:cubicBezTo>
                  <a:lnTo>
                    <a:pt x="3370" y="7103"/>
                  </a:lnTo>
                  <a:lnTo>
                    <a:pt x="6982" y="10472"/>
                  </a:lnTo>
                  <a:cubicBezTo>
                    <a:pt x="8364" y="11757"/>
                    <a:pt x="9818" y="13090"/>
                    <a:pt x="11636" y="13527"/>
                  </a:cubicBezTo>
                  <a:cubicBezTo>
                    <a:pt x="11801" y="13570"/>
                    <a:pt x="11982" y="13598"/>
                    <a:pt x="12157" y="13598"/>
                  </a:cubicBezTo>
                  <a:cubicBezTo>
                    <a:pt x="12470" y="13598"/>
                    <a:pt x="12765" y="13509"/>
                    <a:pt x="12921" y="13260"/>
                  </a:cubicBezTo>
                  <a:cubicBezTo>
                    <a:pt x="13066" y="12969"/>
                    <a:pt x="13090" y="12678"/>
                    <a:pt x="12993" y="12387"/>
                  </a:cubicBezTo>
                  <a:cubicBezTo>
                    <a:pt x="12605" y="10497"/>
                    <a:pt x="11200" y="8994"/>
                    <a:pt x="9721" y="7733"/>
                  </a:cubicBezTo>
                  <a:cubicBezTo>
                    <a:pt x="7394" y="5722"/>
                    <a:pt x="4679" y="3904"/>
                    <a:pt x="3540" y="1043"/>
                  </a:cubicBezTo>
                  <a:cubicBezTo>
                    <a:pt x="3370" y="631"/>
                    <a:pt x="3176" y="146"/>
                    <a:pt x="2764" y="25"/>
                  </a:cubicBezTo>
                  <a:cubicBezTo>
                    <a:pt x="2687" y="8"/>
                    <a:pt x="2610" y="0"/>
                    <a:pt x="25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9"/>
            <p:cNvSpPr/>
            <p:nvPr/>
          </p:nvSpPr>
          <p:spPr>
            <a:xfrm flipH="1">
              <a:off x="1417825" y="2966554"/>
              <a:ext cx="1278050" cy="1190200"/>
            </a:xfrm>
            <a:custGeom>
              <a:avLst/>
              <a:gdLst/>
              <a:ahLst/>
              <a:cxnLst/>
              <a:rect l="l" t="t" r="r" b="b"/>
              <a:pathLst>
                <a:path w="51122" h="47608" extrusionOk="0">
                  <a:moveTo>
                    <a:pt x="0" y="11248"/>
                  </a:moveTo>
                  <a:lnTo>
                    <a:pt x="0" y="11248"/>
                  </a:lnTo>
                  <a:cubicBezTo>
                    <a:pt x="90" y="11290"/>
                    <a:pt x="183" y="11319"/>
                    <a:pt x="277" y="11337"/>
                  </a:cubicBezTo>
                  <a:lnTo>
                    <a:pt x="277" y="11337"/>
                  </a:lnTo>
                  <a:cubicBezTo>
                    <a:pt x="186" y="11305"/>
                    <a:pt x="94" y="11275"/>
                    <a:pt x="0" y="11248"/>
                  </a:cubicBezTo>
                  <a:close/>
                  <a:moveTo>
                    <a:pt x="6836" y="1"/>
                  </a:moveTo>
                  <a:lnTo>
                    <a:pt x="7296" y="1286"/>
                  </a:lnTo>
                  <a:cubicBezTo>
                    <a:pt x="8702" y="2546"/>
                    <a:pt x="9817" y="4122"/>
                    <a:pt x="10908" y="5673"/>
                  </a:cubicBezTo>
                  <a:lnTo>
                    <a:pt x="14156" y="10303"/>
                  </a:lnTo>
                  <a:cubicBezTo>
                    <a:pt x="14738" y="11103"/>
                    <a:pt x="15320" y="11951"/>
                    <a:pt x="15586" y="12921"/>
                  </a:cubicBezTo>
                  <a:cubicBezTo>
                    <a:pt x="15853" y="13890"/>
                    <a:pt x="15707" y="15029"/>
                    <a:pt x="14980" y="15708"/>
                  </a:cubicBezTo>
                  <a:cubicBezTo>
                    <a:pt x="14498" y="16180"/>
                    <a:pt x="13880" y="16361"/>
                    <a:pt x="13220" y="16361"/>
                  </a:cubicBezTo>
                  <a:cubicBezTo>
                    <a:pt x="12322" y="16361"/>
                    <a:pt x="11344" y="16027"/>
                    <a:pt x="10520" y="15635"/>
                  </a:cubicBezTo>
                  <a:cubicBezTo>
                    <a:pt x="7418" y="14084"/>
                    <a:pt x="4727" y="11806"/>
                    <a:pt x="2061" y="9576"/>
                  </a:cubicBezTo>
                  <a:lnTo>
                    <a:pt x="2061" y="9576"/>
                  </a:lnTo>
                  <a:cubicBezTo>
                    <a:pt x="2263" y="10467"/>
                    <a:pt x="1382" y="11358"/>
                    <a:pt x="507" y="11358"/>
                  </a:cubicBezTo>
                  <a:cubicBezTo>
                    <a:pt x="430" y="11358"/>
                    <a:pt x="353" y="11351"/>
                    <a:pt x="277" y="11337"/>
                  </a:cubicBezTo>
                  <a:lnTo>
                    <a:pt x="277" y="11337"/>
                  </a:lnTo>
                  <a:cubicBezTo>
                    <a:pt x="1797" y="11866"/>
                    <a:pt x="3023" y="12985"/>
                    <a:pt x="3709" y="14472"/>
                  </a:cubicBezTo>
                  <a:cubicBezTo>
                    <a:pt x="3079" y="14763"/>
                    <a:pt x="2400" y="14908"/>
                    <a:pt x="1721" y="14957"/>
                  </a:cubicBezTo>
                  <a:cubicBezTo>
                    <a:pt x="4969" y="15732"/>
                    <a:pt x="7684" y="18011"/>
                    <a:pt x="9017" y="21089"/>
                  </a:cubicBezTo>
                  <a:cubicBezTo>
                    <a:pt x="9454" y="22132"/>
                    <a:pt x="9648" y="23513"/>
                    <a:pt x="8823" y="24289"/>
                  </a:cubicBezTo>
                  <a:cubicBezTo>
                    <a:pt x="13502" y="26737"/>
                    <a:pt x="17259" y="30567"/>
                    <a:pt x="21210" y="34082"/>
                  </a:cubicBezTo>
                  <a:cubicBezTo>
                    <a:pt x="25137" y="37621"/>
                    <a:pt x="29524" y="40966"/>
                    <a:pt x="34687" y="42081"/>
                  </a:cubicBezTo>
                  <a:cubicBezTo>
                    <a:pt x="36990" y="42590"/>
                    <a:pt x="39389" y="42614"/>
                    <a:pt x="41668" y="43196"/>
                  </a:cubicBezTo>
                  <a:cubicBezTo>
                    <a:pt x="44504" y="43923"/>
                    <a:pt x="47049" y="45450"/>
                    <a:pt x="49012" y="47607"/>
                  </a:cubicBezTo>
                  <a:cubicBezTo>
                    <a:pt x="48212" y="45256"/>
                    <a:pt x="50006" y="42929"/>
                    <a:pt x="50951" y="40626"/>
                  </a:cubicBezTo>
                  <a:cubicBezTo>
                    <a:pt x="51073" y="40408"/>
                    <a:pt x="51121" y="40141"/>
                    <a:pt x="51073" y="39875"/>
                  </a:cubicBezTo>
                  <a:cubicBezTo>
                    <a:pt x="50951" y="39608"/>
                    <a:pt x="50733" y="39390"/>
                    <a:pt x="50467" y="39269"/>
                  </a:cubicBezTo>
                  <a:cubicBezTo>
                    <a:pt x="47437" y="37427"/>
                    <a:pt x="44358" y="35584"/>
                    <a:pt x="41692" y="33233"/>
                  </a:cubicBezTo>
                  <a:cubicBezTo>
                    <a:pt x="36893" y="28991"/>
                    <a:pt x="33693" y="23247"/>
                    <a:pt x="32578" y="16944"/>
                  </a:cubicBezTo>
                  <a:cubicBezTo>
                    <a:pt x="32336" y="15587"/>
                    <a:pt x="32190" y="14205"/>
                    <a:pt x="31511" y="12993"/>
                  </a:cubicBezTo>
                  <a:cubicBezTo>
                    <a:pt x="31027" y="12242"/>
                    <a:pt x="30469" y="11539"/>
                    <a:pt x="29815" y="10933"/>
                  </a:cubicBezTo>
                  <a:cubicBezTo>
                    <a:pt x="27682" y="8679"/>
                    <a:pt x="25791" y="6182"/>
                    <a:pt x="24215" y="3491"/>
                  </a:cubicBezTo>
                  <a:lnTo>
                    <a:pt x="19149" y="8339"/>
                  </a:lnTo>
                  <a:cubicBezTo>
                    <a:pt x="18980" y="8533"/>
                    <a:pt x="18762" y="8654"/>
                    <a:pt x="18543" y="8727"/>
                  </a:cubicBezTo>
                  <a:cubicBezTo>
                    <a:pt x="18228" y="8727"/>
                    <a:pt x="17937" y="8630"/>
                    <a:pt x="17695" y="8412"/>
                  </a:cubicBezTo>
                  <a:cubicBezTo>
                    <a:pt x="13914" y="5794"/>
                    <a:pt x="11175" y="1601"/>
                    <a:pt x="6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9"/>
            <p:cNvSpPr/>
            <p:nvPr/>
          </p:nvSpPr>
          <p:spPr>
            <a:xfrm flipH="1">
              <a:off x="2907350" y="1950579"/>
              <a:ext cx="303000" cy="257325"/>
            </a:xfrm>
            <a:custGeom>
              <a:avLst/>
              <a:gdLst/>
              <a:ahLst/>
              <a:cxnLst/>
              <a:rect l="l" t="t" r="r" b="b"/>
              <a:pathLst>
                <a:path w="12120" h="10293" extrusionOk="0">
                  <a:moveTo>
                    <a:pt x="1881" y="0"/>
                  </a:moveTo>
                  <a:cubicBezTo>
                    <a:pt x="1279" y="0"/>
                    <a:pt x="274" y="1225"/>
                    <a:pt x="0" y="1590"/>
                  </a:cubicBezTo>
                  <a:cubicBezTo>
                    <a:pt x="0" y="1590"/>
                    <a:pt x="629" y="1330"/>
                    <a:pt x="1311" y="1330"/>
                  </a:cubicBezTo>
                  <a:cubicBezTo>
                    <a:pt x="1691" y="1330"/>
                    <a:pt x="2087" y="1411"/>
                    <a:pt x="2400" y="1663"/>
                  </a:cubicBezTo>
                  <a:cubicBezTo>
                    <a:pt x="3248" y="2366"/>
                    <a:pt x="10908" y="10292"/>
                    <a:pt x="10908" y="10292"/>
                  </a:cubicBezTo>
                  <a:lnTo>
                    <a:pt x="12120" y="8911"/>
                  </a:lnTo>
                  <a:cubicBezTo>
                    <a:pt x="12120" y="8911"/>
                    <a:pt x="2569" y="184"/>
                    <a:pt x="1988" y="15"/>
                  </a:cubicBezTo>
                  <a:cubicBezTo>
                    <a:pt x="1954" y="5"/>
                    <a:pt x="1918" y="0"/>
                    <a:pt x="1881" y="0"/>
                  </a:cubicBezTo>
                  <a:close/>
                </a:path>
              </a:pathLst>
            </a:custGeom>
            <a:solidFill>
              <a:srgbClr val="F0EA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9"/>
            <p:cNvSpPr/>
            <p:nvPr/>
          </p:nvSpPr>
          <p:spPr>
            <a:xfrm flipH="1">
              <a:off x="2977625" y="2021829"/>
              <a:ext cx="290300" cy="272125"/>
            </a:xfrm>
            <a:custGeom>
              <a:avLst/>
              <a:gdLst/>
              <a:ahLst/>
              <a:cxnLst/>
              <a:rect l="l" t="t" r="r" b="b"/>
              <a:pathLst>
                <a:path w="11612" h="10885" extrusionOk="0">
                  <a:moveTo>
                    <a:pt x="970" y="1"/>
                  </a:moveTo>
                  <a:lnTo>
                    <a:pt x="0" y="1576"/>
                  </a:lnTo>
                  <a:lnTo>
                    <a:pt x="10738" y="10884"/>
                  </a:lnTo>
                  <a:lnTo>
                    <a:pt x="11611" y="9430"/>
                  </a:lnTo>
                  <a:lnTo>
                    <a:pt x="11611" y="9430"/>
                  </a:lnTo>
                  <a:cubicBezTo>
                    <a:pt x="11611" y="9430"/>
                    <a:pt x="11433" y="9574"/>
                    <a:pt x="11098" y="9574"/>
                  </a:cubicBezTo>
                  <a:cubicBezTo>
                    <a:pt x="10804" y="9574"/>
                    <a:pt x="10388" y="9462"/>
                    <a:pt x="9866" y="9042"/>
                  </a:cubicBezTo>
                  <a:cubicBezTo>
                    <a:pt x="8751" y="8145"/>
                    <a:pt x="1940" y="2861"/>
                    <a:pt x="1479" y="1770"/>
                  </a:cubicBezTo>
                  <a:cubicBezTo>
                    <a:pt x="1237" y="1213"/>
                    <a:pt x="1067" y="607"/>
                    <a:pt x="970" y="1"/>
                  </a:cubicBezTo>
                  <a:close/>
                </a:path>
              </a:pathLst>
            </a:custGeom>
            <a:solidFill>
              <a:srgbClr val="F0EA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9"/>
            <p:cNvSpPr/>
            <p:nvPr/>
          </p:nvSpPr>
          <p:spPr>
            <a:xfrm flipH="1">
              <a:off x="2946125" y="2003504"/>
              <a:ext cx="297575" cy="260750"/>
            </a:xfrm>
            <a:custGeom>
              <a:avLst/>
              <a:gdLst/>
              <a:ahLst/>
              <a:cxnLst/>
              <a:rect l="l" t="t" r="r" b="b"/>
              <a:pathLst>
                <a:path w="11903" h="10430" extrusionOk="0">
                  <a:moveTo>
                    <a:pt x="989" y="0"/>
                  </a:moveTo>
                  <a:cubicBezTo>
                    <a:pt x="776" y="0"/>
                    <a:pt x="579" y="217"/>
                    <a:pt x="1" y="734"/>
                  </a:cubicBezTo>
                  <a:cubicBezTo>
                    <a:pt x="1" y="734"/>
                    <a:pt x="49" y="1534"/>
                    <a:pt x="922" y="3133"/>
                  </a:cubicBezTo>
                  <a:cubicBezTo>
                    <a:pt x="1770" y="4757"/>
                    <a:pt x="5237" y="6309"/>
                    <a:pt x="7273" y="8466"/>
                  </a:cubicBezTo>
                  <a:cubicBezTo>
                    <a:pt x="8680" y="9940"/>
                    <a:pt x="9443" y="10429"/>
                    <a:pt x="9986" y="10429"/>
                  </a:cubicBezTo>
                  <a:cubicBezTo>
                    <a:pt x="10238" y="10429"/>
                    <a:pt x="10442" y="10324"/>
                    <a:pt x="10642" y="10163"/>
                  </a:cubicBezTo>
                  <a:cubicBezTo>
                    <a:pt x="11030" y="9823"/>
                    <a:pt x="11442" y="9508"/>
                    <a:pt x="11902" y="9217"/>
                  </a:cubicBezTo>
                  <a:cubicBezTo>
                    <a:pt x="11902" y="9217"/>
                    <a:pt x="3225" y="1194"/>
                    <a:pt x="2013" y="540"/>
                  </a:cubicBezTo>
                  <a:cubicBezTo>
                    <a:pt x="1416" y="205"/>
                    <a:pt x="1195" y="0"/>
                    <a:pt x="98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9"/>
            <p:cNvSpPr/>
            <p:nvPr/>
          </p:nvSpPr>
          <p:spPr>
            <a:xfrm flipH="1">
              <a:off x="3201850" y="1935779"/>
              <a:ext cx="66675" cy="61225"/>
            </a:xfrm>
            <a:custGeom>
              <a:avLst/>
              <a:gdLst/>
              <a:ahLst/>
              <a:cxnLst/>
              <a:rect l="l" t="t" r="r" b="b"/>
              <a:pathLst>
                <a:path w="2667" h="2449" extrusionOk="0">
                  <a:moveTo>
                    <a:pt x="1406" y="1"/>
                  </a:moveTo>
                  <a:lnTo>
                    <a:pt x="0" y="1746"/>
                  </a:lnTo>
                  <a:lnTo>
                    <a:pt x="1891" y="2449"/>
                  </a:lnTo>
                  <a:lnTo>
                    <a:pt x="2666" y="1237"/>
                  </a:lnTo>
                  <a:lnTo>
                    <a:pt x="1406" y="1"/>
                  </a:lnTo>
                  <a:close/>
                </a:path>
              </a:pathLst>
            </a:custGeom>
            <a:solidFill>
              <a:srgbClr val="F0EA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9"/>
            <p:cNvSpPr/>
            <p:nvPr/>
          </p:nvSpPr>
          <p:spPr>
            <a:xfrm flipH="1">
              <a:off x="3221250" y="1979404"/>
              <a:ext cx="72725" cy="65050"/>
            </a:xfrm>
            <a:custGeom>
              <a:avLst/>
              <a:gdLst/>
              <a:ahLst/>
              <a:cxnLst/>
              <a:rect l="l" t="t" r="r" b="b"/>
              <a:pathLst>
                <a:path w="2909" h="2602" extrusionOk="0">
                  <a:moveTo>
                    <a:pt x="1018" y="1"/>
                  </a:moveTo>
                  <a:lnTo>
                    <a:pt x="0" y="1019"/>
                  </a:lnTo>
                  <a:cubicBezTo>
                    <a:pt x="0" y="1019"/>
                    <a:pt x="1236" y="2231"/>
                    <a:pt x="1406" y="2570"/>
                  </a:cubicBezTo>
                  <a:cubicBezTo>
                    <a:pt x="1416" y="2591"/>
                    <a:pt x="1431" y="2601"/>
                    <a:pt x="1451" y="2601"/>
                  </a:cubicBezTo>
                  <a:cubicBezTo>
                    <a:pt x="1728" y="2601"/>
                    <a:pt x="2909" y="704"/>
                    <a:pt x="2909" y="704"/>
                  </a:cubicBezTo>
                  <a:lnTo>
                    <a:pt x="1018" y="1"/>
                  </a:lnTo>
                  <a:close/>
                </a:path>
              </a:pathLst>
            </a:custGeom>
            <a:solidFill>
              <a:srgbClr val="DACE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9"/>
            <p:cNvSpPr/>
            <p:nvPr/>
          </p:nvSpPr>
          <p:spPr>
            <a:xfrm flipH="1">
              <a:off x="2613450" y="2252704"/>
              <a:ext cx="349050" cy="304850"/>
            </a:xfrm>
            <a:custGeom>
              <a:avLst/>
              <a:gdLst/>
              <a:ahLst/>
              <a:cxnLst/>
              <a:rect l="l" t="t" r="r" b="b"/>
              <a:pathLst>
                <a:path w="13962" h="12194" extrusionOk="0">
                  <a:moveTo>
                    <a:pt x="2085" y="1"/>
                  </a:moveTo>
                  <a:lnTo>
                    <a:pt x="0" y="2740"/>
                  </a:lnTo>
                  <a:lnTo>
                    <a:pt x="12338" y="12193"/>
                  </a:lnTo>
                  <a:lnTo>
                    <a:pt x="13962" y="10303"/>
                  </a:lnTo>
                  <a:lnTo>
                    <a:pt x="2691" y="413"/>
                  </a:lnTo>
                  <a:lnTo>
                    <a:pt x="2085" y="1"/>
                  </a:lnTo>
                  <a:close/>
                </a:path>
              </a:pathLst>
            </a:custGeom>
            <a:solidFill>
              <a:srgbClr val="F0EA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9"/>
            <p:cNvSpPr/>
            <p:nvPr/>
          </p:nvSpPr>
          <p:spPr>
            <a:xfrm flipH="1">
              <a:off x="2587375" y="2203629"/>
              <a:ext cx="307875" cy="286050"/>
            </a:xfrm>
            <a:custGeom>
              <a:avLst/>
              <a:gdLst/>
              <a:ahLst/>
              <a:cxnLst/>
              <a:rect l="l" t="t" r="r" b="b"/>
              <a:pathLst>
                <a:path w="12315" h="11442" extrusionOk="0">
                  <a:moveTo>
                    <a:pt x="994" y="0"/>
                  </a:moveTo>
                  <a:lnTo>
                    <a:pt x="1" y="1334"/>
                  </a:lnTo>
                  <a:lnTo>
                    <a:pt x="11635" y="11441"/>
                  </a:lnTo>
                  <a:lnTo>
                    <a:pt x="12314" y="10472"/>
                  </a:lnTo>
                  <a:lnTo>
                    <a:pt x="99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9"/>
            <p:cNvSpPr/>
            <p:nvPr/>
          </p:nvSpPr>
          <p:spPr>
            <a:xfrm flipH="1">
              <a:off x="2214100" y="2490254"/>
              <a:ext cx="374525" cy="328475"/>
            </a:xfrm>
            <a:custGeom>
              <a:avLst/>
              <a:gdLst/>
              <a:ahLst/>
              <a:cxnLst/>
              <a:rect l="l" t="t" r="r" b="b"/>
              <a:pathLst>
                <a:path w="14981" h="13139" extrusionOk="0">
                  <a:moveTo>
                    <a:pt x="1285" y="1"/>
                  </a:moveTo>
                  <a:lnTo>
                    <a:pt x="1" y="801"/>
                  </a:lnTo>
                  <a:lnTo>
                    <a:pt x="14253" y="13139"/>
                  </a:lnTo>
                  <a:lnTo>
                    <a:pt x="14981" y="12484"/>
                  </a:lnTo>
                  <a:cubicBezTo>
                    <a:pt x="14981" y="12484"/>
                    <a:pt x="1552" y="316"/>
                    <a:pt x="1285" y="1"/>
                  </a:cubicBezTo>
                  <a:close/>
                </a:path>
              </a:pathLst>
            </a:custGeom>
            <a:solidFill>
              <a:srgbClr val="F0EA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9"/>
            <p:cNvSpPr/>
            <p:nvPr/>
          </p:nvSpPr>
          <p:spPr>
            <a:xfrm flipH="1">
              <a:off x="2249250" y="2510254"/>
              <a:ext cx="389675" cy="335150"/>
            </a:xfrm>
            <a:custGeom>
              <a:avLst/>
              <a:gdLst/>
              <a:ahLst/>
              <a:cxnLst/>
              <a:rect l="l" t="t" r="r" b="b"/>
              <a:pathLst>
                <a:path w="15587" h="13406" extrusionOk="0">
                  <a:moveTo>
                    <a:pt x="2013" y="1"/>
                  </a:moveTo>
                  <a:lnTo>
                    <a:pt x="2013" y="1"/>
                  </a:lnTo>
                  <a:cubicBezTo>
                    <a:pt x="2207" y="679"/>
                    <a:pt x="1" y="2497"/>
                    <a:pt x="1" y="2497"/>
                  </a:cubicBezTo>
                  <a:lnTo>
                    <a:pt x="14544" y="13405"/>
                  </a:lnTo>
                  <a:lnTo>
                    <a:pt x="15587" y="12387"/>
                  </a:lnTo>
                  <a:lnTo>
                    <a:pt x="2013" y="1"/>
                  </a:lnTo>
                  <a:close/>
                </a:path>
              </a:pathLst>
            </a:custGeom>
            <a:solidFill>
              <a:srgbClr val="DACE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9"/>
            <p:cNvSpPr/>
            <p:nvPr/>
          </p:nvSpPr>
          <p:spPr>
            <a:xfrm flipH="1">
              <a:off x="3155800" y="1922454"/>
              <a:ext cx="120000" cy="138175"/>
            </a:xfrm>
            <a:custGeom>
              <a:avLst/>
              <a:gdLst/>
              <a:ahLst/>
              <a:cxnLst/>
              <a:rect l="l" t="t" r="r" b="b"/>
              <a:pathLst>
                <a:path w="4800" h="5527" extrusionOk="0">
                  <a:moveTo>
                    <a:pt x="4533" y="0"/>
                  </a:moveTo>
                  <a:lnTo>
                    <a:pt x="4533" y="0"/>
                  </a:lnTo>
                  <a:cubicBezTo>
                    <a:pt x="3563" y="703"/>
                    <a:pt x="2836" y="1746"/>
                    <a:pt x="2085" y="2667"/>
                  </a:cubicBezTo>
                  <a:cubicBezTo>
                    <a:pt x="1479" y="3588"/>
                    <a:pt x="146" y="4557"/>
                    <a:pt x="0" y="5527"/>
                  </a:cubicBezTo>
                  <a:cubicBezTo>
                    <a:pt x="970" y="4848"/>
                    <a:pt x="1624" y="3806"/>
                    <a:pt x="2424" y="2958"/>
                  </a:cubicBezTo>
                  <a:cubicBezTo>
                    <a:pt x="2933" y="2255"/>
                    <a:pt x="4800" y="655"/>
                    <a:pt x="4533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9"/>
            <p:cNvSpPr/>
            <p:nvPr/>
          </p:nvSpPr>
          <p:spPr>
            <a:xfrm flipH="1">
              <a:off x="2555600" y="1922779"/>
              <a:ext cx="607825" cy="511125"/>
            </a:xfrm>
            <a:custGeom>
              <a:avLst/>
              <a:gdLst/>
              <a:ahLst/>
              <a:cxnLst/>
              <a:rect l="l" t="t" r="r" b="b"/>
              <a:pathLst>
                <a:path w="24313" h="20445" extrusionOk="0">
                  <a:moveTo>
                    <a:pt x="138" y="1"/>
                  </a:moveTo>
                  <a:cubicBezTo>
                    <a:pt x="60" y="1"/>
                    <a:pt x="1" y="100"/>
                    <a:pt x="62" y="181"/>
                  </a:cubicBezTo>
                  <a:cubicBezTo>
                    <a:pt x="6025" y="5684"/>
                    <a:pt x="12473" y="10677"/>
                    <a:pt x="18630" y="15985"/>
                  </a:cubicBezTo>
                  <a:cubicBezTo>
                    <a:pt x="19210" y="16308"/>
                    <a:pt x="23453" y="20445"/>
                    <a:pt x="24184" y="20445"/>
                  </a:cubicBezTo>
                  <a:cubicBezTo>
                    <a:pt x="24277" y="20445"/>
                    <a:pt x="24313" y="20378"/>
                    <a:pt x="24277" y="20227"/>
                  </a:cubicBezTo>
                  <a:cubicBezTo>
                    <a:pt x="18121" y="14895"/>
                    <a:pt x="11794" y="9707"/>
                    <a:pt x="5589" y="4399"/>
                  </a:cubicBezTo>
                  <a:cubicBezTo>
                    <a:pt x="3771" y="2945"/>
                    <a:pt x="2123" y="1296"/>
                    <a:pt x="183" y="12"/>
                  </a:cubicBezTo>
                  <a:cubicBezTo>
                    <a:pt x="168" y="4"/>
                    <a:pt x="153" y="1"/>
                    <a:pt x="13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9"/>
            <p:cNvSpPr/>
            <p:nvPr/>
          </p:nvSpPr>
          <p:spPr>
            <a:xfrm flipH="1">
              <a:off x="2670725" y="2059129"/>
              <a:ext cx="607825" cy="511125"/>
            </a:xfrm>
            <a:custGeom>
              <a:avLst/>
              <a:gdLst/>
              <a:ahLst/>
              <a:cxnLst/>
              <a:rect l="l" t="t" r="r" b="b"/>
              <a:pathLst>
                <a:path w="24313" h="20445" extrusionOk="0">
                  <a:moveTo>
                    <a:pt x="138" y="0"/>
                  </a:moveTo>
                  <a:cubicBezTo>
                    <a:pt x="60" y="0"/>
                    <a:pt x="0" y="99"/>
                    <a:pt x="62" y="181"/>
                  </a:cubicBezTo>
                  <a:cubicBezTo>
                    <a:pt x="6025" y="5684"/>
                    <a:pt x="12497" y="10677"/>
                    <a:pt x="18629" y="15985"/>
                  </a:cubicBezTo>
                  <a:cubicBezTo>
                    <a:pt x="19210" y="16308"/>
                    <a:pt x="23452" y="20445"/>
                    <a:pt x="24183" y="20445"/>
                  </a:cubicBezTo>
                  <a:cubicBezTo>
                    <a:pt x="24276" y="20445"/>
                    <a:pt x="24312" y="20378"/>
                    <a:pt x="24277" y="20227"/>
                  </a:cubicBezTo>
                  <a:cubicBezTo>
                    <a:pt x="18096" y="14895"/>
                    <a:pt x="11794" y="9707"/>
                    <a:pt x="5588" y="4399"/>
                  </a:cubicBezTo>
                  <a:cubicBezTo>
                    <a:pt x="3770" y="2944"/>
                    <a:pt x="2122" y="1296"/>
                    <a:pt x="183" y="11"/>
                  </a:cubicBezTo>
                  <a:cubicBezTo>
                    <a:pt x="168" y="4"/>
                    <a:pt x="153" y="0"/>
                    <a:pt x="138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9"/>
            <p:cNvSpPr/>
            <p:nvPr/>
          </p:nvSpPr>
          <p:spPr>
            <a:xfrm flipH="1">
              <a:off x="3254350" y="2001904"/>
              <a:ext cx="44575" cy="38300"/>
            </a:xfrm>
            <a:custGeom>
              <a:avLst/>
              <a:gdLst/>
              <a:ahLst/>
              <a:cxnLst/>
              <a:rect l="l" t="t" r="r" b="b"/>
              <a:pathLst>
                <a:path w="1783" h="1532" extrusionOk="0">
                  <a:moveTo>
                    <a:pt x="128" y="1"/>
                  </a:moveTo>
                  <a:cubicBezTo>
                    <a:pt x="37" y="1"/>
                    <a:pt x="1" y="89"/>
                    <a:pt x="53" y="313"/>
                  </a:cubicBezTo>
                  <a:cubicBezTo>
                    <a:pt x="287" y="411"/>
                    <a:pt x="1356" y="1532"/>
                    <a:pt x="1673" y="1532"/>
                  </a:cubicBezTo>
                  <a:cubicBezTo>
                    <a:pt x="1750" y="1532"/>
                    <a:pt x="1782" y="1467"/>
                    <a:pt x="1749" y="1307"/>
                  </a:cubicBezTo>
                  <a:cubicBezTo>
                    <a:pt x="1540" y="1192"/>
                    <a:pt x="463" y="1"/>
                    <a:pt x="12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9"/>
            <p:cNvSpPr/>
            <p:nvPr/>
          </p:nvSpPr>
          <p:spPr>
            <a:xfrm flipH="1">
              <a:off x="3181625" y="1915854"/>
              <a:ext cx="44575" cy="38300"/>
            </a:xfrm>
            <a:custGeom>
              <a:avLst/>
              <a:gdLst/>
              <a:ahLst/>
              <a:cxnLst/>
              <a:rect l="l" t="t" r="r" b="b"/>
              <a:pathLst>
                <a:path w="1783" h="1532" extrusionOk="0">
                  <a:moveTo>
                    <a:pt x="128" y="1"/>
                  </a:moveTo>
                  <a:cubicBezTo>
                    <a:pt x="36" y="1"/>
                    <a:pt x="0" y="89"/>
                    <a:pt x="52" y="313"/>
                  </a:cubicBezTo>
                  <a:cubicBezTo>
                    <a:pt x="267" y="411"/>
                    <a:pt x="1348" y="1532"/>
                    <a:pt x="1671" y="1532"/>
                  </a:cubicBezTo>
                  <a:cubicBezTo>
                    <a:pt x="1748" y="1532"/>
                    <a:pt x="1782" y="1467"/>
                    <a:pt x="1749" y="1307"/>
                  </a:cubicBezTo>
                  <a:cubicBezTo>
                    <a:pt x="1540" y="1192"/>
                    <a:pt x="462" y="1"/>
                    <a:pt x="12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9"/>
            <p:cNvSpPr/>
            <p:nvPr/>
          </p:nvSpPr>
          <p:spPr>
            <a:xfrm flipH="1">
              <a:off x="3221250" y="1920429"/>
              <a:ext cx="72125" cy="86875"/>
            </a:xfrm>
            <a:custGeom>
              <a:avLst/>
              <a:gdLst/>
              <a:ahLst/>
              <a:cxnLst/>
              <a:rect l="l" t="t" r="r" b="b"/>
              <a:pathLst>
                <a:path w="2885" h="3475" extrusionOk="0">
                  <a:moveTo>
                    <a:pt x="2703" y="1"/>
                  </a:moveTo>
                  <a:cubicBezTo>
                    <a:pt x="2449" y="1"/>
                    <a:pt x="2086" y="652"/>
                    <a:pt x="1915" y="784"/>
                  </a:cubicBezTo>
                  <a:cubicBezTo>
                    <a:pt x="1382" y="1633"/>
                    <a:pt x="73" y="2627"/>
                    <a:pt x="0" y="3475"/>
                  </a:cubicBezTo>
                  <a:cubicBezTo>
                    <a:pt x="1067" y="2457"/>
                    <a:pt x="2012" y="1366"/>
                    <a:pt x="2885" y="178"/>
                  </a:cubicBezTo>
                  <a:cubicBezTo>
                    <a:pt x="2837" y="51"/>
                    <a:pt x="2775" y="1"/>
                    <a:pt x="2703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9"/>
            <p:cNvSpPr/>
            <p:nvPr/>
          </p:nvSpPr>
          <p:spPr>
            <a:xfrm flipH="1">
              <a:off x="3256025" y="1735204"/>
              <a:ext cx="277925" cy="232575"/>
            </a:xfrm>
            <a:custGeom>
              <a:avLst/>
              <a:gdLst/>
              <a:ahLst/>
              <a:cxnLst/>
              <a:rect l="l" t="t" r="r" b="b"/>
              <a:pathLst>
                <a:path w="11117" h="9303" extrusionOk="0">
                  <a:moveTo>
                    <a:pt x="0" y="0"/>
                  </a:moveTo>
                  <a:cubicBezTo>
                    <a:pt x="2594" y="2449"/>
                    <a:pt x="5381" y="4703"/>
                    <a:pt x="8072" y="7030"/>
                  </a:cubicBezTo>
                  <a:cubicBezTo>
                    <a:pt x="8398" y="7193"/>
                    <a:pt x="10465" y="9302"/>
                    <a:pt x="10977" y="9302"/>
                  </a:cubicBezTo>
                  <a:cubicBezTo>
                    <a:pt x="11075" y="9302"/>
                    <a:pt x="11117" y="9225"/>
                    <a:pt x="11078" y="9042"/>
                  </a:cubicBezTo>
                  <a:cubicBezTo>
                    <a:pt x="7466" y="6036"/>
                    <a:pt x="3709" y="2594"/>
                    <a:pt x="0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9"/>
            <p:cNvSpPr/>
            <p:nvPr/>
          </p:nvSpPr>
          <p:spPr>
            <a:xfrm flipH="1">
              <a:off x="2509700" y="2382704"/>
              <a:ext cx="195875" cy="231800"/>
            </a:xfrm>
            <a:custGeom>
              <a:avLst/>
              <a:gdLst/>
              <a:ahLst/>
              <a:cxnLst/>
              <a:rect l="l" t="t" r="r" b="b"/>
              <a:pathLst>
                <a:path w="7835" h="9272" extrusionOk="0">
                  <a:moveTo>
                    <a:pt x="7704" y="1"/>
                  </a:moveTo>
                  <a:cubicBezTo>
                    <a:pt x="7680" y="1"/>
                    <a:pt x="7655" y="11"/>
                    <a:pt x="7636" y="37"/>
                  </a:cubicBezTo>
                  <a:cubicBezTo>
                    <a:pt x="5527" y="2194"/>
                    <a:pt x="3661" y="4618"/>
                    <a:pt x="1673" y="6921"/>
                  </a:cubicBezTo>
                  <a:cubicBezTo>
                    <a:pt x="1188" y="7672"/>
                    <a:pt x="0" y="8472"/>
                    <a:pt x="0" y="9272"/>
                  </a:cubicBezTo>
                  <a:cubicBezTo>
                    <a:pt x="1503" y="8060"/>
                    <a:pt x="2594" y="6290"/>
                    <a:pt x="3927" y="4884"/>
                  </a:cubicBezTo>
                  <a:cubicBezTo>
                    <a:pt x="5236" y="3309"/>
                    <a:pt x="6618" y="1806"/>
                    <a:pt x="7781" y="134"/>
                  </a:cubicBezTo>
                  <a:cubicBezTo>
                    <a:pt x="7835" y="80"/>
                    <a:pt x="7770" y="1"/>
                    <a:pt x="770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9"/>
            <p:cNvSpPr/>
            <p:nvPr/>
          </p:nvSpPr>
          <p:spPr>
            <a:xfrm flipH="1">
              <a:off x="2491575" y="2398354"/>
              <a:ext cx="195225" cy="231925"/>
            </a:xfrm>
            <a:custGeom>
              <a:avLst/>
              <a:gdLst/>
              <a:ahLst/>
              <a:cxnLst/>
              <a:rect l="l" t="t" r="r" b="b"/>
              <a:pathLst>
                <a:path w="7809" h="9277" extrusionOk="0">
                  <a:moveTo>
                    <a:pt x="7707" y="1"/>
                  </a:moveTo>
                  <a:cubicBezTo>
                    <a:pt x="7683" y="1"/>
                    <a:pt x="7658" y="12"/>
                    <a:pt x="7636" y="41"/>
                  </a:cubicBezTo>
                  <a:cubicBezTo>
                    <a:pt x="5503" y="2198"/>
                    <a:pt x="3661" y="4622"/>
                    <a:pt x="1673" y="6925"/>
                  </a:cubicBezTo>
                  <a:cubicBezTo>
                    <a:pt x="1189" y="7676"/>
                    <a:pt x="1" y="8476"/>
                    <a:pt x="1" y="9276"/>
                  </a:cubicBezTo>
                  <a:cubicBezTo>
                    <a:pt x="1504" y="8064"/>
                    <a:pt x="2595" y="6295"/>
                    <a:pt x="3928" y="4889"/>
                  </a:cubicBezTo>
                  <a:cubicBezTo>
                    <a:pt x="5212" y="3313"/>
                    <a:pt x="6594" y="1810"/>
                    <a:pt x="7758" y="138"/>
                  </a:cubicBezTo>
                  <a:cubicBezTo>
                    <a:pt x="7809" y="69"/>
                    <a:pt x="7763" y="1"/>
                    <a:pt x="7707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9"/>
            <p:cNvSpPr/>
            <p:nvPr/>
          </p:nvSpPr>
          <p:spPr>
            <a:xfrm flipH="1">
              <a:off x="2682075" y="2608804"/>
              <a:ext cx="25750" cy="19875"/>
            </a:xfrm>
            <a:custGeom>
              <a:avLst/>
              <a:gdLst/>
              <a:ahLst/>
              <a:cxnLst/>
              <a:rect l="l" t="t" r="r" b="b"/>
              <a:pathLst>
                <a:path w="1030" h="795" extrusionOk="0">
                  <a:moveTo>
                    <a:pt x="82" y="0"/>
                  </a:moveTo>
                  <a:cubicBezTo>
                    <a:pt x="34" y="0"/>
                    <a:pt x="0" y="23"/>
                    <a:pt x="18" y="58"/>
                  </a:cubicBezTo>
                  <a:lnTo>
                    <a:pt x="18" y="82"/>
                  </a:lnTo>
                  <a:cubicBezTo>
                    <a:pt x="66" y="349"/>
                    <a:pt x="478" y="640"/>
                    <a:pt x="745" y="785"/>
                  </a:cubicBezTo>
                  <a:cubicBezTo>
                    <a:pt x="773" y="792"/>
                    <a:pt x="798" y="795"/>
                    <a:pt x="819" y="795"/>
                  </a:cubicBezTo>
                  <a:cubicBezTo>
                    <a:pt x="1030" y="795"/>
                    <a:pt x="877" y="486"/>
                    <a:pt x="745" y="397"/>
                  </a:cubicBezTo>
                  <a:cubicBezTo>
                    <a:pt x="565" y="285"/>
                    <a:pt x="343" y="5"/>
                    <a:pt x="137" y="5"/>
                  </a:cubicBezTo>
                  <a:cubicBezTo>
                    <a:pt x="132" y="5"/>
                    <a:pt x="128" y="5"/>
                    <a:pt x="123" y="5"/>
                  </a:cubicBezTo>
                  <a:lnTo>
                    <a:pt x="123" y="5"/>
                  </a:lnTo>
                  <a:cubicBezTo>
                    <a:pt x="109" y="2"/>
                    <a:pt x="95" y="0"/>
                    <a:pt x="82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9"/>
            <p:cNvSpPr/>
            <p:nvPr/>
          </p:nvSpPr>
          <p:spPr>
            <a:xfrm flipH="1">
              <a:off x="2275450" y="2318679"/>
              <a:ext cx="693625" cy="528850"/>
            </a:xfrm>
            <a:custGeom>
              <a:avLst/>
              <a:gdLst/>
              <a:ahLst/>
              <a:cxnLst/>
              <a:rect l="l" t="t" r="r" b="b"/>
              <a:pathLst>
                <a:path w="27745" h="21154" extrusionOk="0">
                  <a:moveTo>
                    <a:pt x="165" y="1"/>
                  </a:moveTo>
                  <a:cubicBezTo>
                    <a:pt x="77" y="1"/>
                    <a:pt x="1" y="107"/>
                    <a:pt x="45" y="174"/>
                  </a:cubicBezTo>
                  <a:cubicBezTo>
                    <a:pt x="6929" y="5894"/>
                    <a:pt x="14298" y="11057"/>
                    <a:pt x="21351" y="16584"/>
                  </a:cubicBezTo>
                  <a:cubicBezTo>
                    <a:pt x="21978" y="16886"/>
                    <a:pt x="26838" y="21153"/>
                    <a:pt x="27615" y="21153"/>
                  </a:cubicBezTo>
                  <a:cubicBezTo>
                    <a:pt x="27710" y="21153"/>
                    <a:pt x="27744" y="21089"/>
                    <a:pt x="27702" y="20947"/>
                  </a:cubicBezTo>
                  <a:cubicBezTo>
                    <a:pt x="20624" y="15396"/>
                    <a:pt x="13425" y="10039"/>
                    <a:pt x="6323" y="4537"/>
                  </a:cubicBezTo>
                  <a:cubicBezTo>
                    <a:pt x="4262" y="3034"/>
                    <a:pt x="2348" y="1337"/>
                    <a:pt x="190" y="4"/>
                  </a:cubicBezTo>
                  <a:cubicBezTo>
                    <a:pt x="182" y="2"/>
                    <a:pt x="173" y="1"/>
                    <a:pt x="165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9"/>
            <p:cNvSpPr/>
            <p:nvPr/>
          </p:nvSpPr>
          <p:spPr>
            <a:xfrm flipH="1">
              <a:off x="2209025" y="2183129"/>
              <a:ext cx="645400" cy="596725"/>
            </a:xfrm>
            <a:custGeom>
              <a:avLst/>
              <a:gdLst/>
              <a:ahLst/>
              <a:cxnLst/>
              <a:rect l="l" t="t" r="r" b="b"/>
              <a:pathLst>
                <a:path w="25816" h="23869" extrusionOk="0">
                  <a:moveTo>
                    <a:pt x="118" y="1"/>
                  </a:moveTo>
                  <a:cubicBezTo>
                    <a:pt x="57" y="1"/>
                    <a:pt x="1" y="107"/>
                    <a:pt x="40" y="166"/>
                  </a:cubicBezTo>
                  <a:cubicBezTo>
                    <a:pt x="6391" y="6565"/>
                    <a:pt x="13299" y="12455"/>
                    <a:pt x="19868" y="18685"/>
                  </a:cubicBezTo>
                  <a:cubicBezTo>
                    <a:pt x="20454" y="19054"/>
                    <a:pt x="24980" y="23868"/>
                    <a:pt x="25699" y="23868"/>
                  </a:cubicBezTo>
                  <a:cubicBezTo>
                    <a:pt x="25783" y="23868"/>
                    <a:pt x="25815" y="23802"/>
                    <a:pt x="25782" y="23654"/>
                  </a:cubicBezTo>
                  <a:cubicBezTo>
                    <a:pt x="19213" y="17424"/>
                    <a:pt x="12499" y="11316"/>
                    <a:pt x="5882" y="5135"/>
                  </a:cubicBezTo>
                  <a:cubicBezTo>
                    <a:pt x="3967" y="3438"/>
                    <a:pt x="2197" y="1548"/>
                    <a:pt x="161" y="21"/>
                  </a:cubicBezTo>
                  <a:cubicBezTo>
                    <a:pt x="147" y="7"/>
                    <a:pt x="133" y="1"/>
                    <a:pt x="11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9"/>
            <p:cNvSpPr/>
            <p:nvPr/>
          </p:nvSpPr>
          <p:spPr>
            <a:xfrm flipH="1">
              <a:off x="2825525" y="2185154"/>
              <a:ext cx="160500" cy="134325"/>
            </a:xfrm>
            <a:custGeom>
              <a:avLst/>
              <a:gdLst/>
              <a:ahLst/>
              <a:cxnLst/>
              <a:rect l="l" t="t" r="r" b="b"/>
              <a:pathLst>
                <a:path w="6420" h="5373" extrusionOk="0">
                  <a:moveTo>
                    <a:pt x="5204" y="0"/>
                  </a:moveTo>
                  <a:cubicBezTo>
                    <a:pt x="5170" y="0"/>
                    <a:pt x="5131" y="4"/>
                    <a:pt x="5086" y="12"/>
                  </a:cubicBezTo>
                  <a:cubicBezTo>
                    <a:pt x="4807" y="384"/>
                    <a:pt x="1" y="5373"/>
                    <a:pt x="850" y="5373"/>
                  </a:cubicBezTo>
                  <a:cubicBezTo>
                    <a:pt x="886" y="5373"/>
                    <a:pt x="932" y="5364"/>
                    <a:pt x="989" y="5345"/>
                  </a:cubicBezTo>
                  <a:cubicBezTo>
                    <a:pt x="1343" y="4874"/>
                    <a:pt x="6419" y="0"/>
                    <a:pt x="5204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9"/>
            <p:cNvSpPr/>
            <p:nvPr/>
          </p:nvSpPr>
          <p:spPr>
            <a:xfrm flipH="1">
              <a:off x="2858850" y="2157279"/>
              <a:ext cx="160550" cy="134325"/>
            </a:xfrm>
            <a:custGeom>
              <a:avLst/>
              <a:gdLst/>
              <a:ahLst/>
              <a:cxnLst/>
              <a:rect l="l" t="t" r="r" b="b"/>
              <a:pathLst>
                <a:path w="6422" h="5373" extrusionOk="0">
                  <a:moveTo>
                    <a:pt x="5206" y="0"/>
                  </a:moveTo>
                  <a:cubicBezTo>
                    <a:pt x="5172" y="0"/>
                    <a:pt x="5132" y="4"/>
                    <a:pt x="5088" y="12"/>
                  </a:cubicBezTo>
                  <a:cubicBezTo>
                    <a:pt x="4809" y="361"/>
                    <a:pt x="1" y="5373"/>
                    <a:pt x="852" y="5373"/>
                  </a:cubicBezTo>
                  <a:cubicBezTo>
                    <a:pt x="888" y="5373"/>
                    <a:pt x="934" y="5364"/>
                    <a:pt x="991" y="5345"/>
                  </a:cubicBezTo>
                  <a:cubicBezTo>
                    <a:pt x="1345" y="4873"/>
                    <a:pt x="6421" y="0"/>
                    <a:pt x="5206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9"/>
            <p:cNvSpPr/>
            <p:nvPr/>
          </p:nvSpPr>
          <p:spPr>
            <a:xfrm flipH="1">
              <a:off x="2163450" y="2740879"/>
              <a:ext cx="145800" cy="159050"/>
            </a:xfrm>
            <a:custGeom>
              <a:avLst/>
              <a:gdLst/>
              <a:ahLst/>
              <a:cxnLst/>
              <a:rect l="l" t="t" r="r" b="b"/>
              <a:pathLst>
                <a:path w="5832" h="6362" extrusionOk="0">
                  <a:moveTo>
                    <a:pt x="5514" y="1"/>
                  </a:moveTo>
                  <a:cubicBezTo>
                    <a:pt x="5432" y="1"/>
                    <a:pt x="5004" y="405"/>
                    <a:pt x="4072" y="1417"/>
                  </a:cubicBezTo>
                  <a:cubicBezTo>
                    <a:pt x="2933" y="2774"/>
                    <a:pt x="1794" y="4132"/>
                    <a:pt x="654" y="5513"/>
                  </a:cubicBezTo>
                  <a:cubicBezTo>
                    <a:pt x="509" y="5731"/>
                    <a:pt x="0" y="6143"/>
                    <a:pt x="218" y="6362"/>
                  </a:cubicBezTo>
                  <a:cubicBezTo>
                    <a:pt x="1064" y="5958"/>
                    <a:pt x="5831" y="1"/>
                    <a:pt x="551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9"/>
            <p:cNvSpPr/>
            <p:nvPr/>
          </p:nvSpPr>
          <p:spPr>
            <a:xfrm flipH="1">
              <a:off x="2605775" y="2250279"/>
              <a:ext cx="297950" cy="247675"/>
            </a:xfrm>
            <a:custGeom>
              <a:avLst/>
              <a:gdLst/>
              <a:ahLst/>
              <a:cxnLst/>
              <a:rect l="l" t="t" r="r" b="b"/>
              <a:pathLst>
                <a:path w="11918" h="9907" extrusionOk="0">
                  <a:moveTo>
                    <a:pt x="0" y="1"/>
                  </a:moveTo>
                  <a:lnTo>
                    <a:pt x="0" y="1"/>
                  </a:lnTo>
                  <a:cubicBezTo>
                    <a:pt x="577" y="1000"/>
                    <a:pt x="11407" y="9907"/>
                    <a:pt x="11811" y="9907"/>
                  </a:cubicBezTo>
                  <a:cubicBezTo>
                    <a:pt x="11917" y="9907"/>
                    <a:pt x="11311" y="9298"/>
                    <a:pt x="9623" y="7782"/>
                  </a:cubicBezTo>
                  <a:cubicBezTo>
                    <a:pt x="6399" y="5358"/>
                    <a:pt x="3297" y="1867"/>
                    <a:pt x="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9"/>
            <p:cNvSpPr/>
            <p:nvPr/>
          </p:nvSpPr>
          <p:spPr>
            <a:xfrm flipH="1">
              <a:off x="2217125" y="2509679"/>
              <a:ext cx="377550" cy="315725"/>
            </a:xfrm>
            <a:custGeom>
              <a:avLst/>
              <a:gdLst/>
              <a:ahLst/>
              <a:cxnLst/>
              <a:rect l="l" t="t" r="r" b="b"/>
              <a:pathLst>
                <a:path w="15102" h="12629" extrusionOk="0">
                  <a:moveTo>
                    <a:pt x="117" y="0"/>
                  </a:moveTo>
                  <a:cubicBezTo>
                    <a:pt x="50" y="0"/>
                    <a:pt x="8" y="38"/>
                    <a:pt x="0" y="121"/>
                  </a:cubicBezTo>
                  <a:cubicBezTo>
                    <a:pt x="4630" y="4387"/>
                    <a:pt x="9405" y="8580"/>
                    <a:pt x="14253" y="12628"/>
                  </a:cubicBezTo>
                  <a:cubicBezTo>
                    <a:pt x="15101" y="12458"/>
                    <a:pt x="11999" y="10398"/>
                    <a:pt x="11732" y="9962"/>
                  </a:cubicBezTo>
                  <a:cubicBezTo>
                    <a:pt x="8993" y="7489"/>
                    <a:pt x="6181" y="5065"/>
                    <a:pt x="3394" y="2641"/>
                  </a:cubicBezTo>
                  <a:cubicBezTo>
                    <a:pt x="2920" y="2404"/>
                    <a:pt x="662" y="0"/>
                    <a:pt x="117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9"/>
            <p:cNvSpPr/>
            <p:nvPr/>
          </p:nvSpPr>
          <p:spPr>
            <a:xfrm flipH="1">
              <a:off x="3128100" y="1981404"/>
              <a:ext cx="94850" cy="70000"/>
            </a:xfrm>
            <a:custGeom>
              <a:avLst/>
              <a:gdLst/>
              <a:ahLst/>
              <a:cxnLst/>
              <a:rect l="l" t="t" r="r" b="b"/>
              <a:pathLst>
                <a:path w="3794" h="2800" extrusionOk="0">
                  <a:moveTo>
                    <a:pt x="2877" y="0"/>
                  </a:moveTo>
                  <a:cubicBezTo>
                    <a:pt x="2809" y="0"/>
                    <a:pt x="2722" y="14"/>
                    <a:pt x="2613" y="42"/>
                  </a:cubicBezTo>
                  <a:cubicBezTo>
                    <a:pt x="2405" y="388"/>
                    <a:pt x="0" y="2800"/>
                    <a:pt x="858" y="2800"/>
                  </a:cubicBezTo>
                  <a:cubicBezTo>
                    <a:pt x="901" y="2800"/>
                    <a:pt x="953" y="2794"/>
                    <a:pt x="1013" y="2781"/>
                  </a:cubicBezTo>
                  <a:cubicBezTo>
                    <a:pt x="1216" y="2420"/>
                    <a:pt x="3793" y="0"/>
                    <a:pt x="2877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9"/>
            <p:cNvSpPr/>
            <p:nvPr/>
          </p:nvSpPr>
          <p:spPr>
            <a:xfrm flipH="1">
              <a:off x="3113050" y="2005554"/>
              <a:ext cx="51050" cy="41200"/>
            </a:xfrm>
            <a:custGeom>
              <a:avLst/>
              <a:gdLst/>
              <a:ahLst/>
              <a:cxnLst/>
              <a:rect l="l" t="t" r="r" b="b"/>
              <a:pathLst>
                <a:path w="2042" h="1648" extrusionOk="0">
                  <a:moveTo>
                    <a:pt x="1645" y="1"/>
                  </a:moveTo>
                  <a:cubicBezTo>
                    <a:pt x="1577" y="1"/>
                    <a:pt x="1506" y="28"/>
                    <a:pt x="1447" y="94"/>
                  </a:cubicBezTo>
                  <a:cubicBezTo>
                    <a:pt x="1222" y="341"/>
                    <a:pt x="0" y="1648"/>
                    <a:pt x="648" y="1648"/>
                  </a:cubicBezTo>
                  <a:cubicBezTo>
                    <a:pt x="700" y="1648"/>
                    <a:pt x="763" y="1639"/>
                    <a:pt x="841" y="1621"/>
                  </a:cubicBezTo>
                  <a:cubicBezTo>
                    <a:pt x="1204" y="1233"/>
                    <a:pt x="1495" y="821"/>
                    <a:pt x="1859" y="458"/>
                  </a:cubicBezTo>
                  <a:cubicBezTo>
                    <a:pt x="2041" y="257"/>
                    <a:pt x="1853" y="1"/>
                    <a:pt x="1645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9"/>
            <p:cNvSpPr/>
            <p:nvPr/>
          </p:nvSpPr>
          <p:spPr>
            <a:xfrm flipH="1">
              <a:off x="3083350" y="2030404"/>
              <a:ext cx="50700" cy="40725"/>
            </a:xfrm>
            <a:custGeom>
              <a:avLst/>
              <a:gdLst/>
              <a:ahLst/>
              <a:cxnLst/>
              <a:rect l="l" t="t" r="r" b="b"/>
              <a:pathLst>
                <a:path w="2028" h="1629" extrusionOk="0">
                  <a:moveTo>
                    <a:pt x="1610" y="1"/>
                  </a:moveTo>
                  <a:cubicBezTo>
                    <a:pt x="1540" y="1"/>
                    <a:pt x="1468" y="28"/>
                    <a:pt x="1408" y="94"/>
                  </a:cubicBezTo>
                  <a:cubicBezTo>
                    <a:pt x="1185" y="339"/>
                    <a:pt x="0" y="1628"/>
                    <a:pt x="600" y="1628"/>
                  </a:cubicBezTo>
                  <a:cubicBezTo>
                    <a:pt x="653" y="1628"/>
                    <a:pt x="720" y="1618"/>
                    <a:pt x="802" y="1597"/>
                  </a:cubicBezTo>
                  <a:cubicBezTo>
                    <a:pt x="1166" y="1233"/>
                    <a:pt x="1481" y="821"/>
                    <a:pt x="1844" y="458"/>
                  </a:cubicBezTo>
                  <a:cubicBezTo>
                    <a:pt x="2027" y="257"/>
                    <a:pt x="1824" y="1"/>
                    <a:pt x="161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9"/>
            <p:cNvSpPr/>
            <p:nvPr/>
          </p:nvSpPr>
          <p:spPr>
            <a:xfrm flipH="1">
              <a:off x="3053825" y="2055254"/>
              <a:ext cx="50550" cy="40725"/>
            </a:xfrm>
            <a:custGeom>
              <a:avLst/>
              <a:gdLst/>
              <a:ahLst/>
              <a:cxnLst/>
              <a:rect l="l" t="t" r="r" b="b"/>
              <a:pathLst>
                <a:path w="2022" h="1629" extrusionOk="0">
                  <a:moveTo>
                    <a:pt x="1612" y="0"/>
                  </a:moveTo>
                  <a:cubicBezTo>
                    <a:pt x="1541" y="0"/>
                    <a:pt x="1469" y="28"/>
                    <a:pt x="1409" y="94"/>
                  </a:cubicBezTo>
                  <a:cubicBezTo>
                    <a:pt x="1186" y="339"/>
                    <a:pt x="1" y="1628"/>
                    <a:pt x="601" y="1628"/>
                  </a:cubicBezTo>
                  <a:cubicBezTo>
                    <a:pt x="654" y="1628"/>
                    <a:pt x="721" y="1618"/>
                    <a:pt x="803" y="1597"/>
                  </a:cubicBezTo>
                  <a:cubicBezTo>
                    <a:pt x="1166" y="1233"/>
                    <a:pt x="1482" y="821"/>
                    <a:pt x="1821" y="433"/>
                  </a:cubicBezTo>
                  <a:cubicBezTo>
                    <a:pt x="2021" y="251"/>
                    <a:pt x="1825" y="0"/>
                    <a:pt x="1612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9"/>
            <p:cNvSpPr/>
            <p:nvPr/>
          </p:nvSpPr>
          <p:spPr>
            <a:xfrm flipH="1">
              <a:off x="3024600" y="2080104"/>
              <a:ext cx="50750" cy="40700"/>
            </a:xfrm>
            <a:custGeom>
              <a:avLst/>
              <a:gdLst/>
              <a:ahLst/>
              <a:cxnLst/>
              <a:rect l="l" t="t" r="r" b="b"/>
              <a:pathLst>
                <a:path w="2030" h="1628" extrusionOk="0">
                  <a:moveTo>
                    <a:pt x="1614" y="0"/>
                  </a:moveTo>
                  <a:cubicBezTo>
                    <a:pt x="1544" y="0"/>
                    <a:pt x="1472" y="27"/>
                    <a:pt x="1411" y="94"/>
                  </a:cubicBezTo>
                  <a:cubicBezTo>
                    <a:pt x="1188" y="317"/>
                    <a:pt x="1" y="1628"/>
                    <a:pt x="606" y="1628"/>
                  </a:cubicBezTo>
                  <a:cubicBezTo>
                    <a:pt x="658" y="1628"/>
                    <a:pt x="724" y="1618"/>
                    <a:pt x="805" y="1596"/>
                  </a:cubicBezTo>
                  <a:cubicBezTo>
                    <a:pt x="1169" y="1233"/>
                    <a:pt x="1484" y="821"/>
                    <a:pt x="1848" y="433"/>
                  </a:cubicBezTo>
                  <a:cubicBezTo>
                    <a:pt x="2030" y="251"/>
                    <a:pt x="1829" y="0"/>
                    <a:pt x="1614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9"/>
            <p:cNvSpPr/>
            <p:nvPr/>
          </p:nvSpPr>
          <p:spPr>
            <a:xfrm flipH="1">
              <a:off x="2981375" y="2106104"/>
              <a:ext cx="94375" cy="68925"/>
            </a:xfrm>
            <a:custGeom>
              <a:avLst/>
              <a:gdLst/>
              <a:ahLst/>
              <a:cxnLst/>
              <a:rect l="l" t="t" r="r" b="b"/>
              <a:pathLst>
                <a:path w="3775" h="2757" extrusionOk="0">
                  <a:moveTo>
                    <a:pt x="2890" y="1"/>
                  </a:moveTo>
                  <a:cubicBezTo>
                    <a:pt x="2821" y="1"/>
                    <a:pt x="2730" y="16"/>
                    <a:pt x="2615" y="47"/>
                  </a:cubicBezTo>
                  <a:cubicBezTo>
                    <a:pt x="2384" y="347"/>
                    <a:pt x="0" y="2757"/>
                    <a:pt x="860" y="2757"/>
                  </a:cubicBezTo>
                  <a:cubicBezTo>
                    <a:pt x="903" y="2757"/>
                    <a:pt x="955" y="2751"/>
                    <a:pt x="1015" y="2738"/>
                  </a:cubicBezTo>
                  <a:cubicBezTo>
                    <a:pt x="1218" y="2401"/>
                    <a:pt x="3774" y="1"/>
                    <a:pt x="289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9"/>
            <p:cNvSpPr/>
            <p:nvPr/>
          </p:nvSpPr>
          <p:spPr>
            <a:xfrm flipH="1">
              <a:off x="2965800" y="2129179"/>
              <a:ext cx="50775" cy="41325"/>
            </a:xfrm>
            <a:custGeom>
              <a:avLst/>
              <a:gdLst/>
              <a:ahLst/>
              <a:cxnLst/>
              <a:rect l="l" t="t" r="r" b="b"/>
              <a:pathLst>
                <a:path w="2031" h="1653" extrusionOk="0">
                  <a:moveTo>
                    <a:pt x="1623" y="1"/>
                  </a:moveTo>
                  <a:cubicBezTo>
                    <a:pt x="1552" y="1"/>
                    <a:pt x="1477" y="28"/>
                    <a:pt x="1412" y="94"/>
                  </a:cubicBezTo>
                  <a:cubicBezTo>
                    <a:pt x="1189" y="339"/>
                    <a:pt x="1" y="1652"/>
                    <a:pt x="606" y="1652"/>
                  </a:cubicBezTo>
                  <a:cubicBezTo>
                    <a:pt x="659" y="1652"/>
                    <a:pt x="724" y="1642"/>
                    <a:pt x="806" y="1621"/>
                  </a:cubicBezTo>
                  <a:cubicBezTo>
                    <a:pt x="1193" y="1257"/>
                    <a:pt x="1484" y="821"/>
                    <a:pt x="1848" y="458"/>
                  </a:cubicBezTo>
                  <a:cubicBezTo>
                    <a:pt x="2031" y="257"/>
                    <a:pt x="1842" y="1"/>
                    <a:pt x="1623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9"/>
            <p:cNvSpPr/>
            <p:nvPr/>
          </p:nvSpPr>
          <p:spPr>
            <a:xfrm flipH="1">
              <a:off x="2936025" y="2154354"/>
              <a:ext cx="50850" cy="40975"/>
            </a:xfrm>
            <a:custGeom>
              <a:avLst/>
              <a:gdLst/>
              <a:ahLst/>
              <a:cxnLst/>
              <a:rect l="l" t="t" r="r" b="b"/>
              <a:pathLst>
                <a:path w="2034" h="1639" extrusionOk="0">
                  <a:moveTo>
                    <a:pt x="1601" y="1"/>
                  </a:moveTo>
                  <a:cubicBezTo>
                    <a:pt x="1534" y="1"/>
                    <a:pt x="1468" y="24"/>
                    <a:pt x="1411" y="81"/>
                  </a:cubicBezTo>
                  <a:cubicBezTo>
                    <a:pt x="1188" y="326"/>
                    <a:pt x="0" y="1639"/>
                    <a:pt x="606" y="1639"/>
                  </a:cubicBezTo>
                  <a:cubicBezTo>
                    <a:pt x="658" y="1639"/>
                    <a:pt x="724" y="1629"/>
                    <a:pt x="805" y="1608"/>
                  </a:cubicBezTo>
                  <a:cubicBezTo>
                    <a:pt x="1169" y="1244"/>
                    <a:pt x="1484" y="832"/>
                    <a:pt x="1848" y="444"/>
                  </a:cubicBezTo>
                  <a:cubicBezTo>
                    <a:pt x="2034" y="258"/>
                    <a:pt x="1820" y="1"/>
                    <a:pt x="1601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9"/>
            <p:cNvSpPr/>
            <p:nvPr/>
          </p:nvSpPr>
          <p:spPr>
            <a:xfrm flipH="1">
              <a:off x="2906925" y="2179204"/>
              <a:ext cx="50850" cy="40975"/>
            </a:xfrm>
            <a:custGeom>
              <a:avLst/>
              <a:gdLst/>
              <a:ahLst/>
              <a:cxnLst/>
              <a:rect l="l" t="t" r="r" b="b"/>
              <a:pathLst>
                <a:path w="2034" h="1639" extrusionOk="0">
                  <a:moveTo>
                    <a:pt x="1621" y="1"/>
                  </a:moveTo>
                  <a:cubicBezTo>
                    <a:pt x="1557" y="1"/>
                    <a:pt x="1491" y="24"/>
                    <a:pt x="1435" y="81"/>
                  </a:cubicBezTo>
                  <a:cubicBezTo>
                    <a:pt x="1190" y="326"/>
                    <a:pt x="0" y="1639"/>
                    <a:pt x="605" y="1639"/>
                  </a:cubicBezTo>
                  <a:cubicBezTo>
                    <a:pt x="658" y="1639"/>
                    <a:pt x="724" y="1629"/>
                    <a:pt x="805" y="1608"/>
                  </a:cubicBezTo>
                  <a:cubicBezTo>
                    <a:pt x="1193" y="1244"/>
                    <a:pt x="1484" y="832"/>
                    <a:pt x="1847" y="444"/>
                  </a:cubicBezTo>
                  <a:cubicBezTo>
                    <a:pt x="2033" y="258"/>
                    <a:pt x="1834" y="1"/>
                    <a:pt x="1621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9"/>
            <p:cNvSpPr/>
            <p:nvPr/>
          </p:nvSpPr>
          <p:spPr>
            <a:xfrm flipH="1">
              <a:off x="2877250" y="2204054"/>
              <a:ext cx="50850" cy="40975"/>
            </a:xfrm>
            <a:custGeom>
              <a:avLst/>
              <a:gdLst/>
              <a:ahLst/>
              <a:cxnLst/>
              <a:rect l="l" t="t" r="r" b="b"/>
              <a:pathLst>
                <a:path w="2034" h="1639" extrusionOk="0">
                  <a:moveTo>
                    <a:pt x="1601" y="0"/>
                  </a:moveTo>
                  <a:cubicBezTo>
                    <a:pt x="1535" y="0"/>
                    <a:pt x="1468" y="24"/>
                    <a:pt x="1412" y="80"/>
                  </a:cubicBezTo>
                  <a:cubicBezTo>
                    <a:pt x="1188" y="326"/>
                    <a:pt x="1" y="1639"/>
                    <a:pt x="606" y="1639"/>
                  </a:cubicBezTo>
                  <a:cubicBezTo>
                    <a:pt x="658" y="1639"/>
                    <a:pt x="724" y="1629"/>
                    <a:pt x="806" y="1608"/>
                  </a:cubicBezTo>
                  <a:cubicBezTo>
                    <a:pt x="1169" y="1244"/>
                    <a:pt x="1484" y="832"/>
                    <a:pt x="1848" y="444"/>
                  </a:cubicBezTo>
                  <a:cubicBezTo>
                    <a:pt x="2034" y="258"/>
                    <a:pt x="1820" y="0"/>
                    <a:pt x="1601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9"/>
            <p:cNvSpPr/>
            <p:nvPr/>
          </p:nvSpPr>
          <p:spPr>
            <a:xfrm flipH="1">
              <a:off x="2833675" y="2229854"/>
              <a:ext cx="94325" cy="69500"/>
            </a:xfrm>
            <a:custGeom>
              <a:avLst/>
              <a:gdLst/>
              <a:ahLst/>
              <a:cxnLst/>
              <a:rect l="l" t="t" r="r" b="b"/>
              <a:pathLst>
                <a:path w="3773" h="2780" extrusionOk="0">
                  <a:moveTo>
                    <a:pt x="2859" y="0"/>
                  </a:moveTo>
                  <a:cubicBezTo>
                    <a:pt x="2791" y="0"/>
                    <a:pt x="2704" y="14"/>
                    <a:pt x="2595" y="42"/>
                  </a:cubicBezTo>
                  <a:cubicBezTo>
                    <a:pt x="2388" y="364"/>
                    <a:pt x="1" y="2779"/>
                    <a:pt x="810" y="2779"/>
                  </a:cubicBezTo>
                  <a:cubicBezTo>
                    <a:pt x="854" y="2779"/>
                    <a:pt x="907" y="2772"/>
                    <a:pt x="971" y="2757"/>
                  </a:cubicBezTo>
                  <a:cubicBezTo>
                    <a:pt x="1174" y="2419"/>
                    <a:pt x="3772" y="0"/>
                    <a:pt x="2859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9"/>
            <p:cNvSpPr/>
            <p:nvPr/>
          </p:nvSpPr>
          <p:spPr>
            <a:xfrm flipH="1">
              <a:off x="2818550" y="2253404"/>
              <a:ext cx="50775" cy="41325"/>
            </a:xfrm>
            <a:custGeom>
              <a:avLst/>
              <a:gdLst/>
              <a:ahLst/>
              <a:cxnLst/>
              <a:rect l="l" t="t" r="r" b="b"/>
              <a:pathLst>
                <a:path w="2031" h="1653" extrusionOk="0">
                  <a:moveTo>
                    <a:pt x="1613" y="1"/>
                  </a:moveTo>
                  <a:cubicBezTo>
                    <a:pt x="1543" y="1"/>
                    <a:pt x="1472" y="28"/>
                    <a:pt x="1412" y="94"/>
                  </a:cubicBezTo>
                  <a:cubicBezTo>
                    <a:pt x="1189" y="339"/>
                    <a:pt x="1" y="1652"/>
                    <a:pt x="606" y="1652"/>
                  </a:cubicBezTo>
                  <a:cubicBezTo>
                    <a:pt x="659" y="1652"/>
                    <a:pt x="725" y="1642"/>
                    <a:pt x="806" y="1621"/>
                  </a:cubicBezTo>
                  <a:cubicBezTo>
                    <a:pt x="1169" y="1258"/>
                    <a:pt x="1484" y="845"/>
                    <a:pt x="1848" y="458"/>
                  </a:cubicBezTo>
                  <a:cubicBezTo>
                    <a:pt x="2031" y="257"/>
                    <a:pt x="1828" y="1"/>
                    <a:pt x="1613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9"/>
            <p:cNvSpPr/>
            <p:nvPr/>
          </p:nvSpPr>
          <p:spPr>
            <a:xfrm flipH="1">
              <a:off x="2789000" y="2278254"/>
              <a:ext cx="50625" cy="41325"/>
            </a:xfrm>
            <a:custGeom>
              <a:avLst/>
              <a:gdLst/>
              <a:ahLst/>
              <a:cxnLst/>
              <a:rect l="l" t="t" r="r" b="b"/>
              <a:pathLst>
                <a:path w="2025" h="1653" extrusionOk="0">
                  <a:moveTo>
                    <a:pt x="1613" y="1"/>
                  </a:moveTo>
                  <a:cubicBezTo>
                    <a:pt x="1543" y="1"/>
                    <a:pt x="1471" y="28"/>
                    <a:pt x="1411" y="94"/>
                  </a:cubicBezTo>
                  <a:cubicBezTo>
                    <a:pt x="1188" y="339"/>
                    <a:pt x="1" y="1652"/>
                    <a:pt x="606" y="1652"/>
                  </a:cubicBezTo>
                  <a:cubicBezTo>
                    <a:pt x="658" y="1652"/>
                    <a:pt x="724" y="1642"/>
                    <a:pt x="805" y="1621"/>
                  </a:cubicBezTo>
                  <a:cubicBezTo>
                    <a:pt x="1169" y="1257"/>
                    <a:pt x="1484" y="845"/>
                    <a:pt x="1824" y="457"/>
                  </a:cubicBezTo>
                  <a:cubicBezTo>
                    <a:pt x="2024" y="257"/>
                    <a:pt x="1826" y="1"/>
                    <a:pt x="1613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9"/>
            <p:cNvSpPr/>
            <p:nvPr/>
          </p:nvSpPr>
          <p:spPr>
            <a:xfrm flipH="1">
              <a:off x="2759675" y="2303429"/>
              <a:ext cx="50850" cy="40975"/>
            </a:xfrm>
            <a:custGeom>
              <a:avLst/>
              <a:gdLst/>
              <a:ahLst/>
              <a:cxnLst/>
              <a:rect l="l" t="t" r="r" b="b"/>
              <a:pathLst>
                <a:path w="2034" h="1639" extrusionOk="0">
                  <a:moveTo>
                    <a:pt x="1610" y="1"/>
                  </a:moveTo>
                  <a:cubicBezTo>
                    <a:pt x="1543" y="1"/>
                    <a:pt x="1473" y="24"/>
                    <a:pt x="1411" y="81"/>
                  </a:cubicBezTo>
                  <a:cubicBezTo>
                    <a:pt x="1188" y="326"/>
                    <a:pt x="0" y="1639"/>
                    <a:pt x="605" y="1639"/>
                  </a:cubicBezTo>
                  <a:cubicBezTo>
                    <a:pt x="658" y="1639"/>
                    <a:pt x="724" y="1629"/>
                    <a:pt x="805" y="1608"/>
                  </a:cubicBezTo>
                  <a:cubicBezTo>
                    <a:pt x="1193" y="1244"/>
                    <a:pt x="1484" y="832"/>
                    <a:pt x="1847" y="444"/>
                  </a:cubicBezTo>
                  <a:cubicBezTo>
                    <a:pt x="2033" y="258"/>
                    <a:pt x="1834" y="1"/>
                    <a:pt x="161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9"/>
            <p:cNvSpPr/>
            <p:nvPr/>
          </p:nvSpPr>
          <p:spPr>
            <a:xfrm flipH="1">
              <a:off x="2730075" y="2327954"/>
              <a:ext cx="51125" cy="41175"/>
            </a:xfrm>
            <a:custGeom>
              <a:avLst/>
              <a:gdLst/>
              <a:ahLst/>
              <a:cxnLst/>
              <a:rect l="l" t="t" r="r" b="b"/>
              <a:pathLst>
                <a:path w="2045" h="1647" extrusionOk="0">
                  <a:moveTo>
                    <a:pt x="1627" y="0"/>
                  </a:moveTo>
                  <a:cubicBezTo>
                    <a:pt x="1557" y="0"/>
                    <a:pt x="1485" y="28"/>
                    <a:pt x="1426" y="94"/>
                  </a:cubicBezTo>
                  <a:cubicBezTo>
                    <a:pt x="1201" y="340"/>
                    <a:pt x="0" y="1647"/>
                    <a:pt x="631" y="1647"/>
                  </a:cubicBezTo>
                  <a:cubicBezTo>
                    <a:pt x="682" y="1647"/>
                    <a:pt x="744" y="1639"/>
                    <a:pt x="820" y="1621"/>
                  </a:cubicBezTo>
                  <a:cubicBezTo>
                    <a:pt x="1183" y="1257"/>
                    <a:pt x="1498" y="845"/>
                    <a:pt x="1862" y="457"/>
                  </a:cubicBezTo>
                  <a:cubicBezTo>
                    <a:pt x="2045" y="256"/>
                    <a:pt x="1842" y="0"/>
                    <a:pt x="1627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9"/>
            <p:cNvSpPr/>
            <p:nvPr/>
          </p:nvSpPr>
          <p:spPr>
            <a:xfrm flipH="1">
              <a:off x="2686950" y="2354079"/>
              <a:ext cx="94300" cy="69425"/>
            </a:xfrm>
            <a:custGeom>
              <a:avLst/>
              <a:gdLst/>
              <a:ahLst/>
              <a:cxnLst/>
              <a:rect l="l" t="t" r="r" b="b"/>
              <a:pathLst>
                <a:path w="3772" h="2777" extrusionOk="0">
                  <a:moveTo>
                    <a:pt x="2875" y="1"/>
                  </a:moveTo>
                  <a:cubicBezTo>
                    <a:pt x="2808" y="1"/>
                    <a:pt x="2723" y="14"/>
                    <a:pt x="2615" y="42"/>
                  </a:cubicBezTo>
                  <a:cubicBezTo>
                    <a:pt x="2385" y="365"/>
                    <a:pt x="0" y="2776"/>
                    <a:pt x="840" y="2776"/>
                  </a:cubicBezTo>
                  <a:cubicBezTo>
                    <a:pt x="882" y="2776"/>
                    <a:pt x="932" y="2770"/>
                    <a:pt x="991" y="2757"/>
                  </a:cubicBezTo>
                  <a:cubicBezTo>
                    <a:pt x="1194" y="2419"/>
                    <a:pt x="3771" y="1"/>
                    <a:pt x="2875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9"/>
            <p:cNvSpPr/>
            <p:nvPr/>
          </p:nvSpPr>
          <p:spPr>
            <a:xfrm flipH="1">
              <a:off x="1506300" y="2641079"/>
              <a:ext cx="684200" cy="728550"/>
            </a:xfrm>
            <a:custGeom>
              <a:avLst/>
              <a:gdLst/>
              <a:ahLst/>
              <a:cxnLst/>
              <a:rect l="l" t="t" r="r" b="b"/>
              <a:pathLst>
                <a:path w="27368" h="29142" extrusionOk="0">
                  <a:moveTo>
                    <a:pt x="3537" y="1"/>
                  </a:moveTo>
                  <a:cubicBezTo>
                    <a:pt x="3216" y="1"/>
                    <a:pt x="2886" y="100"/>
                    <a:pt x="2522" y="343"/>
                  </a:cubicBezTo>
                  <a:cubicBezTo>
                    <a:pt x="922" y="1458"/>
                    <a:pt x="292" y="3882"/>
                    <a:pt x="98" y="5700"/>
                  </a:cubicBezTo>
                  <a:cubicBezTo>
                    <a:pt x="1" y="6790"/>
                    <a:pt x="49" y="7881"/>
                    <a:pt x="219" y="8948"/>
                  </a:cubicBezTo>
                  <a:cubicBezTo>
                    <a:pt x="292" y="9505"/>
                    <a:pt x="437" y="10063"/>
                    <a:pt x="461" y="10620"/>
                  </a:cubicBezTo>
                  <a:cubicBezTo>
                    <a:pt x="486" y="11226"/>
                    <a:pt x="631" y="11832"/>
                    <a:pt x="849" y="12390"/>
                  </a:cubicBezTo>
                  <a:cubicBezTo>
                    <a:pt x="1286" y="13432"/>
                    <a:pt x="1819" y="14450"/>
                    <a:pt x="2425" y="15420"/>
                  </a:cubicBezTo>
                  <a:cubicBezTo>
                    <a:pt x="3079" y="16486"/>
                    <a:pt x="3782" y="17528"/>
                    <a:pt x="4509" y="18522"/>
                  </a:cubicBezTo>
                  <a:cubicBezTo>
                    <a:pt x="5334" y="19637"/>
                    <a:pt x="6182" y="20728"/>
                    <a:pt x="7030" y="21819"/>
                  </a:cubicBezTo>
                  <a:cubicBezTo>
                    <a:pt x="7879" y="22885"/>
                    <a:pt x="8751" y="23855"/>
                    <a:pt x="9551" y="24922"/>
                  </a:cubicBezTo>
                  <a:cubicBezTo>
                    <a:pt x="9866" y="25431"/>
                    <a:pt x="10230" y="25915"/>
                    <a:pt x="10618" y="26400"/>
                  </a:cubicBezTo>
                  <a:cubicBezTo>
                    <a:pt x="11030" y="26812"/>
                    <a:pt x="11466" y="27200"/>
                    <a:pt x="11951" y="27539"/>
                  </a:cubicBezTo>
                  <a:cubicBezTo>
                    <a:pt x="12969" y="28267"/>
                    <a:pt x="14108" y="28800"/>
                    <a:pt x="15320" y="29139"/>
                  </a:cubicBezTo>
                  <a:cubicBezTo>
                    <a:pt x="15327" y="29141"/>
                    <a:pt x="15334" y="29141"/>
                    <a:pt x="15341" y="29141"/>
                  </a:cubicBezTo>
                  <a:cubicBezTo>
                    <a:pt x="15447" y="29141"/>
                    <a:pt x="15484" y="28968"/>
                    <a:pt x="15393" y="28945"/>
                  </a:cubicBezTo>
                  <a:cubicBezTo>
                    <a:pt x="13308" y="28242"/>
                    <a:pt x="11369" y="26909"/>
                    <a:pt x="10206" y="25018"/>
                  </a:cubicBezTo>
                  <a:cubicBezTo>
                    <a:pt x="9624" y="24122"/>
                    <a:pt x="8873" y="23322"/>
                    <a:pt x="8218" y="22473"/>
                  </a:cubicBezTo>
                  <a:cubicBezTo>
                    <a:pt x="7515" y="21552"/>
                    <a:pt x="6788" y="20631"/>
                    <a:pt x="6085" y="19710"/>
                  </a:cubicBezTo>
                  <a:cubicBezTo>
                    <a:pt x="4679" y="17868"/>
                    <a:pt x="3394" y="15953"/>
                    <a:pt x="2255" y="13965"/>
                  </a:cubicBezTo>
                  <a:cubicBezTo>
                    <a:pt x="1698" y="12947"/>
                    <a:pt x="1116" y="11929"/>
                    <a:pt x="1043" y="10741"/>
                  </a:cubicBezTo>
                  <a:cubicBezTo>
                    <a:pt x="971" y="9651"/>
                    <a:pt x="704" y="8584"/>
                    <a:pt x="631" y="7469"/>
                  </a:cubicBezTo>
                  <a:cubicBezTo>
                    <a:pt x="534" y="5481"/>
                    <a:pt x="898" y="3058"/>
                    <a:pt x="2182" y="1458"/>
                  </a:cubicBezTo>
                  <a:cubicBezTo>
                    <a:pt x="2473" y="1046"/>
                    <a:pt x="2885" y="731"/>
                    <a:pt x="3370" y="561"/>
                  </a:cubicBezTo>
                  <a:cubicBezTo>
                    <a:pt x="3447" y="542"/>
                    <a:pt x="3522" y="533"/>
                    <a:pt x="3596" y="533"/>
                  </a:cubicBezTo>
                  <a:cubicBezTo>
                    <a:pt x="4085" y="533"/>
                    <a:pt x="4525" y="911"/>
                    <a:pt x="4946" y="1143"/>
                  </a:cubicBezTo>
                  <a:cubicBezTo>
                    <a:pt x="5940" y="1724"/>
                    <a:pt x="6521" y="2621"/>
                    <a:pt x="7079" y="3615"/>
                  </a:cubicBezTo>
                  <a:cubicBezTo>
                    <a:pt x="8170" y="5530"/>
                    <a:pt x="9091" y="7542"/>
                    <a:pt x="10230" y="9457"/>
                  </a:cubicBezTo>
                  <a:cubicBezTo>
                    <a:pt x="10787" y="10402"/>
                    <a:pt x="11418" y="11299"/>
                    <a:pt x="12145" y="12147"/>
                  </a:cubicBezTo>
                  <a:cubicBezTo>
                    <a:pt x="12436" y="12511"/>
                    <a:pt x="12702" y="12923"/>
                    <a:pt x="12921" y="13335"/>
                  </a:cubicBezTo>
                  <a:cubicBezTo>
                    <a:pt x="13187" y="13747"/>
                    <a:pt x="13478" y="14135"/>
                    <a:pt x="13842" y="14499"/>
                  </a:cubicBezTo>
                  <a:cubicBezTo>
                    <a:pt x="15611" y="16341"/>
                    <a:pt x="17768" y="17771"/>
                    <a:pt x="19853" y="19249"/>
                  </a:cubicBezTo>
                  <a:cubicBezTo>
                    <a:pt x="22156" y="20898"/>
                    <a:pt x="24434" y="22619"/>
                    <a:pt x="26785" y="24170"/>
                  </a:cubicBezTo>
                  <a:cubicBezTo>
                    <a:pt x="26838" y="24205"/>
                    <a:pt x="26893" y="24221"/>
                    <a:pt x="26945" y="24221"/>
                  </a:cubicBezTo>
                  <a:cubicBezTo>
                    <a:pt x="27180" y="24221"/>
                    <a:pt x="27367" y="23912"/>
                    <a:pt x="27149" y="23734"/>
                  </a:cubicBezTo>
                  <a:cubicBezTo>
                    <a:pt x="25016" y="22085"/>
                    <a:pt x="22786" y="20607"/>
                    <a:pt x="20604" y="19031"/>
                  </a:cubicBezTo>
                  <a:cubicBezTo>
                    <a:pt x="18593" y="17601"/>
                    <a:pt x="16484" y="16244"/>
                    <a:pt x="14690" y="14523"/>
                  </a:cubicBezTo>
                  <a:cubicBezTo>
                    <a:pt x="14229" y="14111"/>
                    <a:pt x="13817" y="13650"/>
                    <a:pt x="13478" y="13141"/>
                  </a:cubicBezTo>
                  <a:cubicBezTo>
                    <a:pt x="13211" y="12656"/>
                    <a:pt x="12896" y="12196"/>
                    <a:pt x="12557" y="11735"/>
                  </a:cubicBezTo>
                  <a:cubicBezTo>
                    <a:pt x="11806" y="10838"/>
                    <a:pt x="11127" y="9869"/>
                    <a:pt x="10545" y="8851"/>
                  </a:cubicBezTo>
                  <a:cubicBezTo>
                    <a:pt x="9333" y="6790"/>
                    <a:pt x="8388" y="4560"/>
                    <a:pt x="7103" y="2548"/>
                  </a:cubicBezTo>
                  <a:cubicBezTo>
                    <a:pt x="6570" y="1676"/>
                    <a:pt x="5794" y="949"/>
                    <a:pt x="4897" y="464"/>
                  </a:cubicBezTo>
                  <a:cubicBezTo>
                    <a:pt x="4417" y="195"/>
                    <a:pt x="3986" y="1"/>
                    <a:pt x="3537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9"/>
            <p:cNvSpPr/>
            <p:nvPr/>
          </p:nvSpPr>
          <p:spPr>
            <a:xfrm flipH="1">
              <a:off x="2209900" y="2486454"/>
              <a:ext cx="682325" cy="711700"/>
            </a:xfrm>
            <a:custGeom>
              <a:avLst/>
              <a:gdLst/>
              <a:ahLst/>
              <a:cxnLst/>
              <a:rect l="l" t="t" r="r" b="b"/>
              <a:pathLst>
                <a:path w="27293" h="28468" extrusionOk="0">
                  <a:moveTo>
                    <a:pt x="3688" y="1"/>
                  </a:moveTo>
                  <a:cubicBezTo>
                    <a:pt x="3065" y="1"/>
                    <a:pt x="2441" y="164"/>
                    <a:pt x="1891" y="492"/>
                  </a:cubicBezTo>
                  <a:cubicBezTo>
                    <a:pt x="655" y="1316"/>
                    <a:pt x="1" y="2795"/>
                    <a:pt x="267" y="4273"/>
                  </a:cubicBezTo>
                  <a:cubicBezTo>
                    <a:pt x="510" y="5873"/>
                    <a:pt x="1576" y="7255"/>
                    <a:pt x="2667" y="8418"/>
                  </a:cubicBezTo>
                  <a:cubicBezTo>
                    <a:pt x="3831" y="9630"/>
                    <a:pt x="5236" y="10527"/>
                    <a:pt x="6424" y="11739"/>
                  </a:cubicBezTo>
                  <a:cubicBezTo>
                    <a:pt x="7685" y="13072"/>
                    <a:pt x="8994" y="14357"/>
                    <a:pt x="10351" y="15569"/>
                  </a:cubicBezTo>
                  <a:cubicBezTo>
                    <a:pt x="11733" y="16805"/>
                    <a:pt x="13187" y="17993"/>
                    <a:pt x="14690" y="19132"/>
                  </a:cubicBezTo>
                  <a:cubicBezTo>
                    <a:pt x="15393" y="19665"/>
                    <a:pt x="16120" y="20223"/>
                    <a:pt x="16871" y="20732"/>
                  </a:cubicBezTo>
                  <a:cubicBezTo>
                    <a:pt x="17162" y="20902"/>
                    <a:pt x="17453" y="21120"/>
                    <a:pt x="17720" y="21338"/>
                  </a:cubicBezTo>
                  <a:cubicBezTo>
                    <a:pt x="18035" y="21653"/>
                    <a:pt x="18350" y="21968"/>
                    <a:pt x="18617" y="22308"/>
                  </a:cubicBezTo>
                  <a:cubicBezTo>
                    <a:pt x="19295" y="22986"/>
                    <a:pt x="20047" y="23617"/>
                    <a:pt x="20822" y="24198"/>
                  </a:cubicBezTo>
                  <a:cubicBezTo>
                    <a:pt x="21622" y="24877"/>
                    <a:pt x="22446" y="25531"/>
                    <a:pt x="23271" y="26186"/>
                  </a:cubicBezTo>
                  <a:cubicBezTo>
                    <a:pt x="24022" y="26792"/>
                    <a:pt x="24798" y="27568"/>
                    <a:pt x="25622" y="28004"/>
                  </a:cubicBezTo>
                  <a:cubicBezTo>
                    <a:pt x="25791" y="28077"/>
                    <a:pt x="25961" y="28125"/>
                    <a:pt x="26155" y="28149"/>
                  </a:cubicBezTo>
                  <a:cubicBezTo>
                    <a:pt x="26446" y="28174"/>
                    <a:pt x="26713" y="28295"/>
                    <a:pt x="26955" y="28440"/>
                  </a:cubicBezTo>
                  <a:cubicBezTo>
                    <a:pt x="26989" y="28459"/>
                    <a:pt x="27021" y="28467"/>
                    <a:pt x="27051" y="28467"/>
                  </a:cubicBezTo>
                  <a:cubicBezTo>
                    <a:pt x="27211" y="28467"/>
                    <a:pt x="27292" y="28224"/>
                    <a:pt x="27149" y="28101"/>
                  </a:cubicBezTo>
                  <a:cubicBezTo>
                    <a:pt x="26906" y="27810"/>
                    <a:pt x="26543" y="27640"/>
                    <a:pt x="26155" y="27592"/>
                  </a:cubicBezTo>
                  <a:cubicBezTo>
                    <a:pt x="25549" y="27495"/>
                    <a:pt x="24943" y="26792"/>
                    <a:pt x="24483" y="26428"/>
                  </a:cubicBezTo>
                  <a:cubicBezTo>
                    <a:pt x="23149" y="25338"/>
                    <a:pt x="21792" y="24222"/>
                    <a:pt x="20483" y="23107"/>
                  </a:cubicBezTo>
                  <a:cubicBezTo>
                    <a:pt x="19901" y="22647"/>
                    <a:pt x="19344" y="22138"/>
                    <a:pt x="18859" y="21580"/>
                  </a:cubicBezTo>
                  <a:cubicBezTo>
                    <a:pt x="18398" y="21023"/>
                    <a:pt x="17865" y="20538"/>
                    <a:pt x="17235" y="20150"/>
                  </a:cubicBezTo>
                  <a:cubicBezTo>
                    <a:pt x="15902" y="19253"/>
                    <a:pt x="14641" y="18260"/>
                    <a:pt x="13381" y="17242"/>
                  </a:cubicBezTo>
                  <a:cubicBezTo>
                    <a:pt x="12072" y="16199"/>
                    <a:pt x="10787" y="15084"/>
                    <a:pt x="9551" y="13921"/>
                  </a:cubicBezTo>
                  <a:cubicBezTo>
                    <a:pt x="8339" y="12781"/>
                    <a:pt x="7273" y="11497"/>
                    <a:pt x="6036" y="10406"/>
                  </a:cubicBezTo>
                  <a:cubicBezTo>
                    <a:pt x="4800" y="9315"/>
                    <a:pt x="3588" y="8443"/>
                    <a:pt x="2546" y="7206"/>
                  </a:cubicBezTo>
                  <a:cubicBezTo>
                    <a:pt x="1576" y="6043"/>
                    <a:pt x="607" y="4589"/>
                    <a:pt x="922" y="2989"/>
                  </a:cubicBezTo>
                  <a:cubicBezTo>
                    <a:pt x="1168" y="1533"/>
                    <a:pt x="2430" y="564"/>
                    <a:pt x="3802" y="564"/>
                  </a:cubicBezTo>
                  <a:cubicBezTo>
                    <a:pt x="4189" y="564"/>
                    <a:pt x="4585" y="642"/>
                    <a:pt x="4970" y="807"/>
                  </a:cubicBezTo>
                  <a:cubicBezTo>
                    <a:pt x="5697" y="1122"/>
                    <a:pt x="6133" y="1753"/>
                    <a:pt x="6691" y="2286"/>
                  </a:cubicBezTo>
                  <a:cubicBezTo>
                    <a:pt x="7248" y="2843"/>
                    <a:pt x="8024" y="3207"/>
                    <a:pt x="8654" y="3716"/>
                  </a:cubicBezTo>
                  <a:cubicBezTo>
                    <a:pt x="8677" y="3729"/>
                    <a:pt x="8700" y="3735"/>
                    <a:pt x="8723" y="3735"/>
                  </a:cubicBezTo>
                  <a:cubicBezTo>
                    <a:pt x="8821" y="3735"/>
                    <a:pt x="8903" y="3621"/>
                    <a:pt x="8824" y="3522"/>
                  </a:cubicBezTo>
                  <a:cubicBezTo>
                    <a:pt x="8363" y="2940"/>
                    <a:pt x="7733" y="2674"/>
                    <a:pt x="7200" y="2189"/>
                  </a:cubicBezTo>
                  <a:cubicBezTo>
                    <a:pt x="6642" y="1704"/>
                    <a:pt x="6230" y="1001"/>
                    <a:pt x="5600" y="565"/>
                  </a:cubicBezTo>
                  <a:cubicBezTo>
                    <a:pt x="5023" y="189"/>
                    <a:pt x="4356" y="1"/>
                    <a:pt x="368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9"/>
            <p:cNvSpPr/>
            <p:nvPr/>
          </p:nvSpPr>
          <p:spPr>
            <a:xfrm flipH="1">
              <a:off x="2305600" y="2892204"/>
              <a:ext cx="448450" cy="508200"/>
            </a:xfrm>
            <a:custGeom>
              <a:avLst/>
              <a:gdLst/>
              <a:ahLst/>
              <a:cxnLst/>
              <a:rect l="l" t="t" r="r" b="b"/>
              <a:pathLst>
                <a:path w="17938" h="20328" extrusionOk="0">
                  <a:moveTo>
                    <a:pt x="4496" y="1"/>
                  </a:moveTo>
                  <a:cubicBezTo>
                    <a:pt x="3922" y="1"/>
                    <a:pt x="3355" y="120"/>
                    <a:pt x="2812" y="357"/>
                  </a:cubicBezTo>
                  <a:cubicBezTo>
                    <a:pt x="1237" y="1084"/>
                    <a:pt x="194" y="2636"/>
                    <a:pt x="122" y="4381"/>
                  </a:cubicBezTo>
                  <a:cubicBezTo>
                    <a:pt x="0" y="6271"/>
                    <a:pt x="703" y="8089"/>
                    <a:pt x="1818" y="9617"/>
                  </a:cubicBezTo>
                  <a:cubicBezTo>
                    <a:pt x="3055" y="11313"/>
                    <a:pt x="4679" y="12671"/>
                    <a:pt x="6181" y="14125"/>
                  </a:cubicBezTo>
                  <a:cubicBezTo>
                    <a:pt x="7830" y="15701"/>
                    <a:pt x="9405" y="17397"/>
                    <a:pt x="11126" y="18900"/>
                  </a:cubicBezTo>
                  <a:cubicBezTo>
                    <a:pt x="12022" y="19675"/>
                    <a:pt x="13137" y="20328"/>
                    <a:pt x="14291" y="20328"/>
                  </a:cubicBezTo>
                  <a:cubicBezTo>
                    <a:pt x="14761" y="20328"/>
                    <a:pt x="15237" y="20219"/>
                    <a:pt x="15707" y="19967"/>
                  </a:cubicBezTo>
                  <a:cubicBezTo>
                    <a:pt x="17210" y="19167"/>
                    <a:pt x="17937" y="17470"/>
                    <a:pt x="17816" y="15822"/>
                  </a:cubicBezTo>
                  <a:cubicBezTo>
                    <a:pt x="17647" y="13640"/>
                    <a:pt x="16241" y="11725"/>
                    <a:pt x="14811" y="10198"/>
                  </a:cubicBezTo>
                  <a:cubicBezTo>
                    <a:pt x="14011" y="9374"/>
                    <a:pt x="13041" y="8889"/>
                    <a:pt x="12120" y="8211"/>
                  </a:cubicBezTo>
                  <a:cubicBezTo>
                    <a:pt x="11272" y="7532"/>
                    <a:pt x="10278" y="6999"/>
                    <a:pt x="9236" y="6659"/>
                  </a:cubicBezTo>
                  <a:cubicBezTo>
                    <a:pt x="9223" y="6656"/>
                    <a:pt x="9210" y="6654"/>
                    <a:pt x="9197" y="6654"/>
                  </a:cubicBezTo>
                  <a:cubicBezTo>
                    <a:pt x="9046" y="6654"/>
                    <a:pt x="8933" y="6909"/>
                    <a:pt x="9090" y="6999"/>
                  </a:cubicBezTo>
                  <a:cubicBezTo>
                    <a:pt x="9842" y="7483"/>
                    <a:pt x="10617" y="7896"/>
                    <a:pt x="11344" y="8405"/>
                  </a:cubicBezTo>
                  <a:cubicBezTo>
                    <a:pt x="12072" y="8914"/>
                    <a:pt x="12702" y="9374"/>
                    <a:pt x="13429" y="9810"/>
                  </a:cubicBezTo>
                  <a:cubicBezTo>
                    <a:pt x="14156" y="10223"/>
                    <a:pt x="14786" y="11071"/>
                    <a:pt x="15320" y="11750"/>
                  </a:cubicBezTo>
                  <a:cubicBezTo>
                    <a:pt x="15877" y="12428"/>
                    <a:pt x="16362" y="13180"/>
                    <a:pt x="16726" y="14004"/>
                  </a:cubicBezTo>
                  <a:cubicBezTo>
                    <a:pt x="17380" y="15579"/>
                    <a:pt x="17453" y="17494"/>
                    <a:pt x="16216" y="18803"/>
                  </a:cubicBezTo>
                  <a:cubicBezTo>
                    <a:pt x="15634" y="19417"/>
                    <a:pt x="14974" y="19670"/>
                    <a:pt x="14302" y="19670"/>
                  </a:cubicBezTo>
                  <a:cubicBezTo>
                    <a:pt x="13433" y="19670"/>
                    <a:pt x="12546" y="19248"/>
                    <a:pt x="11781" y="18634"/>
                  </a:cubicBezTo>
                  <a:cubicBezTo>
                    <a:pt x="10302" y="17422"/>
                    <a:pt x="8993" y="15967"/>
                    <a:pt x="7612" y="14610"/>
                  </a:cubicBezTo>
                  <a:cubicBezTo>
                    <a:pt x="6254" y="13277"/>
                    <a:pt x="4824" y="12040"/>
                    <a:pt x="3515" y="10659"/>
                  </a:cubicBezTo>
                  <a:cubicBezTo>
                    <a:pt x="2279" y="9326"/>
                    <a:pt x="1164" y="7823"/>
                    <a:pt x="800" y="6005"/>
                  </a:cubicBezTo>
                  <a:cubicBezTo>
                    <a:pt x="485" y="4357"/>
                    <a:pt x="800" y="2466"/>
                    <a:pt x="2182" y="1375"/>
                  </a:cubicBezTo>
                  <a:cubicBezTo>
                    <a:pt x="2880" y="808"/>
                    <a:pt x="3735" y="516"/>
                    <a:pt x="4623" y="516"/>
                  </a:cubicBezTo>
                  <a:cubicBezTo>
                    <a:pt x="4722" y="516"/>
                    <a:pt x="4821" y="519"/>
                    <a:pt x="4921" y="527"/>
                  </a:cubicBezTo>
                  <a:cubicBezTo>
                    <a:pt x="5381" y="575"/>
                    <a:pt x="5818" y="793"/>
                    <a:pt x="6133" y="1133"/>
                  </a:cubicBezTo>
                  <a:cubicBezTo>
                    <a:pt x="6521" y="1448"/>
                    <a:pt x="6909" y="1739"/>
                    <a:pt x="7345" y="1981"/>
                  </a:cubicBezTo>
                  <a:cubicBezTo>
                    <a:pt x="9187" y="3145"/>
                    <a:pt x="11029" y="4381"/>
                    <a:pt x="12799" y="5641"/>
                  </a:cubicBezTo>
                  <a:cubicBezTo>
                    <a:pt x="12824" y="5662"/>
                    <a:pt x="12850" y="5670"/>
                    <a:pt x="12873" y="5670"/>
                  </a:cubicBezTo>
                  <a:cubicBezTo>
                    <a:pt x="12961" y="5670"/>
                    <a:pt x="13021" y="5548"/>
                    <a:pt x="12944" y="5472"/>
                  </a:cubicBezTo>
                  <a:cubicBezTo>
                    <a:pt x="11199" y="4041"/>
                    <a:pt x="9381" y="2708"/>
                    <a:pt x="7490" y="1472"/>
                  </a:cubicBezTo>
                  <a:cubicBezTo>
                    <a:pt x="7054" y="1205"/>
                    <a:pt x="6642" y="890"/>
                    <a:pt x="6278" y="527"/>
                  </a:cubicBezTo>
                  <a:cubicBezTo>
                    <a:pt x="5963" y="284"/>
                    <a:pt x="5624" y="115"/>
                    <a:pt x="5236" y="66"/>
                  </a:cubicBezTo>
                  <a:cubicBezTo>
                    <a:pt x="4989" y="23"/>
                    <a:pt x="4742" y="1"/>
                    <a:pt x="4496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9"/>
            <p:cNvSpPr/>
            <p:nvPr/>
          </p:nvSpPr>
          <p:spPr>
            <a:xfrm flipH="1">
              <a:off x="2447400" y="3174504"/>
              <a:ext cx="386050" cy="433275"/>
            </a:xfrm>
            <a:custGeom>
              <a:avLst/>
              <a:gdLst/>
              <a:ahLst/>
              <a:cxnLst/>
              <a:rect l="l" t="t" r="r" b="b"/>
              <a:pathLst>
                <a:path w="15442" h="17331" extrusionOk="0">
                  <a:moveTo>
                    <a:pt x="5877" y="0"/>
                  </a:moveTo>
                  <a:cubicBezTo>
                    <a:pt x="5142" y="0"/>
                    <a:pt x="4382" y="144"/>
                    <a:pt x="3782" y="264"/>
                  </a:cubicBezTo>
                  <a:cubicBezTo>
                    <a:pt x="2425" y="530"/>
                    <a:pt x="1068" y="1209"/>
                    <a:pt x="534" y="2566"/>
                  </a:cubicBezTo>
                  <a:cubicBezTo>
                    <a:pt x="1" y="3948"/>
                    <a:pt x="292" y="5596"/>
                    <a:pt x="801" y="6954"/>
                  </a:cubicBezTo>
                  <a:cubicBezTo>
                    <a:pt x="1431" y="8457"/>
                    <a:pt x="2376" y="9790"/>
                    <a:pt x="3540" y="10929"/>
                  </a:cubicBezTo>
                  <a:cubicBezTo>
                    <a:pt x="4776" y="12093"/>
                    <a:pt x="6085" y="13208"/>
                    <a:pt x="7442" y="14226"/>
                  </a:cubicBezTo>
                  <a:cubicBezTo>
                    <a:pt x="8145" y="14783"/>
                    <a:pt x="8873" y="15292"/>
                    <a:pt x="9624" y="15801"/>
                  </a:cubicBezTo>
                  <a:cubicBezTo>
                    <a:pt x="10254" y="16286"/>
                    <a:pt x="10909" y="16722"/>
                    <a:pt x="11612" y="17110"/>
                  </a:cubicBezTo>
                  <a:cubicBezTo>
                    <a:pt x="11929" y="17262"/>
                    <a:pt x="12244" y="17331"/>
                    <a:pt x="12551" y="17331"/>
                  </a:cubicBezTo>
                  <a:cubicBezTo>
                    <a:pt x="13465" y="17331"/>
                    <a:pt x="14303" y="16727"/>
                    <a:pt x="14884" y="15947"/>
                  </a:cubicBezTo>
                  <a:cubicBezTo>
                    <a:pt x="15248" y="15510"/>
                    <a:pt x="15441" y="14929"/>
                    <a:pt x="15417" y="14371"/>
                  </a:cubicBezTo>
                  <a:cubicBezTo>
                    <a:pt x="15369" y="13644"/>
                    <a:pt x="14860" y="12965"/>
                    <a:pt x="14545" y="12359"/>
                  </a:cubicBezTo>
                  <a:cubicBezTo>
                    <a:pt x="12993" y="9135"/>
                    <a:pt x="10230" y="6348"/>
                    <a:pt x="6667" y="5451"/>
                  </a:cubicBezTo>
                  <a:cubicBezTo>
                    <a:pt x="6648" y="5446"/>
                    <a:pt x="6629" y="5444"/>
                    <a:pt x="6611" y="5444"/>
                  </a:cubicBezTo>
                  <a:cubicBezTo>
                    <a:pt x="6356" y="5444"/>
                    <a:pt x="6227" y="5894"/>
                    <a:pt x="6521" y="5984"/>
                  </a:cubicBezTo>
                  <a:cubicBezTo>
                    <a:pt x="9163" y="6808"/>
                    <a:pt x="11466" y="8529"/>
                    <a:pt x="13018" y="10832"/>
                  </a:cubicBezTo>
                  <a:cubicBezTo>
                    <a:pt x="13405" y="11438"/>
                    <a:pt x="13769" y="12068"/>
                    <a:pt x="14084" y="12723"/>
                  </a:cubicBezTo>
                  <a:cubicBezTo>
                    <a:pt x="14351" y="13256"/>
                    <a:pt x="14860" y="13911"/>
                    <a:pt x="14835" y="14516"/>
                  </a:cubicBezTo>
                  <a:cubicBezTo>
                    <a:pt x="14814" y="15538"/>
                    <a:pt x="13615" y="16747"/>
                    <a:pt x="12535" y="16747"/>
                  </a:cubicBezTo>
                  <a:cubicBezTo>
                    <a:pt x="12385" y="16747"/>
                    <a:pt x="12238" y="16724"/>
                    <a:pt x="12096" y="16674"/>
                  </a:cubicBezTo>
                  <a:cubicBezTo>
                    <a:pt x="11515" y="16383"/>
                    <a:pt x="10933" y="16044"/>
                    <a:pt x="10424" y="15607"/>
                  </a:cubicBezTo>
                  <a:cubicBezTo>
                    <a:pt x="9794" y="15195"/>
                    <a:pt x="9188" y="14759"/>
                    <a:pt x="8582" y="14298"/>
                  </a:cubicBezTo>
                  <a:cubicBezTo>
                    <a:pt x="7418" y="13426"/>
                    <a:pt x="6303" y="12529"/>
                    <a:pt x="5237" y="11559"/>
                  </a:cubicBezTo>
                  <a:cubicBezTo>
                    <a:pt x="3201" y="9741"/>
                    <a:pt x="1213" y="7439"/>
                    <a:pt x="995" y="4603"/>
                  </a:cubicBezTo>
                  <a:cubicBezTo>
                    <a:pt x="874" y="3051"/>
                    <a:pt x="1431" y="1742"/>
                    <a:pt x="2910" y="1112"/>
                  </a:cubicBezTo>
                  <a:cubicBezTo>
                    <a:pt x="3758" y="797"/>
                    <a:pt x="4606" y="603"/>
                    <a:pt x="5479" y="530"/>
                  </a:cubicBezTo>
                  <a:cubicBezTo>
                    <a:pt x="5785" y="501"/>
                    <a:pt x="6098" y="463"/>
                    <a:pt x="6406" y="463"/>
                  </a:cubicBezTo>
                  <a:cubicBezTo>
                    <a:pt x="6857" y="463"/>
                    <a:pt x="7296" y="543"/>
                    <a:pt x="7685" y="845"/>
                  </a:cubicBezTo>
                  <a:cubicBezTo>
                    <a:pt x="7715" y="870"/>
                    <a:pt x="7745" y="881"/>
                    <a:pt x="7772" y="881"/>
                  </a:cubicBezTo>
                  <a:cubicBezTo>
                    <a:pt x="7879" y="881"/>
                    <a:pt x="7951" y="724"/>
                    <a:pt x="7855" y="627"/>
                  </a:cubicBezTo>
                  <a:cubicBezTo>
                    <a:pt x="7353" y="150"/>
                    <a:pt x="6628" y="0"/>
                    <a:pt x="5877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9"/>
            <p:cNvSpPr/>
            <p:nvPr/>
          </p:nvSpPr>
          <p:spPr>
            <a:xfrm flipH="1">
              <a:off x="1191350" y="2902229"/>
              <a:ext cx="585225" cy="721400"/>
            </a:xfrm>
            <a:custGeom>
              <a:avLst/>
              <a:gdLst/>
              <a:ahLst/>
              <a:cxnLst/>
              <a:rect l="l" t="t" r="r" b="b"/>
              <a:pathLst>
                <a:path w="23409" h="28856" extrusionOk="0">
                  <a:moveTo>
                    <a:pt x="231" y="0"/>
                  </a:moveTo>
                  <a:cubicBezTo>
                    <a:pt x="118" y="0"/>
                    <a:pt x="0" y="127"/>
                    <a:pt x="96" y="223"/>
                  </a:cubicBezTo>
                  <a:cubicBezTo>
                    <a:pt x="1817" y="2041"/>
                    <a:pt x="3611" y="3737"/>
                    <a:pt x="5284" y="5555"/>
                  </a:cubicBezTo>
                  <a:cubicBezTo>
                    <a:pt x="6980" y="7373"/>
                    <a:pt x="8556" y="9240"/>
                    <a:pt x="10059" y="11179"/>
                  </a:cubicBezTo>
                  <a:cubicBezTo>
                    <a:pt x="11562" y="13142"/>
                    <a:pt x="12992" y="15203"/>
                    <a:pt x="14349" y="17287"/>
                  </a:cubicBezTo>
                  <a:cubicBezTo>
                    <a:pt x="15585" y="19251"/>
                    <a:pt x="16700" y="21311"/>
                    <a:pt x="17985" y="23250"/>
                  </a:cubicBezTo>
                  <a:cubicBezTo>
                    <a:pt x="19342" y="25383"/>
                    <a:pt x="20894" y="27419"/>
                    <a:pt x="23027" y="28825"/>
                  </a:cubicBezTo>
                  <a:cubicBezTo>
                    <a:pt x="23061" y="28847"/>
                    <a:pt x="23096" y="28856"/>
                    <a:pt x="23130" y="28856"/>
                  </a:cubicBezTo>
                  <a:cubicBezTo>
                    <a:pt x="23286" y="28856"/>
                    <a:pt x="23409" y="28654"/>
                    <a:pt x="23269" y="28534"/>
                  </a:cubicBezTo>
                  <a:cubicBezTo>
                    <a:pt x="19682" y="25504"/>
                    <a:pt x="17573" y="21360"/>
                    <a:pt x="15125" y="17457"/>
                  </a:cubicBezTo>
                  <a:cubicBezTo>
                    <a:pt x="12507" y="13288"/>
                    <a:pt x="9525" y="9361"/>
                    <a:pt x="6229" y="5725"/>
                  </a:cubicBezTo>
                  <a:cubicBezTo>
                    <a:pt x="4411" y="3713"/>
                    <a:pt x="2472" y="1701"/>
                    <a:pt x="315" y="29"/>
                  </a:cubicBezTo>
                  <a:cubicBezTo>
                    <a:pt x="289" y="9"/>
                    <a:pt x="260" y="0"/>
                    <a:pt x="231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9"/>
            <p:cNvSpPr/>
            <p:nvPr/>
          </p:nvSpPr>
          <p:spPr>
            <a:xfrm flipH="1">
              <a:off x="2154800" y="2596879"/>
              <a:ext cx="497975" cy="367750"/>
            </a:xfrm>
            <a:custGeom>
              <a:avLst/>
              <a:gdLst/>
              <a:ahLst/>
              <a:cxnLst/>
              <a:rect l="l" t="t" r="r" b="b"/>
              <a:pathLst>
                <a:path w="19919" h="14710" extrusionOk="0">
                  <a:moveTo>
                    <a:pt x="286" y="0"/>
                  </a:moveTo>
                  <a:cubicBezTo>
                    <a:pt x="139" y="0"/>
                    <a:pt x="0" y="155"/>
                    <a:pt x="119" y="293"/>
                  </a:cubicBezTo>
                  <a:cubicBezTo>
                    <a:pt x="1403" y="1723"/>
                    <a:pt x="3003" y="2935"/>
                    <a:pt x="4506" y="4147"/>
                  </a:cubicBezTo>
                  <a:cubicBezTo>
                    <a:pt x="6106" y="5456"/>
                    <a:pt x="7754" y="6716"/>
                    <a:pt x="9451" y="7928"/>
                  </a:cubicBezTo>
                  <a:cubicBezTo>
                    <a:pt x="11099" y="9140"/>
                    <a:pt x="12771" y="10328"/>
                    <a:pt x="14468" y="11467"/>
                  </a:cubicBezTo>
                  <a:cubicBezTo>
                    <a:pt x="15292" y="12025"/>
                    <a:pt x="16141" y="12582"/>
                    <a:pt x="16989" y="13140"/>
                  </a:cubicBezTo>
                  <a:cubicBezTo>
                    <a:pt x="17789" y="13649"/>
                    <a:pt x="18589" y="14327"/>
                    <a:pt x="19486" y="14691"/>
                  </a:cubicBezTo>
                  <a:cubicBezTo>
                    <a:pt x="19517" y="14703"/>
                    <a:pt x="19548" y="14709"/>
                    <a:pt x="19577" y="14709"/>
                  </a:cubicBezTo>
                  <a:cubicBezTo>
                    <a:pt x="19777" y="14709"/>
                    <a:pt x="19918" y="14448"/>
                    <a:pt x="19728" y="14279"/>
                  </a:cubicBezTo>
                  <a:cubicBezTo>
                    <a:pt x="19001" y="13624"/>
                    <a:pt x="17983" y="13140"/>
                    <a:pt x="17159" y="12582"/>
                  </a:cubicBezTo>
                  <a:cubicBezTo>
                    <a:pt x="16335" y="12049"/>
                    <a:pt x="15535" y="11516"/>
                    <a:pt x="14735" y="10958"/>
                  </a:cubicBezTo>
                  <a:cubicBezTo>
                    <a:pt x="13062" y="9843"/>
                    <a:pt x="11438" y="8680"/>
                    <a:pt x="9814" y="7492"/>
                  </a:cubicBezTo>
                  <a:cubicBezTo>
                    <a:pt x="8190" y="6304"/>
                    <a:pt x="6590" y="5092"/>
                    <a:pt x="5015" y="3832"/>
                  </a:cubicBezTo>
                  <a:cubicBezTo>
                    <a:pt x="3464" y="2571"/>
                    <a:pt x="1985" y="1214"/>
                    <a:pt x="385" y="26"/>
                  </a:cubicBezTo>
                  <a:cubicBezTo>
                    <a:pt x="354" y="8"/>
                    <a:pt x="320" y="0"/>
                    <a:pt x="286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9"/>
            <p:cNvSpPr/>
            <p:nvPr/>
          </p:nvSpPr>
          <p:spPr>
            <a:xfrm flipH="1">
              <a:off x="1505875" y="3559279"/>
              <a:ext cx="970025" cy="632725"/>
            </a:xfrm>
            <a:custGeom>
              <a:avLst/>
              <a:gdLst/>
              <a:ahLst/>
              <a:cxnLst/>
              <a:rect l="l" t="t" r="r" b="b"/>
              <a:pathLst>
                <a:path w="38801" h="25309" extrusionOk="0">
                  <a:moveTo>
                    <a:pt x="338" y="0"/>
                  </a:moveTo>
                  <a:cubicBezTo>
                    <a:pt x="284" y="0"/>
                    <a:pt x="228" y="7"/>
                    <a:pt x="170" y="22"/>
                  </a:cubicBezTo>
                  <a:cubicBezTo>
                    <a:pt x="0" y="95"/>
                    <a:pt x="0" y="313"/>
                    <a:pt x="170" y="386"/>
                  </a:cubicBezTo>
                  <a:lnTo>
                    <a:pt x="528" y="505"/>
                  </a:lnTo>
                  <a:lnTo>
                    <a:pt x="528" y="505"/>
                  </a:lnTo>
                  <a:cubicBezTo>
                    <a:pt x="780" y="711"/>
                    <a:pt x="1023" y="1125"/>
                    <a:pt x="1164" y="1283"/>
                  </a:cubicBezTo>
                  <a:cubicBezTo>
                    <a:pt x="1358" y="1525"/>
                    <a:pt x="1600" y="1792"/>
                    <a:pt x="1818" y="2058"/>
                  </a:cubicBezTo>
                  <a:cubicBezTo>
                    <a:pt x="2206" y="2543"/>
                    <a:pt x="2473" y="3125"/>
                    <a:pt x="2933" y="3586"/>
                  </a:cubicBezTo>
                  <a:cubicBezTo>
                    <a:pt x="3369" y="4022"/>
                    <a:pt x="3927" y="4361"/>
                    <a:pt x="4412" y="4798"/>
                  </a:cubicBezTo>
                  <a:lnTo>
                    <a:pt x="6278" y="6446"/>
                  </a:lnTo>
                  <a:cubicBezTo>
                    <a:pt x="8654" y="8579"/>
                    <a:pt x="11102" y="10639"/>
                    <a:pt x="13598" y="12651"/>
                  </a:cubicBezTo>
                  <a:cubicBezTo>
                    <a:pt x="15950" y="14518"/>
                    <a:pt x="18301" y="16432"/>
                    <a:pt x="20943" y="17887"/>
                  </a:cubicBezTo>
                  <a:cubicBezTo>
                    <a:pt x="23561" y="19317"/>
                    <a:pt x="26518" y="19850"/>
                    <a:pt x="29354" y="20796"/>
                  </a:cubicBezTo>
                  <a:cubicBezTo>
                    <a:pt x="30905" y="21305"/>
                    <a:pt x="32432" y="21935"/>
                    <a:pt x="33911" y="22662"/>
                  </a:cubicBezTo>
                  <a:cubicBezTo>
                    <a:pt x="35414" y="23438"/>
                    <a:pt x="36796" y="24359"/>
                    <a:pt x="38226" y="25256"/>
                  </a:cubicBezTo>
                  <a:cubicBezTo>
                    <a:pt x="38281" y="25292"/>
                    <a:pt x="38337" y="25308"/>
                    <a:pt x="38391" y="25308"/>
                  </a:cubicBezTo>
                  <a:cubicBezTo>
                    <a:pt x="38622" y="25308"/>
                    <a:pt x="38801" y="25016"/>
                    <a:pt x="38565" y="24819"/>
                  </a:cubicBezTo>
                  <a:cubicBezTo>
                    <a:pt x="36287" y="22977"/>
                    <a:pt x="33475" y="21620"/>
                    <a:pt x="30736" y="20577"/>
                  </a:cubicBezTo>
                  <a:cubicBezTo>
                    <a:pt x="27900" y="19535"/>
                    <a:pt x="24821" y="19099"/>
                    <a:pt x="22082" y="17766"/>
                  </a:cubicBezTo>
                  <a:cubicBezTo>
                    <a:pt x="19271" y="16384"/>
                    <a:pt x="16798" y="14348"/>
                    <a:pt x="14350" y="12409"/>
                  </a:cubicBezTo>
                  <a:cubicBezTo>
                    <a:pt x="11756" y="10348"/>
                    <a:pt x="9235" y="8191"/>
                    <a:pt x="6739" y="6034"/>
                  </a:cubicBezTo>
                  <a:lnTo>
                    <a:pt x="4775" y="4337"/>
                  </a:lnTo>
                  <a:cubicBezTo>
                    <a:pt x="4169" y="3804"/>
                    <a:pt x="3418" y="3392"/>
                    <a:pt x="2933" y="2713"/>
                  </a:cubicBezTo>
                  <a:cubicBezTo>
                    <a:pt x="2497" y="2058"/>
                    <a:pt x="1988" y="1428"/>
                    <a:pt x="1455" y="846"/>
                  </a:cubicBezTo>
                  <a:cubicBezTo>
                    <a:pt x="1150" y="521"/>
                    <a:pt x="807" y="0"/>
                    <a:pt x="338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9"/>
            <p:cNvSpPr/>
            <p:nvPr/>
          </p:nvSpPr>
          <p:spPr>
            <a:xfrm flipH="1">
              <a:off x="1843150" y="3311154"/>
              <a:ext cx="83125" cy="365925"/>
            </a:xfrm>
            <a:custGeom>
              <a:avLst/>
              <a:gdLst/>
              <a:ahLst/>
              <a:cxnLst/>
              <a:rect l="l" t="t" r="r" b="b"/>
              <a:pathLst>
                <a:path w="3325" h="14637" extrusionOk="0">
                  <a:moveTo>
                    <a:pt x="691" y="1"/>
                  </a:moveTo>
                  <a:cubicBezTo>
                    <a:pt x="635" y="1"/>
                    <a:pt x="579" y="33"/>
                    <a:pt x="558" y="106"/>
                  </a:cubicBezTo>
                  <a:cubicBezTo>
                    <a:pt x="49" y="2579"/>
                    <a:pt x="0" y="5124"/>
                    <a:pt x="437" y="7620"/>
                  </a:cubicBezTo>
                  <a:cubicBezTo>
                    <a:pt x="824" y="9996"/>
                    <a:pt x="1503" y="12614"/>
                    <a:pt x="2958" y="14577"/>
                  </a:cubicBezTo>
                  <a:cubicBezTo>
                    <a:pt x="2992" y="14618"/>
                    <a:pt x="3038" y="14636"/>
                    <a:pt x="3085" y="14636"/>
                  </a:cubicBezTo>
                  <a:cubicBezTo>
                    <a:pt x="3203" y="14636"/>
                    <a:pt x="3325" y="14522"/>
                    <a:pt x="3273" y="14383"/>
                  </a:cubicBezTo>
                  <a:cubicBezTo>
                    <a:pt x="2885" y="13268"/>
                    <a:pt x="2352" y="12177"/>
                    <a:pt x="1988" y="11038"/>
                  </a:cubicBezTo>
                  <a:cubicBezTo>
                    <a:pt x="1576" y="9875"/>
                    <a:pt x="1261" y="8687"/>
                    <a:pt x="1043" y="7451"/>
                  </a:cubicBezTo>
                  <a:cubicBezTo>
                    <a:pt x="655" y="5051"/>
                    <a:pt x="582" y="2579"/>
                    <a:pt x="824" y="155"/>
                  </a:cubicBezTo>
                  <a:cubicBezTo>
                    <a:pt x="838" y="58"/>
                    <a:pt x="765" y="1"/>
                    <a:pt x="691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9"/>
            <p:cNvSpPr/>
            <p:nvPr/>
          </p:nvSpPr>
          <p:spPr>
            <a:xfrm flipH="1">
              <a:off x="1704800" y="2217729"/>
              <a:ext cx="943825" cy="749950"/>
            </a:xfrm>
            <a:custGeom>
              <a:avLst/>
              <a:gdLst/>
              <a:ahLst/>
              <a:cxnLst/>
              <a:rect l="l" t="t" r="r" b="b"/>
              <a:pathLst>
                <a:path w="37753" h="29998" extrusionOk="0">
                  <a:moveTo>
                    <a:pt x="4480" y="1"/>
                  </a:moveTo>
                  <a:cubicBezTo>
                    <a:pt x="3445" y="1"/>
                    <a:pt x="2363" y="501"/>
                    <a:pt x="1625" y="1157"/>
                  </a:cubicBezTo>
                  <a:cubicBezTo>
                    <a:pt x="486" y="2103"/>
                    <a:pt x="1" y="3606"/>
                    <a:pt x="365" y="5036"/>
                  </a:cubicBezTo>
                  <a:cubicBezTo>
                    <a:pt x="394" y="5152"/>
                    <a:pt x="485" y="5203"/>
                    <a:pt x="581" y="5203"/>
                  </a:cubicBezTo>
                  <a:cubicBezTo>
                    <a:pt x="724" y="5203"/>
                    <a:pt x="878" y="5089"/>
                    <a:pt x="849" y="4915"/>
                  </a:cubicBezTo>
                  <a:cubicBezTo>
                    <a:pt x="631" y="3557"/>
                    <a:pt x="1189" y="2176"/>
                    <a:pt x="2328" y="1376"/>
                  </a:cubicBezTo>
                  <a:cubicBezTo>
                    <a:pt x="2934" y="939"/>
                    <a:pt x="3637" y="673"/>
                    <a:pt x="4364" y="600"/>
                  </a:cubicBezTo>
                  <a:cubicBezTo>
                    <a:pt x="4443" y="589"/>
                    <a:pt x="4520" y="584"/>
                    <a:pt x="4595" y="584"/>
                  </a:cubicBezTo>
                  <a:cubicBezTo>
                    <a:pt x="5365" y="584"/>
                    <a:pt x="5905" y="1121"/>
                    <a:pt x="6546" y="1497"/>
                  </a:cubicBezTo>
                  <a:cubicBezTo>
                    <a:pt x="8121" y="2394"/>
                    <a:pt x="9745" y="3194"/>
                    <a:pt x="11393" y="3872"/>
                  </a:cubicBezTo>
                  <a:cubicBezTo>
                    <a:pt x="12242" y="4187"/>
                    <a:pt x="13042" y="4551"/>
                    <a:pt x="13817" y="5012"/>
                  </a:cubicBezTo>
                  <a:cubicBezTo>
                    <a:pt x="14520" y="5448"/>
                    <a:pt x="15175" y="5957"/>
                    <a:pt x="15854" y="6442"/>
                  </a:cubicBezTo>
                  <a:cubicBezTo>
                    <a:pt x="18641" y="8502"/>
                    <a:pt x="21235" y="10805"/>
                    <a:pt x="23659" y="13301"/>
                  </a:cubicBezTo>
                  <a:cubicBezTo>
                    <a:pt x="26010" y="15750"/>
                    <a:pt x="28070" y="18464"/>
                    <a:pt x="30106" y="21155"/>
                  </a:cubicBezTo>
                  <a:cubicBezTo>
                    <a:pt x="32409" y="24233"/>
                    <a:pt x="34760" y="27288"/>
                    <a:pt x="37524" y="29978"/>
                  </a:cubicBezTo>
                  <a:cubicBezTo>
                    <a:pt x="37542" y="29992"/>
                    <a:pt x="37562" y="29998"/>
                    <a:pt x="37583" y="29998"/>
                  </a:cubicBezTo>
                  <a:cubicBezTo>
                    <a:pt x="37668" y="29998"/>
                    <a:pt x="37752" y="29892"/>
                    <a:pt x="37693" y="29833"/>
                  </a:cubicBezTo>
                  <a:cubicBezTo>
                    <a:pt x="32700" y="24476"/>
                    <a:pt x="29016" y="18077"/>
                    <a:pt x="23925" y="12841"/>
                  </a:cubicBezTo>
                  <a:cubicBezTo>
                    <a:pt x="21332" y="10199"/>
                    <a:pt x="18544" y="7751"/>
                    <a:pt x="15563" y="5569"/>
                  </a:cubicBezTo>
                  <a:cubicBezTo>
                    <a:pt x="14908" y="5036"/>
                    <a:pt x="14205" y="4551"/>
                    <a:pt x="13454" y="4139"/>
                  </a:cubicBezTo>
                  <a:cubicBezTo>
                    <a:pt x="12630" y="3703"/>
                    <a:pt x="11709" y="3412"/>
                    <a:pt x="10860" y="3024"/>
                  </a:cubicBezTo>
                  <a:cubicBezTo>
                    <a:pt x="9139" y="2272"/>
                    <a:pt x="7467" y="1376"/>
                    <a:pt x="5891" y="382"/>
                  </a:cubicBezTo>
                  <a:cubicBezTo>
                    <a:pt x="5460" y="115"/>
                    <a:pt x="4976" y="1"/>
                    <a:pt x="448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9"/>
            <p:cNvSpPr/>
            <p:nvPr/>
          </p:nvSpPr>
          <p:spPr>
            <a:xfrm flipH="1">
              <a:off x="2419525" y="2482979"/>
              <a:ext cx="101000" cy="33700"/>
            </a:xfrm>
            <a:custGeom>
              <a:avLst/>
              <a:gdLst/>
              <a:ahLst/>
              <a:cxnLst/>
              <a:rect l="l" t="t" r="r" b="b"/>
              <a:pathLst>
                <a:path w="4040" h="1348" extrusionOk="0">
                  <a:moveTo>
                    <a:pt x="4015" y="1"/>
                  </a:moveTo>
                  <a:cubicBezTo>
                    <a:pt x="3506" y="461"/>
                    <a:pt x="2852" y="728"/>
                    <a:pt x="2197" y="777"/>
                  </a:cubicBezTo>
                  <a:cubicBezTo>
                    <a:pt x="2113" y="783"/>
                    <a:pt x="2027" y="786"/>
                    <a:pt x="1940" y="786"/>
                  </a:cubicBezTo>
                  <a:cubicBezTo>
                    <a:pt x="1704" y="786"/>
                    <a:pt x="1465" y="764"/>
                    <a:pt x="1252" y="728"/>
                  </a:cubicBezTo>
                  <a:cubicBezTo>
                    <a:pt x="1082" y="704"/>
                    <a:pt x="937" y="655"/>
                    <a:pt x="791" y="607"/>
                  </a:cubicBezTo>
                  <a:cubicBezTo>
                    <a:pt x="622" y="558"/>
                    <a:pt x="428" y="534"/>
                    <a:pt x="258" y="486"/>
                  </a:cubicBezTo>
                  <a:cubicBezTo>
                    <a:pt x="247" y="484"/>
                    <a:pt x="237" y="483"/>
                    <a:pt x="226" y="483"/>
                  </a:cubicBezTo>
                  <a:cubicBezTo>
                    <a:pt x="113" y="483"/>
                    <a:pt x="0" y="591"/>
                    <a:pt x="88" y="680"/>
                  </a:cubicBezTo>
                  <a:cubicBezTo>
                    <a:pt x="210" y="825"/>
                    <a:pt x="331" y="970"/>
                    <a:pt x="501" y="1067"/>
                  </a:cubicBezTo>
                  <a:cubicBezTo>
                    <a:pt x="670" y="1164"/>
                    <a:pt x="864" y="1237"/>
                    <a:pt x="1058" y="1286"/>
                  </a:cubicBezTo>
                  <a:cubicBezTo>
                    <a:pt x="1257" y="1327"/>
                    <a:pt x="1457" y="1347"/>
                    <a:pt x="1654" y="1347"/>
                  </a:cubicBezTo>
                  <a:cubicBezTo>
                    <a:pt x="2612" y="1347"/>
                    <a:pt x="3517" y="873"/>
                    <a:pt x="4039" y="49"/>
                  </a:cubicBezTo>
                  <a:lnTo>
                    <a:pt x="4015" y="1"/>
                  </a:ln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9"/>
            <p:cNvSpPr/>
            <p:nvPr/>
          </p:nvSpPr>
          <p:spPr>
            <a:xfrm flipH="1">
              <a:off x="2185875" y="2506904"/>
              <a:ext cx="279000" cy="187225"/>
            </a:xfrm>
            <a:custGeom>
              <a:avLst/>
              <a:gdLst/>
              <a:ahLst/>
              <a:cxnLst/>
              <a:rect l="l" t="t" r="r" b="b"/>
              <a:pathLst>
                <a:path w="11160" h="7489" extrusionOk="0">
                  <a:moveTo>
                    <a:pt x="114" y="0"/>
                  </a:moveTo>
                  <a:cubicBezTo>
                    <a:pt x="44" y="0"/>
                    <a:pt x="0" y="76"/>
                    <a:pt x="20" y="135"/>
                  </a:cubicBezTo>
                  <a:cubicBezTo>
                    <a:pt x="868" y="1322"/>
                    <a:pt x="1935" y="2365"/>
                    <a:pt x="2928" y="3407"/>
                  </a:cubicBezTo>
                  <a:cubicBezTo>
                    <a:pt x="3898" y="4473"/>
                    <a:pt x="4868" y="5492"/>
                    <a:pt x="5934" y="6437"/>
                  </a:cubicBezTo>
                  <a:cubicBezTo>
                    <a:pt x="6623" y="7125"/>
                    <a:pt x="7555" y="7488"/>
                    <a:pt x="8509" y="7488"/>
                  </a:cubicBezTo>
                  <a:cubicBezTo>
                    <a:pt x="8596" y="7488"/>
                    <a:pt x="8683" y="7485"/>
                    <a:pt x="8770" y="7479"/>
                  </a:cubicBezTo>
                  <a:cubicBezTo>
                    <a:pt x="9691" y="7431"/>
                    <a:pt x="10661" y="7116"/>
                    <a:pt x="11121" y="6291"/>
                  </a:cubicBezTo>
                  <a:cubicBezTo>
                    <a:pt x="11159" y="6216"/>
                    <a:pt x="11108" y="6155"/>
                    <a:pt x="11050" y="6155"/>
                  </a:cubicBezTo>
                  <a:cubicBezTo>
                    <a:pt x="11033" y="6155"/>
                    <a:pt x="11016" y="6160"/>
                    <a:pt x="11000" y="6170"/>
                  </a:cubicBezTo>
                  <a:cubicBezTo>
                    <a:pt x="10303" y="6715"/>
                    <a:pt x="9429" y="7005"/>
                    <a:pt x="8537" y="7005"/>
                  </a:cubicBezTo>
                  <a:cubicBezTo>
                    <a:pt x="8437" y="7005"/>
                    <a:pt x="8337" y="7002"/>
                    <a:pt x="8237" y="6994"/>
                  </a:cubicBezTo>
                  <a:cubicBezTo>
                    <a:pt x="7025" y="6897"/>
                    <a:pt x="6322" y="6073"/>
                    <a:pt x="5498" y="5298"/>
                  </a:cubicBezTo>
                  <a:cubicBezTo>
                    <a:pt x="4577" y="4425"/>
                    <a:pt x="3680" y="3480"/>
                    <a:pt x="2783" y="2583"/>
                  </a:cubicBezTo>
                  <a:cubicBezTo>
                    <a:pt x="1935" y="1710"/>
                    <a:pt x="1111" y="741"/>
                    <a:pt x="165" y="13"/>
                  </a:cubicBezTo>
                  <a:cubicBezTo>
                    <a:pt x="147" y="4"/>
                    <a:pt x="130" y="0"/>
                    <a:pt x="114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9"/>
            <p:cNvSpPr/>
            <p:nvPr/>
          </p:nvSpPr>
          <p:spPr>
            <a:xfrm flipH="1">
              <a:off x="2174100" y="2683604"/>
              <a:ext cx="103675" cy="96950"/>
            </a:xfrm>
            <a:custGeom>
              <a:avLst/>
              <a:gdLst/>
              <a:ahLst/>
              <a:cxnLst/>
              <a:rect l="l" t="t" r="r" b="b"/>
              <a:pathLst>
                <a:path w="4147" h="3878" extrusionOk="0">
                  <a:moveTo>
                    <a:pt x="315" y="0"/>
                  </a:moveTo>
                  <a:cubicBezTo>
                    <a:pt x="155" y="0"/>
                    <a:pt x="0" y="188"/>
                    <a:pt x="123" y="363"/>
                  </a:cubicBezTo>
                  <a:cubicBezTo>
                    <a:pt x="632" y="1066"/>
                    <a:pt x="1189" y="1744"/>
                    <a:pt x="1795" y="2375"/>
                  </a:cubicBezTo>
                  <a:cubicBezTo>
                    <a:pt x="2086" y="2641"/>
                    <a:pt x="2401" y="2908"/>
                    <a:pt x="2741" y="3174"/>
                  </a:cubicBezTo>
                  <a:cubicBezTo>
                    <a:pt x="2910" y="3296"/>
                    <a:pt x="3080" y="3417"/>
                    <a:pt x="3250" y="3538"/>
                  </a:cubicBezTo>
                  <a:cubicBezTo>
                    <a:pt x="3419" y="3659"/>
                    <a:pt x="3662" y="3877"/>
                    <a:pt x="3904" y="3877"/>
                  </a:cubicBezTo>
                  <a:cubicBezTo>
                    <a:pt x="4049" y="3853"/>
                    <a:pt x="4146" y="3708"/>
                    <a:pt x="4074" y="3562"/>
                  </a:cubicBezTo>
                  <a:cubicBezTo>
                    <a:pt x="4001" y="3368"/>
                    <a:pt x="3734" y="3271"/>
                    <a:pt x="3565" y="3126"/>
                  </a:cubicBezTo>
                  <a:cubicBezTo>
                    <a:pt x="3395" y="3005"/>
                    <a:pt x="3225" y="2884"/>
                    <a:pt x="3056" y="2762"/>
                  </a:cubicBezTo>
                  <a:cubicBezTo>
                    <a:pt x="2741" y="2496"/>
                    <a:pt x="2425" y="2253"/>
                    <a:pt x="2135" y="1987"/>
                  </a:cubicBezTo>
                  <a:cubicBezTo>
                    <a:pt x="1529" y="1405"/>
                    <a:pt x="971" y="775"/>
                    <a:pt x="486" y="96"/>
                  </a:cubicBezTo>
                  <a:cubicBezTo>
                    <a:pt x="439" y="28"/>
                    <a:pt x="377" y="0"/>
                    <a:pt x="315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9"/>
            <p:cNvSpPr/>
            <p:nvPr/>
          </p:nvSpPr>
          <p:spPr>
            <a:xfrm flipH="1">
              <a:off x="2639675" y="2713779"/>
              <a:ext cx="144625" cy="41100"/>
            </a:xfrm>
            <a:custGeom>
              <a:avLst/>
              <a:gdLst/>
              <a:ahLst/>
              <a:cxnLst/>
              <a:rect l="l" t="t" r="r" b="b"/>
              <a:pathLst>
                <a:path w="5785" h="1644" extrusionOk="0">
                  <a:moveTo>
                    <a:pt x="203" y="0"/>
                  </a:moveTo>
                  <a:cubicBezTo>
                    <a:pt x="96" y="0"/>
                    <a:pt x="1" y="92"/>
                    <a:pt x="23" y="222"/>
                  </a:cubicBezTo>
                  <a:cubicBezTo>
                    <a:pt x="95" y="465"/>
                    <a:pt x="265" y="659"/>
                    <a:pt x="483" y="804"/>
                  </a:cubicBezTo>
                  <a:cubicBezTo>
                    <a:pt x="701" y="974"/>
                    <a:pt x="944" y="1095"/>
                    <a:pt x="1186" y="1216"/>
                  </a:cubicBezTo>
                  <a:cubicBezTo>
                    <a:pt x="1695" y="1434"/>
                    <a:pt x="2228" y="1580"/>
                    <a:pt x="2762" y="1628"/>
                  </a:cubicBezTo>
                  <a:cubicBezTo>
                    <a:pt x="2878" y="1638"/>
                    <a:pt x="2994" y="1644"/>
                    <a:pt x="3110" y="1644"/>
                  </a:cubicBezTo>
                  <a:cubicBezTo>
                    <a:pt x="4081" y="1644"/>
                    <a:pt x="5028" y="1284"/>
                    <a:pt x="5743" y="634"/>
                  </a:cubicBezTo>
                  <a:cubicBezTo>
                    <a:pt x="5785" y="593"/>
                    <a:pt x="5755" y="479"/>
                    <a:pt x="5684" y="479"/>
                  </a:cubicBezTo>
                  <a:cubicBezTo>
                    <a:pt x="5672" y="479"/>
                    <a:pt x="5660" y="482"/>
                    <a:pt x="5646" y="489"/>
                  </a:cubicBezTo>
                  <a:cubicBezTo>
                    <a:pt x="4940" y="872"/>
                    <a:pt x="4150" y="1071"/>
                    <a:pt x="3346" y="1071"/>
                  </a:cubicBezTo>
                  <a:cubicBezTo>
                    <a:pt x="3184" y="1071"/>
                    <a:pt x="3021" y="1063"/>
                    <a:pt x="2859" y="1046"/>
                  </a:cubicBezTo>
                  <a:cubicBezTo>
                    <a:pt x="2374" y="1022"/>
                    <a:pt x="1913" y="901"/>
                    <a:pt x="1501" y="707"/>
                  </a:cubicBezTo>
                  <a:cubicBezTo>
                    <a:pt x="1259" y="610"/>
                    <a:pt x="1041" y="489"/>
                    <a:pt x="847" y="343"/>
                  </a:cubicBezTo>
                  <a:cubicBezTo>
                    <a:pt x="677" y="198"/>
                    <a:pt x="459" y="77"/>
                    <a:pt x="241" y="4"/>
                  </a:cubicBezTo>
                  <a:cubicBezTo>
                    <a:pt x="228" y="2"/>
                    <a:pt x="216" y="0"/>
                    <a:pt x="203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9"/>
            <p:cNvSpPr/>
            <p:nvPr/>
          </p:nvSpPr>
          <p:spPr>
            <a:xfrm flipH="1">
              <a:off x="2392175" y="2966179"/>
              <a:ext cx="114975" cy="36175"/>
            </a:xfrm>
            <a:custGeom>
              <a:avLst/>
              <a:gdLst/>
              <a:ahLst/>
              <a:cxnLst/>
              <a:rect l="l" t="t" r="r" b="b"/>
              <a:pathLst>
                <a:path w="4599" h="1447" extrusionOk="0">
                  <a:moveTo>
                    <a:pt x="4282" y="0"/>
                  </a:moveTo>
                  <a:cubicBezTo>
                    <a:pt x="4231" y="0"/>
                    <a:pt x="4180" y="19"/>
                    <a:pt x="4135" y="64"/>
                  </a:cubicBezTo>
                  <a:cubicBezTo>
                    <a:pt x="3601" y="501"/>
                    <a:pt x="2947" y="767"/>
                    <a:pt x="2268" y="840"/>
                  </a:cubicBezTo>
                  <a:cubicBezTo>
                    <a:pt x="2203" y="845"/>
                    <a:pt x="2138" y="847"/>
                    <a:pt x="2074" y="847"/>
                  </a:cubicBezTo>
                  <a:cubicBezTo>
                    <a:pt x="1464" y="847"/>
                    <a:pt x="872" y="652"/>
                    <a:pt x="281" y="476"/>
                  </a:cubicBezTo>
                  <a:cubicBezTo>
                    <a:pt x="268" y="472"/>
                    <a:pt x="255" y="470"/>
                    <a:pt x="242" y="470"/>
                  </a:cubicBezTo>
                  <a:cubicBezTo>
                    <a:pt x="111" y="470"/>
                    <a:pt x="1" y="681"/>
                    <a:pt x="111" y="792"/>
                  </a:cubicBezTo>
                  <a:cubicBezTo>
                    <a:pt x="232" y="937"/>
                    <a:pt x="378" y="1058"/>
                    <a:pt x="547" y="1155"/>
                  </a:cubicBezTo>
                  <a:cubicBezTo>
                    <a:pt x="741" y="1228"/>
                    <a:pt x="935" y="1301"/>
                    <a:pt x="1153" y="1349"/>
                  </a:cubicBezTo>
                  <a:cubicBezTo>
                    <a:pt x="1412" y="1414"/>
                    <a:pt x="1681" y="1446"/>
                    <a:pt x="1954" y="1446"/>
                  </a:cubicBezTo>
                  <a:cubicBezTo>
                    <a:pt x="2091" y="1446"/>
                    <a:pt x="2228" y="1438"/>
                    <a:pt x="2365" y="1422"/>
                  </a:cubicBezTo>
                  <a:cubicBezTo>
                    <a:pt x="3165" y="1349"/>
                    <a:pt x="3917" y="961"/>
                    <a:pt x="4450" y="355"/>
                  </a:cubicBezTo>
                  <a:cubicBezTo>
                    <a:pt x="4599" y="206"/>
                    <a:pt x="4448" y="0"/>
                    <a:pt x="4282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9"/>
            <p:cNvSpPr/>
            <p:nvPr/>
          </p:nvSpPr>
          <p:spPr>
            <a:xfrm flipH="1">
              <a:off x="2138425" y="3103729"/>
              <a:ext cx="84775" cy="94550"/>
            </a:xfrm>
            <a:custGeom>
              <a:avLst/>
              <a:gdLst/>
              <a:ahLst/>
              <a:cxnLst/>
              <a:rect l="l" t="t" r="r" b="b"/>
              <a:pathLst>
                <a:path w="3391" h="3782" extrusionOk="0">
                  <a:moveTo>
                    <a:pt x="3234" y="1"/>
                  </a:moveTo>
                  <a:cubicBezTo>
                    <a:pt x="3203" y="1"/>
                    <a:pt x="3172" y="13"/>
                    <a:pt x="3151" y="41"/>
                  </a:cubicBezTo>
                  <a:cubicBezTo>
                    <a:pt x="2885" y="331"/>
                    <a:pt x="2594" y="622"/>
                    <a:pt x="2327" y="913"/>
                  </a:cubicBezTo>
                  <a:cubicBezTo>
                    <a:pt x="2085" y="1228"/>
                    <a:pt x="1842" y="1519"/>
                    <a:pt x="1576" y="1810"/>
                  </a:cubicBezTo>
                  <a:cubicBezTo>
                    <a:pt x="1309" y="2077"/>
                    <a:pt x="1042" y="2368"/>
                    <a:pt x="751" y="2658"/>
                  </a:cubicBezTo>
                  <a:cubicBezTo>
                    <a:pt x="606" y="2780"/>
                    <a:pt x="485" y="2925"/>
                    <a:pt x="339" y="3046"/>
                  </a:cubicBezTo>
                  <a:cubicBezTo>
                    <a:pt x="194" y="3192"/>
                    <a:pt x="0" y="3386"/>
                    <a:pt x="49" y="3579"/>
                  </a:cubicBezTo>
                  <a:cubicBezTo>
                    <a:pt x="73" y="3676"/>
                    <a:pt x="145" y="3773"/>
                    <a:pt x="242" y="3773"/>
                  </a:cubicBezTo>
                  <a:cubicBezTo>
                    <a:pt x="266" y="3779"/>
                    <a:pt x="289" y="3782"/>
                    <a:pt x="312" y="3782"/>
                  </a:cubicBezTo>
                  <a:cubicBezTo>
                    <a:pt x="482" y="3782"/>
                    <a:pt x="648" y="3638"/>
                    <a:pt x="776" y="3531"/>
                  </a:cubicBezTo>
                  <a:cubicBezTo>
                    <a:pt x="921" y="3386"/>
                    <a:pt x="1067" y="3216"/>
                    <a:pt x="1188" y="3070"/>
                  </a:cubicBezTo>
                  <a:cubicBezTo>
                    <a:pt x="1454" y="2780"/>
                    <a:pt x="1721" y="2464"/>
                    <a:pt x="1988" y="2149"/>
                  </a:cubicBezTo>
                  <a:cubicBezTo>
                    <a:pt x="2254" y="1834"/>
                    <a:pt x="2497" y="1543"/>
                    <a:pt x="2715" y="1204"/>
                  </a:cubicBezTo>
                  <a:cubicBezTo>
                    <a:pt x="2933" y="840"/>
                    <a:pt x="3151" y="501"/>
                    <a:pt x="3321" y="162"/>
                  </a:cubicBezTo>
                  <a:cubicBezTo>
                    <a:pt x="3390" y="75"/>
                    <a:pt x="3311" y="1"/>
                    <a:pt x="323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9"/>
            <p:cNvSpPr/>
            <p:nvPr/>
          </p:nvSpPr>
          <p:spPr>
            <a:xfrm flipH="1">
              <a:off x="2289850" y="2867779"/>
              <a:ext cx="42450" cy="45325"/>
            </a:xfrm>
            <a:custGeom>
              <a:avLst/>
              <a:gdLst/>
              <a:ahLst/>
              <a:cxnLst/>
              <a:rect l="l" t="t" r="r" b="b"/>
              <a:pathLst>
                <a:path w="1698" h="1813" extrusionOk="0">
                  <a:moveTo>
                    <a:pt x="1288" y="1"/>
                  </a:moveTo>
                  <a:cubicBezTo>
                    <a:pt x="1155" y="1"/>
                    <a:pt x="1027" y="88"/>
                    <a:pt x="971" y="219"/>
                  </a:cubicBezTo>
                  <a:cubicBezTo>
                    <a:pt x="949" y="284"/>
                    <a:pt x="927" y="367"/>
                    <a:pt x="906" y="453"/>
                  </a:cubicBezTo>
                  <a:lnTo>
                    <a:pt x="906" y="453"/>
                  </a:lnTo>
                  <a:cubicBezTo>
                    <a:pt x="908" y="442"/>
                    <a:pt x="909" y="433"/>
                    <a:pt x="909" y="433"/>
                  </a:cubicBezTo>
                  <a:lnTo>
                    <a:pt x="909" y="433"/>
                  </a:lnTo>
                  <a:cubicBezTo>
                    <a:pt x="908" y="433"/>
                    <a:pt x="905" y="448"/>
                    <a:pt x="898" y="486"/>
                  </a:cubicBezTo>
                  <a:cubicBezTo>
                    <a:pt x="900" y="475"/>
                    <a:pt x="903" y="464"/>
                    <a:pt x="906" y="453"/>
                  </a:cubicBezTo>
                  <a:lnTo>
                    <a:pt x="906" y="453"/>
                  </a:lnTo>
                  <a:cubicBezTo>
                    <a:pt x="903" y="476"/>
                    <a:pt x="898" y="512"/>
                    <a:pt x="898" y="534"/>
                  </a:cubicBezTo>
                  <a:lnTo>
                    <a:pt x="849" y="631"/>
                  </a:lnTo>
                  <a:cubicBezTo>
                    <a:pt x="825" y="680"/>
                    <a:pt x="801" y="752"/>
                    <a:pt x="752" y="801"/>
                  </a:cubicBezTo>
                  <a:lnTo>
                    <a:pt x="728" y="849"/>
                  </a:lnTo>
                  <a:lnTo>
                    <a:pt x="680" y="946"/>
                  </a:lnTo>
                  <a:cubicBezTo>
                    <a:pt x="631" y="995"/>
                    <a:pt x="583" y="1043"/>
                    <a:pt x="534" y="1116"/>
                  </a:cubicBezTo>
                  <a:lnTo>
                    <a:pt x="486" y="1140"/>
                  </a:lnTo>
                  <a:lnTo>
                    <a:pt x="413" y="1213"/>
                  </a:lnTo>
                  <a:cubicBezTo>
                    <a:pt x="340" y="1261"/>
                    <a:pt x="268" y="1310"/>
                    <a:pt x="195" y="1383"/>
                  </a:cubicBezTo>
                  <a:cubicBezTo>
                    <a:pt x="146" y="1431"/>
                    <a:pt x="122" y="1480"/>
                    <a:pt x="74" y="1528"/>
                  </a:cubicBezTo>
                  <a:cubicBezTo>
                    <a:pt x="1" y="1625"/>
                    <a:pt x="49" y="1770"/>
                    <a:pt x="171" y="1795"/>
                  </a:cubicBezTo>
                  <a:cubicBezTo>
                    <a:pt x="207" y="1807"/>
                    <a:pt x="249" y="1813"/>
                    <a:pt x="292" y="1813"/>
                  </a:cubicBezTo>
                  <a:cubicBezTo>
                    <a:pt x="334" y="1813"/>
                    <a:pt x="377" y="1807"/>
                    <a:pt x="413" y="1795"/>
                  </a:cubicBezTo>
                  <a:cubicBezTo>
                    <a:pt x="534" y="1770"/>
                    <a:pt x="631" y="1722"/>
                    <a:pt x="728" y="1673"/>
                  </a:cubicBezTo>
                  <a:cubicBezTo>
                    <a:pt x="874" y="1576"/>
                    <a:pt x="1019" y="1455"/>
                    <a:pt x="1140" y="1334"/>
                  </a:cubicBezTo>
                  <a:cubicBezTo>
                    <a:pt x="1237" y="1237"/>
                    <a:pt x="1334" y="1116"/>
                    <a:pt x="1431" y="995"/>
                  </a:cubicBezTo>
                  <a:cubicBezTo>
                    <a:pt x="1552" y="801"/>
                    <a:pt x="1625" y="607"/>
                    <a:pt x="1673" y="413"/>
                  </a:cubicBezTo>
                  <a:cubicBezTo>
                    <a:pt x="1698" y="243"/>
                    <a:pt x="1576" y="74"/>
                    <a:pt x="1407" y="25"/>
                  </a:cubicBezTo>
                  <a:cubicBezTo>
                    <a:pt x="1368" y="8"/>
                    <a:pt x="1328" y="1"/>
                    <a:pt x="128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9"/>
            <p:cNvSpPr/>
            <p:nvPr/>
          </p:nvSpPr>
          <p:spPr>
            <a:xfrm flipH="1">
              <a:off x="2094050" y="3062679"/>
              <a:ext cx="45175" cy="43075"/>
            </a:xfrm>
            <a:custGeom>
              <a:avLst/>
              <a:gdLst/>
              <a:ahLst/>
              <a:cxnLst/>
              <a:rect l="l" t="t" r="r" b="b"/>
              <a:pathLst>
                <a:path w="1807" h="1723" extrusionOk="0">
                  <a:moveTo>
                    <a:pt x="1520" y="0"/>
                  </a:moveTo>
                  <a:cubicBezTo>
                    <a:pt x="1478" y="0"/>
                    <a:pt x="1433" y="17"/>
                    <a:pt x="1392" y="58"/>
                  </a:cubicBezTo>
                  <a:cubicBezTo>
                    <a:pt x="1125" y="277"/>
                    <a:pt x="883" y="519"/>
                    <a:pt x="641" y="761"/>
                  </a:cubicBezTo>
                  <a:cubicBezTo>
                    <a:pt x="422" y="1028"/>
                    <a:pt x="228" y="1295"/>
                    <a:pt x="35" y="1586"/>
                  </a:cubicBezTo>
                  <a:cubicBezTo>
                    <a:pt x="0" y="1654"/>
                    <a:pt x="51" y="1723"/>
                    <a:pt x="109" y="1723"/>
                  </a:cubicBezTo>
                  <a:cubicBezTo>
                    <a:pt x="133" y="1723"/>
                    <a:pt x="159" y="1711"/>
                    <a:pt x="180" y="1683"/>
                  </a:cubicBezTo>
                  <a:cubicBezTo>
                    <a:pt x="616" y="1173"/>
                    <a:pt x="1101" y="737"/>
                    <a:pt x="1634" y="349"/>
                  </a:cubicBezTo>
                  <a:cubicBezTo>
                    <a:pt x="1806" y="235"/>
                    <a:pt x="1677" y="0"/>
                    <a:pt x="1520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9"/>
            <p:cNvSpPr/>
            <p:nvPr/>
          </p:nvSpPr>
          <p:spPr>
            <a:xfrm flipH="1">
              <a:off x="2415275" y="2985604"/>
              <a:ext cx="115050" cy="137475"/>
            </a:xfrm>
            <a:custGeom>
              <a:avLst/>
              <a:gdLst/>
              <a:ahLst/>
              <a:cxnLst/>
              <a:rect l="l" t="t" r="r" b="b"/>
              <a:pathLst>
                <a:path w="4602" h="5499" extrusionOk="0">
                  <a:moveTo>
                    <a:pt x="196" y="0"/>
                  </a:moveTo>
                  <a:cubicBezTo>
                    <a:pt x="74" y="0"/>
                    <a:pt x="0" y="150"/>
                    <a:pt x="71" y="255"/>
                  </a:cubicBezTo>
                  <a:lnTo>
                    <a:pt x="71" y="255"/>
                  </a:lnTo>
                  <a:lnTo>
                    <a:pt x="68" y="257"/>
                  </a:lnTo>
                  <a:cubicBezTo>
                    <a:pt x="432" y="669"/>
                    <a:pt x="820" y="1057"/>
                    <a:pt x="1232" y="1445"/>
                  </a:cubicBezTo>
                  <a:cubicBezTo>
                    <a:pt x="1644" y="1857"/>
                    <a:pt x="2008" y="2317"/>
                    <a:pt x="2371" y="2778"/>
                  </a:cubicBezTo>
                  <a:cubicBezTo>
                    <a:pt x="2735" y="3214"/>
                    <a:pt x="3074" y="3675"/>
                    <a:pt x="3365" y="4160"/>
                  </a:cubicBezTo>
                  <a:cubicBezTo>
                    <a:pt x="3510" y="4402"/>
                    <a:pt x="3680" y="4644"/>
                    <a:pt x="3825" y="4887"/>
                  </a:cubicBezTo>
                  <a:cubicBezTo>
                    <a:pt x="3995" y="5105"/>
                    <a:pt x="4068" y="5372"/>
                    <a:pt x="4335" y="5493"/>
                  </a:cubicBezTo>
                  <a:cubicBezTo>
                    <a:pt x="4351" y="5497"/>
                    <a:pt x="4368" y="5499"/>
                    <a:pt x="4384" y="5499"/>
                  </a:cubicBezTo>
                  <a:cubicBezTo>
                    <a:pt x="4469" y="5499"/>
                    <a:pt x="4557" y="5448"/>
                    <a:pt x="4577" y="5347"/>
                  </a:cubicBezTo>
                  <a:cubicBezTo>
                    <a:pt x="4601" y="5081"/>
                    <a:pt x="4528" y="4814"/>
                    <a:pt x="4359" y="4596"/>
                  </a:cubicBezTo>
                  <a:cubicBezTo>
                    <a:pt x="4238" y="4329"/>
                    <a:pt x="4092" y="4063"/>
                    <a:pt x="3947" y="3820"/>
                  </a:cubicBezTo>
                  <a:cubicBezTo>
                    <a:pt x="3607" y="3311"/>
                    <a:pt x="3268" y="2826"/>
                    <a:pt x="2880" y="2366"/>
                  </a:cubicBezTo>
                  <a:cubicBezTo>
                    <a:pt x="2517" y="1905"/>
                    <a:pt x="2104" y="1493"/>
                    <a:pt x="1692" y="1081"/>
                  </a:cubicBezTo>
                  <a:cubicBezTo>
                    <a:pt x="1280" y="669"/>
                    <a:pt x="796" y="305"/>
                    <a:pt x="262" y="15"/>
                  </a:cubicBezTo>
                  <a:cubicBezTo>
                    <a:pt x="239" y="5"/>
                    <a:pt x="217" y="0"/>
                    <a:pt x="196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9"/>
            <p:cNvSpPr/>
            <p:nvPr/>
          </p:nvSpPr>
          <p:spPr>
            <a:xfrm flipH="1">
              <a:off x="2275900" y="3212904"/>
              <a:ext cx="47825" cy="78450"/>
            </a:xfrm>
            <a:custGeom>
              <a:avLst/>
              <a:gdLst/>
              <a:ahLst/>
              <a:cxnLst/>
              <a:rect l="l" t="t" r="r" b="b"/>
              <a:pathLst>
                <a:path w="1913" h="3138" extrusionOk="0">
                  <a:moveTo>
                    <a:pt x="1782" y="1"/>
                  </a:moveTo>
                  <a:cubicBezTo>
                    <a:pt x="1758" y="1"/>
                    <a:pt x="1735" y="11"/>
                    <a:pt x="1718" y="37"/>
                  </a:cubicBezTo>
                  <a:cubicBezTo>
                    <a:pt x="1549" y="231"/>
                    <a:pt x="1452" y="473"/>
                    <a:pt x="1355" y="715"/>
                  </a:cubicBezTo>
                  <a:cubicBezTo>
                    <a:pt x="1258" y="982"/>
                    <a:pt x="1137" y="1224"/>
                    <a:pt x="991" y="1467"/>
                  </a:cubicBezTo>
                  <a:cubicBezTo>
                    <a:pt x="870" y="1685"/>
                    <a:pt x="724" y="1903"/>
                    <a:pt x="579" y="2097"/>
                  </a:cubicBezTo>
                  <a:cubicBezTo>
                    <a:pt x="409" y="2315"/>
                    <a:pt x="240" y="2533"/>
                    <a:pt x="94" y="2776"/>
                  </a:cubicBezTo>
                  <a:cubicBezTo>
                    <a:pt x="0" y="2964"/>
                    <a:pt x="155" y="3138"/>
                    <a:pt x="319" y="3138"/>
                  </a:cubicBezTo>
                  <a:cubicBezTo>
                    <a:pt x="366" y="3138"/>
                    <a:pt x="415" y="3123"/>
                    <a:pt x="458" y="3091"/>
                  </a:cubicBezTo>
                  <a:cubicBezTo>
                    <a:pt x="676" y="2897"/>
                    <a:pt x="870" y="2679"/>
                    <a:pt x="1015" y="2412"/>
                  </a:cubicBezTo>
                  <a:cubicBezTo>
                    <a:pt x="1161" y="2170"/>
                    <a:pt x="1306" y="1927"/>
                    <a:pt x="1427" y="1685"/>
                  </a:cubicBezTo>
                  <a:cubicBezTo>
                    <a:pt x="1549" y="1443"/>
                    <a:pt x="1646" y="1176"/>
                    <a:pt x="1743" y="933"/>
                  </a:cubicBezTo>
                  <a:cubicBezTo>
                    <a:pt x="1864" y="667"/>
                    <a:pt x="1912" y="376"/>
                    <a:pt x="1888" y="85"/>
                  </a:cubicBezTo>
                  <a:cubicBezTo>
                    <a:pt x="1872" y="38"/>
                    <a:pt x="1826" y="1"/>
                    <a:pt x="1782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9"/>
            <p:cNvSpPr/>
            <p:nvPr/>
          </p:nvSpPr>
          <p:spPr>
            <a:xfrm flipH="1">
              <a:off x="2535625" y="3258304"/>
              <a:ext cx="118450" cy="138225"/>
            </a:xfrm>
            <a:custGeom>
              <a:avLst/>
              <a:gdLst/>
              <a:ahLst/>
              <a:cxnLst/>
              <a:rect l="l" t="t" r="r" b="b"/>
              <a:pathLst>
                <a:path w="4738" h="5529" extrusionOk="0">
                  <a:moveTo>
                    <a:pt x="328" y="1"/>
                  </a:moveTo>
                  <a:cubicBezTo>
                    <a:pt x="269" y="1"/>
                    <a:pt x="209" y="12"/>
                    <a:pt x="146" y="39"/>
                  </a:cubicBezTo>
                  <a:cubicBezTo>
                    <a:pt x="49" y="63"/>
                    <a:pt x="1" y="160"/>
                    <a:pt x="1" y="257"/>
                  </a:cubicBezTo>
                  <a:cubicBezTo>
                    <a:pt x="1" y="548"/>
                    <a:pt x="267" y="693"/>
                    <a:pt x="486" y="863"/>
                  </a:cubicBezTo>
                  <a:cubicBezTo>
                    <a:pt x="680" y="1032"/>
                    <a:pt x="946" y="1202"/>
                    <a:pt x="1164" y="1396"/>
                  </a:cubicBezTo>
                  <a:cubicBezTo>
                    <a:pt x="1601" y="1784"/>
                    <a:pt x="2037" y="2196"/>
                    <a:pt x="2425" y="2656"/>
                  </a:cubicBezTo>
                  <a:cubicBezTo>
                    <a:pt x="3152" y="3553"/>
                    <a:pt x="3831" y="4499"/>
                    <a:pt x="4461" y="5468"/>
                  </a:cubicBezTo>
                  <a:cubicBezTo>
                    <a:pt x="4489" y="5511"/>
                    <a:pt x="4526" y="5528"/>
                    <a:pt x="4563" y="5528"/>
                  </a:cubicBezTo>
                  <a:cubicBezTo>
                    <a:pt x="4651" y="5528"/>
                    <a:pt x="4738" y="5426"/>
                    <a:pt x="4703" y="5323"/>
                  </a:cubicBezTo>
                  <a:cubicBezTo>
                    <a:pt x="4340" y="4159"/>
                    <a:pt x="3709" y="3069"/>
                    <a:pt x="2885" y="2172"/>
                  </a:cubicBezTo>
                  <a:cubicBezTo>
                    <a:pt x="2497" y="1711"/>
                    <a:pt x="2061" y="1275"/>
                    <a:pt x="1625" y="887"/>
                  </a:cubicBezTo>
                  <a:cubicBezTo>
                    <a:pt x="1382" y="669"/>
                    <a:pt x="1164" y="475"/>
                    <a:pt x="922" y="305"/>
                  </a:cubicBezTo>
                  <a:cubicBezTo>
                    <a:pt x="732" y="153"/>
                    <a:pt x="542" y="1"/>
                    <a:pt x="32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9"/>
            <p:cNvSpPr/>
            <p:nvPr/>
          </p:nvSpPr>
          <p:spPr>
            <a:xfrm flipH="1">
              <a:off x="2455275" y="3419004"/>
              <a:ext cx="38800" cy="61425"/>
            </a:xfrm>
            <a:custGeom>
              <a:avLst/>
              <a:gdLst/>
              <a:ahLst/>
              <a:cxnLst/>
              <a:rect l="l" t="t" r="r" b="b"/>
              <a:pathLst>
                <a:path w="1552" h="2457" extrusionOk="0">
                  <a:moveTo>
                    <a:pt x="1357" y="1"/>
                  </a:moveTo>
                  <a:cubicBezTo>
                    <a:pt x="1333" y="1"/>
                    <a:pt x="1309" y="4"/>
                    <a:pt x="1285" y="10"/>
                  </a:cubicBezTo>
                  <a:cubicBezTo>
                    <a:pt x="1067" y="107"/>
                    <a:pt x="873" y="228"/>
                    <a:pt x="703" y="422"/>
                  </a:cubicBezTo>
                  <a:cubicBezTo>
                    <a:pt x="558" y="567"/>
                    <a:pt x="412" y="761"/>
                    <a:pt x="315" y="955"/>
                  </a:cubicBezTo>
                  <a:cubicBezTo>
                    <a:pt x="194" y="1173"/>
                    <a:pt x="121" y="1391"/>
                    <a:pt x="73" y="1610"/>
                  </a:cubicBezTo>
                  <a:cubicBezTo>
                    <a:pt x="49" y="1707"/>
                    <a:pt x="24" y="1804"/>
                    <a:pt x="24" y="1900"/>
                  </a:cubicBezTo>
                  <a:cubicBezTo>
                    <a:pt x="0" y="1997"/>
                    <a:pt x="0" y="2094"/>
                    <a:pt x="24" y="2191"/>
                  </a:cubicBezTo>
                  <a:cubicBezTo>
                    <a:pt x="49" y="2240"/>
                    <a:pt x="97" y="2288"/>
                    <a:pt x="121" y="2361"/>
                  </a:cubicBezTo>
                  <a:cubicBezTo>
                    <a:pt x="175" y="2425"/>
                    <a:pt x="247" y="2457"/>
                    <a:pt x="318" y="2457"/>
                  </a:cubicBezTo>
                  <a:cubicBezTo>
                    <a:pt x="407" y="2457"/>
                    <a:pt x="493" y="2407"/>
                    <a:pt x="533" y="2313"/>
                  </a:cubicBezTo>
                  <a:lnTo>
                    <a:pt x="582" y="2191"/>
                  </a:lnTo>
                  <a:cubicBezTo>
                    <a:pt x="606" y="2143"/>
                    <a:pt x="630" y="2070"/>
                    <a:pt x="606" y="2022"/>
                  </a:cubicBezTo>
                  <a:cubicBezTo>
                    <a:pt x="630" y="1900"/>
                    <a:pt x="630" y="1804"/>
                    <a:pt x="654" y="1707"/>
                  </a:cubicBezTo>
                  <a:cubicBezTo>
                    <a:pt x="654" y="1658"/>
                    <a:pt x="654" y="1610"/>
                    <a:pt x="679" y="1561"/>
                  </a:cubicBezTo>
                  <a:lnTo>
                    <a:pt x="703" y="1488"/>
                  </a:lnTo>
                  <a:cubicBezTo>
                    <a:pt x="703" y="1476"/>
                    <a:pt x="703" y="1468"/>
                    <a:pt x="703" y="1464"/>
                  </a:cubicBezTo>
                  <a:cubicBezTo>
                    <a:pt x="727" y="1367"/>
                    <a:pt x="751" y="1294"/>
                    <a:pt x="800" y="1198"/>
                  </a:cubicBezTo>
                  <a:cubicBezTo>
                    <a:pt x="873" y="1028"/>
                    <a:pt x="970" y="882"/>
                    <a:pt x="1091" y="761"/>
                  </a:cubicBezTo>
                  <a:cubicBezTo>
                    <a:pt x="1188" y="616"/>
                    <a:pt x="1333" y="470"/>
                    <a:pt x="1454" y="325"/>
                  </a:cubicBezTo>
                  <a:cubicBezTo>
                    <a:pt x="1527" y="276"/>
                    <a:pt x="1551" y="179"/>
                    <a:pt x="1527" y="83"/>
                  </a:cubicBezTo>
                  <a:cubicBezTo>
                    <a:pt x="1491" y="28"/>
                    <a:pt x="1427" y="1"/>
                    <a:pt x="1357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9"/>
            <p:cNvSpPr/>
            <p:nvPr/>
          </p:nvSpPr>
          <p:spPr>
            <a:xfrm flipH="1">
              <a:off x="1940800" y="3628904"/>
              <a:ext cx="1850" cy="4275"/>
            </a:xfrm>
            <a:custGeom>
              <a:avLst/>
              <a:gdLst/>
              <a:ahLst/>
              <a:cxnLst/>
              <a:rect l="l" t="t" r="r" b="b"/>
              <a:pathLst>
                <a:path w="74" h="171" extrusionOk="0">
                  <a:moveTo>
                    <a:pt x="25" y="1"/>
                  </a:moveTo>
                  <a:lnTo>
                    <a:pt x="1" y="25"/>
                  </a:lnTo>
                  <a:lnTo>
                    <a:pt x="1" y="146"/>
                  </a:lnTo>
                  <a:lnTo>
                    <a:pt x="49" y="170"/>
                  </a:lnTo>
                  <a:lnTo>
                    <a:pt x="74" y="122"/>
                  </a:lnTo>
                  <a:lnTo>
                    <a:pt x="49" y="25"/>
                  </a:lnTo>
                  <a:lnTo>
                    <a:pt x="25" y="1"/>
                  </a:ln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0" name="Google Shape;1070;p9"/>
          <p:cNvSpPr txBox="1">
            <a:spLocks noGrp="1"/>
          </p:cNvSpPr>
          <p:nvPr>
            <p:ph type="subTitle" idx="1"/>
          </p:nvPr>
        </p:nvSpPr>
        <p:spPr>
          <a:xfrm>
            <a:off x="4511950" y="1509525"/>
            <a:ext cx="3699000" cy="28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grpSp>
        <p:nvGrpSpPr>
          <p:cNvPr id="1071" name="Google Shape;1071;p9"/>
          <p:cNvGrpSpPr/>
          <p:nvPr/>
        </p:nvGrpSpPr>
        <p:grpSpPr>
          <a:xfrm>
            <a:off x="441800" y="2275138"/>
            <a:ext cx="309725" cy="279625"/>
            <a:chOff x="-142825" y="4235838"/>
            <a:chExt cx="309725" cy="279625"/>
          </a:xfrm>
        </p:grpSpPr>
        <p:sp>
          <p:nvSpPr>
            <p:cNvPr id="1072" name="Google Shape;1072;p9"/>
            <p:cNvSpPr/>
            <p:nvPr/>
          </p:nvSpPr>
          <p:spPr>
            <a:xfrm>
              <a:off x="-66240" y="4450821"/>
              <a:ext cx="44433" cy="42945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9"/>
            <p:cNvSpPr/>
            <p:nvPr/>
          </p:nvSpPr>
          <p:spPr>
            <a:xfrm>
              <a:off x="37554" y="4453857"/>
              <a:ext cx="43757" cy="42578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9"/>
            <p:cNvSpPr/>
            <p:nvPr/>
          </p:nvSpPr>
          <p:spPr>
            <a:xfrm>
              <a:off x="96390" y="4326411"/>
              <a:ext cx="49309" cy="32438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9"/>
            <p:cNvSpPr/>
            <p:nvPr/>
          </p:nvSpPr>
          <p:spPr>
            <a:xfrm>
              <a:off x="42831" y="4257584"/>
              <a:ext cx="39155" cy="44212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9"/>
            <p:cNvSpPr/>
            <p:nvPr/>
          </p:nvSpPr>
          <p:spPr>
            <a:xfrm>
              <a:off x="-117863" y="4304113"/>
              <a:ext cx="49984" cy="37741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9"/>
            <p:cNvSpPr/>
            <p:nvPr/>
          </p:nvSpPr>
          <p:spPr>
            <a:xfrm>
              <a:off x="-125623" y="4396404"/>
              <a:ext cx="49966" cy="32788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9"/>
            <p:cNvSpPr/>
            <p:nvPr/>
          </p:nvSpPr>
          <p:spPr>
            <a:xfrm>
              <a:off x="-49586" y="4259269"/>
              <a:ext cx="39301" cy="440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9"/>
            <p:cNvSpPr/>
            <p:nvPr/>
          </p:nvSpPr>
          <p:spPr>
            <a:xfrm>
              <a:off x="90838" y="4406210"/>
              <a:ext cx="50934" cy="36624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9"/>
            <p:cNvSpPr/>
            <p:nvPr/>
          </p:nvSpPr>
          <p:spPr>
            <a:xfrm>
              <a:off x="-108422" y="4284551"/>
              <a:ext cx="233157" cy="185554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9"/>
            <p:cNvSpPr/>
            <p:nvPr/>
          </p:nvSpPr>
          <p:spPr>
            <a:xfrm>
              <a:off x="-13613" y="4235838"/>
              <a:ext cx="56742" cy="53802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9"/>
            <p:cNvSpPr/>
            <p:nvPr/>
          </p:nvSpPr>
          <p:spPr>
            <a:xfrm>
              <a:off x="-21958" y="4461962"/>
              <a:ext cx="56961" cy="53501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9"/>
            <p:cNvSpPr/>
            <p:nvPr/>
          </p:nvSpPr>
          <p:spPr>
            <a:xfrm>
              <a:off x="-142825" y="4342971"/>
              <a:ext cx="60522" cy="43111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9"/>
            <p:cNvSpPr/>
            <p:nvPr/>
          </p:nvSpPr>
          <p:spPr>
            <a:xfrm>
              <a:off x="-122994" y="4431042"/>
              <a:ext cx="66220" cy="48848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9"/>
            <p:cNvSpPr/>
            <p:nvPr/>
          </p:nvSpPr>
          <p:spPr>
            <a:xfrm>
              <a:off x="83078" y="4269842"/>
              <a:ext cx="61070" cy="53752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9"/>
            <p:cNvSpPr/>
            <p:nvPr/>
          </p:nvSpPr>
          <p:spPr>
            <a:xfrm>
              <a:off x="105264" y="4368487"/>
              <a:ext cx="61636" cy="43311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9"/>
            <p:cNvSpPr/>
            <p:nvPr/>
          </p:nvSpPr>
          <p:spPr>
            <a:xfrm>
              <a:off x="73071" y="4439664"/>
              <a:ext cx="61088" cy="5398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9"/>
            <p:cNvSpPr/>
            <p:nvPr/>
          </p:nvSpPr>
          <p:spPr>
            <a:xfrm>
              <a:off x="-110339" y="4259069"/>
              <a:ext cx="61892" cy="54902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9" name="Google Shape;1089;p9"/>
          <p:cNvGrpSpPr/>
          <p:nvPr/>
        </p:nvGrpSpPr>
        <p:grpSpPr>
          <a:xfrm>
            <a:off x="156362" y="4184341"/>
            <a:ext cx="535153" cy="529032"/>
            <a:chOff x="746887" y="5576291"/>
            <a:chExt cx="535153" cy="529032"/>
          </a:xfrm>
        </p:grpSpPr>
        <p:sp>
          <p:nvSpPr>
            <p:cNvPr id="1090" name="Google Shape;1090;p9"/>
            <p:cNvSpPr/>
            <p:nvPr/>
          </p:nvSpPr>
          <p:spPr>
            <a:xfrm>
              <a:off x="879215" y="5983026"/>
              <a:ext cx="76767" cy="81248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9"/>
            <p:cNvSpPr/>
            <p:nvPr/>
          </p:nvSpPr>
          <p:spPr>
            <a:xfrm>
              <a:off x="1058556" y="5988769"/>
              <a:ext cx="75600" cy="80554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9"/>
            <p:cNvSpPr/>
            <p:nvPr/>
          </p:nvSpPr>
          <p:spPr>
            <a:xfrm>
              <a:off x="1160216" y="5747649"/>
              <a:ext cx="85192" cy="61370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9"/>
            <p:cNvSpPr/>
            <p:nvPr/>
          </p:nvSpPr>
          <p:spPr>
            <a:xfrm>
              <a:off x="1067674" y="5617435"/>
              <a:ext cx="67649" cy="83646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9"/>
            <p:cNvSpPr/>
            <p:nvPr/>
          </p:nvSpPr>
          <p:spPr>
            <a:xfrm>
              <a:off x="790018" y="5705465"/>
              <a:ext cx="86359" cy="71403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9"/>
            <p:cNvSpPr/>
            <p:nvPr/>
          </p:nvSpPr>
          <p:spPr>
            <a:xfrm>
              <a:off x="776609" y="5880072"/>
              <a:ext cx="86328" cy="62032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9"/>
            <p:cNvSpPr/>
            <p:nvPr/>
          </p:nvSpPr>
          <p:spPr>
            <a:xfrm>
              <a:off x="907990" y="5620622"/>
              <a:ext cx="67901" cy="833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9"/>
            <p:cNvSpPr/>
            <p:nvPr/>
          </p:nvSpPr>
          <p:spPr>
            <a:xfrm>
              <a:off x="1150624" y="5898625"/>
              <a:ext cx="88000" cy="69289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9"/>
            <p:cNvSpPr/>
            <p:nvPr/>
          </p:nvSpPr>
          <p:spPr>
            <a:xfrm>
              <a:off x="806330" y="5668454"/>
              <a:ext cx="402831" cy="351053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9"/>
            <p:cNvSpPr/>
            <p:nvPr/>
          </p:nvSpPr>
          <p:spPr>
            <a:xfrm>
              <a:off x="970148" y="5576291"/>
              <a:ext cx="98034" cy="101788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9"/>
            <p:cNvSpPr/>
            <p:nvPr/>
          </p:nvSpPr>
          <p:spPr>
            <a:xfrm>
              <a:off x="955728" y="6004103"/>
              <a:ext cx="98412" cy="101220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9"/>
            <p:cNvSpPr/>
            <p:nvPr/>
          </p:nvSpPr>
          <p:spPr>
            <a:xfrm>
              <a:off x="746887" y="5778980"/>
              <a:ext cx="104565" cy="81563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9"/>
            <p:cNvSpPr/>
            <p:nvPr/>
          </p:nvSpPr>
          <p:spPr>
            <a:xfrm>
              <a:off x="781152" y="5945606"/>
              <a:ext cx="114409" cy="92417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9"/>
            <p:cNvSpPr/>
            <p:nvPr/>
          </p:nvSpPr>
          <p:spPr>
            <a:xfrm>
              <a:off x="1137215" y="5640626"/>
              <a:ext cx="105512" cy="101694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9"/>
            <p:cNvSpPr/>
            <p:nvPr/>
          </p:nvSpPr>
          <p:spPr>
            <a:xfrm>
              <a:off x="1175550" y="5827255"/>
              <a:ext cx="106490" cy="81942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9"/>
            <p:cNvSpPr/>
            <p:nvPr/>
          </p:nvSpPr>
          <p:spPr>
            <a:xfrm>
              <a:off x="1119924" y="5961918"/>
              <a:ext cx="105543" cy="10213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9"/>
            <p:cNvSpPr/>
            <p:nvPr/>
          </p:nvSpPr>
          <p:spPr>
            <a:xfrm>
              <a:off x="803017" y="5620243"/>
              <a:ext cx="106931" cy="103871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7" name="Google Shape;1107;p9"/>
          <p:cNvGrpSpPr/>
          <p:nvPr/>
        </p:nvGrpSpPr>
        <p:grpSpPr>
          <a:xfrm>
            <a:off x="7661820" y="462572"/>
            <a:ext cx="300659" cy="297030"/>
            <a:chOff x="7661820" y="462572"/>
            <a:chExt cx="300659" cy="297030"/>
          </a:xfrm>
        </p:grpSpPr>
        <p:sp>
          <p:nvSpPr>
            <p:cNvPr id="1108" name="Google Shape;1108;p9"/>
            <p:cNvSpPr/>
            <p:nvPr/>
          </p:nvSpPr>
          <p:spPr>
            <a:xfrm>
              <a:off x="7846903" y="691008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9"/>
            <p:cNvSpPr/>
            <p:nvPr/>
          </p:nvSpPr>
          <p:spPr>
            <a:xfrm>
              <a:off x="7745559" y="693879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9"/>
            <p:cNvSpPr/>
            <p:nvPr/>
          </p:nvSpPr>
          <p:spPr>
            <a:xfrm>
              <a:off x="7682707" y="558332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9"/>
            <p:cNvSpPr/>
            <p:nvPr/>
          </p:nvSpPr>
          <p:spPr>
            <a:xfrm>
              <a:off x="7745243" y="485290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9"/>
            <p:cNvSpPr/>
            <p:nvPr/>
          </p:nvSpPr>
          <p:spPr>
            <a:xfrm>
              <a:off x="7891013" y="534731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9"/>
            <p:cNvSpPr/>
            <p:nvPr/>
          </p:nvSpPr>
          <p:spPr>
            <a:xfrm>
              <a:off x="7897733" y="632668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9"/>
            <p:cNvSpPr/>
            <p:nvPr/>
          </p:nvSpPr>
          <p:spPr>
            <a:xfrm>
              <a:off x="7835260" y="486583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9"/>
            <p:cNvSpPr/>
            <p:nvPr/>
          </p:nvSpPr>
          <p:spPr>
            <a:xfrm>
              <a:off x="7686620" y="643049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9"/>
            <p:cNvSpPr/>
            <p:nvPr/>
          </p:nvSpPr>
          <p:spPr>
            <a:xfrm>
              <a:off x="7703058" y="514444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9"/>
            <p:cNvSpPr/>
            <p:nvPr/>
          </p:nvSpPr>
          <p:spPr>
            <a:xfrm>
              <a:off x="7782632" y="462572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9"/>
            <p:cNvSpPr/>
            <p:nvPr/>
          </p:nvSpPr>
          <p:spPr>
            <a:xfrm>
              <a:off x="7790615" y="702524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9"/>
            <p:cNvSpPr/>
            <p:nvPr/>
          </p:nvSpPr>
          <p:spPr>
            <a:xfrm>
              <a:off x="7903476" y="575907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9"/>
            <p:cNvSpPr/>
            <p:nvPr/>
          </p:nvSpPr>
          <p:spPr>
            <a:xfrm>
              <a:off x="7879496" y="669931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9"/>
            <p:cNvSpPr/>
            <p:nvPr/>
          </p:nvSpPr>
          <p:spPr>
            <a:xfrm>
              <a:off x="7683875" y="497532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9"/>
            <p:cNvSpPr/>
            <p:nvPr/>
          </p:nvSpPr>
          <p:spPr>
            <a:xfrm>
              <a:off x="7661820" y="603136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9"/>
            <p:cNvSpPr/>
            <p:nvPr/>
          </p:nvSpPr>
          <p:spPr>
            <a:xfrm>
              <a:off x="7693466" y="679491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9"/>
            <p:cNvSpPr/>
            <p:nvPr/>
          </p:nvSpPr>
          <p:spPr>
            <a:xfrm>
              <a:off x="7870882" y="486678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5" name="Google Shape;1125;p9"/>
          <p:cNvGrpSpPr/>
          <p:nvPr/>
        </p:nvGrpSpPr>
        <p:grpSpPr>
          <a:xfrm>
            <a:off x="8576626" y="1394949"/>
            <a:ext cx="309727" cy="279628"/>
            <a:chOff x="7137776" y="2459824"/>
            <a:chExt cx="309727" cy="279628"/>
          </a:xfrm>
        </p:grpSpPr>
        <p:sp>
          <p:nvSpPr>
            <p:cNvPr id="1126" name="Google Shape;1126;p9"/>
            <p:cNvSpPr/>
            <p:nvPr/>
          </p:nvSpPr>
          <p:spPr>
            <a:xfrm>
              <a:off x="7214362" y="2674810"/>
              <a:ext cx="44433" cy="42945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9"/>
            <p:cNvSpPr/>
            <p:nvPr/>
          </p:nvSpPr>
          <p:spPr>
            <a:xfrm>
              <a:off x="7318156" y="2677845"/>
              <a:ext cx="43757" cy="42578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9"/>
            <p:cNvSpPr/>
            <p:nvPr/>
          </p:nvSpPr>
          <p:spPr>
            <a:xfrm>
              <a:off x="7376992" y="2550398"/>
              <a:ext cx="49309" cy="32438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9"/>
            <p:cNvSpPr/>
            <p:nvPr/>
          </p:nvSpPr>
          <p:spPr>
            <a:xfrm>
              <a:off x="7323433" y="2481571"/>
              <a:ext cx="39155" cy="44212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9"/>
            <p:cNvSpPr/>
            <p:nvPr/>
          </p:nvSpPr>
          <p:spPr>
            <a:xfrm>
              <a:off x="7162738" y="2528100"/>
              <a:ext cx="49984" cy="37741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9"/>
            <p:cNvSpPr/>
            <p:nvPr/>
          </p:nvSpPr>
          <p:spPr>
            <a:xfrm>
              <a:off x="7154978" y="2620392"/>
              <a:ext cx="49966" cy="32788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9"/>
            <p:cNvSpPr/>
            <p:nvPr/>
          </p:nvSpPr>
          <p:spPr>
            <a:xfrm>
              <a:off x="7231015" y="2483255"/>
              <a:ext cx="39301" cy="440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9"/>
            <p:cNvSpPr/>
            <p:nvPr/>
          </p:nvSpPr>
          <p:spPr>
            <a:xfrm>
              <a:off x="7371441" y="2630198"/>
              <a:ext cx="50934" cy="36624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9"/>
            <p:cNvSpPr/>
            <p:nvPr/>
          </p:nvSpPr>
          <p:spPr>
            <a:xfrm>
              <a:off x="7172179" y="2508538"/>
              <a:ext cx="233157" cy="185554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9"/>
            <p:cNvSpPr/>
            <p:nvPr/>
          </p:nvSpPr>
          <p:spPr>
            <a:xfrm>
              <a:off x="7266989" y="2459824"/>
              <a:ext cx="56742" cy="53802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9"/>
            <p:cNvSpPr/>
            <p:nvPr/>
          </p:nvSpPr>
          <p:spPr>
            <a:xfrm>
              <a:off x="7258644" y="2685950"/>
              <a:ext cx="56961" cy="53501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9"/>
            <p:cNvSpPr/>
            <p:nvPr/>
          </p:nvSpPr>
          <p:spPr>
            <a:xfrm>
              <a:off x="7137776" y="2566958"/>
              <a:ext cx="60522" cy="43111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9"/>
            <p:cNvSpPr/>
            <p:nvPr/>
          </p:nvSpPr>
          <p:spPr>
            <a:xfrm>
              <a:off x="7157607" y="2655030"/>
              <a:ext cx="66220" cy="48848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9"/>
            <p:cNvSpPr/>
            <p:nvPr/>
          </p:nvSpPr>
          <p:spPr>
            <a:xfrm>
              <a:off x="7363680" y="2493829"/>
              <a:ext cx="61070" cy="53752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9"/>
            <p:cNvSpPr/>
            <p:nvPr/>
          </p:nvSpPr>
          <p:spPr>
            <a:xfrm>
              <a:off x="7385867" y="2592474"/>
              <a:ext cx="61636" cy="43311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9"/>
            <p:cNvSpPr/>
            <p:nvPr/>
          </p:nvSpPr>
          <p:spPr>
            <a:xfrm>
              <a:off x="7353673" y="2663653"/>
              <a:ext cx="61088" cy="5398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9"/>
            <p:cNvSpPr/>
            <p:nvPr/>
          </p:nvSpPr>
          <p:spPr>
            <a:xfrm>
              <a:off x="7170262" y="2483055"/>
              <a:ext cx="61892" cy="54902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3" name="Google Shape;1143;p9"/>
          <p:cNvGrpSpPr/>
          <p:nvPr/>
        </p:nvGrpSpPr>
        <p:grpSpPr>
          <a:xfrm>
            <a:off x="8599651" y="351449"/>
            <a:ext cx="390929" cy="386447"/>
            <a:chOff x="9190176" y="1743399"/>
            <a:chExt cx="390929" cy="386447"/>
          </a:xfrm>
        </p:grpSpPr>
        <p:sp>
          <p:nvSpPr>
            <p:cNvPr id="1144" name="Google Shape;1144;p9"/>
            <p:cNvSpPr/>
            <p:nvPr/>
          </p:nvSpPr>
          <p:spPr>
            <a:xfrm>
              <a:off x="9286840" y="2040513"/>
              <a:ext cx="56081" cy="59347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9"/>
            <p:cNvSpPr/>
            <p:nvPr/>
          </p:nvSpPr>
          <p:spPr>
            <a:xfrm>
              <a:off x="9417847" y="2044708"/>
              <a:ext cx="55228" cy="58840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9"/>
            <p:cNvSpPr/>
            <p:nvPr/>
          </p:nvSpPr>
          <p:spPr>
            <a:xfrm>
              <a:off x="9492109" y="1868574"/>
              <a:ext cx="62235" cy="44827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9"/>
            <p:cNvSpPr/>
            <p:nvPr/>
          </p:nvSpPr>
          <p:spPr>
            <a:xfrm>
              <a:off x="9424508" y="1773454"/>
              <a:ext cx="49419" cy="61099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9"/>
            <p:cNvSpPr/>
            <p:nvPr/>
          </p:nvSpPr>
          <p:spPr>
            <a:xfrm>
              <a:off x="9221683" y="1837758"/>
              <a:ext cx="63088" cy="52156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9"/>
            <p:cNvSpPr/>
            <p:nvPr/>
          </p:nvSpPr>
          <p:spPr>
            <a:xfrm>
              <a:off x="9211887" y="1965307"/>
              <a:ext cx="63065" cy="45311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9"/>
            <p:cNvSpPr/>
            <p:nvPr/>
          </p:nvSpPr>
          <p:spPr>
            <a:xfrm>
              <a:off x="9307861" y="1775782"/>
              <a:ext cx="49604" cy="60891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9"/>
            <p:cNvSpPr/>
            <p:nvPr/>
          </p:nvSpPr>
          <p:spPr>
            <a:xfrm>
              <a:off x="9485102" y="1978859"/>
              <a:ext cx="64286" cy="50612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9"/>
            <p:cNvSpPr/>
            <p:nvPr/>
          </p:nvSpPr>
          <p:spPr>
            <a:xfrm>
              <a:off x="9233599" y="1810723"/>
              <a:ext cx="294279" cy="256426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9"/>
            <p:cNvSpPr/>
            <p:nvPr/>
          </p:nvSpPr>
          <p:spPr>
            <a:xfrm>
              <a:off x="9353266" y="1743399"/>
              <a:ext cx="71616" cy="74351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9"/>
            <p:cNvSpPr/>
            <p:nvPr/>
          </p:nvSpPr>
          <p:spPr>
            <a:xfrm>
              <a:off x="9342733" y="2055909"/>
              <a:ext cx="71893" cy="73936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9"/>
            <p:cNvSpPr/>
            <p:nvPr/>
          </p:nvSpPr>
          <p:spPr>
            <a:xfrm>
              <a:off x="9190176" y="1891460"/>
              <a:ext cx="76388" cy="59578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9"/>
            <p:cNvSpPr/>
            <p:nvPr/>
          </p:nvSpPr>
          <p:spPr>
            <a:xfrm>
              <a:off x="9215206" y="2013178"/>
              <a:ext cx="83579" cy="67506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9"/>
            <p:cNvSpPr/>
            <p:nvPr/>
          </p:nvSpPr>
          <p:spPr>
            <a:xfrm>
              <a:off x="9475307" y="1790394"/>
              <a:ext cx="77079" cy="74282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9"/>
            <p:cNvSpPr/>
            <p:nvPr/>
          </p:nvSpPr>
          <p:spPr>
            <a:xfrm>
              <a:off x="9503311" y="1926724"/>
              <a:ext cx="77794" cy="59854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9"/>
            <p:cNvSpPr/>
            <p:nvPr/>
          </p:nvSpPr>
          <p:spPr>
            <a:xfrm>
              <a:off x="9462676" y="2025094"/>
              <a:ext cx="77102" cy="7460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9"/>
            <p:cNvSpPr/>
            <p:nvPr/>
          </p:nvSpPr>
          <p:spPr>
            <a:xfrm>
              <a:off x="9231179" y="1775505"/>
              <a:ext cx="78116" cy="75872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1" name="Google Shape;1161;p9"/>
          <p:cNvSpPr txBox="1">
            <a:spLocks noGrp="1"/>
          </p:cNvSpPr>
          <p:nvPr>
            <p:ph type="title"/>
          </p:nvPr>
        </p:nvSpPr>
        <p:spPr>
          <a:xfrm>
            <a:off x="784250" y="461875"/>
            <a:ext cx="7575600" cy="63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2">
    <p:spTree>
      <p:nvGrpSpPr>
        <p:cNvPr id="1" name="Shape 1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9" name="Google Shape;1589;p15"/>
          <p:cNvSpPr txBox="1">
            <a:spLocks noGrp="1"/>
          </p:cNvSpPr>
          <p:nvPr>
            <p:ph type="title"/>
          </p:nvPr>
        </p:nvSpPr>
        <p:spPr>
          <a:xfrm>
            <a:off x="714850" y="445025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grpSp>
        <p:nvGrpSpPr>
          <p:cNvPr id="1590" name="Google Shape;1590;p15"/>
          <p:cNvGrpSpPr/>
          <p:nvPr/>
        </p:nvGrpSpPr>
        <p:grpSpPr>
          <a:xfrm>
            <a:off x="7891088" y="117321"/>
            <a:ext cx="400868" cy="397397"/>
            <a:chOff x="5562975" y="1359496"/>
            <a:chExt cx="400868" cy="397397"/>
          </a:xfrm>
        </p:grpSpPr>
        <p:sp>
          <p:nvSpPr>
            <p:cNvPr id="1591" name="Google Shape;1591;p15"/>
            <p:cNvSpPr/>
            <p:nvPr/>
          </p:nvSpPr>
          <p:spPr>
            <a:xfrm>
              <a:off x="5808480" y="1664476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15"/>
            <p:cNvSpPr/>
            <p:nvPr/>
          </p:nvSpPr>
          <p:spPr>
            <a:xfrm>
              <a:off x="5674227" y="1668326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15"/>
            <p:cNvSpPr/>
            <p:nvPr/>
          </p:nvSpPr>
          <p:spPr>
            <a:xfrm>
              <a:off x="5590520" y="1487944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15"/>
            <p:cNvSpPr/>
            <p:nvPr/>
          </p:nvSpPr>
          <p:spPr>
            <a:xfrm>
              <a:off x="5673249" y="1390322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15"/>
            <p:cNvSpPr/>
            <p:nvPr/>
          </p:nvSpPr>
          <p:spPr>
            <a:xfrm>
              <a:off x="5867955" y="1456676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15"/>
            <p:cNvSpPr/>
            <p:nvPr/>
          </p:nvSpPr>
          <p:spPr>
            <a:xfrm>
              <a:off x="5877547" y="1587143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15"/>
            <p:cNvSpPr/>
            <p:nvPr/>
          </p:nvSpPr>
          <p:spPr>
            <a:xfrm>
              <a:off x="5792641" y="1392594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15"/>
            <p:cNvSpPr/>
            <p:nvPr/>
          </p:nvSpPr>
          <p:spPr>
            <a:xfrm>
              <a:off x="5595410" y="1601183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15"/>
            <p:cNvSpPr/>
            <p:nvPr/>
          </p:nvSpPr>
          <p:spPr>
            <a:xfrm>
              <a:off x="5617623" y="1429510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15"/>
            <p:cNvSpPr/>
            <p:nvPr/>
          </p:nvSpPr>
          <p:spPr>
            <a:xfrm>
              <a:off x="5723132" y="1359496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15"/>
            <p:cNvSpPr/>
            <p:nvPr/>
          </p:nvSpPr>
          <p:spPr>
            <a:xfrm>
              <a:off x="5734301" y="1680788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15"/>
            <p:cNvSpPr/>
            <p:nvPr/>
          </p:nvSpPr>
          <p:spPr>
            <a:xfrm>
              <a:off x="5886161" y="1511797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15"/>
            <p:cNvSpPr/>
            <p:nvPr/>
          </p:nvSpPr>
          <p:spPr>
            <a:xfrm>
              <a:off x="5853567" y="1636679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15"/>
            <p:cNvSpPr/>
            <p:nvPr/>
          </p:nvSpPr>
          <p:spPr>
            <a:xfrm>
              <a:off x="5591750" y="1407960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15"/>
            <p:cNvSpPr/>
            <p:nvPr/>
          </p:nvSpPr>
          <p:spPr>
            <a:xfrm>
              <a:off x="5562975" y="1548050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15"/>
            <p:cNvSpPr/>
            <p:nvPr/>
          </p:nvSpPr>
          <p:spPr>
            <a:xfrm>
              <a:off x="5605160" y="1649142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15"/>
            <p:cNvSpPr/>
            <p:nvPr/>
          </p:nvSpPr>
          <p:spPr>
            <a:xfrm>
              <a:off x="5842051" y="1392562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8" name="Google Shape;1608;p15"/>
          <p:cNvGrpSpPr/>
          <p:nvPr/>
        </p:nvGrpSpPr>
        <p:grpSpPr>
          <a:xfrm>
            <a:off x="8590595" y="536135"/>
            <a:ext cx="300659" cy="297030"/>
            <a:chOff x="378295" y="1880710"/>
            <a:chExt cx="300659" cy="297030"/>
          </a:xfrm>
        </p:grpSpPr>
        <p:sp>
          <p:nvSpPr>
            <p:cNvPr id="1609" name="Google Shape;1609;p15"/>
            <p:cNvSpPr/>
            <p:nvPr/>
          </p:nvSpPr>
          <p:spPr>
            <a:xfrm>
              <a:off x="563378" y="2109145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15"/>
            <p:cNvSpPr/>
            <p:nvPr/>
          </p:nvSpPr>
          <p:spPr>
            <a:xfrm>
              <a:off x="462034" y="2112016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15"/>
            <p:cNvSpPr/>
            <p:nvPr/>
          </p:nvSpPr>
          <p:spPr>
            <a:xfrm>
              <a:off x="399182" y="1976470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15"/>
            <p:cNvSpPr/>
            <p:nvPr/>
          </p:nvSpPr>
          <p:spPr>
            <a:xfrm>
              <a:off x="461718" y="1903427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15"/>
            <p:cNvSpPr/>
            <p:nvPr/>
          </p:nvSpPr>
          <p:spPr>
            <a:xfrm>
              <a:off x="607488" y="1952869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15"/>
            <p:cNvSpPr/>
            <p:nvPr/>
          </p:nvSpPr>
          <p:spPr>
            <a:xfrm>
              <a:off x="614208" y="2050806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15"/>
            <p:cNvSpPr/>
            <p:nvPr/>
          </p:nvSpPr>
          <p:spPr>
            <a:xfrm>
              <a:off x="551735" y="1904721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15"/>
            <p:cNvSpPr/>
            <p:nvPr/>
          </p:nvSpPr>
          <p:spPr>
            <a:xfrm>
              <a:off x="403095" y="2061186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15"/>
            <p:cNvSpPr/>
            <p:nvPr/>
          </p:nvSpPr>
          <p:spPr>
            <a:xfrm>
              <a:off x="419533" y="1932581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15"/>
            <p:cNvSpPr/>
            <p:nvPr/>
          </p:nvSpPr>
          <p:spPr>
            <a:xfrm>
              <a:off x="499107" y="1880710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15"/>
            <p:cNvSpPr/>
            <p:nvPr/>
          </p:nvSpPr>
          <p:spPr>
            <a:xfrm>
              <a:off x="507090" y="2120662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15"/>
            <p:cNvSpPr/>
            <p:nvPr/>
          </p:nvSpPr>
          <p:spPr>
            <a:xfrm>
              <a:off x="619951" y="1994044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15"/>
            <p:cNvSpPr/>
            <p:nvPr/>
          </p:nvSpPr>
          <p:spPr>
            <a:xfrm>
              <a:off x="595971" y="2088069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15"/>
            <p:cNvSpPr/>
            <p:nvPr/>
          </p:nvSpPr>
          <p:spPr>
            <a:xfrm>
              <a:off x="400350" y="1915669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15"/>
            <p:cNvSpPr/>
            <p:nvPr/>
          </p:nvSpPr>
          <p:spPr>
            <a:xfrm>
              <a:off x="378295" y="2021273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15"/>
            <p:cNvSpPr/>
            <p:nvPr/>
          </p:nvSpPr>
          <p:spPr>
            <a:xfrm>
              <a:off x="409941" y="2097629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15"/>
            <p:cNvSpPr/>
            <p:nvPr/>
          </p:nvSpPr>
          <p:spPr>
            <a:xfrm>
              <a:off x="587357" y="1904815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6" name="Google Shape;1626;p15"/>
          <p:cNvGrpSpPr/>
          <p:nvPr/>
        </p:nvGrpSpPr>
        <p:grpSpPr>
          <a:xfrm>
            <a:off x="8515174" y="4511641"/>
            <a:ext cx="535153" cy="529032"/>
            <a:chOff x="17154899" y="5352091"/>
            <a:chExt cx="535153" cy="529032"/>
          </a:xfrm>
        </p:grpSpPr>
        <p:sp>
          <p:nvSpPr>
            <p:cNvPr id="1627" name="Google Shape;1627;p15"/>
            <p:cNvSpPr/>
            <p:nvPr/>
          </p:nvSpPr>
          <p:spPr>
            <a:xfrm>
              <a:off x="17287228" y="5758826"/>
              <a:ext cx="76767" cy="81248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15"/>
            <p:cNvSpPr/>
            <p:nvPr/>
          </p:nvSpPr>
          <p:spPr>
            <a:xfrm>
              <a:off x="17466568" y="5764569"/>
              <a:ext cx="75600" cy="80554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15"/>
            <p:cNvSpPr/>
            <p:nvPr/>
          </p:nvSpPr>
          <p:spPr>
            <a:xfrm>
              <a:off x="17568228" y="5523449"/>
              <a:ext cx="85192" cy="61370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15"/>
            <p:cNvSpPr/>
            <p:nvPr/>
          </p:nvSpPr>
          <p:spPr>
            <a:xfrm>
              <a:off x="17475687" y="5393235"/>
              <a:ext cx="67649" cy="83646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15"/>
            <p:cNvSpPr/>
            <p:nvPr/>
          </p:nvSpPr>
          <p:spPr>
            <a:xfrm>
              <a:off x="17198031" y="5481265"/>
              <a:ext cx="86359" cy="71403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15"/>
            <p:cNvSpPr/>
            <p:nvPr/>
          </p:nvSpPr>
          <p:spPr>
            <a:xfrm>
              <a:off x="17184621" y="5655872"/>
              <a:ext cx="86328" cy="62032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15"/>
            <p:cNvSpPr/>
            <p:nvPr/>
          </p:nvSpPr>
          <p:spPr>
            <a:xfrm>
              <a:off x="17316003" y="5396422"/>
              <a:ext cx="67901" cy="833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15"/>
            <p:cNvSpPr/>
            <p:nvPr/>
          </p:nvSpPr>
          <p:spPr>
            <a:xfrm>
              <a:off x="17558637" y="5674425"/>
              <a:ext cx="88000" cy="69289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15"/>
            <p:cNvSpPr/>
            <p:nvPr/>
          </p:nvSpPr>
          <p:spPr>
            <a:xfrm>
              <a:off x="17214343" y="5444254"/>
              <a:ext cx="402831" cy="351053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15"/>
            <p:cNvSpPr/>
            <p:nvPr/>
          </p:nvSpPr>
          <p:spPr>
            <a:xfrm>
              <a:off x="17378160" y="5352091"/>
              <a:ext cx="98034" cy="101788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15"/>
            <p:cNvSpPr/>
            <p:nvPr/>
          </p:nvSpPr>
          <p:spPr>
            <a:xfrm>
              <a:off x="17363741" y="5779903"/>
              <a:ext cx="98412" cy="101220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15"/>
            <p:cNvSpPr/>
            <p:nvPr/>
          </p:nvSpPr>
          <p:spPr>
            <a:xfrm>
              <a:off x="17154899" y="5554780"/>
              <a:ext cx="104565" cy="81563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15"/>
            <p:cNvSpPr/>
            <p:nvPr/>
          </p:nvSpPr>
          <p:spPr>
            <a:xfrm>
              <a:off x="17189165" y="5721406"/>
              <a:ext cx="114409" cy="92417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15"/>
            <p:cNvSpPr/>
            <p:nvPr/>
          </p:nvSpPr>
          <p:spPr>
            <a:xfrm>
              <a:off x="17545227" y="5416426"/>
              <a:ext cx="105512" cy="101694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15"/>
            <p:cNvSpPr/>
            <p:nvPr/>
          </p:nvSpPr>
          <p:spPr>
            <a:xfrm>
              <a:off x="17583563" y="5603055"/>
              <a:ext cx="106490" cy="81942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15"/>
            <p:cNvSpPr/>
            <p:nvPr/>
          </p:nvSpPr>
          <p:spPr>
            <a:xfrm>
              <a:off x="17527937" y="5737718"/>
              <a:ext cx="105543" cy="10213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15"/>
            <p:cNvSpPr/>
            <p:nvPr/>
          </p:nvSpPr>
          <p:spPr>
            <a:xfrm>
              <a:off x="17211030" y="5396043"/>
              <a:ext cx="106931" cy="103871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4" name="Google Shape;1644;p15"/>
          <p:cNvGrpSpPr/>
          <p:nvPr/>
        </p:nvGrpSpPr>
        <p:grpSpPr>
          <a:xfrm>
            <a:off x="149720" y="4667710"/>
            <a:ext cx="300659" cy="297030"/>
            <a:chOff x="378295" y="1880710"/>
            <a:chExt cx="300659" cy="297030"/>
          </a:xfrm>
        </p:grpSpPr>
        <p:sp>
          <p:nvSpPr>
            <p:cNvPr id="1645" name="Google Shape;1645;p15"/>
            <p:cNvSpPr/>
            <p:nvPr/>
          </p:nvSpPr>
          <p:spPr>
            <a:xfrm>
              <a:off x="563378" y="2109145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15"/>
            <p:cNvSpPr/>
            <p:nvPr/>
          </p:nvSpPr>
          <p:spPr>
            <a:xfrm>
              <a:off x="462034" y="2112016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15"/>
            <p:cNvSpPr/>
            <p:nvPr/>
          </p:nvSpPr>
          <p:spPr>
            <a:xfrm>
              <a:off x="399182" y="1976470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15"/>
            <p:cNvSpPr/>
            <p:nvPr/>
          </p:nvSpPr>
          <p:spPr>
            <a:xfrm>
              <a:off x="461718" y="1903427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15"/>
            <p:cNvSpPr/>
            <p:nvPr/>
          </p:nvSpPr>
          <p:spPr>
            <a:xfrm>
              <a:off x="607488" y="1952869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15"/>
            <p:cNvSpPr/>
            <p:nvPr/>
          </p:nvSpPr>
          <p:spPr>
            <a:xfrm>
              <a:off x="614208" y="2050806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15"/>
            <p:cNvSpPr/>
            <p:nvPr/>
          </p:nvSpPr>
          <p:spPr>
            <a:xfrm>
              <a:off x="551735" y="1904721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15"/>
            <p:cNvSpPr/>
            <p:nvPr/>
          </p:nvSpPr>
          <p:spPr>
            <a:xfrm>
              <a:off x="403095" y="2061186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15"/>
            <p:cNvSpPr/>
            <p:nvPr/>
          </p:nvSpPr>
          <p:spPr>
            <a:xfrm>
              <a:off x="419533" y="1932581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15"/>
            <p:cNvSpPr/>
            <p:nvPr/>
          </p:nvSpPr>
          <p:spPr>
            <a:xfrm>
              <a:off x="499107" y="1880710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15"/>
            <p:cNvSpPr/>
            <p:nvPr/>
          </p:nvSpPr>
          <p:spPr>
            <a:xfrm>
              <a:off x="507090" y="2120662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15"/>
            <p:cNvSpPr/>
            <p:nvPr/>
          </p:nvSpPr>
          <p:spPr>
            <a:xfrm>
              <a:off x="619951" y="1994044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15"/>
            <p:cNvSpPr/>
            <p:nvPr/>
          </p:nvSpPr>
          <p:spPr>
            <a:xfrm>
              <a:off x="595971" y="2088069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15"/>
            <p:cNvSpPr/>
            <p:nvPr/>
          </p:nvSpPr>
          <p:spPr>
            <a:xfrm>
              <a:off x="400350" y="1915669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15"/>
            <p:cNvSpPr/>
            <p:nvPr/>
          </p:nvSpPr>
          <p:spPr>
            <a:xfrm>
              <a:off x="378295" y="2021273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15"/>
            <p:cNvSpPr/>
            <p:nvPr/>
          </p:nvSpPr>
          <p:spPr>
            <a:xfrm>
              <a:off x="409941" y="2097629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15"/>
            <p:cNvSpPr/>
            <p:nvPr/>
          </p:nvSpPr>
          <p:spPr>
            <a:xfrm>
              <a:off x="587357" y="1904815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2" name="Google Shape;1662;p15"/>
          <p:cNvGrpSpPr/>
          <p:nvPr/>
        </p:nvGrpSpPr>
        <p:grpSpPr>
          <a:xfrm>
            <a:off x="194545" y="1923035"/>
            <a:ext cx="300659" cy="297030"/>
            <a:chOff x="194545" y="1923035"/>
            <a:chExt cx="300659" cy="297030"/>
          </a:xfrm>
        </p:grpSpPr>
        <p:sp>
          <p:nvSpPr>
            <p:cNvPr id="1663" name="Google Shape;1663;p15"/>
            <p:cNvSpPr/>
            <p:nvPr/>
          </p:nvSpPr>
          <p:spPr>
            <a:xfrm>
              <a:off x="379628" y="2151470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15"/>
            <p:cNvSpPr/>
            <p:nvPr/>
          </p:nvSpPr>
          <p:spPr>
            <a:xfrm>
              <a:off x="278284" y="2154341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15"/>
            <p:cNvSpPr/>
            <p:nvPr/>
          </p:nvSpPr>
          <p:spPr>
            <a:xfrm>
              <a:off x="215432" y="2018795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15"/>
            <p:cNvSpPr/>
            <p:nvPr/>
          </p:nvSpPr>
          <p:spPr>
            <a:xfrm>
              <a:off x="277968" y="1945752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15"/>
            <p:cNvSpPr/>
            <p:nvPr/>
          </p:nvSpPr>
          <p:spPr>
            <a:xfrm>
              <a:off x="423738" y="1995194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15"/>
            <p:cNvSpPr/>
            <p:nvPr/>
          </p:nvSpPr>
          <p:spPr>
            <a:xfrm>
              <a:off x="430458" y="2093131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15"/>
            <p:cNvSpPr/>
            <p:nvPr/>
          </p:nvSpPr>
          <p:spPr>
            <a:xfrm>
              <a:off x="367985" y="1947046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15"/>
            <p:cNvSpPr/>
            <p:nvPr/>
          </p:nvSpPr>
          <p:spPr>
            <a:xfrm>
              <a:off x="219345" y="2103511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15"/>
            <p:cNvSpPr/>
            <p:nvPr/>
          </p:nvSpPr>
          <p:spPr>
            <a:xfrm>
              <a:off x="235783" y="1974906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15"/>
            <p:cNvSpPr/>
            <p:nvPr/>
          </p:nvSpPr>
          <p:spPr>
            <a:xfrm>
              <a:off x="315357" y="1923035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15"/>
            <p:cNvSpPr/>
            <p:nvPr/>
          </p:nvSpPr>
          <p:spPr>
            <a:xfrm>
              <a:off x="323340" y="2162987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15"/>
            <p:cNvSpPr/>
            <p:nvPr/>
          </p:nvSpPr>
          <p:spPr>
            <a:xfrm>
              <a:off x="436201" y="2036369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15"/>
            <p:cNvSpPr/>
            <p:nvPr/>
          </p:nvSpPr>
          <p:spPr>
            <a:xfrm>
              <a:off x="412221" y="2130394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15"/>
            <p:cNvSpPr/>
            <p:nvPr/>
          </p:nvSpPr>
          <p:spPr>
            <a:xfrm>
              <a:off x="216600" y="1957994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15"/>
            <p:cNvSpPr/>
            <p:nvPr/>
          </p:nvSpPr>
          <p:spPr>
            <a:xfrm>
              <a:off x="194545" y="2063598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15"/>
            <p:cNvSpPr/>
            <p:nvPr/>
          </p:nvSpPr>
          <p:spPr>
            <a:xfrm>
              <a:off x="226191" y="2139954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15"/>
            <p:cNvSpPr/>
            <p:nvPr/>
          </p:nvSpPr>
          <p:spPr>
            <a:xfrm>
              <a:off x="403607" y="1947140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8">
  <p:cSld name="TITLE_ONLY_2_1_1_1_1_1_1_1">
    <p:spTree>
      <p:nvGrpSpPr>
        <p:cNvPr id="1" name="Shape 2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4" name="Google Shape;2184;p22"/>
          <p:cNvSpPr txBox="1">
            <a:spLocks noGrp="1"/>
          </p:cNvSpPr>
          <p:nvPr>
            <p:ph type="title"/>
          </p:nvPr>
        </p:nvSpPr>
        <p:spPr>
          <a:xfrm>
            <a:off x="714850" y="445025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grpSp>
        <p:nvGrpSpPr>
          <p:cNvPr id="2185" name="Google Shape;2185;p22"/>
          <p:cNvGrpSpPr/>
          <p:nvPr/>
        </p:nvGrpSpPr>
        <p:grpSpPr>
          <a:xfrm>
            <a:off x="8228713" y="138721"/>
            <a:ext cx="400868" cy="397397"/>
            <a:chOff x="5900600" y="1380896"/>
            <a:chExt cx="400868" cy="397397"/>
          </a:xfrm>
        </p:grpSpPr>
        <p:sp>
          <p:nvSpPr>
            <p:cNvPr id="2186" name="Google Shape;2186;p22"/>
            <p:cNvSpPr/>
            <p:nvPr/>
          </p:nvSpPr>
          <p:spPr>
            <a:xfrm>
              <a:off x="6146105" y="1685876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22"/>
            <p:cNvSpPr/>
            <p:nvPr/>
          </p:nvSpPr>
          <p:spPr>
            <a:xfrm>
              <a:off x="6011852" y="1689726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22"/>
            <p:cNvSpPr/>
            <p:nvPr/>
          </p:nvSpPr>
          <p:spPr>
            <a:xfrm>
              <a:off x="5928145" y="1509344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22"/>
            <p:cNvSpPr/>
            <p:nvPr/>
          </p:nvSpPr>
          <p:spPr>
            <a:xfrm>
              <a:off x="6010874" y="1411722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22"/>
            <p:cNvSpPr/>
            <p:nvPr/>
          </p:nvSpPr>
          <p:spPr>
            <a:xfrm>
              <a:off x="6205580" y="1478076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22"/>
            <p:cNvSpPr/>
            <p:nvPr/>
          </p:nvSpPr>
          <p:spPr>
            <a:xfrm>
              <a:off x="6215172" y="1608543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22"/>
            <p:cNvSpPr/>
            <p:nvPr/>
          </p:nvSpPr>
          <p:spPr>
            <a:xfrm>
              <a:off x="6130266" y="1413994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22"/>
            <p:cNvSpPr/>
            <p:nvPr/>
          </p:nvSpPr>
          <p:spPr>
            <a:xfrm>
              <a:off x="5933035" y="1622583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22"/>
            <p:cNvSpPr/>
            <p:nvPr/>
          </p:nvSpPr>
          <p:spPr>
            <a:xfrm>
              <a:off x="5955248" y="1450910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22"/>
            <p:cNvSpPr/>
            <p:nvPr/>
          </p:nvSpPr>
          <p:spPr>
            <a:xfrm>
              <a:off x="6060757" y="1380896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22"/>
            <p:cNvSpPr/>
            <p:nvPr/>
          </p:nvSpPr>
          <p:spPr>
            <a:xfrm>
              <a:off x="6071926" y="1702188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22"/>
            <p:cNvSpPr/>
            <p:nvPr/>
          </p:nvSpPr>
          <p:spPr>
            <a:xfrm>
              <a:off x="6223786" y="1533197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22"/>
            <p:cNvSpPr/>
            <p:nvPr/>
          </p:nvSpPr>
          <p:spPr>
            <a:xfrm>
              <a:off x="6191192" y="1658079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22"/>
            <p:cNvSpPr/>
            <p:nvPr/>
          </p:nvSpPr>
          <p:spPr>
            <a:xfrm>
              <a:off x="5929375" y="1429360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22"/>
            <p:cNvSpPr/>
            <p:nvPr/>
          </p:nvSpPr>
          <p:spPr>
            <a:xfrm>
              <a:off x="5900600" y="1569450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22"/>
            <p:cNvSpPr/>
            <p:nvPr/>
          </p:nvSpPr>
          <p:spPr>
            <a:xfrm>
              <a:off x="5942785" y="1670542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22"/>
            <p:cNvSpPr/>
            <p:nvPr/>
          </p:nvSpPr>
          <p:spPr>
            <a:xfrm>
              <a:off x="6179676" y="1413962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03" name="Google Shape;2203;p22"/>
          <p:cNvGrpSpPr/>
          <p:nvPr/>
        </p:nvGrpSpPr>
        <p:grpSpPr>
          <a:xfrm>
            <a:off x="8573645" y="1017735"/>
            <a:ext cx="300659" cy="297030"/>
            <a:chOff x="361345" y="2362310"/>
            <a:chExt cx="300659" cy="297030"/>
          </a:xfrm>
        </p:grpSpPr>
        <p:sp>
          <p:nvSpPr>
            <p:cNvPr id="2204" name="Google Shape;2204;p22"/>
            <p:cNvSpPr/>
            <p:nvPr/>
          </p:nvSpPr>
          <p:spPr>
            <a:xfrm>
              <a:off x="546428" y="2590745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22"/>
            <p:cNvSpPr/>
            <p:nvPr/>
          </p:nvSpPr>
          <p:spPr>
            <a:xfrm>
              <a:off x="445084" y="2593616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22"/>
            <p:cNvSpPr/>
            <p:nvPr/>
          </p:nvSpPr>
          <p:spPr>
            <a:xfrm>
              <a:off x="382232" y="2458070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22"/>
            <p:cNvSpPr/>
            <p:nvPr/>
          </p:nvSpPr>
          <p:spPr>
            <a:xfrm>
              <a:off x="444768" y="2385027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22"/>
            <p:cNvSpPr/>
            <p:nvPr/>
          </p:nvSpPr>
          <p:spPr>
            <a:xfrm>
              <a:off x="590538" y="2434469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22"/>
            <p:cNvSpPr/>
            <p:nvPr/>
          </p:nvSpPr>
          <p:spPr>
            <a:xfrm>
              <a:off x="597258" y="2532406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22"/>
            <p:cNvSpPr/>
            <p:nvPr/>
          </p:nvSpPr>
          <p:spPr>
            <a:xfrm>
              <a:off x="534785" y="2386321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22"/>
            <p:cNvSpPr/>
            <p:nvPr/>
          </p:nvSpPr>
          <p:spPr>
            <a:xfrm>
              <a:off x="386145" y="2542786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22"/>
            <p:cNvSpPr/>
            <p:nvPr/>
          </p:nvSpPr>
          <p:spPr>
            <a:xfrm>
              <a:off x="402583" y="2414181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22"/>
            <p:cNvSpPr/>
            <p:nvPr/>
          </p:nvSpPr>
          <p:spPr>
            <a:xfrm>
              <a:off x="482157" y="2362310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22"/>
            <p:cNvSpPr/>
            <p:nvPr/>
          </p:nvSpPr>
          <p:spPr>
            <a:xfrm>
              <a:off x="490140" y="2602262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22"/>
            <p:cNvSpPr/>
            <p:nvPr/>
          </p:nvSpPr>
          <p:spPr>
            <a:xfrm>
              <a:off x="603001" y="2475644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22"/>
            <p:cNvSpPr/>
            <p:nvPr/>
          </p:nvSpPr>
          <p:spPr>
            <a:xfrm>
              <a:off x="579021" y="2569669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22"/>
            <p:cNvSpPr/>
            <p:nvPr/>
          </p:nvSpPr>
          <p:spPr>
            <a:xfrm>
              <a:off x="383400" y="2397269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22"/>
            <p:cNvSpPr/>
            <p:nvPr/>
          </p:nvSpPr>
          <p:spPr>
            <a:xfrm>
              <a:off x="361345" y="2502873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22"/>
            <p:cNvSpPr/>
            <p:nvPr/>
          </p:nvSpPr>
          <p:spPr>
            <a:xfrm>
              <a:off x="392991" y="2579229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22"/>
            <p:cNvSpPr/>
            <p:nvPr/>
          </p:nvSpPr>
          <p:spPr>
            <a:xfrm>
              <a:off x="570407" y="2386415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1" name="Google Shape;2221;p22"/>
          <p:cNvGrpSpPr/>
          <p:nvPr/>
        </p:nvGrpSpPr>
        <p:grpSpPr>
          <a:xfrm>
            <a:off x="8490474" y="4079791"/>
            <a:ext cx="535153" cy="529032"/>
            <a:chOff x="17130199" y="4920241"/>
            <a:chExt cx="535153" cy="529032"/>
          </a:xfrm>
        </p:grpSpPr>
        <p:sp>
          <p:nvSpPr>
            <p:cNvPr id="2222" name="Google Shape;2222;p22"/>
            <p:cNvSpPr/>
            <p:nvPr/>
          </p:nvSpPr>
          <p:spPr>
            <a:xfrm>
              <a:off x="17262528" y="5326976"/>
              <a:ext cx="76767" cy="81248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22"/>
            <p:cNvSpPr/>
            <p:nvPr/>
          </p:nvSpPr>
          <p:spPr>
            <a:xfrm>
              <a:off x="17441868" y="5332719"/>
              <a:ext cx="75600" cy="80554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22"/>
            <p:cNvSpPr/>
            <p:nvPr/>
          </p:nvSpPr>
          <p:spPr>
            <a:xfrm>
              <a:off x="17543528" y="5091599"/>
              <a:ext cx="85192" cy="61370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22"/>
            <p:cNvSpPr/>
            <p:nvPr/>
          </p:nvSpPr>
          <p:spPr>
            <a:xfrm>
              <a:off x="17450987" y="4961385"/>
              <a:ext cx="67649" cy="83646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22"/>
            <p:cNvSpPr/>
            <p:nvPr/>
          </p:nvSpPr>
          <p:spPr>
            <a:xfrm>
              <a:off x="17173331" y="5049415"/>
              <a:ext cx="86359" cy="71403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22"/>
            <p:cNvSpPr/>
            <p:nvPr/>
          </p:nvSpPr>
          <p:spPr>
            <a:xfrm>
              <a:off x="17159921" y="5224022"/>
              <a:ext cx="86328" cy="62032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22"/>
            <p:cNvSpPr/>
            <p:nvPr/>
          </p:nvSpPr>
          <p:spPr>
            <a:xfrm>
              <a:off x="17291303" y="4964572"/>
              <a:ext cx="67901" cy="833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22"/>
            <p:cNvSpPr/>
            <p:nvPr/>
          </p:nvSpPr>
          <p:spPr>
            <a:xfrm>
              <a:off x="17533937" y="5242575"/>
              <a:ext cx="88000" cy="69289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22"/>
            <p:cNvSpPr/>
            <p:nvPr/>
          </p:nvSpPr>
          <p:spPr>
            <a:xfrm>
              <a:off x="17189643" y="5012404"/>
              <a:ext cx="402831" cy="351053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22"/>
            <p:cNvSpPr/>
            <p:nvPr/>
          </p:nvSpPr>
          <p:spPr>
            <a:xfrm>
              <a:off x="17353460" y="4920241"/>
              <a:ext cx="98034" cy="101788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22"/>
            <p:cNvSpPr/>
            <p:nvPr/>
          </p:nvSpPr>
          <p:spPr>
            <a:xfrm>
              <a:off x="17339041" y="5348053"/>
              <a:ext cx="98412" cy="101220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22"/>
            <p:cNvSpPr/>
            <p:nvPr/>
          </p:nvSpPr>
          <p:spPr>
            <a:xfrm>
              <a:off x="17130199" y="5122930"/>
              <a:ext cx="104565" cy="81563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22"/>
            <p:cNvSpPr/>
            <p:nvPr/>
          </p:nvSpPr>
          <p:spPr>
            <a:xfrm>
              <a:off x="17164465" y="5289556"/>
              <a:ext cx="114409" cy="92417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22"/>
            <p:cNvSpPr/>
            <p:nvPr/>
          </p:nvSpPr>
          <p:spPr>
            <a:xfrm>
              <a:off x="17520527" y="4984576"/>
              <a:ext cx="105512" cy="101694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22"/>
            <p:cNvSpPr/>
            <p:nvPr/>
          </p:nvSpPr>
          <p:spPr>
            <a:xfrm>
              <a:off x="17558863" y="5171205"/>
              <a:ext cx="106490" cy="81942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22"/>
            <p:cNvSpPr/>
            <p:nvPr/>
          </p:nvSpPr>
          <p:spPr>
            <a:xfrm>
              <a:off x="17503237" y="5305868"/>
              <a:ext cx="105543" cy="10213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22"/>
            <p:cNvSpPr/>
            <p:nvPr/>
          </p:nvSpPr>
          <p:spPr>
            <a:xfrm>
              <a:off x="17186330" y="4964193"/>
              <a:ext cx="106931" cy="103871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9" name="Google Shape;2239;p22"/>
          <p:cNvGrpSpPr/>
          <p:nvPr/>
        </p:nvGrpSpPr>
        <p:grpSpPr>
          <a:xfrm>
            <a:off x="194545" y="1923035"/>
            <a:ext cx="300659" cy="297030"/>
            <a:chOff x="194545" y="1923035"/>
            <a:chExt cx="300659" cy="297030"/>
          </a:xfrm>
        </p:grpSpPr>
        <p:sp>
          <p:nvSpPr>
            <p:cNvPr id="2240" name="Google Shape;2240;p22"/>
            <p:cNvSpPr/>
            <p:nvPr/>
          </p:nvSpPr>
          <p:spPr>
            <a:xfrm>
              <a:off x="379628" y="2151470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22"/>
            <p:cNvSpPr/>
            <p:nvPr/>
          </p:nvSpPr>
          <p:spPr>
            <a:xfrm>
              <a:off x="278284" y="2154341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22"/>
            <p:cNvSpPr/>
            <p:nvPr/>
          </p:nvSpPr>
          <p:spPr>
            <a:xfrm>
              <a:off x="215432" y="2018795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22"/>
            <p:cNvSpPr/>
            <p:nvPr/>
          </p:nvSpPr>
          <p:spPr>
            <a:xfrm>
              <a:off x="277968" y="1945752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22"/>
            <p:cNvSpPr/>
            <p:nvPr/>
          </p:nvSpPr>
          <p:spPr>
            <a:xfrm>
              <a:off x="423738" y="1995194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22"/>
            <p:cNvSpPr/>
            <p:nvPr/>
          </p:nvSpPr>
          <p:spPr>
            <a:xfrm>
              <a:off x="430458" y="2093131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22"/>
            <p:cNvSpPr/>
            <p:nvPr/>
          </p:nvSpPr>
          <p:spPr>
            <a:xfrm>
              <a:off x="367985" y="1947046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22"/>
            <p:cNvSpPr/>
            <p:nvPr/>
          </p:nvSpPr>
          <p:spPr>
            <a:xfrm>
              <a:off x="219345" y="2103511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22"/>
            <p:cNvSpPr/>
            <p:nvPr/>
          </p:nvSpPr>
          <p:spPr>
            <a:xfrm>
              <a:off x="235783" y="1974906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22"/>
            <p:cNvSpPr/>
            <p:nvPr/>
          </p:nvSpPr>
          <p:spPr>
            <a:xfrm>
              <a:off x="315357" y="1923035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22"/>
            <p:cNvSpPr/>
            <p:nvPr/>
          </p:nvSpPr>
          <p:spPr>
            <a:xfrm>
              <a:off x="323340" y="2162987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22"/>
            <p:cNvSpPr/>
            <p:nvPr/>
          </p:nvSpPr>
          <p:spPr>
            <a:xfrm>
              <a:off x="436201" y="2036369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22"/>
            <p:cNvSpPr/>
            <p:nvPr/>
          </p:nvSpPr>
          <p:spPr>
            <a:xfrm>
              <a:off x="412221" y="2130394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22"/>
            <p:cNvSpPr/>
            <p:nvPr/>
          </p:nvSpPr>
          <p:spPr>
            <a:xfrm>
              <a:off x="216600" y="1957994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22"/>
            <p:cNvSpPr/>
            <p:nvPr/>
          </p:nvSpPr>
          <p:spPr>
            <a:xfrm>
              <a:off x="194545" y="2063598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22"/>
            <p:cNvSpPr/>
            <p:nvPr/>
          </p:nvSpPr>
          <p:spPr>
            <a:xfrm>
              <a:off x="226191" y="2139954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22"/>
            <p:cNvSpPr/>
            <p:nvPr/>
          </p:nvSpPr>
          <p:spPr>
            <a:xfrm>
              <a:off x="403607" y="1947140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57" name="Google Shape;2257;p22"/>
          <p:cNvGrpSpPr/>
          <p:nvPr/>
        </p:nvGrpSpPr>
        <p:grpSpPr>
          <a:xfrm>
            <a:off x="194538" y="117321"/>
            <a:ext cx="400868" cy="397397"/>
            <a:chOff x="6179000" y="1386846"/>
            <a:chExt cx="400868" cy="397397"/>
          </a:xfrm>
        </p:grpSpPr>
        <p:sp>
          <p:nvSpPr>
            <p:cNvPr id="2258" name="Google Shape;2258;p22"/>
            <p:cNvSpPr/>
            <p:nvPr/>
          </p:nvSpPr>
          <p:spPr>
            <a:xfrm>
              <a:off x="6424505" y="1691826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22"/>
            <p:cNvSpPr/>
            <p:nvPr/>
          </p:nvSpPr>
          <p:spPr>
            <a:xfrm>
              <a:off x="6290252" y="1695676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22"/>
            <p:cNvSpPr/>
            <p:nvPr/>
          </p:nvSpPr>
          <p:spPr>
            <a:xfrm>
              <a:off x="6206545" y="1515294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22"/>
            <p:cNvSpPr/>
            <p:nvPr/>
          </p:nvSpPr>
          <p:spPr>
            <a:xfrm>
              <a:off x="6289274" y="1417672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22"/>
            <p:cNvSpPr/>
            <p:nvPr/>
          </p:nvSpPr>
          <p:spPr>
            <a:xfrm>
              <a:off x="6483980" y="1484026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22"/>
            <p:cNvSpPr/>
            <p:nvPr/>
          </p:nvSpPr>
          <p:spPr>
            <a:xfrm>
              <a:off x="6493572" y="1614493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22"/>
            <p:cNvSpPr/>
            <p:nvPr/>
          </p:nvSpPr>
          <p:spPr>
            <a:xfrm>
              <a:off x="6408666" y="1419944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22"/>
            <p:cNvSpPr/>
            <p:nvPr/>
          </p:nvSpPr>
          <p:spPr>
            <a:xfrm>
              <a:off x="6211435" y="1628533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22"/>
            <p:cNvSpPr/>
            <p:nvPr/>
          </p:nvSpPr>
          <p:spPr>
            <a:xfrm>
              <a:off x="6233648" y="1456860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22"/>
            <p:cNvSpPr/>
            <p:nvPr/>
          </p:nvSpPr>
          <p:spPr>
            <a:xfrm>
              <a:off x="6339157" y="1386846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22"/>
            <p:cNvSpPr/>
            <p:nvPr/>
          </p:nvSpPr>
          <p:spPr>
            <a:xfrm>
              <a:off x="6350326" y="1708138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22"/>
            <p:cNvSpPr/>
            <p:nvPr/>
          </p:nvSpPr>
          <p:spPr>
            <a:xfrm>
              <a:off x="6502186" y="1539147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22"/>
            <p:cNvSpPr/>
            <p:nvPr/>
          </p:nvSpPr>
          <p:spPr>
            <a:xfrm>
              <a:off x="6469592" y="1664029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22"/>
            <p:cNvSpPr/>
            <p:nvPr/>
          </p:nvSpPr>
          <p:spPr>
            <a:xfrm>
              <a:off x="6207775" y="1435310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22"/>
            <p:cNvSpPr/>
            <p:nvPr/>
          </p:nvSpPr>
          <p:spPr>
            <a:xfrm>
              <a:off x="6179000" y="1575400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22"/>
            <p:cNvSpPr/>
            <p:nvPr/>
          </p:nvSpPr>
          <p:spPr>
            <a:xfrm>
              <a:off x="6221185" y="1676492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22"/>
            <p:cNvSpPr/>
            <p:nvPr/>
          </p:nvSpPr>
          <p:spPr>
            <a:xfrm>
              <a:off x="6458076" y="1419912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ONE_COLUMN_TEXT_2">
    <p:spTree>
      <p:nvGrpSpPr>
        <p:cNvPr id="1" name="Shape 3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1" name="Google Shape;3071;p26"/>
          <p:cNvSpPr txBox="1">
            <a:spLocks noGrp="1"/>
          </p:cNvSpPr>
          <p:nvPr>
            <p:ph type="title"/>
          </p:nvPr>
        </p:nvSpPr>
        <p:spPr>
          <a:xfrm>
            <a:off x="714850" y="450804"/>
            <a:ext cx="7713000" cy="55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72" name="Google Shape;3072;p26"/>
          <p:cNvSpPr txBox="1">
            <a:spLocks noGrp="1"/>
          </p:cNvSpPr>
          <p:nvPr>
            <p:ph type="subTitle" idx="1"/>
          </p:nvPr>
        </p:nvSpPr>
        <p:spPr>
          <a:xfrm>
            <a:off x="4572000" y="2239475"/>
            <a:ext cx="3857100" cy="236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3073" name="Google Shape;3073;p26"/>
          <p:cNvGrpSpPr/>
          <p:nvPr/>
        </p:nvGrpSpPr>
        <p:grpSpPr>
          <a:xfrm>
            <a:off x="3708595" y="1695297"/>
            <a:ext cx="300659" cy="297030"/>
            <a:chOff x="3708595" y="1695297"/>
            <a:chExt cx="300659" cy="297030"/>
          </a:xfrm>
        </p:grpSpPr>
        <p:sp>
          <p:nvSpPr>
            <p:cNvPr id="3074" name="Google Shape;3074;p26"/>
            <p:cNvSpPr/>
            <p:nvPr/>
          </p:nvSpPr>
          <p:spPr>
            <a:xfrm>
              <a:off x="3893678" y="1923733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26"/>
            <p:cNvSpPr/>
            <p:nvPr/>
          </p:nvSpPr>
          <p:spPr>
            <a:xfrm>
              <a:off x="3792334" y="1926604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26"/>
            <p:cNvSpPr/>
            <p:nvPr/>
          </p:nvSpPr>
          <p:spPr>
            <a:xfrm>
              <a:off x="3729482" y="1791057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26"/>
            <p:cNvSpPr/>
            <p:nvPr/>
          </p:nvSpPr>
          <p:spPr>
            <a:xfrm>
              <a:off x="3792018" y="1718015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26"/>
            <p:cNvSpPr/>
            <p:nvPr/>
          </p:nvSpPr>
          <p:spPr>
            <a:xfrm>
              <a:off x="3937788" y="1767456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26"/>
            <p:cNvSpPr/>
            <p:nvPr/>
          </p:nvSpPr>
          <p:spPr>
            <a:xfrm>
              <a:off x="3944508" y="1865393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26"/>
            <p:cNvSpPr/>
            <p:nvPr/>
          </p:nvSpPr>
          <p:spPr>
            <a:xfrm>
              <a:off x="3882035" y="1719308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26"/>
            <p:cNvSpPr/>
            <p:nvPr/>
          </p:nvSpPr>
          <p:spPr>
            <a:xfrm>
              <a:off x="3733395" y="1875774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26"/>
            <p:cNvSpPr/>
            <p:nvPr/>
          </p:nvSpPr>
          <p:spPr>
            <a:xfrm>
              <a:off x="3749833" y="1747169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26"/>
            <p:cNvSpPr/>
            <p:nvPr/>
          </p:nvSpPr>
          <p:spPr>
            <a:xfrm>
              <a:off x="3829407" y="1695297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26"/>
            <p:cNvSpPr/>
            <p:nvPr/>
          </p:nvSpPr>
          <p:spPr>
            <a:xfrm>
              <a:off x="3837390" y="1935249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26"/>
            <p:cNvSpPr/>
            <p:nvPr/>
          </p:nvSpPr>
          <p:spPr>
            <a:xfrm>
              <a:off x="3950251" y="1808632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26"/>
            <p:cNvSpPr/>
            <p:nvPr/>
          </p:nvSpPr>
          <p:spPr>
            <a:xfrm>
              <a:off x="3926271" y="1902656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26"/>
            <p:cNvSpPr/>
            <p:nvPr/>
          </p:nvSpPr>
          <p:spPr>
            <a:xfrm>
              <a:off x="3730650" y="1730257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26"/>
            <p:cNvSpPr/>
            <p:nvPr/>
          </p:nvSpPr>
          <p:spPr>
            <a:xfrm>
              <a:off x="3708595" y="1835861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26"/>
            <p:cNvSpPr/>
            <p:nvPr/>
          </p:nvSpPr>
          <p:spPr>
            <a:xfrm>
              <a:off x="3740241" y="1912216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26"/>
            <p:cNvSpPr/>
            <p:nvPr/>
          </p:nvSpPr>
          <p:spPr>
            <a:xfrm>
              <a:off x="3917657" y="1719403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91" name="Google Shape;3091;p26"/>
          <p:cNvGrpSpPr/>
          <p:nvPr/>
        </p:nvGrpSpPr>
        <p:grpSpPr>
          <a:xfrm>
            <a:off x="3434837" y="3458516"/>
            <a:ext cx="535153" cy="529032"/>
            <a:chOff x="3434837" y="3458516"/>
            <a:chExt cx="535153" cy="529032"/>
          </a:xfrm>
        </p:grpSpPr>
        <p:sp>
          <p:nvSpPr>
            <p:cNvPr id="3092" name="Google Shape;3092;p26"/>
            <p:cNvSpPr/>
            <p:nvPr/>
          </p:nvSpPr>
          <p:spPr>
            <a:xfrm>
              <a:off x="3567165" y="3865251"/>
              <a:ext cx="76767" cy="81248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26"/>
            <p:cNvSpPr/>
            <p:nvPr/>
          </p:nvSpPr>
          <p:spPr>
            <a:xfrm>
              <a:off x="3746506" y="3870994"/>
              <a:ext cx="75600" cy="80554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26"/>
            <p:cNvSpPr/>
            <p:nvPr/>
          </p:nvSpPr>
          <p:spPr>
            <a:xfrm>
              <a:off x="3848166" y="3629874"/>
              <a:ext cx="85192" cy="61370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26"/>
            <p:cNvSpPr/>
            <p:nvPr/>
          </p:nvSpPr>
          <p:spPr>
            <a:xfrm>
              <a:off x="3755624" y="3499660"/>
              <a:ext cx="67649" cy="83646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26"/>
            <p:cNvSpPr/>
            <p:nvPr/>
          </p:nvSpPr>
          <p:spPr>
            <a:xfrm>
              <a:off x="3477968" y="3587690"/>
              <a:ext cx="86359" cy="71403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26"/>
            <p:cNvSpPr/>
            <p:nvPr/>
          </p:nvSpPr>
          <p:spPr>
            <a:xfrm>
              <a:off x="3464559" y="3762297"/>
              <a:ext cx="86328" cy="62032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26"/>
            <p:cNvSpPr/>
            <p:nvPr/>
          </p:nvSpPr>
          <p:spPr>
            <a:xfrm>
              <a:off x="3595940" y="3502847"/>
              <a:ext cx="67901" cy="833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26"/>
            <p:cNvSpPr/>
            <p:nvPr/>
          </p:nvSpPr>
          <p:spPr>
            <a:xfrm>
              <a:off x="3838574" y="3780850"/>
              <a:ext cx="88000" cy="69289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26"/>
            <p:cNvSpPr/>
            <p:nvPr/>
          </p:nvSpPr>
          <p:spPr>
            <a:xfrm>
              <a:off x="3494280" y="3550679"/>
              <a:ext cx="402831" cy="351053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26"/>
            <p:cNvSpPr/>
            <p:nvPr/>
          </p:nvSpPr>
          <p:spPr>
            <a:xfrm>
              <a:off x="3658098" y="3458516"/>
              <a:ext cx="98034" cy="101788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26"/>
            <p:cNvSpPr/>
            <p:nvPr/>
          </p:nvSpPr>
          <p:spPr>
            <a:xfrm>
              <a:off x="3643678" y="3886328"/>
              <a:ext cx="98412" cy="101220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26"/>
            <p:cNvSpPr/>
            <p:nvPr/>
          </p:nvSpPr>
          <p:spPr>
            <a:xfrm>
              <a:off x="3434837" y="3661205"/>
              <a:ext cx="104565" cy="81563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26"/>
            <p:cNvSpPr/>
            <p:nvPr/>
          </p:nvSpPr>
          <p:spPr>
            <a:xfrm>
              <a:off x="3469102" y="3827831"/>
              <a:ext cx="114409" cy="92417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26"/>
            <p:cNvSpPr/>
            <p:nvPr/>
          </p:nvSpPr>
          <p:spPr>
            <a:xfrm>
              <a:off x="3825165" y="3522851"/>
              <a:ext cx="105512" cy="101694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26"/>
            <p:cNvSpPr/>
            <p:nvPr/>
          </p:nvSpPr>
          <p:spPr>
            <a:xfrm>
              <a:off x="3863500" y="3709480"/>
              <a:ext cx="106490" cy="81942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26"/>
            <p:cNvSpPr/>
            <p:nvPr/>
          </p:nvSpPr>
          <p:spPr>
            <a:xfrm>
              <a:off x="3807874" y="3844143"/>
              <a:ext cx="105543" cy="10213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26"/>
            <p:cNvSpPr/>
            <p:nvPr/>
          </p:nvSpPr>
          <p:spPr>
            <a:xfrm>
              <a:off x="3490967" y="3502468"/>
              <a:ext cx="106931" cy="103871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09" name="Google Shape;3109;p26"/>
          <p:cNvGrpSpPr/>
          <p:nvPr/>
        </p:nvGrpSpPr>
        <p:grpSpPr>
          <a:xfrm>
            <a:off x="1077570" y="3396922"/>
            <a:ext cx="300659" cy="297030"/>
            <a:chOff x="1077570" y="3396922"/>
            <a:chExt cx="300659" cy="297030"/>
          </a:xfrm>
        </p:grpSpPr>
        <p:sp>
          <p:nvSpPr>
            <p:cNvPr id="3110" name="Google Shape;3110;p26"/>
            <p:cNvSpPr/>
            <p:nvPr/>
          </p:nvSpPr>
          <p:spPr>
            <a:xfrm>
              <a:off x="1262653" y="3625358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26"/>
            <p:cNvSpPr/>
            <p:nvPr/>
          </p:nvSpPr>
          <p:spPr>
            <a:xfrm>
              <a:off x="1161309" y="3628229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26"/>
            <p:cNvSpPr/>
            <p:nvPr/>
          </p:nvSpPr>
          <p:spPr>
            <a:xfrm>
              <a:off x="1098457" y="3492682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26"/>
            <p:cNvSpPr/>
            <p:nvPr/>
          </p:nvSpPr>
          <p:spPr>
            <a:xfrm>
              <a:off x="1160993" y="3419640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26"/>
            <p:cNvSpPr/>
            <p:nvPr/>
          </p:nvSpPr>
          <p:spPr>
            <a:xfrm>
              <a:off x="1306763" y="3469081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26"/>
            <p:cNvSpPr/>
            <p:nvPr/>
          </p:nvSpPr>
          <p:spPr>
            <a:xfrm>
              <a:off x="1313483" y="3567018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26"/>
            <p:cNvSpPr/>
            <p:nvPr/>
          </p:nvSpPr>
          <p:spPr>
            <a:xfrm>
              <a:off x="1251010" y="3420933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26"/>
            <p:cNvSpPr/>
            <p:nvPr/>
          </p:nvSpPr>
          <p:spPr>
            <a:xfrm>
              <a:off x="1102370" y="3577399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26"/>
            <p:cNvSpPr/>
            <p:nvPr/>
          </p:nvSpPr>
          <p:spPr>
            <a:xfrm>
              <a:off x="1118808" y="3448794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26"/>
            <p:cNvSpPr/>
            <p:nvPr/>
          </p:nvSpPr>
          <p:spPr>
            <a:xfrm>
              <a:off x="1198382" y="3396922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26"/>
            <p:cNvSpPr/>
            <p:nvPr/>
          </p:nvSpPr>
          <p:spPr>
            <a:xfrm>
              <a:off x="1206365" y="3636874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26"/>
            <p:cNvSpPr/>
            <p:nvPr/>
          </p:nvSpPr>
          <p:spPr>
            <a:xfrm>
              <a:off x="1319226" y="3510257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26"/>
            <p:cNvSpPr/>
            <p:nvPr/>
          </p:nvSpPr>
          <p:spPr>
            <a:xfrm>
              <a:off x="1295246" y="3604281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26"/>
            <p:cNvSpPr/>
            <p:nvPr/>
          </p:nvSpPr>
          <p:spPr>
            <a:xfrm>
              <a:off x="1099625" y="3431882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26"/>
            <p:cNvSpPr/>
            <p:nvPr/>
          </p:nvSpPr>
          <p:spPr>
            <a:xfrm>
              <a:off x="1077570" y="3537486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26"/>
            <p:cNvSpPr/>
            <p:nvPr/>
          </p:nvSpPr>
          <p:spPr>
            <a:xfrm>
              <a:off x="1109216" y="3613841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26"/>
            <p:cNvSpPr/>
            <p:nvPr/>
          </p:nvSpPr>
          <p:spPr>
            <a:xfrm>
              <a:off x="1286632" y="3421028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27" name="Google Shape;3127;p26"/>
          <p:cNvGrpSpPr/>
          <p:nvPr/>
        </p:nvGrpSpPr>
        <p:grpSpPr>
          <a:xfrm>
            <a:off x="986712" y="1842466"/>
            <a:ext cx="535153" cy="529032"/>
            <a:chOff x="1577237" y="3234416"/>
            <a:chExt cx="535153" cy="529032"/>
          </a:xfrm>
        </p:grpSpPr>
        <p:sp>
          <p:nvSpPr>
            <p:cNvPr id="3128" name="Google Shape;3128;p26"/>
            <p:cNvSpPr/>
            <p:nvPr/>
          </p:nvSpPr>
          <p:spPr>
            <a:xfrm>
              <a:off x="1709565" y="3641151"/>
              <a:ext cx="76767" cy="81248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26"/>
            <p:cNvSpPr/>
            <p:nvPr/>
          </p:nvSpPr>
          <p:spPr>
            <a:xfrm>
              <a:off x="1888906" y="3646894"/>
              <a:ext cx="75600" cy="80554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26"/>
            <p:cNvSpPr/>
            <p:nvPr/>
          </p:nvSpPr>
          <p:spPr>
            <a:xfrm>
              <a:off x="1990566" y="3405774"/>
              <a:ext cx="85192" cy="61370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26"/>
            <p:cNvSpPr/>
            <p:nvPr/>
          </p:nvSpPr>
          <p:spPr>
            <a:xfrm>
              <a:off x="1898024" y="3275560"/>
              <a:ext cx="67649" cy="83646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26"/>
            <p:cNvSpPr/>
            <p:nvPr/>
          </p:nvSpPr>
          <p:spPr>
            <a:xfrm>
              <a:off x="1620368" y="3363590"/>
              <a:ext cx="86359" cy="71403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26"/>
            <p:cNvSpPr/>
            <p:nvPr/>
          </p:nvSpPr>
          <p:spPr>
            <a:xfrm>
              <a:off x="1606959" y="3538197"/>
              <a:ext cx="86328" cy="62032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26"/>
            <p:cNvSpPr/>
            <p:nvPr/>
          </p:nvSpPr>
          <p:spPr>
            <a:xfrm>
              <a:off x="1738340" y="3278747"/>
              <a:ext cx="67901" cy="833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26"/>
            <p:cNvSpPr/>
            <p:nvPr/>
          </p:nvSpPr>
          <p:spPr>
            <a:xfrm>
              <a:off x="1980974" y="3556750"/>
              <a:ext cx="88000" cy="69289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26"/>
            <p:cNvSpPr/>
            <p:nvPr/>
          </p:nvSpPr>
          <p:spPr>
            <a:xfrm>
              <a:off x="1636680" y="3326579"/>
              <a:ext cx="402831" cy="351053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26"/>
            <p:cNvSpPr/>
            <p:nvPr/>
          </p:nvSpPr>
          <p:spPr>
            <a:xfrm>
              <a:off x="1800498" y="3234416"/>
              <a:ext cx="98034" cy="101788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26"/>
            <p:cNvSpPr/>
            <p:nvPr/>
          </p:nvSpPr>
          <p:spPr>
            <a:xfrm>
              <a:off x="1786078" y="3662228"/>
              <a:ext cx="98412" cy="101220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26"/>
            <p:cNvSpPr/>
            <p:nvPr/>
          </p:nvSpPr>
          <p:spPr>
            <a:xfrm>
              <a:off x="1577237" y="3437105"/>
              <a:ext cx="104565" cy="81563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26"/>
            <p:cNvSpPr/>
            <p:nvPr/>
          </p:nvSpPr>
          <p:spPr>
            <a:xfrm>
              <a:off x="1611502" y="3603731"/>
              <a:ext cx="114409" cy="92417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26"/>
            <p:cNvSpPr/>
            <p:nvPr/>
          </p:nvSpPr>
          <p:spPr>
            <a:xfrm>
              <a:off x="1967565" y="3298751"/>
              <a:ext cx="105512" cy="101694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26"/>
            <p:cNvSpPr/>
            <p:nvPr/>
          </p:nvSpPr>
          <p:spPr>
            <a:xfrm>
              <a:off x="2005900" y="3485380"/>
              <a:ext cx="106490" cy="81942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26"/>
            <p:cNvSpPr/>
            <p:nvPr/>
          </p:nvSpPr>
          <p:spPr>
            <a:xfrm>
              <a:off x="1950274" y="3620043"/>
              <a:ext cx="105543" cy="10213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26"/>
            <p:cNvSpPr/>
            <p:nvPr/>
          </p:nvSpPr>
          <p:spPr>
            <a:xfrm>
              <a:off x="1633367" y="3278368"/>
              <a:ext cx="106931" cy="103871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45" name="Google Shape;3145;p26"/>
          <p:cNvGrpSpPr/>
          <p:nvPr/>
        </p:nvGrpSpPr>
        <p:grpSpPr>
          <a:xfrm>
            <a:off x="1572675" y="1597000"/>
            <a:ext cx="1572825" cy="4789875"/>
            <a:chOff x="1572675" y="1597000"/>
            <a:chExt cx="1572825" cy="4789875"/>
          </a:xfrm>
        </p:grpSpPr>
        <p:sp>
          <p:nvSpPr>
            <p:cNvPr id="3146" name="Google Shape;3146;p26"/>
            <p:cNvSpPr/>
            <p:nvPr/>
          </p:nvSpPr>
          <p:spPr>
            <a:xfrm>
              <a:off x="1572675" y="1597000"/>
              <a:ext cx="1571625" cy="4789875"/>
            </a:xfrm>
            <a:custGeom>
              <a:avLst/>
              <a:gdLst/>
              <a:ahLst/>
              <a:cxnLst/>
              <a:rect l="l" t="t" r="r" b="b"/>
              <a:pathLst>
                <a:path w="62865" h="191595" extrusionOk="0">
                  <a:moveTo>
                    <a:pt x="30047" y="0"/>
                  </a:moveTo>
                  <a:cubicBezTo>
                    <a:pt x="27938" y="0"/>
                    <a:pt x="26073" y="1251"/>
                    <a:pt x="24589" y="2693"/>
                  </a:cubicBezTo>
                  <a:cubicBezTo>
                    <a:pt x="20578" y="6657"/>
                    <a:pt x="18879" y="11943"/>
                    <a:pt x="18265" y="17418"/>
                  </a:cubicBezTo>
                  <a:cubicBezTo>
                    <a:pt x="17935" y="20439"/>
                    <a:pt x="17887" y="23554"/>
                    <a:pt x="18123" y="26621"/>
                  </a:cubicBezTo>
                  <a:cubicBezTo>
                    <a:pt x="18312" y="28934"/>
                    <a:pt x="18973" y="31199"/>
                    <a:pt x="20578" y="32898"/>
                  </a:cubicBezTo>
                  <a:lnTo>
                    <a:pt x="16708" y="33040"/>
                  </a:lnTo>
                  <a:cubicBezTo>
                    <a:pt x="12885" y="33182"/>
                    <a:pt x="9062" y="33323"/>
                    <a:pt x="5239" y="33748"/>
                  </a:cubicBezTo>
                  <a:cubicBezTo>
                    <a:pt x="5192" y="33748"/>
                    <a:pt x="5145" y="33748"/>
                    <a:pt x="5097" y="33795"/>
                  </a:cubicBezTo>
                  <a:cubicBezTo>
                    <a:pt x="5074" y="33783"/>
                    <a:pt x="5047" y="33777"/>
                    <a:pt x="5021" y="33777"/>
                  </a:cubicBezTo>
                  <a:cubicBezTo>
                    <a:pt x="4941" y="33777"/>
                    <a:pt x="4861" y="33830"/>
                    <a:pt x="4861" y="33937"/>
                  </a:cubicBezTo>
                  <a:cubicBezTo>
                    <a:pt x="4767" y="36863"/>
                    <a:pt x="4861" y="39789"/>
                    <a:pt x="5097" y="42715"/>
                  </a:cubicBezTo>
                  <a:lnTo>
                    <a:pt x="5333" y="47152"/>
                  </a:lnTo>
                  <a:cubicBezTo>
                    <a:pt x="5381" y="48379"/>
                    <a:pt x="5428" y="49653"/>
                    <a:pt x="5569" y="50927"/>
                  </a:cubicBezTo>
                  <a:cubicBezTo>
                    <a:pt x="5326" y="50836"/>
                    <a:pt x="5062" y="50784"/>
                    <a:pt x="4792" y="50784"/>
                  </a:cubicBezTo>
                  <a:cubicBezTo>
                    <a:pt x="4643" y="50784"/>
                    <a:pt x="4493" y="50799"/>
                    <a:pt x="4342" y="50833"/>
                  </a:cubicBezTo>
                  <a:cubicBezTo>
                    <a:pt x="3965" y="51022"/>
                    <a:pt x="3634" y="51305"/>
                    <a:pt x="3446" y="51682"/>
                  </a:cubicBezTo>
                  <a:cubicBezTo>
                    <a:pt x="2738" y="52626"/>
                    <a:pt x="2030" y="53570"/>
                    <a:pt x="1369" y="54514"/>
                  </a:cubicBezTo>
                  <a:cubicBezTo>
                    <a:pt x="95" y="56308"/>
                    <a:pt x="0" y="58950"/>
                    <a:pt x="425" y="61074"/>
                  </a:cubicBezTo>
                  <a:cubicBezTo>
                    <a:pt x="567" y="61735"/>
                    <a:pt x="755" y="62396"/>
                    <a:pt x="1039" y="63009"/>
                  </a:cubicBezTo>
                  <a:cubicBezTo>
                    <a:pt x="614" y="63812"/>
                    <a:pt x="378" y="64708"/>
                    <a:pt x="378" y="65652"/>
                  </a:cubicBezTo>
                  <a:cubicBezTo>
                    <a:pt x="425" y="66502"/>
                    <a:pt x="897" y="67304"/>
                    <a:pt x="1699" y="67729"/>
                  </a:cubicBezTo>
                  <a:lnTo>
                    <a:pt x="1794" y="67776"/>
                  </a:lnTo>
                  <a:cubicBezTo>
                    <a:pt x="2407" y="68956"/>
                    <a:pt x="3068" y="70136"/>
                    <a:pt x="3776" y="71316"/>
                  </a:cubicBezTo>
                  <a:cubicBezTo>
                    <a:pt x="4625" y="72732"/>
                    <a:pt x="5805" y="73912"/>
                    <a:pt x="7174" y="74761"/>
                  </a:cubicBezTo>
                  <a:cubicBezTo>
                    <a:pt x="8047" y="75273"/>
                    <a:pt x="8998" y="75535"/>
                    <a:pt x="9964" y="75535"/>
                  </a:cubicBezTo>
                  <a:cubicBezTo>
                    <a:pt x="10511" y="75535"/>
                    <a:pt x="11064" y="75451"/>
                    <a:pt x="11610" y="75280"/>
                  </a:cubicBezTo>
                  <a:cubicBezTo>
                    <a:pt x="12649" y="74903"/>
                    <a:pt x="14159" y="73912"/>
                    <a:pt x="14301" y="72685"/>
                  </a:cubicBezTo>
                  <a:lnTo>
                    <a:pt x="14961" y="72685"/>
                  </a:lnTo>
                  <a:cubicBezTo>
                    <a:pt x="14820" y="74242"/>
                    <a:pt x="14537" y="75752"/>
                    <a:pt x="14348" y="77310"/>
                  </a:cubicBezTo>
                  <a:cubicBezTo>
                    <a:pt x="13923" y="80849"/>
                    <a:pt x="13498" y="84436"/>
                    <a:pt x="13215" y="88023"/>
                  </a:cubicBezTo>
                  <a:cubicBezTo>
                    <a:pt x="12224" y="98076"/>
                    <a:pt x="12035" y="108176"/>
                    <a:pt x="12696" y="118229"/>
                  </a:cubicBezTo>
                  <a:cubicBezTo>
                    <a:pt x="12790" y="119361"/>
                    <a:pt x="12649" y="120919"/>
                    <a:pt x="13309" y="121910"/>
                  </a:cubicBezTo>
                  <a:cubicBezTo>
                    <a:pt x="13734" y="122523"/>
                    <a:pt x="14395" y="122995"/>
                    <a:pt x="15150" y="123137"/>
                  </a:cubicBezTo>
                  <a:cubicBezTo>
                    <a:pt x="15575" y="132435"/>
                    <a:pt x="16141" y="141732"/>
                    <a:pt x="16330" y="151077"/>
                  </a:cubicBezTo>
                  <a:cubicBezTo>
                    <a:pt x="16472" y="158770"/>
                    <a:pt x="16566" y="166510"/>
                    <a:pt x="16708" y="174203"/>
                  </a:cubicBezTo>
                  <a:cubicBezTo>
                    <a:pt x="16755" y="177129"/>
                    <a:pt x="16849" y="180008"/>
                    <a:pt x="16991" y="182887"/>
                  </a:cubicBezTo>
                  <a:cubicBezTo>
                    <a:pt x="16991" y="183052"/>
                    <a:pt x="17132" y="183135"/>
                    <a:pt x="17274" y="183135"/>
                  </a:cubicBezTo>
                  <a:cubicBezTo>
                    <a:pt x="17415" y="183135"/>
                    <a:pt x="17557" y="183052"/>
                    <a:pt x="17557" y="182887"/>
                  </a:cubicBezTo>
                  <a:cubicBezTo>
                    <a:pt x="17415" y="180433"/>
                    <a:pt x="17463" y="177931"/>
                    <a:pt x="17415" y="175477"/>
                  </a:cubicBezTo>
                  <a:lnTo>
                    <a:pt x="17368" y="173495"/>
                  </a:lnTo>
                  <a:lnTo>
                    <a:pt x="17651" y="182698"/>
                  </a:lnTo>
                  <a:lnTo>
                    <a:pt x="18123" y="182745"/>
                  </a:lnTo>
                  <a:cubicBezTo>
                    <a:pt x="18690" y="183029"/>
                    <a:pt x="19256" y="183265"/>
                    <a:pt x="19822" y="183453"/>
                  </a:cubicBezTo>
                  <a:lnTo>
                    <a:pt x="18643" y="183312"/>
                  </a:lnTo>
                  <a:cubicBezTo>
                    <a:pt x="18123" y="184964"/>
                    <a:pt x="16896" y="185719"/>
                    <a:pt x="15811" y="187087"/>
                  </a:cubicBezTo>
                  <a:cubicBezTo>
                    <a:pt x="14772" y="188220"/>
                    <a:pt x="14395" y="189825"/>
                    <a:pt x="14725" y="191335"/>
                  </a:cubicBezTo>
                  <a:cubicBezTo>
                    <a:pt x="15224" y="191321"/>
                    <a:pt x="15715" y="191315"/>
                    <a:pt x="16199" y="191315"/>
                  </a:cubicBezTo>
                  <a:cubicBezTo>
                    <a:pt x="19473" y="191315"/>
                    <a:pt x="22470" y="191595"/>
                    <a:pt x="25637" y="191595"/>
                  </a:cubicBezTo>
                  <a:cubicBezTo>
                    <a:pt x="26710" y="191595"/>
                    <a:pt x="27802" y="191563"/>
                    <a:pt x="28931" y="191477"/>
                  </a:cubicBezTo>
                  <a:cubicBezTo>
                    <a:pt x="29356" y="188975"/>
                    <a:pt x="28884" y="186427"/>
                    <a:pt x="27515" y="184256"/>
                  </a:cubicBezTo>
                  <a:lnTo>
                    <a:pt x="27138" y="184209"/>
                  </a:lnTo>
                  <a:cubicBezTo>
                    <a:pt x="27657" y="184161"/>
                    <a:pt x="28223" y="184067"/>
                    <a:pt x="28790" y="183973"/>
                  </a:cubicBezTo>
                  <a:lnTo>
                    <a:pt x="28931" y="183973"/>
                  </a:lnTo>
                  <a:lnTo>
                    <a:pt x="28931" y="183925"/>
                  </a:lnTo>
                  <a:lnTo>
                    <a:pt x="28931" y="183548"/>
                  </a:lnTo>
                  <a:cubicBezTo>
                    <a:pt x="28955" y="183737"/>
                    <a:pt x="29096" y="183831"/>
                    <a:pt x="29238" y="183831"/>
                  </a:cubicBezTo>
                  <a:cubicBezTo>
                    <a:pt x="29380" y="183831"/>
                    <a:pt x="29521" y="183737"/>
                    <a:pt x="29545" y="183548"/>
                  </a:cubicBezTo>
                  <a:cubicBezTo>
                    <a:pt x="29450" y="180858"/>
                    <a:pt x="29498" y="178120"/>
                    <a:pt x="29498" y="175383"/>
                  </a:cubicBezTo>
                  <a:cubicBezTo>
                    <a:pt x="29498" y="171182"/>
                    <a:pt x="29498" y="166982"/>
                    <a:pt x="29450" y="162782"/>
                  </a:cubicBezTo>
                  <a:cubicBezTo>
                    <a:pt x="29450" y="155466"/>
                    <a:pt x="29356" y="148104"/>
                    <a:pt x="29592" y="140788"/>
                  </a:cubicBezTo>
                  <a:cubicBezTo>
                    <a:pt x="29734" y="136777"/>
                    <a:pt x="29262" y="132954"/>
                    <a:pt x="29545" y="128895"/>
                  </a:cubicBezTo>
                  <a:cubicBezTo>
                    <a:pt x="29545" y="128800"/>
                    <a:pt x="29403" y="125497"/>
                    <a:pt x="29450" y="125355"/>
                  </a:cubicBezTo>
                  <a:cubicBezTo>
                    <a:pt x="30064" y="119739"/>
                    <a:pt x="31669" y="106005"/>
                    <a:pt x="31669" y="106005"/>
                  </a:cubicBezTo>
                  <a:cubicBezTo>
                    <a:pt x="31669" y="106005"/>
                    <a:pt x="32046" y="129839"/>
                    <a:pt x="32612" y="140222"/>
                  </a:cubicBezTo>
                  <a:cubicBezTo>
                    <a:pt x="32612" y="140788"/>
                    <a:pt x="32660" y="141307"/>
                    <a:pt x="32660" y="141874"/>
                  </a:cubicBezTo>
                  <a:cubicBezTo>
                    <a:pt x="32896" y="147915"/>
                    <a:pt x="33132" y="153956"/>
                    <a:pt x="33320" y="160044"/>
                  </a:cubicBezTo>
                  <a:cubicBezTo>
                    <a:pt x="33509" y="165236"/>
                    <a:pt x="33745" y="170475"/>
                    <a:pt x="33981" y="175666"/>
                  </a:cubicBezTo>
                  <a:cubicBezTo>
                    <a:pt x="34123" y="178498"/>
                    <a:pt x="34123" y="181424"/>
                    <a:pt x="34548" y="184161"/>
                  </a:cubicBezTo>
                  <a:lnTo>
                    <a:pt x="34642" y="184492"/>
                  </a:lnTo>
                  <a:cubicBezTo>
                    <a:pt x="34662" y="184634"/>
                    <a:pt x="34770" y="184697"/>
                    <a:pt x="34886" y="184697"/>
                  </a:cubicBezTo>
                  <a:cubicBezTo>
                    <a:pt x="35040" y="184697"/>
                    <a:pt x="35208" y="184586"/>
                    <a:pt x="35208" y="184397"/>
                  </a:cubicBezTo>
                  <a:cubicBezTo>
                    <a:pt x="35255" y="184397"/>
                    <a:pt x="35255" y="184445"/>
                    <a:pt x="35303" y="184445"/>
                  </a:cubicBezTo>
                  <a:cubicBezTo>
                    <a:pt x="35539" y="184397"/>
                    <a:pt x="36199" y="184256"/>
                    <a:pt x="37049" y="184020"/>
                  </a:cubicBezTo>
                  <a:lnTo>
                    <a:pt x="38937" y="183973"/>
                  </a:lnTo>
                  <a:lnTo>
                    <a:pt x="36483" y="184256"/>
                  </a:lnTo>
                  <a:cubicBezTo>
                    <a:pt x="35161" y="186427"/>
                    <a:pt x="34642" y="188975"/>
                    <a:pt x="35067" y="191477"/>
                  </a:cubicBezTo>
                  <a:cubicBezTo>
                    <a:pt x="36133" y="191558"/>
                    <a:pt x="37169" y="191589"/>
                    <a:pt x="38187" y="191589"/>
                  </a:cubicBezTo>
                  <a:cubicBezTo>
                    <a:pt x="41460" y="191589"/>
                    <a:pt x="44553" y="191269"/>
                    <a:pt x="47903" y="191269"/>
                  </a:cubicBezTo>
                  <a:cubicBezTo>
                    <a:pt x="48354" y="191269"/>
                    <a:pt x="48811" y="191275"/>
                    <a:pt x="49273" y="191288"/>
                  </a:cubicBezTo>
                  <a:cubicBezTo>
                    <a:pt x="49556" y="189589"/>
                    <a:pt x="49320" y="188881"/>
                    <a:pt x="48234" y="187559"/>
                  </a:cubicBezTo>
                  <a:cubicBezTo>
                    <a:pt x="47196" y="186191"/>
                    <a:pt x="45875" y="184916"/>
                    <a:pt x="45403" y="183265"/>
                  </a:cubicBezTo>
                  <a:lnTo>
                    <a:pt x="44128" y="183406"/>
                  </a:lnTo>
                  <a:cubicBezTo>
                    <a:pt x="45072" y="183076"/>
                    <a:pt x="45969" y="182509"/>
                    <a:pt x="46677" y="181754"/>
                  </a:cubicBezTo>
                  <a:lnTo>
                    <a:pt x="46724" y="181754"/>
                  </a:lnTo>
                  <a:lnTo>
                    <a:pt x="46724" y="182179"/>
                  </a:lnTo>
                  <a:cubicBezTo>
                    <a:pt x="46724" y="182255"/>
                    <a:pt x="46805" y="182304"/>
                    <a:pt x="46881" y="182304"/>
                  </a:cubicBezTo>
                  <a:cubicBezTo>
                    <a:pt x="46946" y="182304"/>
                    <a:pt x="47007" y="182267"/>
                    <a:pt x="47007" y="182179"/>
                  </a:cubicBezTo>
                  <a:cubicBezTo>
                    <a:pt x="47385" y="179159"/>
                    <a:pt x="47526" y="176138"/>
                    <a:pt x="47574" y="173070"/>
                  </a:cubicBezTo>
                  <a:cubicBezTo>
                    <a:pt x="47668" y="168964"/>
                    <a:pt x="47762" y="164905"/>
                    <a:pt x="47857" y="160799"/>
                  </a:cubicBezTo>
                  <a:cubicBezTo>
                    <a:pt x="47951" y="152162"/>
                    <a:pt x="47998" y="143478"/>
                    <a:pt x="47951" y="134794"/>
                  </a:cubicBezTo>
                  <a:cubicBezTo>
                    <a:pt x="47951" y="131963"/>
                    <a:pt x="47951" y="129131"/>
                    <a:pt x="47810" y="126252"/>
                  </a:cubicBezTo>
                  <a:lnTo>
                    <a:pt x="47857" y="123987"/>
                  </a:lnTo>
                  <a:cubicBezTo>
                    <a:pt x="48376" y="123798"/>
                    <a:pt x="48801" y="123467"/>
                    <a:pt x="49178" y="123043"/>
                  </a:cubicBezTo>
                  <a:cubicBezTo>
                    <a:pt x="50028" y="121721"/>
                    <a:pt x="50452" y="120164"/>
                    <a:pt x="50358" y="118606"/>
                  </a:cubicBezTo>
                  <a:cubicBezTo>
                    <a:pt x="50358" y="117662"/>
                    <a:pt x="50358" y="116718"/>
                    <a:pt x="50311" y="115774"/>
                  </a:cubicBezTo>
                  <a:lnTo>
                    <a:pt x="50311" y="110819"/>
                  </a:lnTo>
                  <a:cubicBezTo>
                    <a:pt x="50311" y="107893"/>
                    <a:pt x="50264" y="105014"/>
                    <a:pt x="50122" y="102135"/>
                  </a:cubicBezTo>
                  <a:cubicBezTo>
                    <a:pt x="49745" y="94631"/>
                    <a:pt x="49178" y="87126"/>
                    <a:pt x="48517" y="79622"/>
                  </a:cubicBezTo>
                  <a:cubicBezTo>
                    <a:pt x="48234" y="76743"/>
                    <a:pt x="48093" y="73912"/>
                    <a:pt x="47904" y="71033"/>
                  </a:cubicBezTo>
                  <a:lnTo>
                    <a:pt x="48612" y="70985"/>
                  </a:lnTo>
                  <a:cubicBezTo>
                    <a:pt x="48801" y="72496"/>
                    <a:pt x="50452" y="73770"/>
                    <a:pt x="51727" y="74289"/>
                  </a:cubicBezTo>
                  <a:cubicBezTo>
                    <a:pt x="52448" y="74640"/>
                    <a:pt x="53225" y="74814"/>
                    <a:pt x="53996" y="74814"/>
                  </a:cubicBezTo>
                  <a:cubicBezTo>
                    <a:pt x="55092" y="74814"/>
                    <a:pt x="56173" y="74463"/>
                    <a:pt x="57060" y="73770"/>
                  </a:cubicBezTo>
                  <a:cubicBezTo>
                    <a:pt x="58429" y="72685"/>
                    <a:pt x="59325" y="71033"/>
                    <a:pt x="60080" y="69570"/>
                  </a:cubicBezTo>
                  <a:cubicBezTo>
                    <a:pt x="61260" y="67304"/>
                    <a:pt x="62157" y="64992"/>
                    <a:pt x="62771" y="62537"/>
                  </a:cubicBezTo>
                  <a:cubicBezTo>
                    <a:pt x="62771" y="62490"/>
                    <a:pt x="62771" y="62443"/>
                    <a:pt x="62723" y="62396"/>
                  </a:cubicBezTo>
                  <a:cubicBezTo>
                    <a:pt x="62818" y="62160"/>
                    <a:pt x="62865" y="61877"/>
                    <a:pt x="62865" y="61641"/>
                  </a:cubicBezTo>
                  <a:cubicBezTo>
                    <a:pt x="62865" y="61216"/>
                    <a:pt x="62818" y="60838"/>
                    <a:pt x="62771" y="60461"/>
                  </a:cubicBezTo>
                  <a:cubicBezTo>
                    <a:pt x="62723" y="60036"/>
                    <a:pt x="62582" y="59611"/>
                    <a:pt x="62346" y="59281"/>
                  </a:cubicBezTo>
                  <a:cubicBezTo>
                    <a:pt x="62346" y="59234"/>
                    <a:pt x="62299" y="59234"/>
                    <a:pt x="62299" y="59234"/>
                  </a:cubicBezTo>
                  <a:cubicBezTo>
                    <a:pt x="62487" y="58054"/>
                    <a:pt x="62487" y="56874"/>
                    <a:pt x="62582" y="55647"/>
                  </a:cubicBezTo>
                  <a:cubicBezTo>
                    <a:pt x="62723" y="54372"/>
                    <a:pt x="62723" y="53098"/>
                    <a:pt x="62582" y="51871"/>
                  </a:cubicBezTo>
                  <a:cubicBezTo>
                    <a:pt x="62393" y="50738"/>
                    <a:pt x="61827" y="50125"/>
                    <a:pt x="61072" y="49323"/>
                  </a:cubicBezTo>
                  <a:cubicBezTo>
                    <a:pt x="60364" y="48473"/>
                    <a:pt x="59420" y="47765"/>
                    <a:pt x="58381" y="47387"/>
                  </a:cubicBezTo>
                  <a:cubicBezTo>
                    <a:pt x="58476" y="46160"/>
                    <a:pt x="58523" y="44980"/>
                    <a:pt x="58476" y="43801"/>
                  </a:cubicBezTo>
                  <a:lnTo>
                    <a:pt x="58476" y="39695"/>
                  </a:lnTo>
                  <a:cubicBezTo>
                    <a:pt x="58476" y="38326"/>
                    <a:pt x="58381" y="36957"/>
                    <a:pt x="58287" y="35588"/>
                  </a:cubicBezTo>
                  <a:cubicBezTo>
                    <a:pt x="58193" y="34220"/>
                    <a:pt x="58240" y="32710"/>
                    <a:pt x="57768" y="31482"/>
                  </a:cubicBezTo>
                  <a:cubicBezTo>
                    <a:pt x="57721" y="31388"/>
                    <a:pt x="57673" y="31388"/>
                    <a:pt x="57579" y="31388"/>
                  </a:cubicBezTo>
                  <a:cubicBezTo>
                    <a:pt x="57532" y="31341"/>
                    <a:pt x="57485" y="31341"/>
                    <a:pt x="57390" y="31294"/>
                  </a:cubicBezTo>
                  <a:cubicBezTo>
                    <a:pt x="56966" y="31282"/>
                    <a:pt x="56538" y="31276"/>
                    <a:pt x="56109" y="31276"/>
                  </a:cubicBezTo>
                  <a:cubicBezTo>
                    <a:pt x="54821" y="31276"/>
                    <a:pt x="53520" y="31329"/>
                    <a:pt x="52246" y="31435"/>
                  </a:cubicBezTo>
                  <a:lnTo>
                    <a:pt x="47196" y="31671"/>
                  </a:lnTo>
                  <a:lnTo>
                    <a:pt x="45780" y="31718"/>
                  </a:lnTo>
                  <a:cubicBezTo>
                    <a:pt x="46346" y="28745"/>
                    <a:pt x="46582" y="25677"/>
                    <a:pt x="46488" y="22657"/>
                  </a:cubicBezTo>
                  <a:cubicBezTo>
                    <a:pt x="46441" y="19589"/>
                    <a:pt x="46110" y="16569"/>
                    <a:pt x="45591" y="13548"/>
                  </a:cubicBezTo>
                  <a:cubicBezTo>
                    <a:pt x="45355" y="12085"/>
                    <a:pt x="45025" y="10622"/>
                    <a:pt x="44553" y="9206"/>
                  </a:cubicBezTo>
                  <a:cubicBezTo>
                    <a:pt x="44175" y="8120"/>
                    <a:pt x="43704" y="7035"/>
                    <a:pt x="43043" y="6091"/>
                  </a:cubicBezTo>
                  <a:cubicBezTo>
                    <a:pt x="42600" y="5326"/>
                    <a:pt x="41779" y="4870"/>
                    <a:pt x="40932" y="4870"/>
                  </a:cubicBezTo>
                  <a:cubicBezTo>
                    <a:pt x="40786" y="4870"/>
                    <a:pt x="40640" y="4883"/>
                    <a:pt x="40494" y="4911"/>
                  </a:cubicBezTo>
                  <a:cubicBezTo>
                    <a:pt x="40294" y="4933"/>
                    <a:pt x="40146" y="4977"/>
                    <a:pt x="40017" y="4977"/>
                  </a:cubicBezTo>
                  <a:cubicBezTo>
                    <a:pt x="39871" y="4977"/>
                    <a:pt x="39747" y="4922"/>
                    <a:pt x="39597" y="4722"/>
                  </a:cubicBezTo>
                  <a:cubicBezTo>
                    <a:pt x="39503" y="4534"/>
                    <a:pt x="39409" y="4345"/>
                    <a:pt x="39361" y="4109"/>
                  </a:cubicBezTo>
                  <a:cubicBezTo>
                    <a:pt x="39078" y="3590"/>
                    <a:pt x="38654" y="3118"/>
                    <a:pt x="38182" y="2740"/>
                  </a:cubicBezTo>
                  <a:cubicBezTo>
                    <a:pt x="37190" y="1985"/>
                    <a:pt x="35963" y="1702"/>
                    <a:pt x="34783" y="1324"/>
                  </a:cubicBezTo>
                  <a:cubicBezTo>
                    <a:pt x="33509" y="758"/>
                    <a:pt x="32141" y="333"/>
                    <a:pt x="30772" y="50"/>
                  </a:cubicBezTo>
                  <a:cubicBezTo>
                    <a:pt x="30527" y="16"/>
                    <a:pt x="30285" y="0"/>
                    <a:pt x="30047" y="0"/>
                  </a:cubicBezTo>
                  <a:close/>
                </a:path>
              </a:pathLst>
            </a:custGeom>
            <a:solidFill>
              <a:srgbClr val="C97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26"/>
            <p:cNvSpPr/>
            <p:nvPr/>
          </p:nvSpPr>
          <p:spPr>
            <a:xfrm rot="-3089">
              <a:off x="1900100" y="3466797"/>
              <a:ext cx="333900" cy="12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26"/>
            <p:cNvSpPr/>
            <p:nvPr/>
          </p:nvSpPr>
          <p:spPr>
            <a:xfrm>
              <a:off x="2493900" y="3551750"/>
              <a:ext cx="202500" cy="11688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26"/>
            <p:cNvSpPr/>
            <p:nvPr/>
          </p:nvSpPr>
          <p:spPr>
            <a:xfrm rot="-147215">
              <a:off x="1724659" y="2426221"/>
              <a:ext cx="1306157" cy="956310"/>
            </a:xfrm>
            <a:prstGeom prst="flowChartProcess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26"/>
            <p:cNvSpPr/>
            <p:nvPr/>
          </p:nvSpPr>
          <p:spPr>
            <a:xfrm>
              <a:off x="2925101" y="3025525"/>
              <a:ext cx="135726" cy="67274"/>
            </a:xfrm>
            <a:custGeom>
              <a:avLst/>
              <a:gdLst/>
              <a:ahLst/>
              <a:cxnLst/>
              <a:rect l="l" t="t" r="r" b="b"/>
              <a:pathLst>
                <a:path w="4696" h="1223" extrusionOk="0">
                  <a:moveTo>
                    <a:pt x="4696" y="38"/>
                  </a:moveTo>
                  <a:cubicBezTo>
                    <a:pt x="3083" y="-36"/>
                    <a:pt x="896" y="-120"/>
                    <a:pt x="0" y="1223"/>
                  </a:cubicBezTo>
                </a:path>
              </a:pathLst>
            </a:custGeom>
            <a:noFill/>
            <a:ln w="38100" cap="flat" cmpd="sng">
              <a:solidFill>
                <a:srgbClr val="C97B5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151" name="Google Shape;3151;p26"/>
            <p:cNvSpPr/>
            <p:nvPr/>
          </p:nvSpPr>
          <p:spPr>
            <a:xfrm>
              <a:off x="2932750" y="2971725"/>
              <a:ext cx="145152" cy="55926"/>
            </a:xfrm>
            <a:custGeom>
              <a:avLst/>
              <a:gdLst/>
              <a:ahLst/>
              <a:cxnLst/>
              <a:rect l="l" t="t" r="r" b="b"/>
              <a:pathLst>
                <a:path w="5381" h="1192" extrusionOk="0">
                  <a:moveTo>
                    <a:pt x="5381" y="234"/>
                  </a:moveTo>
                  <a:cubicBezTo>
                    <a:pt x="3567" y="69"/>
                    <a:pt x="730" y="-477"/>
                    <a:pt x="0" y="1192"/>
                  </a:cubicBezTo>
                </a:path>
              </a:pathLst>
            </a:custGeom>
            <a:noFill/>
            <a:ln w="38100" cap="flat" cmpd="sng">
              <a:solidFill>
                <a:srgbClr val="C97B5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152" name="Google Shape;3152;p26"/>
            <p:cNvSpPr/>
            <p:nvPr/>
          </p:nvSpPr>
          <p:spPr>
            <a:xfrm>
              <a:off x="2912400" y="2921450"/>
              <a:ext cx="173479" cy="47226"/>
            </a:xfrm>
            <a:custGeom>
              <a:avLst/>
              <a:gdLst/>
              <a:ahLst/>
              <a:cxnLst/>
              <a:rect l="l" t="t" r="r" b="b"/>
              <a:pathLst>
                <a:path w="6247" h="1151" extrusionOk="0">
                  <a:moveTo>
                    <a:pt x="6247" y="284"/>
                  </a:moveTo>
                  <a:cubicBezTo>
                    <a:pt x="4156" y="64"/>
                    <a:pt x="1313" y="-491"/>
                    <a:pt x="0" y="1151"/>
                  </a:cubicBezTo>
                </a:path>
              </a:pathLst>
            </a:custGeom>
            <a:noFill/>
            <a:ln w="38100" cap="flat" cmpd="sng">
              <a:solidFill>
                <a:srgbClr val="C97B5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153" name="Google Shape;3153;p26"/>
            <p:cNvSpPr/>
            <p:nvPr/>
          </p:nvSpPr>
          <p:spPr>
            <a:xfrm>
              <a:off x="2921725" y="2813480"/>
              <a:ext cx="183525" cy="77475"/>
            </a:xfrm>
            <a:custGeom>
              <a:avLst/>
              <a:gdLst/>
              <a:ahLst/>
              <a:cxnLst/>
              <a:rect l="l" t="t" r="r" b="b"/>
              <a:pathLst>
                <a:path w="7341" h="1971" extrusionOk="0">
                  <a:moveTo>
                    <a:pt x="7341" y="1971"/>
                  </a:moveTo>
                  <a:cubicBezTo>
                    <a:pt x="6140" y="-168"/>
                    <a:pt x="731" y="-872"/>
                    <a:pt x="0" y="1469"/>
                  </a:cubicBezTo>
                </a:path>
              </a:pathLst>
            </a:custGeom>
            <a:noFill/>
            <a:ln w="38100" cap="flat" cmpd="sng">
              <a:solidFill>
                <a:srgbClr val="C97B5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154" name="Google Shape;3154;p26"/>
            <p:cNvSpPr/>
            <p:nvPr/>
          </p:nvSpPr>
          <p:spPr>
            <a:xfrm>
              <a:off x="1647000" y="2905950"/>
              <a:ext cx="119200" cy="75150"/>
            </a:xfrm>
            <a:custGeom>
              <a:avLst/>
              <a:gdLst/>
              <a:ahLst/>
              <a:cxnLst/>
              <a:rect l="l" t="t" r="r" b="b"/>
              <a:pathLst>
                <a:path w="4768" h="3006" extrusionOk="0">
                  <a:moveTo>
                    <a:pt x="2678" y="0"/>
                  </a:moveTo>
                  <a:cubicBezTo>
                    <a:pt x="2088" y="0"/>
                    <a:pt x="1524" y="141"/>
                    <a:pt x="1086" y="551"/>
                  </a:cubicBezTo>
                  <a:cubicBezTo>
                    <a:pt x="897" y="787"/>
                    <a:pt x="708" y="1071"/>
                    <a:pt x="614" y="1354"/>
                  </a:cubicBezTo>
                  <a:cubicBezTo>
                    <a:pt x="331" y="1873"/>
                    <a:pt x="142" y="2439"/>
                    <a:pt x="1" y="3006"/>
                  </a:cubicBezTo>
                  <a:lnTo>
                    <a:pt x="803" y="2628"/>
                  </a:lnTo>
                  <a:cubicBezTo>
                    <a:pt x="1553" y="2467"/>
                    <a:pt x="2303" y="2383"/>
                    <a:pt x="3054" y="2383"/>
                  </a:cubicBezTo>
                  <a:cubicBezTo>
                    <a:pt x="3625" y="2383"/>
                    <a:pt x="4196" y="2432"/>
                    <a:pt x="4767" y="2534"/>
                  </a:cubicBezTo>
                  <a:lnTo>
                    <a:pt x="3965" y="174"/>
                  </a:lnTo>
                  <a:cubicBezTo>
                    <a:pt x="3548" y="75"/>
                    <a:pt x="3106" y="0"/>
                    <a:pt x="2678" y="0"/>
                  </a:cubicBezTo>
                  <a:close/>
                </a:path>
              </a:pathLst>
            </a:custGeom>
            <a:solidFill>
              <a:srgbClr val="915A40"/>
            </a:solidFill>
            <a:ln w="9525" cap="flat" cmpd="sng">
              <a:solidFill>
                <a:srgbClr val="C97B5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26"/>
            <p:cNvSpPr/>
            <p:nvPr/>
          </p:nvSpPr>
          <p:spPr>
            <a:xfrm rot="650617">
              <a:off x="1619851" y="2985275"/>
              <a:ext cx="185267" cy="75146"/>
            </a:xfrm>
            <a:custGeom>
              <a:avLst/>
              <a:gdLst/>
              <a:ahLst/>
              <a:cxnLst/>
              <a:rect l="l" t="t" r="r" b="b"/>
              <a:pathLst>
                <a:path w="4768" h="3006" extrusionOk="0">
                  <a:moveTo>
                    <a:pt x="2678" y="0"/>
                  </a:moveTo>
                  <a:cubicBezTo>
                    <a:pt x="2088" y="0"/>
                    <a:pt x="1524" y="141"/>
                    <a:pt x="1086" y="551"/>
                  </a:cubicBezTo>
                  <a:cubicBezTo>
                    <a:pt x="897" y="787"/>
                    <a:pt x="708" y="1071"/>
                    <a:pt x="614" y="1354"/>
                  </a:cubicBezTo>
                  <a:cubicBezTo>
                    <a:pt x="331" y="1873"/>
                    <a:pt x="142" y="2439"/>
                    <a:pt x="1" y="3006"/>
                  </a:cubicBezTo>
                  <a:lnTo>
                    <a:pt x="803" y="2628"/>
                  </a:lnTo>
                  <a:cubicBezTo>
                    <a:pt x="1553" y="2467"/>
                    <a:pt x="2303" y="2383"/>
                    <a:pt x="3054" y="2383"/>
                  </a:cubicBezTo>
                  <a:cubicBezTo>
                    <a:pt x="3625" y="2383"/>
                    <a:pt x="4196" y="2432"/>
                    <a:pt x="4767" y="2534"/>
                  </a:cubicBezTo>
                  <a:lnTo>
                    <a:pt x="3965" y="174"/>
                  </a:lnTo>
                  <a:cubicBezTo>
                    <a:pt x="3548" y="75"/>
                    <a:pt x="3106" y="0"/>
                    <a:pt x="2678" y="0"/>
                  </a:cubicBezTo>
                  <a:close/>
                </a:path>
              </a:pathLst>
            </a:custGeom>
            <a:solidFill>
              <a:srgbClr val="915A40"/>
            </a:solidFill>
            <a:ln w="38100" cap="flat" cmpd="sng">
              <a:solidFill>
                <a:srgbClr val="C97B5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26"/>
            <p:cNvSpPr/>
            <p:nvPr/>
          </p:nvSpPr>
          <p:spPr>
            <a:xfrm rot="650617">
              <a:off x="1630488" y="3051950"/>
              <a:ext cx="185267" cy="75146"/>
            </a:xfrm>
            <a:custGeom>
              <a:avLst/>
              <a:gdLst/>
              <a:ahLst/>
              <a:cxnLst/>
              <a:rect l="l" t="t" r="r" b="b"/>
              <a:pathLst>
                <a:path w="4768" h="3006" extrusionOk="0">
                  <a:moveTo>
                    <a:pt x="2678" y="0"/>
                  </a:moveTo>
                  <a:cubicBezTo>
                    <a:pt x="2088" y="0"/>
                    <a:pt x="1524" y="141"/>
                    <a:pt x="1086" y="551"/>
                  </a:cubicBezTo>
                  <a:cubicBezTo>
                    <a:pt x="897" y="787"/>
                    <a:pt x="708" y="1071"/>
                    <a:pt x="614" y="1354"/>
                  </a:cubicBezTo>
                  <a:cubicBezTo>
                    <a:pt x="331" y="1873"/>
                    <a:pt x="142" y="2439"/>
                    <a:pt x="1" y="3006"/>
                  </a:cubicBezTo>
                  <a:lnTo>
                    <a:pt x="803" y="2628"/>
                  </a:lnTo>
                  <a:cubicBezTo>
                    <a:pt x="1553" y="2467"/>
                    <a:pt x="2303" y="2383"/>
                    <a:pt x="3054" y="2383"/>
                  </a:cubicBezTo>
                  <a:cubicBezTo>
                    <a:pt x="3625" y="2383"/>
                    <a:pt x="4196" y="2432"/>
                    <a:pt x="4767" y="2534"/>
                  </a:cubicBezTo>
                  <a:lnTo>
                    <a:pt x="3965" y="174"/>
                  </a:lnTo>
                  <a:cubicBezTo>
                    <a:pt x="3548" y="75"/>
                    <a:pt x="3106" y="0"/>
                    <a:pt x="2678" y="0"/>
                  </a:cubicBezTo>
                  <a:close/>
                </a:path>
              </a:pathLst>
            </a:custGeom>
            <a:solidFill>
              <a:srgbClr val="915A40"/>
            </a:solidFill>
            <a:ln w="38100" cap="flat" cmpd="sng">
              <a:solidFill>
                <a:srgbClr val="C97B5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26"/>
            <p:cNvSpPr/>
            <p:nvPr/>
          </p:nvSpPr>
          <p:spPr>
            <a:xfrm rot="715409">
              <a:off x="1728170" y="3148867"/>
              <a:ext cx="75248" cy="20224"/>
            </a:xfrm>
            <a:custGeom>
              <a:avLst/>
              <a:gdLst/>
              <a:ahLst/>
              <a:cxnLst/>
              <a:rect l="l" t="t" r="r" b="b"/>
              <a:pathLst>
                <a:path w="3010" h="809" extrusionOk="0">
                  <a:moveTo>
                    <a:pt x="0" y="171"/>
                  </a:moveTo>
                  <a:cubicBezTo>
                    <a:pt x="968" y="-169"/>
                    <a:pt x="2347" y="26"/>
                    <a:pt x="3010" y="809"/>
                  </a:cubicBezTo>
                </a:path>
              </a:pathLst>
            </a:custGeom>
            <a:noFill/>
            <a:ln w="28575" cap="flat" cmpd="sng">
              <a:solidFill>
                <a:srgbClr val="C97B5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158" name="Google Shape;3158;p26"/>
            <p:cNvSpPr/>
            <p:nvPr/>
          </p:nvSpPr>
          <p:spPr>
            <a:xfrm>
              <a:off x="1711938" y="2908188"/>
              <a:ext cx="69550" cy="70675"/>
            </a:xfrm>
            <a:custGeom>
              <a:avLst/>
              <a:gdLst/>
              <a:ahLst/>
              <a:cxnLst/>
              <a:rect l="l" t="t" r="r" b="b"/>
              <a:pathLst>
                <a:path w="2782" h="2827" extrusionOk="0">
                  <a:moveTo>
                    <a:pt x="0" y="0"/>
                  </a:moveTo>
                  <a:cubicBezTo>
                    <a:pt x="1292" y="281"/>
                    <a:pt x="2253" y="1616"/>
                    <a:pt x="2782" y="2827"/>
                  </a:cubicBezTo>
                </a:path>
              </a:pathLst>
            </a:custGeom>
            <a:noFill/>
            <a:ln w="38100" cap="flat" cmpd="sng">
              <a:solidFill>
                <a:srgbClr val="C97B5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159" name="Google Shape;3159;p26"/>
            <p:cNvSpPr/>
            <p:nvPr/>
          </p:nvSpPr>
          <p:spPr>
            <a:xfrm>
              <a:off x="2029275" y="1602350"/>
              <a:ext cx="711525" cy="827750"/>
            </a:xfrm>
            <a:custGeom>
              <a:avLst/>
              <a:gdLst/>
              <a:ahLst/>
              <a:cxnLst/>
              <a:rect l="l" t="t" r="r" b="b"/>
              <a:pathLst>
                <a:path w="28461" h="33110" extrusionOk="0">
                  <a:moveTo>
                    <a:pt x="11751" y="1"/>
                  </a:moveTo>
                  <a:cubicBezTo>
                    <a:pt x="10527" y="1"/>
                    <a:pt x="9392" y="552"/>
                    <a:pt x="7316" y="2007"/>
                  </a:cubicBezTo>
                  <a:cubicBezTo>
                    <a:pt x="3257" y="4886"/>
                    <a:pt x="2030" y="9322"/>
                    <a:pt x="1134" y="13051"/>
                  </a:cubicBezTo>
                  <a:cubicBezTo>
                    <a:pt x="237" y="16826"/>
                    <a:pt x="567" y="23056"/>
                    <a:pt x="331" y="25747"/>
                  </a:cubicBezTo>
                  <a:cubicBezTo>
                    <a:pt x="1" y="28484"/>
                    <a:pt x="1039" y="31221"/>
                    <a:pt x="3069" y="33109"/>
                  </a:cubicBezTo>
                  <a:lnTo>
                    <a:pt x="8685" y="33062"/>
                  </a:lnTo>
                  <a:lnTo>
                    <a:pt x="9063" y="30277"/>
                  </a:lnTo>
                  <a:lnTo>
                    <a:pt x="6231" y="27540"/>
                  </a:lnTo>
                  <a:lnTo>
                    <a:pt x="4957" y="24047"/>
                  </a:lnTo>
                  <a:cubicBezTo>
                    <a:pt x="4957" y="24047"/>
                    <a:pt x="4850" y="24057"/>
                    <a:pt x="4680" y="24057"/>
                  </a:cubicBezTo>
                  <a:cubicBezTo>
                    <a:pt x="4015" y="24057"/>
                    <a:pt x="2369" y="23908"/>
                    <a:pt x="2219" y="22443"/>
                  </a:cubicBezTo>
                  <a:cubicBezTo>
                    <a:pt x="1983" y="20602"/>
                    <a:pt x="5004" y="20838"/>
                    <a:pt x="4957" y="20602"/>
                  </a:cubicBezTo>
                  <a:cubicBezTo>
                    <a:pt x="4862" y="20366"/>
                    <a:pt x="4485" y="16543"/>
                    <a:pt x="4485" y="16543"/>
                  </a:cubicBezTo>
                  <a:cubicBezTo>
                    <a:pt x="4485" y="16543"/>
                    <a:pt x="6420" y="14419"/>
                    <a:pt x="6608" y="12201"/>
                  </a:cubicBezTo>
                  <a:cubicBezTo>
                    <a:pt x="7637" y="12388"/>
                    <a:pt x="8683" y="12472"/>
                    <a:pt x="9714" y="12472"/>
                  </a:cubicBezTo>
                  <a:cubicBezTo>
                    <a:pt x="13884" y="12472"/>
                    <a:pt x="17809" y="11109"/>
                    <a:pt x="19398" y="9747"/>
                  </a:cubicBezTo>
                  <a:cubicBezTo>
                    <a:pt x="19965" y="11541"/>
                    <a:pt x="21617" y="12720"/>
                    <a:pt x="22797" y="14844"/>
                  </a:cubicBezTo>
                  <a:cubicBezTo>
                    <a:pt x="23976" y="16968"/>
                    <a:pt x="23976" y="17865"/>
                    <a:pt x="23976" y="17865"/>
                  </a:cubicBezTo>
                  <a:lnTo>
                    <a:pt x="23646" y="20555"/>
                  </a:lnTo>
                  <a:cubicBezTo>
                    <a:pt x="23646" y="20555"/>
                    <a:pt x="26195" y="21027"/>
                    <a:pt x="25864" y="22679"/>
                  </a:cubicBezTo>
                  <a:cubicBezTo>
                    <a:pt x="25655" y="23865"/>
                    <a:pt x="24517" y="24020"/>
                    <a:pt x="23938" y="24020"/>
                  </a:cubicBezTo>
                  <a:cubicBezTo>
                    <a:pt x="23734" y="24020"/>
                    <a:pt x="23599" y="24000"/>
                    <a:pt x="23599" y="24000"/>
                  </a:cubicBezTo>
                  <a:cubicBezTo>
                    <a:pt x="23599" y="24000"/>
                    <a:pt x="23080" y="27257"/>
                    <a:pt x="21239" y="28861"/>
                  </a:cubicBezTo>
                  <a:cubicBezTo>
                    <a:pt x="20437" y="29617"/>
                    <a:pt x="19634" y="30277"/>
                    <a:pt x="18738" y="30844"/>
                  </a:cubicBezTo>
                  <a:lnTo>
                    <a:pt x="18785" y="32496"/>
                  </a:lnTo>
                  <a:lnTo>
                    <a:pt x="27375" y="31929"/>
                  </a:lnTo>
                  <a:cubicBezTo>
                    <a:pt x="27375" y="31929"/>
                    <a:pt x="28460" y="22443"/>
                    <a:pt x="27658" y="17204"/>
                  </a:cubicBezTo>
                  <a:cubicBezTo>
                    <a:pt x="26855" y="11965"/>
                    <a:pt x="26336" y="8048"/>
                    <a:pt x="25062" y="6585"/>
                  </a:cubicBezTo>
                  <a:cubicBezTo>
                    <a:pt x="23788" y="5122"/>
                    <a:pt x="21286" y="5028"/>
                    <a:pt x="21286" y="5028"/>
                  </a:cubicBezTo>
                  <a:cubicBezTo>
                    <a:pt x="21286" y="5028"/>
                    <a:pt x="21286" y="2762"/>
                    <a:pt x="16567" y="1252"/>
                  </a:cubicBezTo>
                  <a:cubicBezTo>
                    <a:pt x="14233" y="528"/>
                    <a:pt x="12949" y="1"/>
                    <a:pt x="11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26"/>
            <p:cNvSpPr/>
            <p:nvPr/>
          </p:nvSpPr>
          <p:spPr>
            <a:xfrm>
              <a:off x="2185025" y="2144425"/>
              <a:ext cx="416525" cy="248525"/>
            </a:xfrm>
            <a:custGeom>
              <a:avLst/>
              <a:gdLst/>
              <a:ahLst/>
              <a:cxnLst/>
              <a:rect l="l" t="t" r="r" b="b"/>
              <a:pathLst>
                <a:path w="16661" h="9941" extrusionOk="0">
                  <a:moveTo>
                    <a:pt x="9844" y="0"/>
                  </a:moveTo>
                  <a:cubicBezTo>
                    <a:pt x="9348" y="0"/>
                    <a:pt x="8847" y="30"/>
                    <a:pt x="8354" y="99"/>
                  </a:cubicBezTo>
                  <a:cubicBezTo>
                    <a:pt x="5004" y="571"/>
                    <a:pt x="1" y="1421"/>
                    <a:pt x="1" y="1421"/>
                  </a:cubicBezTo>
                  <a:lnTo>
                    <a:pt x="1" y="5857"/>
                  </a:lnTo>
                  <a:cubicBezTo>
                    <a:pt x="1107" y="7833"/>
                    <a:pt x="4522" y="9941"/>
                    <a:pt x="8177" y="9941"/>
                  </a:cubicBezTo>
                  <a:cubicBezTo>
                    <a:pt x="11070" y="9941"/>
                    <a:pt x="14115" y="8620"/>
                    <a:pt x="16283" y="4866"/>
                  </a:cubicBezTo>
                  <a:cubicBezTo>
                    <a:pt x="16661" y="1845"/>
                    <a:pt x="15434" y="996"/>
                    <a:pt x="15434" y="996"/>
                  </a:cubicBezTo>
                  <a:cubicBezTo>
                    <a:pt x="15434" y="996"/>
                    <a:pt x="12721" y="0"/>
                    <a:pt x="98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26"/>
            <p:cNvSpPr/>
            <p:nvPr/>
          </p:nvSpPr>
          <p:spPr>
            <a:xfrm>
              <a:off x="2080600" y="1842475"/>
              <a:ext cx="607100" cy="425975"/>
            </a:xfrm>
            <a:custGeom>
              <a:avLst/>
              <a:gdLst/>
              <a:ahLst/>
              <a:cxnLst/>
              <a:rect l="l" t="t" r="r" b="b"/>
              <a:pathLst>
                <a:path w="24284" h="17039" extrusionOk="0">
                  <a:moveTo>
                    <a:pt x="17581" y="1"/>
                  </a:moveTo>
                  <a:cubicBezTo>
                    <a:pt x="14787" y="1602"/>
                    <a:pt x="11649" y="2687"/>
                    <a:pt x="8522" y="2687"/>
                  </a:cubicBezTo>
                  <a:cubicBezTo>
                    <a:pt x="7317" y="2687"/>
                    <a:pt x="6114" y="2526"/>
                    <a:pt x="4933" y="2172"/>
                  </a:cubicBezTo>
                  <a:cubicBezTo>
                    <a:pt x="4319" y="3871"/>
                    <a:pt x="3470" y="5475"/>
                    <a:pt x="2432" y="6938"/>
                  </a:cubicBezTo>
                  <a:lnTo>
                    <a:pt x="2904" y="10997"/>
                  </a:lnTo>
                  <a:cubicBezTo>
                    <a:pt x="2904" y="10997"/>
                    <a:pt x="2858" y="10995"/>
                    <a:pt x="2778" y="10995"/>
                  </a:cubicBezTo>
                  <a:cubicBezTo>
                    <a:pt x="2221" y="10995"/>
                    <a:pt x="1" y="11103"/>
                    <a:pt x="166" y="12838"/>
                  </a:cubicBezTo>
                  <a:cubicBezTo>
                    <a:pt x="275" y="14341"/>
                    <a:pt x="1176" y="14657"/>
                    <a:pt x="1914" y="14657"/>
                  </a:cubicBezTo>
                  <a:cubicBezTo>
                    <a:pt x="2452" y="14657"/>
                    <a:pt x="2904" y="14490"/>
                    <a:pt x="2904" y="14490"/>
                  </a:cubicBezTo>
                  <a:lnTo>
                    <a:pt x="3942" y="17038"/>
                  </a:lnTo>
                  <a:cubicBezTo>
                    <a:pt x="3942" y="17038"/>
                    <a:pt x="3281" y="14537"/>
                    <a:pt x="4178" y="13499"/>
                  </a:cubicBezTo>
                  <a:cubicBezTo>
                    <a:pt x="4178" y="13499"/>
                    <a:pt x="8142" y="13121"/>
                    <a:pt x="11776" y="12460"/>
                  </a:cubicBezTo>
                  <a:cubicBezTo>
                    <a:pt x="12437" y="12339"/>
                    <a:pt x="13130" y="12289"/>
                    <a:pt x="13820" y="12289"/>
                  </a:cubicBezTo>
                  <a:cubicBezTo>
                    <a:pt x="16879" y="12289"/>
                    <a:pt x="19894" y="13263"/>
                    <a:pt x="19894" y="13263"/>
                  </a:cubicBezTo>
                  <a:lnTo>
                    <a:pt x="20602" y="16094"/>
                  </a:lnTo>
                  <a:lnTo>
                    <a:pt x="21499" y="14395"/>
                  </a:lnTo>
                  <a:cubicBezTo>
                    <a:pt x="21669" y="14442"/>
                    <a:pt x="21840" y="14465"/>
                    <a:pt x="22010" y="14465"/>
                  </a:cubicBezTo>
                  <a:cubicBezTo>
                    <a:pt x="22686" y="14465"/>
                    <a:pt x="23320" y="14103"/>
                    <a:pt x="23622" y="13499"/>
                  </a:cubicBezTo>
                  <a:cubicBezTo>
                    <a:pt x="24283" y="12177"/>
                    <a:pt x="24094" y="11658"/>
                    <a:pt x="21593" y="10903"/>
                  </a:cubicBezTo>
                  <a:cubicBezTo>
                    <a:pt x="21876" y="6938"/>
                    <a:pt x="21121" y="5334"/>
                    <a:pt x="19800" y="4343"/>
                  </a:cubicBezTo>
                  <a:cubicBezTo>
                    <a:pt x="18478" y="3399"/>
                    <a:pt x="17817" y="803"/>
                    <a:pt x="17581" y="1"/>
                  </a:cubicBezTo>
                  <a:close/>
                </a:path>
              </a:pathLst>
            </a:custGeom>
            <a:solidFill>
              <a:srgbClr val="C97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26"/>
            <p:cNvSpPr/>
            <p:nvPr/>
          </p:nvSpPr>
          <p:spPr>
            <a:xfrm>
              <a:off x="2257750" y="2368450"/>
              <a:ext cx="242300" cy="59275"/>
            </a:xfrm>
            <a:custGeom>
              <a:avLst/>
              <a:gdLst/>
              <a:ahLst/>
              <a:cxnLst/>
              <a:rect l="l" t="t" r="r" b="b"/>
              <a:pathLst>
                <a:path w="9692" h="2371" extrusionOk="0">
                  <a:moveTo>
                    <a:pt x="226" y="1"/>
                  </a:moveTo>
                  <a:cubicBezTo>
                    <a:pt x="1" y="1"/>
                    <a:pt x="396" y="2371"/>
                    <a:pt x="396" y="2371"/>
                  </a:cubicBezTo>
                  <a:lnTo>
                    <a:pt x="9646" y="1852"/>
                  </a:lnTo>
                  <a:cubicBezTo>
                    <a:pt x="9646" y="1852"/>
                    <a:pt x="9692" y="199"/>
                    <a:pt x="9557" y="199"/>
                  </a:cubicBezTo>
                  <a:cubicBezTo>
                    <a:pt x="9555" y="199"/>
                    <a:pt x="9553" y="199"/>
                    <a:pt x="9552" y="200"/>
                  </a:cubicBezTo>
                  <a:cubicBezTo>
                    <a:pt x="9462" y="229"/>
                    <a:pt x="6878" y="747"/>
                    <a:pt x="4295" y="747"/>
                  </a:cubicBezTo>
                  <a:cubicBezTo>
                    <a:pt x="2780" y="747"/>
                    <a:pt x="1266" y="569"/>
                    <a:pt x="254" y="11"/>
                  </a:cubicBezTo>
                  <a:cubicBezTo>
                    <a:pt x="244" y="4"/>
                    <a:pt x="235" y="1"/>
                    <a:pt x="2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26"/>
            <p:cNvSpPr/>
            <p:nvPr/>
          </p:nvSpPr>
          <p:spPr>
            <a:xfrm>
              <a:off x="2201550" y="3382200"/>
              <a:ext cx="287925" cy="590025"/>
            </a:xfrm>
            <a:custGeom>
              <a:avLst/>
              <a:gdLst/>
              <a:ahLst/>
              <a:cxnLst/>
              <a:rect l="l" t="t" r="r" b="b"/>
              <a:pathLst>
                <a:path w="11517" h="23601" extrusionOk="0">
                  <a:moveTo>
                    <a:pt x="11048" y="0"/>
                  </a:moveTo>
                  <a:cubicBezTo>
                    <a:pt x="11047" y="0"/>
                    <a:pt x="11046" y="1"/>
                    <a:pt x="11044" y="2"/>
                  </a:cubicBezTo>
                  <a:cubicBezTo>
                    <a:pt x="10966" y="65"/>
                    <a:pt x="9912" y="86"/>
                    <a:pt x="8541" y="86"/>
                  </a:cubicBezTo>
                  <a:cubicBezTo>
                    <a:pt x="5800" y="86"/>
                    <a:pt x="1794" y="2"/>
                    <a:pt x="1794" y="2"/>
                  </a:cubicBezTo>
                  <a:cubicBezTo>
                    <a:pt x="1464" y="191"/>
                    <a:pt x="1" y="23459"/>
                    <a:pt x="1" y="23459"/>
                  </a:cubicBezTo>
                  <a:lnTo>
                    <a:pt x="11516" y="23600"/>
                  </a:lnTo>
                  <a:cubicBezTo>
                    <a:pt x="11516" y="23600"/>
                    <a:pt x="11283" y="0"/>
                    <a:pt x="110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26"/>
            <p:cNvSpPr/>
            <p:nvPr/>
          </p:nvSpPr>
          <p:spPr>
            <a:xfrm>
              <a:off x="1969100" y="3968650"/>
              <a:ext cx="797650" cy="2239500"/>
            </a:xfrm>
            <a:custGeom>
              <a:avLst/>
              <a:gdLst/>
              <a:ahLst/>
              <a:cxnLst/>
              <a:rect l="l" t="t" r="r" b="b"/>
              <a:pathLst>
                <a:path w="31906" h="89580" extrusionOk="0">
                  <a:moveTo>
                    <a:pt x="9346" y="1"/>
                  </a:moveTo>
                  <a:lnTo>
                    <a:pt x="8874" y="30300"/>
                  </a:lnTo>
                  <a:lnTo>
                    <a:pt x="1" y="27846"/>
                  </a:lnTo>
                  <a:lnTo>
                    <a:pt x="1794" y="87832"/>
                  </a:lnTo>
                  <a:lnTo>
                    <a:pt x="13074" y="89154"/>
                  </a:lnTo>
                  <a:cubicBezTo>
                    <a:pt x="13074" y="89154"/>
                    <a:pt x="13641" y="47574"/>
                    <a:pt x="13499" y="42241"/>
                  </a:cubicBezTo>
                  <a:cubicBezTo>
                    <a:pt x="13269" y="32388"/>
                    <a:pt x="15554" y="10720"/>
                    <a:pt x="15797" y="10720"/>
                  </a:cubicBezTo>
                  <a:cubicBezTo>
                    <a:pt x="15803" y="10720"/>
                    <a:pt x="15808" y="10734"/>
                    <a:pt x="15812" y="10761"/>
                  </a:cubicBezTo>
                  <a:cubicBezTo>
                    <a:pt x="15812" y="10761"/>
                    <a:pt x="16803" y="49320"/>
                    <a:pt x="17511" y="56636"/>
                  </a:cubicBezTo>
                  <a:cubicBezTo>
                    <a:pt x="18169" y="63878"/>
                    <a:pt x="18312" y="89580"/>
                    <a:pt x="19480" y="89580"/>
                  </a:cubicBezTo>
                  <a:cubicBezTo>
                    <a:pt x="19484" y="89580"/>
                    <a:pt x="19489" y="89579"/>
                    <a:pt x="19493" y="89579"/>
                  </a:cubicBezTo>
                  <a:cubicBezTo>
                    <a:pt x="20626" y="89437"/>
                    <a:pt x="30348" y="86700"/>
                    <a:pt x="30348" y="86700"/>
                  </a:cubicBezTo>
                  <a:lnTo>
                    <a:pt x="31905" y="28507"/>
                  </a:lnTo>
                  <a:lnTo>
                    <a:pt x="31905" y="28507"/>
                  </a:lnTo>
                  <a:cubicBezTo>
                    <a:pt x="31905" y="28507"/>
                    <a:pt x="26255" y="30086"/>
                    <a:pt x="21542" y="30086"/>
                  </a:cubicBezTo>
                  <a:cubicBezTo>
                    <a:pt x="21232" y="30086"/>
                    <a:pt x="20926" y="30079"/>
                    <a:pt x="20626" y="30064"/>
                  </a:cubicBezTo>
                  <a:cubicBezTo>
                    <a:pt x="20154" y="17699"/>
                    <a:pt x="20814" y="142"/>
                    <a:pt x="20814" y="142"/>
                  </a:cubicBezTo>
                  <a:lnTo>
                    <a:pt x="934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26"/>
            <p:cNvSpPr/>
            <p:nvPr/>
          </p:nvSpPr>
          <p:spPr>
            <a:xfrm>
              <a:off x="1952600" y="3382250"/>
              <a:ext cx="293800" cy="177000"/>
            </a:xfrm>
            <a:custGeom>
              <a:avLst/>
              <a:gdLst/>
              <a:ahLst/>
              <a:cxnLst/>
              <a:rect l="l" t="t" r="r" b="b"/>
              <a:pathLst>
                <a:path w="11752" h="7080" extrusionOk="0">
                  <a:moveTo>
                    <a:pt x="11752" y="0"/>
                  </a:moveTo>
                  <a:lnTo>
                    <a:pt x="0" y="897"/>
                  </a:lnTo>
                  <a:lnTo>
                    <a:pt x="236" y="3729"/>
                  </a:lnTo>
                  <a:lnTo>
                    <a:pt x="11091" y="7080"/>
                  </a:lnTo>
                  <a:lnTo>
                    <a:pt x="1175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26"/>
            <p:cNvSpPr/>
            <p:nvPr/>
          </p:nvSpPr>
          <p:spPr>
            <a:xfrm>
              <a:off x="2477650" y="3359825"/>
              <a:ext cx="359900" cy="1355725"/>
            </a:xfrm>
            <a:custGeom>
              <a:avLst/>
              <a:gdLst/>
              <a:ahLst/>
              <a:cxnLst/>
              <a:rect l="l" t="t" r="r" b="b"/>
              <a:pathLst>
                <a:path w="14396" h="54229" extrusionOk="0">
                  <a:moveTo>
                    <a:pt x="11280" y="0"/>
                  </a:moveTo>
                  <a:lnTo>
                    <a:pt x="0" y="850"/>
                  </a:lnTo>
                  <a:lnTo>
                    <a:pt x="472" y="9298"/>
                  </a:lnTo>
                  <a:lnTo>
                    <a:pt x="6655" y="11280"/>
                  </a:lnTo>
                  <a:cubicBezTo>
                    <a:pt x="6655" y="11280"/>
                    <a:pt x="8637" y="43374"/>
                    <a:pt x="8637" y="47810"/>
                  </a:cubicBezTo>
                  <a:cubicBezTo>
                    <a:pt x="8637" y="52199"/>
                    <a:pt x="7740" y="54229"/>
                    <a:pt x="7740" y="54229"/>
                  </a:cubicBezTo>
                  <a:lnTo>
                    <a:pt x="11516" y="52907"/>
                  </a:lnTo>
                  <a:cubicBezTo>
                    <a:pt x="11516" y="52907"/>
                    <a:pt x="11582" y="52935"/>
                    <a:pt x="11693" y="52935"/>
                  </a:cubicBezTo>
                  <a:cubicBezTo>
                    <a:pt x="12119" y="52935"/>
                    <a:pt x="13210" y="52518"/>
                    <a:pt x="13734" y="48471"/>
                  </a:cubicBezTo>
                  <a:cubicBezTo>
                    <a:pt x="14395" y="43374"/>
                    <a:pt x="11280" y="0"/>
                    <a:pt x="112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26"/>
            <p:cNvSpPr/>
            <p:nvPr/>
          </p:nvSpPr>
          <p:spPr>
            <a:xfrm>
              <a:off x="2931900" y="3064850"/>
              <a:ext cx="99150" cy="134525"/>
            </a:xfrm>
            <a:custGeom>
              <a:avLst/>
              <a:gdLst/>
              <a:ahLst/>
              <a:cxnLst/>
              <a:rect l="l" t="t" r="r" b="b"/>
              <a:pathLst>
                <a:path w="3966" h="5381" extrusionOk="0">
                  <a:moveTo>
                    <a:pt x="2266" y="1"/>
                  </a:moveTo>
                  <a:cubicBezTo>
                    <a:pt x="1558" y="708"/>
                    <a:pt x="803" y="1322"/>
                    <a:pt x="1" y="1841"/>
                  </a:cubicBezTo>
                  <a:lnTo>
                    <a:pt x="3729" y="5381"/>
                  </a:lnTo>
                  <a:lnTo>
                    <a:pt x="3965" y="756"/>
                  </a:lnTo>
                  <a:lnTo>
                    <a:pt x="226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26"/>
            <p:cNvSpPr/>
            <p:nvPr/>
          </p:nvSpPr>
          <p:spPr>
            <a:xfrm>
              <a:off x="1726050" y="3158400"/>
              <a:ext cx="82625" cy="90550"/>
            </a:xfrm>
            <a:custGeom>
              <a:avLst/>
              <a:gdLst/>
              <a:ahLst/>
              <a:cxnLst/>
              <a:rect l="l" t="t" r="r" b="b"/>
              <a:pathLst>
                <a:path w="3305" h="3622" extrusionOk="0">
                  <a:moveTo>
                    <a:pt x="726" y="1"/>
                  </a:moveTo>
                  <a:cubicBezTo>
                    <a:pt x="523" y="1"/>
                    <a:pt x="295" y="89"/>
                    <a:pt x="1" y="317"/>
                  </a:cubicBezTo>
                  <a:lnTo>
                    <a:pt x="661" y="3621"/>
                  </a:lnTo>
                  <a:lnTo>
                    <a:pt x="3304" y="978"/>
                  </a:lnTo>
                  <a:cubicBezTo>
                    <a:pt x="1780" y="978"/>
                    <a:pt x="1400" y="1"/>
                    <a:pt x="7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26"/>
            <p:cNvSpPr/>
            <p:nvPr/>
          </p:nvSpPr>
          <p:spPr>
            <a:xfrm>
              <a:off x="2799750" y="3166325"/>
              <a:ext cx="326875" cy="292200"/>
            </a:xfrm>
            <a:custGeom>
              <a:avLst/>
              <a:gdLst/>
              <a:ahLst/>
              <a:cxnLst/>
              <a:rect l="l" t="t" r="r" b="b"/>
              <a:pathLst>
                <a:path w="13075" h="11688" extrusionOk="0">
                  <a:moveTo>
                    <a:pt x="9723" y="0"/>
                  </a:moveTo>
                  <a:lnTo>
                    <a:pt x="9534" y="7269"/>
                  </a:lnTo>
                  <a:lnTo>
                    <a:pt x="1" y="8165"/>
                  </a:lnTo>
                  <a:cubicBezTo>
                    <a:pt x="1" y="8165"/>
                    <a:pt x="2811" y="11687"/>
                    <a:pt x="5927" y="11687"/>
                  </a:cubicBezTo>
                  <a:cubicBezTo>
                    <a:pt x="6308" y="11687"/>
                    <a:pt x="6694" y="11634"/>
                    <a:pt x="7080" y="11516"/>
                  </a:cubicBezTo>
                  <a:cubicBezTo>
                    <a:pt x="10620" y="10383"/>
                    <a:pt x="13074" y="661"/>
                    <a:pt x="13074" y="661"/>
                  </a:cubicBezTo>
                  <a:lnTo>
                    <a:pt x="13074" y="661"/>
                  </a:lnTo>
                  <a:cubicBezTo>
                    <a:pt x="12424" y="1066"/>
                    <a:pt x="11886" y="1216"/>
                    <a:pt x="11445" y="1216"/>
                  </a:cubicBezTo>
                  <a:cubicBezTo>
                    <a:pt x="10189" y="1216"/>
                    <a:pt x="9723" y="0"/>
                    <a:pt x="97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26"/>
            <p:cNvSpPr/>
            <p:nvPr/>
          </p:nvSpPr>
          <p:spPr>
            <a:xfrm>
              <a:off x="1582100" y="3176950"/>
              <a:ext cx="348100" cy="306725"/>
            </a:xfrm>
            <a:custGeom>
              <a:avLst/>
              <a:gdLst/>
              <a:ahLst/>
              <a:cxnLst/>
              <a:rect l="l" t="t" r="r" b="b"/>
              <a:pathLst>
                <a:path w="13924" h="12269" extrusionOk="0">
                  <a:moveTo>
                    <a:pt x="3540" y="0"/>
                  </a:moveTo>
                  <a:lnTo>
                    <a:pt x="4201" y="4012"/>
                  </a:lnTo>
                  <a:lnTo>
                    <a:pt x="3116" y="4861"/>
                  </a:lnTo>
                  <a:lnTo>
                    <a:pt x="898" y="236"/>
                  </a:lnTo>
                  <a:lnTo>
                    <a:pt x="898" y="236"/>
                  </a:lnTo>
                  <a:cubicBezTo>
                    <a:pt x="897" y="236"/>
                    <a:pt x="1" y="1558"/>
                    <a:pt x="1983" y="5097"/>
                  </a:cubicBezTo>
                  <a:cubicBezTo>
                    <a:pt x="4012" y="8637"/>
                    <a:pt x="4201" y="9770"/>
                    <a:pt x="6655" y="11091"/>
                  </a:cubicBezTo>
                  <a:cubicBezTo>
                    <a:pt x="7728" y="11680"/>
                    <a:pt x="8894" y="12269"/>
                    <a:pt x="10033" y="12269"/>
                  </a:cubicBezTo>
                  <a:cubicBezTo>
                    <a:pt x="11450" y="12269"/>
                    <a:pt x="12825" y="11358"/>
                    <a:pt x="13924" y="8401"/>
                  </a:cubicBezTo>
                  <a:lnTo>
                    <a:pt x="13924" y="8401"/>
                  </a:lnTo>
                  <a:cubicBezTo>
                    <a:pt x="10384" y="8873"/>
                    <a:pt x="6844" y="9062"/>
                    <a:pt x="6844" y="9062"/>
                  </a:cubicBezTo>
                  <a:lnTo>
                    <a:pt x="6183" y="1133"/>
                  </a:lnTo>
                  <a:lnTo>
                    <a:pt x="35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26"/>
            <p:cNvSpPr/>
            <p:nvPr/>
          </p:nvSpPr>
          <p:spPr>
            <a:xfrm>
              <a:off x="2203900" y="1842475"/>
              <a:ext cx="477575" cy="402375"/>
            </a:xfrm>
            <a:custGeom>
              <a:avLst/>
              <a:gdLst/>
              <a:ahLst/>
              <a:cxnLst/>
              <a:rect l="l" t="t" r="r" b="b"/>
              <a:pathLst>
                <a:path w="19103" h="16095" extrusionOk="0">
                  <a:moveTo>
                    <a:pt x="12649" y="1"/>
                  </a:moveTo>
                  <a:cubicBezTo>
                    <a:pt x="9582" y="2035"/>
                    <a:pt x="6906" y="2839"/>
                    <a:pt x="4306" y="2839"/>
                  </a:cubicBezTo>
                  <a:cubicBezTo>
                    <a:pt x="2865" y="2839"/>
                    <a:pt x="1448" y="2592"/>
                    <a:pt x="1" y="2172"/>
                  </a:cubicBezTo>
                  <a:lnTo>
                    <a:pt x="1" y="2172"/>
                  </a:lnTo>
                  <a:cubicBezTo>
                    <a:pt x="1598" y="3320"/>
                    <a:pt x="3974" y="3658"/>
                    <a:pt x="6214" y="3658"/>
                  </a:cubicBezTo>
                  <a:cubicBezTo>
                    <a:pt x="9404" y="3658"/>
                    <a:pt x="12319" y="2974"/>
                    <a:pt x="12319" y="2974"/>
                  </a:cubicBezTo>
                  <a:cubicBezTo>
                    <a:pt x="13027" y="4154"/>
                    <a:pt x="13593" y="5428"/>
                    <a:pt x="14065" y="6702"/>
                  </a:cubicBezTo>
                  <a:cubicBezTo>
                    <a:pt x="14490" y="8260"/>
                    <a:pt x="13641" y="12460"/>
                    <a:pt x="13641" y="12460"/>
                  </a:cubicBezTo>
                  <a:cubicBezTo>
                    <a:pt x="13641" y="12460"/>
                    <a:pt x="15812" y="14914"/>
                    <a:pt x="15670" y="16094"/>
                  </a:cubicBezTo>
                  <a:lnTo>
                    <a:pt x="16567" y="14395"/>
                  </a:lnTo>
                  <a:cubicBezTo>
                    <a:pt x="16567" y="14395"/>
                    <a:pt x="16863" y="14460"/>
                    <a:pt x="17238" y="14460"/>
                  </a:cubicBezTo>
                  <a:cubicBezTo>
                    <a:pt x="17821" y="14460"/>
                    <a:pt x="18594" y="14303"/>
                    <a:pt x="18738" y="13499"/>
                  </a:cubicBezTo>
                  <a:cubicBezTo>
                    <a:pt x="19102" y="12222"/>
                    <a:pt x="18102" y="10945"/>
                    <a:pt x="16799" y="10945"/>
                  </a:cubicBezTo>
                  <a:cubicBezTo>
                    <a:pt x="16754" y="10945"/>
                    <a:pt x="16707" y="10947"/>
                    <a:pt x="16661" y="10950"/>
                  </a:cubicBezTo>
                  <a:cubicBezTo>
                    <a:pt x="16661" y="10950"/>
                    <a:pt x="16850" y="6466"/>
                    <a:pt x="16048" y="5664"/>
                  </a:cubicBezTo>
                  <a:cubicBezTo>
                    <a:pt x="12838" y="2360"/>
                    <a:pt x="12933" y="284"/>
                    <a:pt x="12649" y="1"/>
                  </a:cubicBezTo>
                  <a:close/>
                </a:path>
              </a:pathLst>
            </a:custGeom>
            <a:solidFill>
              <a:srgbClr val="915A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26"/>
            <p:cNvSpPr/>
            <p:nvPr/>
          </p:nvSpPr>
          <p:spPr>
            <a:xfrm>
              <a:off x="2264075" y="2368700"/>
              <a:ext cx="234825" cy="59025"/>
            </a:xfrm>
            <a:custGeom>
              <a:avLst/>
              <a:gdLst/>
              <a:ahLst/>
              <a:cxnLst/>
              <a:rect l="l" t="t" r="r" b="b"/>
              <a:pathLst>
                <a:path w="9393" h="2361" extrusionOk="0">
                  <a:moveTo>
                    <a:pt x="1" y="1"/>
                  </a:moveTo>
                  <a:lnTo>
                    <a:pt x="143" y="2361"/>
                  </a:lnTo>
                  <a:lnTo>
                    <a:pt x="9393" y="1842"/>
                  </a:lnTo>
                  <a:lnTo>
                    <a:pt x="9299" y="190"/>
                  </a:lnTo>
                  <a:cubicBezTo>
                    <a:pt x="8053" y="576"/>
                    <a:pt x="6707" y="711"/>
                    <a:pt x="5437" y="711"/>
                  </a:cubicBezTo>
                  <a:cubicBezTo>
                    <a:pt x="2520" y="71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97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26"/>
            <p:cNvSpPr/>
            <p:nvPr/>
          </p:nvSpPr>
          <p:spPr>
            <a:xfrm>
              <a:off x="2087700" y="2105325"/>
              <a:ext cx="106800" cy="137150"/>
            </a:xfrm>
            <a:custGeom>
              <a:avLst/>
              <a:gdLst/>
              <a:ahLst/>
              <a:cxnLst/>
              <a:rect l="l" t="t" r="r" b="b"/>
              <a:pathLst>
                <a:path w="4272" h="5486" extrusionOk="0">
                  <a:moveTo>
                    <a:pt x="2343" y="1"/>
                  </a:moveTo>
                  <a:cubicBezTo>
                    <a:pt x="1725" y="1"/>
                    <a:pt x="0" y="1250"/>
                    <a:pt x="449" y="2371"/>
                  </a:cubicBezTo>
                  <a:cubicBezTo>
                    <a:pt x="983" y="3755"/>
                    <a:pt x="1749" y="3986"/>
                    <a:pt x="2200" y="3986"/>
                  </a:cubicBezTo>
                  <a:cubicBezTo>
                    <a:pt x="2426" y="3986"/>
                    <a:pt x="2572" y="3928"/>
                    <a:pt x="2572" y="3928"/>
                  </a:cubicBezTo>
                  <a:lnTo>
                    <a:pt x="3658" y="5486"/>
                  </a:lnTo>
                  <a:cubicBezTo>
                    <a:pt x="3658" y="5061"/>
                    <a:pt x="4271" y="3173"/>
                    <a:pt x="3894" y="2985"/>
                  </a:cubicBezTo>
                  <a:cubicBezTo>
                    <a:pt x="3516" y="2796"/>
                    <a:pt x="2950" y="200"/>
                    <a:pt x="2431" y="11"/>
                  </a:cubicBezTo>
                  <a:cubicBezTo>
                    <a:pt x="2405" y="4"/>
                    <a:pt x="2376" y="1"/>
                    <a:pt x="2343" y="1"/>
                  </a:cubicBezTo>
                  <a:close/>
                </a:path>
              </a:pathLst>
            </a:custGeom>
            <a:solidFill>
              <a:srgbClr val="C97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26"/>
            <p:cNvSpPr/>
            <p:nvPr/>
          </p:nvSpPr>
          <p:spPr>
            <a:xfrm>
              <a:off x="2201550" y="3381075"/>
              <a:ext cx="280850" cy="598225"/>
            </a:xfrm>
            <a:custGeom>
              <a:avLst/>
              <a:gdLst/>
              <a:ahLst/>
              <a:cxnLst/>
              <a:rect l="l" t="t" r="r" b="b"/>
              <a:pathLst>
                <a:path w="11234" h="23929" extrusionOk="0">
                  <a:moveTo>
                    <a:pt x="11044" y="0"/>
                  </a:moveTo>
                  <a:lnTo>
                    <a:pt x="1180" y="472"/>
                  </a:lnTo>
                  <a:lnTo>
                    <a:pt x="1" y="23504"/>
                  </a:lnTo>
                  <a:lnTo>
                    <a:pt x="2785" y="23928"/>
                  </a:lnTo>
                  <a:lnTo>
                    <a:pt x="3257" y="7268"/>
                  </a:lnTo>
                  <a:lnTo>
                    <a:pt x="11233" y="9014"/>
                  </a:lnTo>
                  <a:lnTo>
                    <a:pt x="1104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26"/>
            <p:cNvSpPr/>
            <p:nvPr/>
          </p:nvSpPr>
          <p:spPr>
            <a:xfrm>
              <a:off x="1972650" y="3968650"/>
              <a:ext cx="516825" cy="2228850"/>
            </a:xfrm>
            <a:custGeom>
              <a:avLst/>
              <a:gdLst/>
              <a:ahLst/>
              <a:cxnLst/>
              <a:rect l="l" t="t" r="r" b="b"/>
              <a:pathLst>
                <a:path w="20673" h="89154" extrusionOk="0">
                  <a:moveTo>
                    <a:pt x="9157" y="1"/>
                  </a:moveTo>
                  <a:cubicBezTo>
                    <a:pt x="8543" y="1605"/>
                    <a:pt x="8732" y="30300"/>
                    <a:pt x="8732" y="30300"/>
                  </a:cubicBezTo>
                  <a:lnTo>
                    <a:pt x="1" y="28460"/>
                  </a:lnTo>
                  <a:lnTo>
                    <a:pt x="8260" y="34784"/>
                  </a:lnTo>
                  <a:lnTo>
                    <a:pt x="7363" y="88635"/>
                  </a:lnTo>
                  <a:lnTo>
                    <a:pt x="12932" y="89154"/>
                  </a:lnTo>
                  <a:cubicBezTo>
                    <a:pt x="12932" y="89154"/>
                    <a:pt x="13263" y="57061"/>
                    <a:pt x="13263" y="46017"/>
                  </a:cubicBezTo>
                  <a:cubicBezTo>
                    <a:pt x="13263" y="34926"/>
                    <a:pt x="15292" y="10714"/>
                    <a:pt x="15292" y="10714"/>
                  </a:cubicBezTo>
                  <a:lnTo>
                    <a:pt x="15292" y="10714"/>
                  </a:lnTo>
                  <a:cubicBezTo>
                    <a:pt x="15292" y="10714"/>
                    <a:pt x="14757" y="10886"/>
                    <a:pt x="14181" y="10886"/>
                  </a:cubicBezTo>
                  <a:cubicBezTo>
                    <a:pt x="13477" y="10886"/>
                    <a:pt x="12713" y="10629"/>
                    <a:pt x="12791" y="9487"/>
                  </a:cubicBezTo>
                  <a:cubicBezTo>
                    <a:pt x="12979" y="7410"/>
                    <a:pt x="11658" y="2927"/>
                    <a:pt x="11658" y="2927"/>
                  </a:cubicBezTo>
                  <a:cubicBezTo>
                    <a:pt x="11658" y="2927"/>
                    <a:pt x="19776" y="2927"/>
                    <a:pt x="20531" y="2785"/>
                  </a:cubicBezTo>
                  <a:lnTo>
                    <a:pt x="20672" y="142"/>
                  </a:lnTo>
                  <a:lnTo>
                    <a:pt x="20672" y="142"/>
                  </a:lnTo>
                  <a:cubicBezTo>
                    <a:pt x="19221" y="195"/>
                    <a:pt x="17776" y="222"/>
                    <a:pt x="16336" y="222"/>
                  </a:cubicBezTo>
                  <a:cubicBezTo>
                    <a:pt x="13935" y="222"/>
                    <a:pt x="11546" y="148"/>
                    <a:pt x="91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26"/>
            <p:cNvSpPr/>
            <p:nvPr/>
          </p:nvSpPr>
          <p:spPr>
            <a:xfrm>
              <a:off x="2595625" y="4694300"/>
              <a:ext cx="173475" cy="1490225"/>
            </a:xfrm>
            <a:custGeom>
              <a:avLst/>
              <a:gdLst/>
              <a:ahLst/>
              <a:cxnLst/>
              <a:rect l="l" t="t" r="r" b="b"/>
              <a:pathLst>
                <a:path w="6939" h="59609" extrusionOk="0">
                  <a:moveTo>
                    <a:pt x="6939" y="0"/>
                  </a:moveTo>
                  <a:lnTo>
                    <a:pt x="473" y="1180"/>
                  </a:lnTo>
                  <a:cubicBezTo>
                    <a:pt x="1" y="1652"/>
                    <a:pt x="1" y="59609"/>
                    <a:pt x="1" y="59609"/>
                  </a:cubicBezTo>
                  <a:lnTo>
                    <a:pt x="5900" y="57815"/>
                  </a:lnTo>
                  <a:lnTo>
                    <a:pt x="69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26"/>
            <p:cNvSpPr/>
            <p:nvPr/>
          </p:nvSpPr>
          <p:spPr>
            <a:xfrm>
              <a:off x="2223975" y="2153975"/>
              <a:ext cx="371675" cy="233000"/>
            </a:xfrm>
            <a:custGeom>
              <a:avLst/>
              <a:gdLst/>
              <a:ahLst/>
              <a:cxnLst/>
              <a:rect l="l" t="t" r="r" b="b"/>
              <a:pathLst>
                <a:path w="14867" h="9320" extrusionOk="0">
                  <a:moveTo>
                    <a:pt x="12838" y="0"/>
                  </a:moveTo>
                  <a:cubicBezTo>
                    <a:pt x="12838" y="0"/>
                    <a:pt x="11705" y="2690"/>
                    <a:pt x="10383" y="5333"/>
                  </a:cubicBezTo>
                  <a:cubicBezTo>
                    <a:pt x="9632" y="6835"/>
                    <a:pt x="7876" y="7621"/>
                    <a:pt x="5650" y="7621"/>
                  </a:cubicBezTo>
                  <a:cubicBezTo>
                    <a:pt x="3959" y="7621"/>
                    <a:pt x="1997" y="7167"/>
                    <a:pt x="0" y="6230"/>
                  </a:cubicBezTo>
                  <a:lnTo>
                    <a:pt x="0" y="6230"/>
                  </a:lnTo>
                  <a:cubicBezTo>
                    <a:pt x="1636" y="7734"/>
                    <a:pt x="1657" y="9320"/>
                    <a:pt x="6466" y="9320"/>
                  </a:cubicBezTo>
                  <a:cubicBezTo>
                    <a:pt x="6790" y="9320"/>
                    <a:pt x="7135" y="9313"/>
                    <a:pt x="7504" y="9298"/>
                  </a:cubicBezTo>
                  <a:cubicBezTo>
                    <a:pt x="13404" y="9062"/>
                    <a:pt x="14867" y="3634"/>
                    <a:pt x="14867" y="3634"/>
                  </a:cubicBezTo>
                  <a:lnTo>
                    <a:pt x="13876" y="614"/>
                  </a:lnTo>
                  <a:lnTo>
                    <a:pt x="1283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26"/>
            <p:cNvSpPr/>
            <p:nvPr/>
          </p:nvSpPr>
          <p:spPr>
            <a:xfrm>
              <a:off x="1655250" y="3018775"/>
              <a:ext cx="135725" cy="31950"/>
            </a:xfrm>
            <a:custGeom>
              <a:avLst/>
              <a:gdLst/>
              <a:ahLst/>
              <a:cxnLst/>
              <a:rect l="l" t="t" r="r" b="b"/>
              <a:pathLst>
                <a:path w="5429" h="1278" extrusionOk="0">
                  <a:moveTo>
                    <a:pt x="3582" y="1"/>
                  </a:moveTo>
                  <a:cubicBezTo>
                    <a:pt x="3409" y="1"/>
                    <a:pt x="3236" y="17"/>
                    <a:pt x="3069" y="50"/>
                  </a:cubicBezTo>
                  <a:cubicBezTo>
                    <a:pt x="1936" y="97"/>
                    <a:pt x="567" y="286"/>
                    <a:pt x="1" y="1277"/>
                  </a:cubicBezTo>
                  <a:lnTo>
                    <a:pt x="2738" y="1136"/>
                  </a:lnTo>
                  <a:lnTo>
                    <a:pt x="5428" y="1136"/>
                  </a:lnTo>
                  <a:cubicBezTo>
                    <a:pt x="5334" y="664"/>
                    <a:pt x="4956" y="286"/>
                    <a:pt x="4485" y="144"/>
                  </a:cubicBezTo>
                  <a:cubicBezTo>
                    <a:pt x="4210" y="53"/>
                    <a:pt x="3897" y="1"/>
                    <a:pt x="3582" y="1"/>
                  </a:cubicBezTo>
                  <a:close/>
                </a:path>
              </a:pathLst>
            </a:custGeom>
            <a:solidFill>
              <a:srgbClr val="915A40"/>
            </a:solidFill>
            <a:ln w="9525" cap="flat" cmpd="sng">
              <a:solidFill>
                <a:srgbClr val="C97B5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26"/>
            <p:cNvSpPr/>
            <p:nvPr/>
          </p:nvSpPr>
          <p:spPr>
            <a:xfrm>
              <a:off x="1678850" y="3077750"/>
              <a:ext cx="113075" cy="36675"/>
            </a:xfrm>
            <a:custGeom>
              <a:avLst/>
              <a:gdLst/>
              <a:ahLst/>
              <a:cxnLst/>
              <a:rect l="l" t="t" r="r" b="b"/>
              <a:pathLst>
                <a:path w="4523" h="1467" extrusionOk="0">
                  <a:moveTo>
                    <a:pt x="2698" y="1"/>
                  </a:moveTo>
                  <a:cubicBezTo>
                    <a:pt x="2664" y="1"/>
                    <a:pt x="2630" y="2"/>
                    <a:pt x="2597" y="4"/>
                  </a:cubicBezTo>
                  <a:cubicBezTo>
                    <a:pt x="1794" y="4"/>
                    <a:pt x="992" y="287"/>
                    <a:pt x="378" y="853"/>
                  </a:cubicBezTo>
                  <a:cubicBezTo>
                    <a:pt x="237" y="995"/>
                    <a:pt x="1" y="1325"/>
                    <a:pt x="237" y="1467"/>
                  </a:cubicBezTo>
                  <a:lnTo>
                    <a:pt x="4343" y="1420"/>
                  </a:lnTo>
                  <a:cubicBezTo>
                    <a:pt x="4352" y="1438"/>
                    <a:pt x="4364" y="1445"/>
                    <a:pt x="4378" y="1445"/>
                  </a:cubicBezTo>
                  <a:cubicBezTo>
                    <a:pt x="4437" y="1445"/>
                    <a:pt x="4523" y="1307"/>
                    <a:pt x="4484" y="1231"/>
                  </a:cubicBezTo>
                  <a:cubicBezTo>
                    <a:pt x="4168" y="507"/>
                    <a:pt x="3462" y="1"/>
                    <a:pt x="2698" y="1"/>
                  </a:cubicBezTo>
                  <a:close/>
                </a:path>
              </a:pathLst>
            </a:custGeom>
            <a:solidFill>
              <a:srgbClr val="915A40"/>
            </a:solidFill>
            <a:ln w="9525" cap="flat" cmpd="sng">
              <a:solidFill>
                <a:srgbClr val="C97B5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26"/>
            <p:cNvSpPr/>
            <p:nvPr/>
          </p:nvSpPr>
          <p:spPr>
            <a:xfrm>
              <a:off x="2917725" y="2813275"/>
              <a:ext cx="158151" cy="102599"/>
            </a:xfrm>
            <a:custGeom>
              <a:avLst/>
              <a:gdLst/>
              <a:ahLst/>
              <a:cxnLst/>
              <a:rect l="l" t="t" r="r" b="b"/>
              <a:pathLst>
                <a:path w="5712" h="3315" extrusionOk="0">
                  <a:moveTo>
                    <a:pt x="2882" y="1"/>
                  </a:moveTo>
                  <a:cubicBezTo>
                    <a:pt x="2216" y="1"/>
                    <a:pt x="1594" y="287"/>
                    <a:pt x="1181" y="813"/>
                  </a:cubicBezTo>
                  <a:cubicBezTo>
                    <a:pt x="662" y="1427"/>
                    <a:pt x="237" y="2182"/>
                    <a:pt x="1" y="2937"/>
                  </a:cubicBezTo>
                  <a:lnTo>
                    <a:pt x="756" y="2512"/>
                  </a:lnTo>
                  <a:cubicBezTo>
                    <a:pt x="2361" y="2890"/>
                    <a:pt x="4013" y="3173"/>
                    <a:pt x="5712" y="3314"/>
                  </a:cubicBezTo>
                  <a:cubicBezTo>
                    <a:pt x="5617" y="2182"/>
                    <a:pt x="5051" y="1096"/>
                    <a:pt x="4107" y="436"/>
                  </a:cubicBezTo>
                  <a:cubicBezTo>
                    <a:pt x="3871" y="247"/>
                    <a:pt x="3635" y="105"/>
                    <a:pt x="3399" y="58"/>
                  </a:cubicBezTo>
                  <a:cubicBezTo>
                    <a:pt x="3226" y="19"/>
                    <a:pt x="3052" y="1"/>
                    <a:pt x="2882" y="1"/>
                  </a:cubicBezTo>
                  <a:close/>
                </a:path>
              </a:pathLst>
            </a:custGeom>
            <a:solidFill>
              <a:srgbClr val="915A40"/>
            </a:solidFill>
            <a:ln w="9525" cap="flat" cmpd="sng">
              <a:solidFill>
                <a:srgbClr val="C97B5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26"/>
            <p:cNvSpPr/>
            <p:nvPr/>
          </p:nvSpPr>
          <p:spPr>
            <a:xfrm>
              <a:off x="2908900" y="2888725"/>
              <a:ext cx="191177" cy="90550"/>
            </a:xfrm>
            <a:custGeom>
              <a:avLst/>
              <a:gdLst/>
              <a:ahLst/>
              <a:cxnLst/>
              <a:rect l="l" t="t" r="r" b="b"/>
              <a:pathLst>
                <a:path w="5806" h="1717" extrusionOk="0">
                  <a:moveTo>
                    <a:pt x="2059" y="0"/>
                  </a:moveTo>
                  <a:cubicBezTo>
                    <a:pt x="1800" y="0"/>
                    <a:pt x="1535" y="53"/>
                    <a:pt x="1322" y="159"/>
                  </a:cubicBezTo>
                  <a:cubicBezTo>
                    <a:pt x="709" y="443"/>
                    <a:pt x="567" y="1292"/>
                    <a:pt x="1" y="1717"/>
                  </a:cubicBezTo>
                  <a:lnTo>
                    <a:pt x="1133" y="1103"/>
                  </a:lnTo>
                  <a:cubicBezTo>
                    <a:pt x="2160" y="1264"/>
                    <a:pt x="3208" y="1359"/>
                    <a:pt x="4262" y="1359"/>
                  </a:cubicBezTo>
                  <a:cubicBezTo>
                    <a:pt x="4760" y="1359"/>
                    <a:pt x="5259" y="1337"/>
                    <a:pt x="5759" y="1292"/>
                  </a:cubicBezTo>
                  <a:cubicBezTo>
                    <a:pt x="5806" y="915"/>
                    <a:pt x="5664" y="537"/>
                    <a:pt x="5287" y="395"/>
                  </a:cubicBezTo>
                  <a:cubicBezTo>
                    <a:pt x="5013" y="239"/>
                    <a:pt x="4707" y="147"/>
                    <a:pt x="4395" y="147"/>
                  </a:cubicBezTo>
                  <a:cubicBezTo>
                    <a:pt x="4331" y="147"/>
                    <a:pt x="4266" y="151"/>
                    <a:pt x="4201" y="159"/>
                  </a:cubicBezTo>
                  <a:lnTo>
                    <a:pt x="2313" y="18"/>
                  </a:lnTo>
                  <a:cubicBezTo>
                    <a:pt x="2231" y="6"/>
                    <a:pt x="2145" y="0"/>
                    <a:pt x="2059" y="0"/>
                  </a:cubicBezTo>
                  <a:close/>
                </a:path>
              </a:pathLst>
            </a:custGeom>
            <a:solidFill>
              <a:srgbClr val="915A40"/>
            </a:solidFill>
            <a:ln w="9525" cap="flat" cmpd="sng">
              <a:solidFill>
                <a:srgbClr val="C97B5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26"/>
            <p:cNvSpPr/>
            <p:nvPr/>
          </p:nvSpPr>
          <p:spPr>
            <a:xfrm>
              <a:off x="2919525" y="2966050"/>
              <a:ext cx="135700" cy="67275"/>
            </a:xfrm>
            <a:custGeom>
              <a:avLst/>
              <a:gdLst/>
              <a:ahLst/>
              <a:cxnLst/>
              <a:rect l="l" t="t" r="r" b="b"/>
              <a:pathLst>
                <a:path w="5428" h="1577" extrusionOk="0">
                  <a:moveTo>
                    <a:pt x="4343" y="0"/>
                  </a:moveTo>
                  <a:cubicBezTo>
                    <a:pt x="4280" y="0"/>
                    <a:pt x="4217" y="6"/>
                    <a:pt x="4153" y="19"/>
                  </a:cubicBezTo>
                  <a:lnTo>
                    <a:pt x="2973" y="19"/>
                  </a:lnTo>
                  <a:cubicBezTo>
                    <a:pt x="2868" y="11"/>
                    <a:pt x="2763" y="7"/>
                    <a:pt x="2658" y="7"/>
                  </a:cubicBezTo>
                  <a:cubicBezTo>
                    <a:pt x="2149" y="7"/>
                    <a:pt x="1641" y="99"/>
                    <a:pt x="1133" y="255"/>
                  </a:cubicBezTo>
                  <a:cubicBezTo>
                    <a:pt x="566" y="444"/>
                    <a:pt x="95" y="963"/>
                    <a:pt x="0" y="1576"/>
                  </a:cubicBezTo>
                  <a:lnTo>
                    <a:pt x="3634" y="1199"/>
                  </a:lnTo>
                  <a:lnTo>
                    <a:pt x="5239" y="1199"/>
                  </a:lnTo>
                  <a:cubicBezTo>
                    <a:pt x="5428" y="821"/>
                    <a:pt x="5239" y="302"/>
                    <a:pt x="4861" y="113"/>
                  </a:cubicBezTo>
                  <a:cubicBezTo>
                    <a:pt x="4689" y="44"/>
                    <a:pt x="4516" y="0"/>
                    <a:pt x="4343" y="0"/>
                  </a:cubicBezTo>
                  <a:close/>
                </a:path>
              </a:pathLst>
            </a:custGeom>
            <a:solidFill>
              <a:srgbClr val="915A40"/>
            </a:solidFill>
            <a:ln w="9525" cap="flat" cmpd="sng">
              <a:solidFill>
                <a:srgbClr val="C97B5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26"/>
            <p:cNvSpPr/>
            <p:nvPr/>
          </p:nvSpPr>
          <p:spPr>
            <a:xfrm>
              <a:off x="2935450" y="3046700"/>
              <a:ext cx="148675" cy="130275"/>
            </a:xfrm>
            <a:custGeom>
              <a:avLst/>
              <a:gdLst/>
              <a:ahLst/>
              <a:cxnLst/>
              <a:rect l="l" t="t" r="r" b="b"/>
              <a:pathLst>
                <a:path w="5947" h="5211" extrusionOk="0">
                  <a:moveTo>
                    <a:pt x="1350" y="0"/>
                  </a:moveTo>
                  <a:cubicBezTo>
                    <a:pt x="1246" y="0"/>
                    <a:pt x="1142" y="44"/>
                    <a:pt x="1039" y="113"/>
                  </a:cubicBezTo>
                  <a:cubicBezTo>
                    <a:pt x="944" y="207"/>
                    <a:pt x="897" y="302"/>
                    <a:pt x="850" y="443"/>
                  </a:cubicBezTo>
                  <a:lnTo>
                    <a:pt x="0" y="2567"/>
                  </a:lnTo>
                  <a:lnTo>
                    <a:pt x="661" y="2473"/>
                  </a:lnTo>
                  <a:cubicBezTo>
                    <a:pt x="897" y="2284"/>
                    <a:pt x="1039" y="1906"/>
                    <a:pt x="1275" y="1670"/>
                  </a:cubicBezTo>
                  <a:cubicBezTo>
                    <a:pt x="1546" y="1437"/>
                    <a:pt x="1914" y="1268"/>
                    <a:pt x="2273" y="1268"/>
                  </a:cubicBezTo>
                  <a:cubicBezTo>
                    <a:pt x="2350" y="1268"/>
                    <a:pt x="2426" y="1276"/>
                    <a:pt x="2502" y="1293"/>
                  </a:cubicBezTo>
                  <a:cubicBezTo>
                    <a:pt x="2974" y="1340"/>
                    <a:pt x="3398" y="1482"/>
                    <a:pt x="3776" y="1670"/>
                  </a:cubicBezTo>
                  <a:cubicBezTo>
                    <a:pt x="3823" y="2756"/>
                    <a:pt x="3870" y="3841"/>
                    <a:pt x="3870" y="4927"/>
                  </a:cubicBezTo>
                  <a:cubicBezTo>
                    <a:pt x="3870" y="5021"/>
                    <a:pt x="3870" y="5116"/>
                    <a:pt x="3965" y="5163"/>
                  </a:cubicBezTo>
                  <a:cubicBezTo>
                    <a:pt x="4012" y="5210"/>
                    <a:pt x="4106" y="5210"/>
                    <a:pt x="4154" y="5210"/>
                  </a:cubicBezTo>
                  <a:lnTo>
                    <a:pt x="5003" y="5163"/>
                  </a:lnTo>
                  <a:cubicBezTo>
                    <a:pt x="5050" y="3983"/>
                    <a:pt x="5239" y="2803"/>
                    <a:pt x="5664" y="1718"/>
                  </a:cubicBezTo>
                  <a:cubicBezTo>
                    <a:pt x="5805" y="1340"/>
                    <a:pt x="5947" y="821"/>
                    <a:pt x="5664" y="538"/>
                  </a:cubicBezTo>
                  <a:cubicBezTo>
                    <a:pt x="5522" y="443"/>
                    <a:pt x="5381" y="349"/>
                    <a:pt x="5192" y="349"/>
                  </a:cubicBezTo>
                  <a:cubicBezTo>
                    <a:pt x="4123" y="143"/>
                    <a:pt x="3055" y="10"/>
                    <a:pt x="1955" y="10"/>
                  </a:cubicBezTo>
                  <a:cubicBezTo>
                    <a:pt x="1792" y="10"/>
                    <a:pt x="1628" y="12"/>
                    <a:pt x="1463" y="19"/>
                  </a:cubicBezTo>
                  <a:cubicBezTo>
                    <a:pt x="1425" y="6"/>
                    <a:pt x="1388" y="0"/>
                    <a:pt x="1350" y="0"/>
                  </a:cubicBezTo>
                  <a:close/>
                </a:path>
              </a:pathLst>
            </a:custGeom>
            <a:solidFill>
              <a:srgbClr val="915A40"/>
            </a:solidFill>
            <a:ln w="9525" cap="flat" cmpd="sng">
              <a:solidFill>
                <a:srgbClr val="C97B5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26"/>
            <p:cNvSpPr/>
            <p:nvPr/>
          </p:nvSpPr>
          <p:spPr>
            <a:xfrm>
              <a:off x="1697725" y="2378875"/>
              <a:ext cx="1320350" cy="70725"/>
            </a:xfrm>
            <a:custGeom>
              <a:avLst/>
              <a:gdLst/>
              <a:ahLst/>
              <a:cxnLst/>
              <a:rect l="l" t="t" r="r" b="b"/>
              <a:pathLst>
                <a:path w="52814" h="2829" extrusionOk="0">
                  <a:moveTo>
                    <a:pt x="51087" y="1"/>
                  </a:moveTo>
                  <a:cubicBezTo>
                    <a:pt x="49793" y="1"/>
                    <a:pt x="48518" y="54"/>
                    <a:pt x="47244" y="160"/>
                  </a:cubicBezTo>
                  <a:lnTo>
                    <a:pt x="42194" y="396"/>
                  </a:lnTo>
                  <a:lnTo>
                    <a:pt x="32047" y="821"/>
                  </a:lnTo>
                  <a:cubicBezTo>
                    <a:pt x="25298" y="1151"/>
                    <a:pt x="18502" y="1435"/>
                    <a:pt x="11706" y="1765"/>
                  </a:cubicBezTo>
                  <a:cubicBezTo>
                    <a:pt x="7883" y="1907"/>
                    <a:pt x="4060" y="2048"/>
                    <a:pt x="237" y="2473"/>
                  </a:cubicBezTo>
                  <a:cubicBezTo>
                    <a:pt x="1" y="2473"/>
                    <a:pt x="1" y="2756"/>
                    <a:pt x="237" y="2803"/>
                  </a:cubicBezTo>
                  <a:cubicBezTo>
                    <a:pt x="873" y="2821"/>
                    <a:pt x="1510" y="2829"/>
                    <a:pt x="2149" y="2829"/>
                  </a:cubicBezTo>
                  <a:cubicBezTo>
                    <a:pt x="4924" y="2829"/>
                    <a:pt x="7725" y="2682"/>
                    <a:pt x="10526" y="2567"/>
                  </a:cubicBezTo>
                  <a:lnTo>
                    <a:pt x="20673" y="2142"/>
                  </a:lnTo>
                  <a:cubicBezTo>
                    <a:pt x="27516" y="1859"/>
                    <a:pt x="34359" y="1529"/>
                    <a:pt x="41203" y="1246"/>
                  </a:cubicBezTo>
                  <a:lnTo>
                    <a:pt x="46819" y="963"/>
                  </a:lnTo>
                  <a:cubicBezTo>
                    <a:pt x="48707" y="963"/>
                    <a:pt x="50595" y="868"/>
                    <a:pt x="52483" y="632"/>
                  </a:cubicBezTo>
                  <a:cubicBezTo>
                    <a:pt x="52813" y="585"/>
                    <a:pt x="52719" y="66"/>
                    <a:pt x="52388" y="19"/>
                  </a:cubicBezTo>
                  <a:cubicBezTo>
                    <a:pt x="51952" y="7"/>
                    <a:pt x="51518" y="1"/>
                    <a:pt x="510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26"/>
            <p:cNvSpPr/>
            <p:nvPr/>
          </p:nvSpPr>
          <p:spPr>
            <a:xfrm>
              <a:off x="2887075" y="2868950"/>
              <a:ext cx="197050" cy="135750"/>
            </a:xfrm>
            <a:custGeom>
              <a:avLst/>
              <a:gdLst/>
              <a:ahLst/>
              <a:cxnLst/>
              <a:rect l="l" t="t" r="r" b="b"/>
              <a:pathLst>
                <a:path w="7882" h="5430" extrusionOk="0">
                  <a:moveTo>
                    <a:pt x="3570" y="0"/>
                  </a:moveTo>
                  <a:cubicBezTo>
                    <a:pt x="3402" y="0"/>
                    <a:pt x="3235" y="16"/>
                    <a:pt x="3068" y="49"/>
                  </a:cubicBezTo>
                  <a:cubicBezTo>
                    <a:pt x="2596" y="144"/>
                    <a:pt x="2171" y="427"/>
                    <a:pt x="1888" y="804"/>
                  </a:cubicBezTo>
                  <a:cubicBezTo>
                    <a:pt x="1227" y="1512"/>
                    <a:pt x="708" y="2362"/>
                    <a:pt x="331" y="3259"/>
                  </a:cubicBezTo>
                  <a:cubicBezTo>
                    <a:pt x="95" y="3683"/>
                    <a:pt x="0" y="4202"/>
                    <a:pt x="142" y="4627"/>
                  </a:cubicBezTo>
                  <a:cubicBezTo>
                    <a:pt x="236" y="5099"/>
                    <a:pt x="614" y="5382"/>
                    <a:pt x="1086" y="5430"/>
                  </a:cubicBezTo>
                  <a:cubicBezTo>
                    <a:pt x="1558" y="5430"/>
                    <a:pt x="1605" y="4769"/>
                    <a:pt x="1180" y="4674"/>
                  </a:cubicBezTo>
                  <a:cubicBezTo>
                    <a:pt x="95" y="4297"/>
                    <a:pt x="2360" y="1371"/>
                    <a:pt x="2832" y="993"/>
                  </a:cubicBezTo>
                  <a:cubicBezTo>
                    <a:pt x="3074" y="855"/>
                    <a:pt x="3341" y="767"/>
                    <a:pt x="3615" y="767"/>
                  </a:cubicBezTo>
                  <a:cubicBezTo>
                    <a:pt x="3715" y="767"/>
                    <a:pt x="3816" y="779"/>
                    <a:pt x="3918" y="804"/>
                  </a:cubicBezTo>
                  <a:cubicBezTo>
                    <a:pt x="4295" y="899"/>
                    <a:pt x="4720" y="946"/>
                    <a:pt x="5097" y="1040"/>
                  </a:cubicBezTo>
                  <a:lnTo>
                    <a:pt x="6372" y="1276"/>
                  </a:lnTo>
                  <a:cubicBezTo>
                    <a:pt x="6749" y="1418"/>
                    <a:pt x="7174" y="1465"/>
                    <a:pt x="7599" y="1465"/>
                  </a:cubicBezTo>
                  <a:cubicBezTo>
                    <a:pt x="7788" y="1465"/>
                    <a:pt x="7882" y="1182"/>
                    <a:pt x="7693" y="1087"/>
                  </a:cubicBezTo>
                  <a:cubicBezTo>
                    <a:pt x="7221" y="804"/>
                    <a:pt x="6702" y="616"/>
                    <a:pt x="6136" y="521"/>
                  </a:cubicBezTo>
                  <a:cubicBezTo>
                    <a:pt x="5617" y="380"/>
                    <a:pt x="5050" y="238"/>
                    <a:pt x="4484" y="144"/>
                  </a:cubicBezTo>
                  <a:cubicBezTo>
                    <a:pt x="4179" y="52"/>
                    <a:pt x="3874" y="0"/>
                    <a:pt x="35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26"/>
            <p:cNvSpPr/>
            <p:nvPr/>
          </p:nvSpPr>
          <p:spPr>
            <a:xfrm>
              <a:off x="2889425" y="2936700"/>
              <a:ext cx="191175" cy="131875"/>
            </a:xfrm>
            <a:custGeom>
              <a:avLst/>
              <a:gdLst/>
              <a:ahLst/>
              <a:cxnLst/>
              <a:rect l="l" t="t" r="r" b="b"/>
              <a:pathLst>
                <a:path w="7647" h="5275" extrusionOk="0">
                  <a:moveTo>
                    <a:pt x="2851" y="0"/>
                  </a:moveTo>
                  <a:cubicBezTo>
                    <a:pt x="2518" y="0"/>
                    <a:pt x="2197" y="136"/>
                    <a:pt x="1936" y="360"/>
                  </a:cubicBezTo>
                  <a:cubicBezTo>
                    <a:pt x="1653" y="643"/>
                    <a:pt x="1417" y="1020"/>
                    <a:pt x="1228" y="1398"/>
                  </a:cubicBezTo>
                  <a:cubicBezTo>
                    <a:pt x="945" y="1776"/>
                    <a:pt x="756" y="2200"/>
                    <a:pt x="567" y="2625"/>
                  </a:cubicBezTo>
                  <a:cubicBezTo>
                    <a:pt x="331" y="3333"/>
                    <a:pt x="1" y="4607"/>
                    <a:pt x="614" y="5174"/>
                  </a:cubicBezTo>
                  <a:cubicBezTo>
                    <a:pt x="684" y="5243"/>
                    <a:pt x="772" y="5274"/>
                    <a:pt x="861" y="5274"/>
                  </a:cubicBezTo>
                  <a:cubicBezTo>
                    <a:pt x="1014" y="5274"/>
                    <a:pt x="1168" y="5181"/>
                    <a:pt x="1228" y="5032"/>
                  </a:cubicBezTo>
                  <a:cubicBezTo>
                    <a:pt x="1228" y="4655"/>
                    <a:pt x="1228" y="4277"/>
                    <a:pt x="1228" y="3947"/>
                  </a:cubicBezTo>
                  <a:cubicBezTo>
                    <a:pt x="1228" y="3569"/>
                    <a:pt x="1322" y="3191"/>
                    <a:pt x="1464" y="2861"/>
                  </a:cubicBezTo>
                  <a:cubicBezTo>
                    <a:pt x="1605" y="2484"/>
                    <a:pt x="1794" y="2153"/>
                    <a:pt x="1983" y="1823"/>
                  </a:cubicBezTo>
                  <a:cubicBezTo>
                    <a:pt x="2125" y="1492"/>
                    <a:pt x="2360" y="1162"/>
                    <a:pt x="2596" y="926"/>
                  </a:cubicBezTo>
                  <a:cubicBezTo>
                    <a:pt x="2725" y="841"/>
                    <a:pt x="2892" y="813"/>
                    <a:pt x="3067" y="813"/>
                  </a:cubicBezTo>
                  <a:cubicBezTo>
                    <a:pt x="3278" y="813"/>
                    <a:pt x="3501" y="853"/>
                    <a:pt x="3682" y="879"/>
                  </a:cubicBezTo>
                  <a:cubicBezTo>
                    <a:pt x="4107" y="879"/>
                    <a:pt x="4531" y="926"/>
                    <a:pt x="4956" y="926"/>
                  </a:cubicBezTo>
                  <a:cubicBezTo>
                    <a:pt x="5381" y="926"/>
                    <a:pt x="5806" y="973"/>
                    <a:pt x="6231" y="973"/>
                  </a:cubicBezTo>
                  <a:cubicBezTo>
                    <a:pt x="6655" y="973"/>
                    <a:pt x="7080" y="973"/>
                    <a:pt x="7505" y="879"/>
                  </a:cubicBezTo>
                  <a:cubicBezTo>
                    <a:pt x="7599" y="832"/>
                    <a:pt x="7646" y="690"/>
                    <a:pt x="7552" y="596"/>
                  </a:cubicBezTo>
                  <a:cubicBezTo>
                    <a:pt x="7080" y="454"/>
                    <a:pt x="6608" y="360"/>
                    <a:pt x="6136" y="313"/>
                  </a:cubicBezTo>
                  <a:cubicBezTo>
                    <a:pt x="5617" y="265"/>
                    <a:pt x="5145" y="218"/>
                    <a:pt x="4626" y="171"/>
                  </a:cubicBezTo>
                  <a:cubicBezTo>
                    <a:pt x="4107" y="77"/>
                    <a:pt x="3635" y="29"/>
                    <a:pt x="3116" y="29"/>
                  </a:cubicBezTo>
                  <a:cubicBezTo>
                    <a:pt x="3027" y="10"/>
                    <a:pt x="2938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26"/>
            <p:cNvSpPr/>
            <p:nvPr/>
          </p:nvSpPr>
          <p:spPr>
            <a:xfrm>
              <a:off x="2908300" y="3005425"/>
              <a:ext cx="158150" cy="119350"/>
            </a:xfrm>
            <a:custGeom>
              <a:avLst/>
              <a:gdLst/>
              <a:ahLst/>
              <a:cxnLst/>
              <a:rect l="l" t="t" r="r" b="b"/>
              <a:pathLst>
                <a:path w="6326" h="4774" extrusionOk="0">
                  <a:moveTo>
                    <a:pt x="2702" y="1"/>
                  </a:moveTo>
                  <a:cubicBezTo>
                    <a:pt x="2310" y="1"/>
                    <a:pt x="1930" y="62"/>
                    <a:pt x="1605" y="206"/>
                  </a:cubicBezTo>
                  <a:cubicBezTo>
                    <a:pt x="1228" y="395"/>
                    <a:pt x="945" y="678"/>
                    <a:pt x="709" y="1009"/>
                  </a:cubicBezTo>
                  <a:cubicBezTo>
                    <a:pt x="284" y="1764"/>
                    <a:pt x="48" y="2661"/>
                    <a:pt x="1" y="3510"/>
                  </a:cubicBezTo>
                  <a:cubicBezTo>
                    <a:pt x="1" y="3982"/>
                    <a:pt x="237" y="4407"/>
                    <a:pt x="662" y="4643"/>
                  </a:cubicBezTo>
                  <a:cubicBezTo>
                    <a:pt x="804" y="4732"/>
                    <a:pt x="967" y="4774"/>
                    <a:pt x="1132" y="4774"/>
                  </a:cubicBezTo>
                  <a:cubicBezTo>
                    <a:pt x="1404" y="4774"/>
                    <a:pt x="1683" y="4660"/>
                    <a:pt x="1889" y="4454"/>
                  </a:cubicBezTo>
                  <a:cubicBezTo>
                    <a:pt x="2313" y="4124"/>
                    <a:pt x="2644" y="3699"/>
                    <a:pt x="2927" y="3274"/>
                  </a:cubicBezTo>
                  <a:cubicBezTo>
                    <a:pt x="3210" y="2849"/>
                    <a:pt x="3446" y="2330"/>
                    <a:pt x="3493" y="1811"/>
                  </a:cubicBezTo>
                  <a:cubicBezTo>
                    <a:pt x="3465" y="1638"/>
                    <a:pt x="3330" y="1536"/>
                    <a:pt x="3187" y="1536"/>
                  </a:cubicBezTo>
                  <a:cubicBezTo>
                    <a:pt x="3096" y="1536"/>
                    <a:pt x="3001" y="1578"/>
                    <a:pt x="2927" y="1670"/>
                  </a:cubicBezTo>
                  <a:cubicBezTo>
                    <a:pt x="2785" y="1858"/>
                    <a:pt x="2691" y="2094"/>
                    <a:pt x="2597" y="2330"/>
                  </a:cubicBezTo>
                  <a:cubicBezTo>
                    <a:pt x="2502" y="2519"/>
                    <a:pt x="2408" y="2708"/>
                    <a:pt x="2266" y="2897"/>
                  </a:cubicBezTo>
                  <a:cubicBezTo>
                    <a:pt x="2030" y="3274"/>
                    <a:pt x="1747" y="3605"/>
                    <a:pt x="1370" y="3888"/>
                  </a:cubicBezTo>
                  <a:cubicBezTo>
                    <a:pt x="1285" y="3938"/>
                    <a:pt x="1211" y="3960"/>
                    <a:pt x="1147" y="3960"/>
                  </a:cubicBezTo>
                  <a:cubicBezTo>
                    <a:pt x="854" y="3960"/>
                    <a:pt x="773" y="3498"/>
                    <a:pt x="850" y="3227"/>
                  </a:cubicBezTo>
                  <a:cubicBezTo>
                    <a:pt x="898" y="2802"/>
                    <a:pt x="1039" y="2378"/>
                    <a:pt x="1181" y="2000"/>
                  </a:cubicBezTo>
                  <a:cubicBezTo>
                    <a:pt x="1275" y="1670"/>
                    <a:pt x="1464" y="1339"/>
                    <a:pt x="1700" y="1103"/>
                  </a:cubicBezTo>
                  <a:cubicBezTo>
                    <a:pt x="1997" y="918"/>
                    <a:pt x="2352" y="790"/>
                    <a:pt x="2697" y="790"/>
                  </a:cubicBezTo>
                  <a:cubicBezTo>
                    <a:pt x="2790" y="790"/>
                    <a:pt x="2883" y="800"/>
                    <a:pt x="2974" y="820"/>
                  </a:cubicBezTo>
                  <a:lnTo>
                    <a:pt x="4626" y="914"/>
                  </a:lnTo>
                  <a:lnTo>
                    <a:pt x="5428" y="962"/>
                  </a:lnTo>
                  <a:cubicBezTo>
                    <a:pt x="5492" y="974"/>
                    <a:pt x="5558" y="980"/>
                    <a:pt x="5626" y="980"/>
                  </a:cubicBezTo>
                  <a:cubicBezTo>
                    <a:pt x="5813" y="980"/>
                    <a:pt x="6011" y="936"/>
                    <a:pt x="6183" y="867"/>
                  </a:cubicBezTo>
                  <a:cubicBezTo>
                    <a:pt x="6325" y="820"/>
                    <a:pt x="6325" y="631"/>
                    <a:pt x="6231" y="537"/>
                  </a:cubicBezTo>
                  <a:cubicBezTo>
                    <a:pt x="5759" y="301"/>
                    <a:pt x="5240" y="206"/>
                    <a:pt x="4720" y="206"/>
                  </a:cubicBezTo>
                  <a:cubicBezTo>
                    <a:pt x="4154" y="159"/>
                    <a:pt x="3588" y="112"/>
                    <a:pt x="3069" y="18"/>
                  </a:cubicBezTo>
                  <a:cubicBezTo>
                    <a:pt x="2946" y="7"/>
                    <a:pt x="2823" y="1"/>
                    <a:pt x="27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26"/>
            <p:cNvSpPr/>
            <p:nvPr/>
          </p:nvSpPr>
          <p:spPr>
            <a:xfrm>
              <a:off x="2966550" y="3062325"/>
              <a:ext cx="110500" cy="36625"/>
            </a:xfrm>
            <a:custGeom>
              <a:avLst/>
              <a:gdLst/>
              <a:ahLst/>
              <a:cxnLst/>
              <a:rect l="l" t="t" r="r" b="b"/>
              <a:pathLst>
                <a:path w="4420" h="1465" extrusionOk="0">
                  <a:moveTo>
                    <a:pt x="311" y="1"/>
                  </a:moveTo>
                  <a:cubicBezTo>
                    <a:pt x="141" y="1"/>
                    <a:pt x="0" y="204"/>
                    <a:pt x="172" y="290"/>
                  </a:cubicBezTo>
                  <a:cubicBezTo>
                    <a:pt x="267" y="432"/>
                    <a:pt x="408" y="526"/>
                    <a:pt x="597" y="621"/>
                  </a:cubicBezTo>
                  <a:cubicBezTo>
                    <a:pt x="739" y="715"/>
                    <a:pt x="927" y="762"/>
                    <a:pt x="1116" y="857"/>
                  </a:cubicBezTo>
                  <a:cubicBezTo>
                    <a:pt x="1446" y="951"/>
                    <a:pt x="1777" y="1093"/>
                    <a:pt x="2107" y="1187"/>
                  </a:cubicBezTo>
                  <a:cubicBezTo>
                    <a:pt x="2438" y="1281"/>
                    <a:pt x="2815" y="1329"/>
                    <a:pt x="3146" y="1376"/>
                  </a:cubicBezTo>
                  <a:cubicBezTo>
                    <a:pt x="3344" y="1401"/>
                    <a:pt x="3596" y="1465"/>
                    <a:pt x="3823" y="1465"/>
                  </a:cubicBezTo>
                  <a:cubicBezTo>
                    <a:pt x="4028" y="1465"/>
                    <a:pt x="4214" y="1413"/>
                    <a:pt x="4325" y="1234"/>
                  </a:cubicBezTo>
                  <a:cubicBezTo>
                    <a:pt x="4420" y="1093"/>
                    <a:pt x="4420" y="951"/>
                    <a:pt x="4325" y="857"/>
                  </a:cubicBezTo>
                  <a:cubicBezTo>
                    <a:pt x="4205" y="646"/>
                    <a:pt x="3951" y="608"/>
                    <a:pt x="3697" y="608"/>
                  </a:cubicBezTo>
                  <a:cubicBezTo>
                    <a:pt x="3552" y="608"/>
                    <a:pt x="3407" y="621"/>
                    <a:pt x="3287" y="621"/>
                  </a:cubicBezTo>
                  <a:cubicBezTo>
                    <a:pt x="2957" y="573"/>
                    <a:pt x="2626" y="526"/>
                    <a:pt x="2296" y="479"/>
                  </a:cubicBezTo>
                  <a:cubicBezTo>
                    <a:pt x="1966" y="432"/>
                    <a:pt x="1635" y="337"/>
                    <a:pt x="1352" y="243"/>
                  </a:cubicBezTo>
                  <a:lnTo>
                    <a:pt x="880" y="102"/>
                  </a:lnTo>
                  <a:cubicBezTo>
                    <a:pt x="691" y="54"/>
                    <a:pt x="550" y="7"/>
                    <a:pt x="361" y="7"/>
                  </a:cubicBezTo>
                  <a:cubicBezTo>
                    <a:pt x="344" y="3"/>
                    <a:pt x="327" y="1"/>
                    <a:pt x="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26"/>
            <p:cNvSpPr/>
            <p:nvPr/>
          </p:nvSpPr>
          <p:spPr>
            <a:xfrm>
              <a:off x="2980450" y="2829825"/>
              <a:ext cx="77725" cy="68350"/>
            </a:xfrm>
            <a:custGeom>
              <a:avLst/>
              <a:gdLst/>
              <a:ahLst/>
              <a:cxnLst/>
              <a:rect l="l" t="t" r="r" b="b"/>
              <a:pathLst>
                <a:path w="3109" h="2734" extrusionOk="0">
                  <a:moveTo>
                    <a:pt x="130" y="0"/>
                  </a:moveTo>
                  <a:cubicBezTo>
                    <a:pt x="30" y="0"/>
                    <a:pt x="0" y="117"/>
                    <a:pt x="41" y="198"/>
                  </a:cubicBezTo>
                  <a:cubicBezTo>
                    <a:pt x="88" y="293"/>
                    <a:pt x="135" y="387"/>
                    <a:pt x="230" y="481"/>
                  </a:cubicBezTo>
                  <a:cubicBezTo>
                    <a:pt x="324" y="576"/>
                    <a:pt x="419" y="670"/>
                    <a:pt x="513" y="765"/>
                  </a:cubicBezTo>
                  <a:lnTo>
                    <a:pt x="1032" y="1237"/>
                  </a:lnTo>
                  <a:cubicBezTo>
                    <a:pt x="1410" y="1614"/>
                    <a:pt x="1740" y="1992"/>
                    <a:pt x="2118" y="2322"/>
                  </a:cubicBezTo>
                  <a:cubicBezTo>
                    <a:pt x="2275" y="2479"/>
                    <a:pt x="2464" y="2734"/>
                    <a:pt x="2714" y="2734"/>
                  </a:cubicBezTo>
                  <a:cubicBezTo>
                    <a:pt x="2764" y="2734"/>
                    <a:pt x="2817" y="2724"/>
                    <a:pt x="2873" y="2700"/>
                  </a:cubicBezTo>
                  <a:cubicBezTo>
                    <a:pt x="3014" y="2605"/>
                    <a:pt x="3109" y="2417"/>
                    <a:pt x="3061" y="2275"/>
                  </a:cubicBezTo>
                  <a:cubicBezTo>
                    <a:pt x="3014" y="2086"/>
                    <a:pt x="2873" y="1992"/>
                    <a:pt x="2778" y="1897"/>
                  </a:cubicBezTo>
                  <a:cubicBezTo>
                    <a:pt x="2401" y="1567"/>
                    <a:pt x="1976" y="1237"/>
                    <a:pt x="1598" y="953"/>
                  </a:cubicBezTo>
                  <a:lnTo>
                    <a:pt x="890" y="434"/>
                  </a:lnTo>
                  <a:cubicBezTo>
                    <a:pt x="796" y="340"/>
                    <a:pt x="702" y="245"/>
                    <a:pt x="560" y="198"/>
                  </a:cubicBezTo>
                  <a:cubicBezTo>
                    <a:pt x="466" y="104"/>
                    <a:pt x="419" y="104"/>
                    <a:pt x="371" y="57"/>
                  </a:cubicBezTo>
                  <a:cubicBezTo>
                    <a:pt x="324" y="57"/>
                    <a:pt x="230" y="10"/>
                    <a:pt x="183" y="10"/>
                  </a:cubicBezTo>
                  <a:cubicBezTo>
                    <a:pt x="163" y="3"/>
                    <a:pt x="146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26"/>
            <p:cNvSpPr/>
            <p:nvPr/>
          </p:nvSpPr>
          <p:spPr>
            <a:xfrm>
              <a:off x="2944875" y="2843025"/>
              <a:ext cx="62650" cy="47225"/>
            </a:xfrm>
            <a:custGeom>
              <a:avLst/>
              <a:gdLst/>
              <a:ahLst/>
              <a:cxnLst/>
              <a:rect l="l" t="t" r="r" b="b"/>
              <a:pathLst>
                <a:path w="2506" h="1889" extrusionOk="0">
                  <a:moveTo>
                    <a:pt x="1794" y="1"/>
                  </a:moveTo>
                  <a:cubicBezTo>
                    <a:pt x="1653" y="1"/>
                    <a:pt x="1511" y="48"/>
                    <a:pt x="1417" y="48"/>
                  </a:cubicBezTo>
                  <a:cubicBezTo>
                    <a:pt x="1181" y="95"/>
                    <a:pt x="992" y="189"/>
                    <a:pt x="803" y="331"/>
                  </a:cubicBezTo>
                  <a:cubicBezTo>
                    <a:pt x="567" y="473"/>
                    <a:pt x="378" y="661"/>
                    <a:pt x="237" y="850"/>
                  </a:cubicBezTo>
                  <a:cubicBezTo>
                    <a:pt x="190" y="945"/>
                    <a:pt x="142" y="1039"/>
                    <a:pt x="95" y="1133"/>
                  </a:cubicBezTo>
                  <a:cubicBezTo>
                    <a:pt x="1" y="1275"/>
                    <a:pt x="1" y="1417"/>
                    <a:pt x="1" y="1558"/>
                  </a:cubicBezTo>
                  <a:cubicBezTo>
                    <a:pt x="1" y="1747"/>
                    <a:pt x="95" y="1889"/>
                    <a:pt x="284" y="1889"/>
                  </a:cubicBezTo>
                  <a:cubicBezTo>
                    <a:pt x="426" y="1889"/>
                    <a:pt x="567" y="1794"/>
                    <a:pt x="662" y="1653"/>
                  </a:cubicBezTo>
                  <a:lnTo>
                    <a:pt x="662" y="1605"/>
                  </a:lnTo>
                  <a:cubicBezTo>
                    <a:pt x="662" y="1511"/>
                    <a:pt x="709" y="1464"/>
                    <a:pt x="709" y="1417"/>
                  </a:cubicBezTo>
                  <a:lnTo>
                    <a:pt x="709" y="1322"/>
                  </a:lnTo>
                  <a:lnTo>
                    <a:pt x="803" y="1228"/>
                  </a:lnTo>
                  <a:lnTo>
                    <a:pt x="850" y="1181"/>
                  </a:lnTo>
                  <a:lnTo>
                    <a:pt x="945" y="1039"/>
                  </a:lnTo>
                  <a:lnTo>
                    <a:pt x="1039" y="945"/>
                  </a:lnTo>
                  <a:lnTo>
                    <a:pt x="1086" y="945"/>
                  </a:lnTo>
                  <a:lnTo>
                    <a:pt x="1322" y="803"/>
                  </a:lnTo>
                  <a:lnTo>
                    <a:pt x="1370" y="756"/>
                  </a:lnTo>
                  <a:lnTo>
                    <a:pt x="1511" y="709"/>
                  </a:lnTo>
                  <a:lnTo>
                    <a:pt x="1700" y="709"/>
                  </a:lnTo>
                  <a:lnTo>
                    <a:pt x="1889" y="661"/>
                  </a:lnTo>
                  <a:lnTo>
                    <a:pt x="1936" y="661"/>
                  </a:lnTo>
                  <a:cubicBezTo>
                    <a:pt x="1980" y="676"/>
                    <a:pt x="2021" y="683"/>
                    <a:pt x="2059" y="683"/>
                  </a:cubicBezTo>
                  <a:cubicBezTo>
                    <a:pt x="2393" y="683"/>
                    <a:pt x="2506" y="180"/>
                    <a:pt x="2125" y="95"/>
                  </a:cubicBezTo>
                  <a:cubicBezTo>
                    <a:pt x="2030" y="48"/>
                    <a:pt x="1889" y="1"/>
                    <a:pt x="17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26"/>
            <p:cNvSpPr/>
            <p:nvPr/>
          </p:nvSpPr>
          <p:spPr>
            <a:xfrm>
              <a:off x="2891800" y="2775725"/>
              <a:ext cx="247800" cy="419800"/>
            </a:xfrm>
            <a:custGeom>
              <a:avLst/>
              <a:gdLst/>
              <a:ahLst/>
              <a:cxnLst/>
              <a:rect l="l" t="t" r="r" b="b"/>
              <a:pathLst>
                <a:path w="9912" h="16792" extrusionOk="0">
                  <a:moveTo>
                    <a:pt x="4562" y="0"/>
                  </a:moveTo>
                  <a:cubicBezTo>
                    <a:pt x="4185" y="0"/>
                    <a:pt x="3797" y="73"/>
                    <a:pt x="3398" y="238"/>
                  </a:cubicBezTo>
                  <a:cubicBezTo>
                    <a:pt x="1794" y="852"/>
                    <a:pt x="0" y="3259"/>
                    <a:pt x="708" y="5005"/>
                  </a:cubicBezTo>
                  <a:cubicBezTo>
                    <a:pt x="729" y="5112"/>
                    <a:pt x="818" y="5160"/>
                    <a:pt x="908" y="5160"/>
                  </a:cubicBezTo>
                  <a:cubicBezTo>
                    <a:pt x="1019" y="5160"/>
                    <a:pt x="1133" y="5088"/>
                    <a:pt x="1133" y="4958"/>
                  </a:cubicBezTo>
                  <a:cubicBezTo>
                    <a:pt x="897" y="3920"/>
                    <a:pt x="1652" y="2693"/>
                    <a:pt x="2313" y="1890"/>
                  </a:cubicBezTo>
                  <a:cubicBezTo>
                    <a:pt x="2832" y="1182"/>
                    <a:pt x="3681" y="758"/>
                    <a:pt x="4578" y="710"/>
                  </a:cubicBezTo>
                  <a:cubicBezTo>
                    <a:pt x="6277" y="758"/>
                    <a:pt x="7599" y="2409"/>
                    <a:pt x="8590" y="3637"/>
                  </a:cubicBezTo>
                  <a:cubicBezTo>
                    <a:pt x="9203" y="4392"/>
                    <a:pt x="9203" y="5666"/>
                    <a:pt x="9156" y="6563"/>
                  </a:cubicBezTo>
                  <a:cubicBezTo>
                    <a:pt x="9109" y="7601"/>
                    <a:pt x="8920" y="8639"/>
                    <a:pt x="8920" y="9725"/>
                  </a:cubicBezTo>
                  <a:cubicBezTo>
                    <a:pt x="8920" y="11943"/>
                    <a:pt x="8259" y="14161"/>
                    <a:pt x="7599" y="16285"/>
                  </a:cubicBezTo>
                  <a:cubicBezTo>
                    <a:pt x="7542" y="16598"/>
                    <a:pt x="7794" y="16791"/>
                    <a:pt x="8045" y="16791"/>
                  </a:cubicBezTo>
                  <a:cubicBezTo>
                    <a:pt x="8209" y="16791"/>
                    <a:pt x="8373" y="16708"/>
                    <a:pt x="8448" y="16521"/>
                  </a:cubicBezTo>
                  <a:cubicBezTo>
                    <a:pt x="8826" y="15152"/>
                    <a:pt x="9203" y="13784"/>
                    <a:pt x="9486" y="12368"/>
                  </a:cubicBezTo>
                  <a:cubicBezTo>
                    <a:pt x="9675" y="11094"/>
                    <a:pt x="9770" y="9772"/>
                    <a:pt x="9817" y="8498"/>
                  </a:cubicBezTo>
                  <a:cubicBezTo>
                    <a:pt x="9911" y="7223"/>
                    <a:pt x="9911" y="5949"/>
                    <a:pt x="9817" y="4722"/>
                  </a:cubicBezTo>
                  <a:cubicBezTo>
                    <a:pt x="9628" y="3589"/>
                    <a:pt x="9014" y="2976"/>
                    <a:pt x="8307" y="2174"/>
                  </a:cubicBezTo>
                  <a:cubicBezTo>
                    <a:pt x="7295" y="1087"/>
                    <a:pt x="6015" y="0"/>
                    <a:pt x="45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26"/>
            <p:cNvSpPr/>
            <p:nvPr/>
          </p:nvSpPr>
          <p:spPr>
            <a:xfrm>
              <a:off x="3002700" y="2381400"/>
              <a:ext cx="34250" cy="420650"/>
            </a:xfrm>
            <a:custGeom>
              <a:avLst/>
              <a:gdLst/>
              <a:ahLst/>
              <a:cxnLst/>
              <a:rect l="l" t="t" r="r" b="b"/>
              <a:pathLst>
                <a:path w="1370" h="16826" extrusionOk="0">
                  <a:moveTo>
                    <a:pt x="408" y="0"/>
                  </a:moveTo>
                  <a:cubicBezTo>
                    <a:pt x="366" y="0"/>
                    <a:pt x="331" y="36"/>
                    <a:pt x="331" y="106"/>
                  </a:cubicBezTo>
                  <a:cubicBezTo>
                    <a:pt x="0" y="1381"/>
                    <a:pt x="189" y="2891"/>
                    <a:pt x="236" y="4212"/>
                  </a:cubicBezTo>
                  <a:cubicBezTo>
                    <a:pt x="284" y="5581"/>
                    <a:pt x="331" y="6950"/>
                    <a:pt x="331" y="8319"/>
                  </a:cubicBezTo>
                  <a:cubicBezTo>
                    <a:pt x="378" y="9687"/>
                    <a:pt x="331" y="11056"/>
                    <a:pt x="331" y="12425"/>
                  </a:cubicBezTo>
                  <a:cubicBezTo>
                    <a:pt x="331" y="13793"/>
                    <a:pt x="142" y="15256"/>
                    <a:pt x="378" y="16578"/>
                  </a:cubicBezTo>
                  <a:cubicBezTo>
                    <a:pt x="402" y="16743"/>
                    <a:pt x="555" y="16826"/>
                    <a:pt x="708" y="16826"/>
                  </a:cubicBezTo>
                  <a:cubicBezTo>
                    <a:pt x="862" y="16826"/>
                    <a:pt x="1015" y="16743"/>
                    <a:pt x="1039" y="16578"/>
                  </a:cubicBezTo>
                  <a:cubicBezTo>
                    <a:pt x="1369" y="15256"/>
                    <a:pt x="1228" y="13746"/>
                    <a:pt x="1228" y="12425"/>
                  </a:cubicBezTo>
                  <a:cubicBezTo>
                    <a:pt x="1275" y="11056"/>
                    <a:pt x="1228" y="9687"/>
                    <a:pt x="1228" y="8319"/>
                  </a:cubicBezTo>
                  <a:cubicBezTo>
                    <a:pt x="1228" y="6950"/>
                    <a:pt x="1180" y="5581"/>
                    <a:pt x="1086" y="4212"/>
                  </a:cubicBezTo>
                  <a:cubicBezTo>
                    <a:pt x="992" y="2844"/>
                    <a:pt x="1039" y="1334"/>
                    <a:pt x="520" y="106"/>
                  </a:cubicBezTo>
                  <a:cubicBezTo>
                    <a:pt x="496" y="36"/>
                    <a:pt x="449" y="0"/>
                    <a:pt x="4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26"/>
            <p:cNvSpPr/>
            <p:nvPr/>
          </p:nvSpPr>
          <p:spPr>
            <a:xfrm>
              <a:off x="3013325" y="3079950"/>
              <a:ext cx="33050" cy="284850"/>
            </a:xfrm>
            <a:custGeom>
              <a:avLst/>
              <a:gdLst/>
              <a:ahLst/>
              <a:cxnLst/>
              <a:rect l="l" t="t" r="r" b="b"/>
              <a:pathLst>
                <a:path w="1322" h="11394" extrusionOk="0">
                  <a:moveTo>
                    <a:pt x="617" y="1"/>
                  </a:moveTo>
                  <a:cubicBezTo>
                    <a:pt x="508" y="1"/>
                    <a:pt x="398" y="85"/>
                    <a:pt x="425" y="246"/>
                  </a:cubicBezTo>
                  <a:cubicBezTo>
                    <a:pt x="283" y="2087"/>
                    <a:pt x="425" y="3927"/>
                    <a:pt x="425" y="5768"/>
                  </a:cubicBezTo>
                  <a:cubicBezTo>
                    <a:pt x="425" y="6665"/>
                    <a:pt x="378" y="7609"/>
                    <a:pt x="283" y="8505"/>
                  </a:cubicBezTo>
                  <a:cubicBezTo>
                    <a:pt x="236" y="9355"/>
                    <a:pt x="0" y="10346"/>
                    <a:pt x="142" y="11148"/>
                  </a:cubicBezTo>
                  <a:cubicBezTo>
                    <a:pt x="195" y="11309"/>
                    <a:pt x="356" y="11394"/>
                    <a:pt x="510" y="11394"/>
                  </a:cubicBezTo>
                  <a:cubicBezTo>
                    <a:pt x="627" y="11394"/>
                    <a:pt x="741" y="11345"/>
                    <a:pt x="803" y="11243"/>
                  </a:cubicBezTo>
                  <a:cubicBezTo>
                    <a:pt x="1180" y="10440"/>
                    <a:pt x="1133" y="9355"/>
                    <a:pt x="1180" y="8505"/>
                  </a:cubicBezTo>
                  <a:cubicBezTo>
                    <a:pt x="1227" y="7656"/>
                    <a:pt x="1275" y="6665"/>
                    <a:pt x="1275" y="5768"/>
                  </a:cubicBezTo>
                  <a:cubicBezTo>
                    <a:pt x="1322" y="3880"/>
                    <a:pt x="1180" y="1992"/>
                    <a:pt x="803" y="152"/>
                  </a:cubicBezTo>
                  <a:cubicBezTo>
                    <a:pt x="782" y="50"/>
                    <a:pt x="700" y="1"/>
                    <a:pt x="6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26"/>
            <p:cNvSpPr/>
            <p:nvPr/>
          </p:nvSpPr>
          <p:spPr>
            <a:xfrm>
              <a:off x="1572675" y="2866575"/>
              <a:ext cx="231275" cy="428375"/>
            </a:xfrm>
            <a:custGeom>
              <a:avLst/>
              <a:gdLst/>
              <a:ahLst/>
              <a:cxnLst/>
              <a:rect l="l" t="t" r="r" b="b"/>
              <a:pathLst>
                <a:path w="9251" h="17135" extrusionOk="0">
                  <a:moveTo>
                    <a:pt x="4828" y="1"/>
                  </a:moveTo>
                  <a:cubicBezTo>
                    <a:pt x="4671" y="1"/>
                    <a:pt x="4509" y="16"/>
                    <a:pt x="4342" y="50"/>
                  </a:cubicBezTo>
                  <a:cubicBezTo>
                    <a:pt x="3965" y="239"/>
                    <a:pt x="3634" y="522"/>
                    <a:pt x="3446" y="899"/>
                  </a:cubicBezTo>
                  <a:cubicBezTo>
                    <a:pt x="2738" y="1843"/>
                    <a:pt x="1982" y="2740"/>
                    <a:pt x="1322" y="3731"/>
                  </a:cubicBezTo>
                  <a:cubicBezTo>
                    <a:pt x="95" y="5525"/>
                    <a:pt x="0" y="8167"/>
                    <a:pt x="425" y="10291"/>
                  </a:cubicBezTo>
                  <a:cubicBezTo>
                    <a:pt x="755" y="11518"/>
                    <a:pt x="1180" y="12698"/>
                    <a:pt x="1746" y="13831"/>
                  </a:cubicBezTo>
                  <a:cubicBezTo>
                    <a:pt x="2218" y="14964"/>
                    <a:pt x="2690" y="16049"/>
                    <a:pt x="3210" y="17135"/>
                  </a:cubicBezTo>
                  <a:cubicBezTo>
                    <a:pt x="3493" y="17088"/>
                    <a:pt x="3823" y="16993"/>
                    <a:pt x="4106" y="16899"/>
                  </a:cubicBezTo>
                  <a:cubicBezTo>
                    <a:pt x="3634" y="16002"/>
                    <a:pt x="3210" y="15105"/>
                    <a:pt x="2785" y="14161"/>
                  </a:cubicBezTo>
                  <a:cubicBezTo>
                    <a:pt x="2360" y="13265"/>
                    <a:pt x="1841" y="12321"/>
                    <a:pt x="1510" y="11377"/>
                  </a:cubicBezTo>
                  <a:cubicBezTo>
                    <a:pt x="897" y="9395"/>
                    <a:pt x="850" y="7318"/>
                    <a:pt x="1416" y="5336"/>
                  </a:cubicBezTo>
                  <a:cubicBezTo>
                    <a:pt x="1699" y="4486"/>
                    <a:pt x="2171" y="3731"/>
                    <a:pt x="2832" y="3070"/>
                  </a:cubicBezTo>
                  <a:cubicBezTo>
                    <a:pt x="3115" y="2693"/>
                    <a:pt x="3398" y="2315"/>
                    <a:pt x="3681" y="1938"/>
                  </a:cubicBezTo>
                  <a:cubicBezTo>
                    <a:pt x="3870" y="1560"/>
                    <a:pt x="4153" y="1182"/>
                    <a:pt x="4484" y="899"/>
                  </a:cubicBezTo>
                  <a:cubicBezTo>
                    <a:pt x="4599" y="827"/>
                    <a:pt x="4755" y="799"/>
                    <a:pt x="4927" y="799"/>
                  </a:cubicBezTo>
                  <a:cubicBezTo>
                    <a:pt x="5317" y="799"/>
                    <a:pt x="5794" y="943"/>
                    <a:pt x="6088" y="1041"/>
                  </a:cubicBezTo>
                  <a:cubicBezTo>
                    <a:pt x="6560" y="1135"/>
                    <a:pt x="7080" y="1324"/>
                    <a:pt x="7504" y="1607"/>
                  </a:cubicBezTo>
                  <a:cubicBezTo>
                    <a:pt x="7788" y="2079"/>
                    <a:pt x="8023" y="2598"/>
                    <a:pt x="8071" y="3165"/>
                  </a:cubicBezTo>
                  <a:cubicBezTo>
                    <a:pt x="8212" y="3731"/>
                    <a:pt x="8307" y="4297"/>
                    <a:pt x="8401" y="4864"/>
                  </a:cubicBezTo>
                  <a:cubicBezTo>
                    <a:pt x="8425" y="5123"/>
                    <a:pt x="8649" y="5253"/>
                    <a:pt x="8855" y="5253"/>
                  </a:cubicBezTo>
                  <a:cubicBezTo>
                    <a:pt x="9062" y="5253"/>
                    <a:pt x="9251" y="5123"/>
                    <a:pt x="9203" y="4864"/>
                  </a:cubicBezTo>
                  <a:cubicBezTo>
                    <a:pt x="9109" y="3684"/>
                    <a:pt x="8826" y="2504"/>
                    <a:pt x="8354" y="1418"/>
                  </a:cubicBezTo>
                  <a:cubicBezTo>
                    <a:pt x="7882" y="569"/>
                    <a:pt x="6560" y="286"/>
                    <a:pt x="5664" y="144"/>
                  </a:cubicBezTo>
                  <a:cubicBezTo>
                    <a:pt x="5389" y="53"/>
                    <a:pt x="5115" y="1"/>
                    <a:pt x="48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26"/>
            <p:cNvSpPr/>
            <p:nvPr/>
          </p:nvSpPr>
          <p:spPr>
            <a:xfrm>
              <a:off x="1638750" y="2960550"/>
              <a:ext cx="195875" cy="120650"/>
            </a:xfrm>
            <a:custGeom>
              <a:avLst/>
              <a:gdLst/>
              <a:ahLst/>
              <a:cxnLst/>
              <a:rect l="l" t="t" r="r" b="b"/>
              <a:pathLst>
                <a:path w="7835" h="4826" extrusionOk="0">
                  <a:moveTo>
                    <a:pt x="4227" y="1"/>
                  </a:moveTo>
                  <a:cubicBezTo>
                    <a:pt x="4026" y="1"/>
                    <a:pt x="3825" y="24"/>
                    <a:pt x="3634" y="66"/>
                  </a:cubicBezTo>
                  <a:cubicBezTo>
                    <a:pt x="2454" y="255"/>
                    <a:pt x="1274" y="538"/>
                    <a:pt x="142" y="869"/>
                  </a:cubicBezTo>
                  <a:cubicBezTo>
                    <a:pt x="10" y="913"/>
                    <a:pt x="1" y="1204"/>
                    <a:pt x="154" y="1204"/>
                  </a:cubicBezTo>
                  <a:cubicBezTo>
                    <a:pt x="165" y="1204"/>
                    <a:pt x="176" y="1202"/>
                    <a:pt x="189" y="1199"/>
                  </a:cubicBezTo>
                  <a:cubicBezTo>
                    <a:pt x="1038" y="1152"/>
                    <a:pt x="1841" y="1010"/>
                    <a:pt x="2690" y="916"/>
                  </a:cubicBezTo>
                  <a:cubicBezTo>
                    <a:pt x="3115" y="822"/>
                    <a:pt x="3493" y="774"/>
                    <a:pt x="3965" y="727"/>
                  </a:cubicBezTo>
                  <a:cubicBezTo>
                    <a:pt x="4059" y="704"/>
                    <a:pt x="4165" y="692"/>
                    <a:pt x="4271" y="692"/>
                  </a:cubicBezTo>
                  <a:cubicBezTo>
                    <a:pt x="4378" y="692"/>
                    <a:pt x="4484" y="704"/>
                    <a:pt x="4578" y="727"/>
                  </a:cubicBezTo>
                  <a:cubicBezTo>
                    <a:pt x="4767" y="822"/>
                    <a:pt x="4909" y="916"/>
                    <a:pt x="5050" y="1058"/>
                  </a:cubicBezTo>
                  <a:cubicBezTo>
                    <a:pt x="5569" y="1482"/>
                    <a:pt x="6041" y="1954"/>
                    <a:pt x="6419" y="2521"/>
                  </a:cubicBezTo>
                  <a:cubicBezTo>
                    <a:pt x="6608" y="2757"/>
                    <a:pt x="6796" y="3040"/>
                    <a:pt x="6891" y="3370"/>
                  </a:cubicBezTo>
                  <a:cubicBezTo>
                    <a:pt x="6938" y="3512"/>
                    <a:pt x="7080" y="4078"/>
                    <a:pt x="6938" y="4125"/>
                  </a:cubicBezTo>
                  <a:cubicBezTo>
                    <a:pt x="6608" y="4173"/>
                    <a:pt x="6560" y="4597"/>
                    <a:pt x="6844" y="4739"/>
                  </a:cubicBezTo>
                  <a:cubicBezTo>
                    <a:pt x="6941" y="4800"/>
                    <a:pt x="7038" y="4826"/>
                    <a:pt x="7131" y="4826"/>
                  </a:cubicBezTo>
                  <a:cubicBezTo>
                    <a:pt x="7400" y="4826"/>
                    <a:pt x="7635" y="4607"/>
                    <a:pt x="7740" y="4361"/>
                  </a:cubicBezTo>
                  <a:cubicBezTo>
                    <a:pt x="7835" y="3937"/>
                    <a:pt x="7787" y="3465"/>
                    <a:pt x="7599" y="3087"/>
                  </a:cubicBezTo>
                  <a:cubicBezTo>
                    <a:pt x="7268" y="2285"/>
                    <a:pt x="6749" y="1530"/>
                    <a:pt x="6041" y="963"/>
                  </a:cubicBezTo>
                  <a:cubicBezTo>
                    <a:pt x="5711" y="633"/>
                    <a:pt x="5380" y="350"/>
                    <a:pt x="4956" y="114"/>
                  </a:cubicBezTo>
                  <a:cubicBezTo>
                    <a:pt x="4722" y="36"/>
                    <a:pt x="4474" y="1"/>
                    <a:pt x="4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26"/>
            <p:cNvSpPr/>
            <p:nvPr/>
          </p:nvSpPr>
          <p:spPr>
            <a:xfrm>
              <a:off x="1654075" y="3033425"/>
              <a:ext cx="185275" cy="112200"/>
            </a:xfrm>
            <a:custGeom>
              <a:avLst/>
              <a:gdLst/>
              <a:ahLst/>
              <a:cxnLst/>
              <a:rect l="l" t="t" r="r" b="b"/>
              <a:pathLst>
                <a:path w="7411" h="4488" extrusionOk="0">
                  <a:moveTo>
                    <a:pt x="6407" y="3699"/>
                  </a:moveTo>
                  <a:cubicBezTo>
                    <a:pt x="6419" y="3733"/>
                    <a:pt x="6417" y="3747"/>
                    <a:pt x="6413" y="3747"/>
                  </a:cubicBezTo>
                  <a:cubicBezTo>
                    <a:pt x="6409" y="3747"/>
                    <a:pt x="6402" y="3728"/>
                    <a:pt x="6407" y="3699"/>
                  </a:cubicBezTo>
                  <a:close/>
                  <a:moveTo>
                    <a:pt x="4065" y="1"/>
                  </a:moveTo>
                  <a:cubicBezTo>
                    <a:pt x="3787" y="1"/>
                    <a:pt x="3501" y="32"/>
                    <a:pt x="3210" y="78"/>
                  </a:cubicBezTo>
                  <a:cubicBezTo>
                    <a:pt x="2172" y="172"/>
                    <a:pt x="1133" y="314"/>
                    <a:pt x="95" y="597"/>
                  </a:cubicBezTo>
                  <a:cubicBezTo>
                    <a:pt x="1" y="644"/>
                    <a:pt x="1" y="786"/>
                    <a:pt x="142" y="833"/>
                  </a:cubicBezTo>
                  <a:cubicBezTo>
                    <a:pt x="567" y="856"/>
                    <a:pt x="1004" y="868"/>
                    <a:pt x="1446" y="868"/>
                  </a:cubicBezTo>
                  <a:cubicBezTo>
                    <a:pt x="1889" y="868"/>
                    <a:pt x="2337" y="856"/>
                    <a:pt x="2785" y="833"/>
                  </a:cubicBezTo>
                  <a:cubicBezTo>
                    <a:pt x="3123" y="810"/>
                    <a:pt x="3503" y="756"/>
                    <a:pt x="3875" y="756"/>
                  </a:cubicBezTo>
                  <a:cubicBezTo>
                    <a:pt x="4283" y="756"/>
                    <a:pt x="4682" y="822"/>
                    <a:pt x="5003" y="1069"/>
                  </a:cubicBezTo>
                  <a:cubicBezTo>
                    <a:pt x="5570" y="1588"/>
                    <a:pt x="5947" y="2296"/>
                    <a:pt x="6183" y="3004"/>
                  </a:cubicBezTo>
                  <a:cubicBezTo>
                    <a:pt x="6231" y="3193"/>
                    <a:pt x="6278" y="3429"/>
                    <a:pt x="6372" y="3617"/>
                  </a:cubicBezTo>
                  <a:cubicBezTo>
                    <a:pt x="6378" y="3629"/>
                    <a:pt x="6383" y="3640"/>
                    <a:pt x="6388" y="3650"/>
                  </a:cubicBezTo>
                  <a:lnTo>
                    <a:pt x="6388" y="3650"/>
                  </a:lnTo>
                  <a:cubicBezTo>
                    <a:pt x="6383" y="3655"/>
                    <a:pt x="6377" y="3659"/>
                    <a:pt x="6372" y="3665"/>
                  </a:cubicBezTo>
                  <a:lnTo>
                    <a:pt x="6231" y="3759"/>
                  </a:lnTo>
                  <a:cubicBezTo>
                    <a:pt x="5995" y="3853"/>
                    <a:pt x="5900" y="4136"/>
                    <a:pt x="6042" y="4372"/>
                  </a:cubicBezTo>
                  <a:cubicBezTo>
                    <a:pt x="6089" y="4467"/>
                    <a:pt x="6183" y="4467"/>
                    <a:pt x="6278" y="4467"/>
                  </a:cubicBezTo>
                  <a:cubicBezTo>
                    <a:pt x="6231" y="4483"/>
                    <a:pt x="6231" y="4488"/>
                    <a:pt x="6252" y="4488"/>
                  </a:cubicBezTo>
                  <a:cubicBezTo>
                    <a:pt x="6293" y="4488"/>
                    <a:pt x="6419" y="4467"/>
                    <a:pt x="6419" y="4467"/>
                  </a:cubicBezTo>
                  <a:cubicBezTo>
                    <a:pt x="6467" y="4467"/>
                    <a:pt x="6561" y="4420"/>
                    <a:pt x="6608" y="4420"/>
                  </a:cubicBezTo>
                  <a:cubicBezTo>
                    <a:pt x="6797" y="4372"/>
                    <a:pt x="6939" y="4325"/>
                    <a:pt x="7080" y="4184"/>
                  </a:cubicBezTo>
                  <a:cubicBezTo>
                    <a:pt x="7410" y="3853"/>
                    <a:pt x="7222" y="3334"/>
                    <a:pt x="7080" y="2957"/>
                  </a:cubicBezTo>
                  <a:cubicBezTo>
                    <a:pt x="6844" y="2060"/>
                    <a:pt x="6325" y="1210"/>
                    <a:pt x="5664" y="550"/>
                  </a:cubicBezTo>
                  <a:cubicBezTo>
                    <a:pt x="5186" y="135"/>
                    <a:pt x="4643" y="1"/>
                    <a:pt x="40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26"/>
            <p:cNvSpPr/>
            <p:nvPr/>
          </p:nvSpPr>
          <p:spPr>
            <a:xfrm>
              <a:off x="1660075" y="3098225"/>
              <a:ext cx="167475" cy="106225"/>
            </a:xfrm>
            <a:custGeom>
              <a:avLst/>
              <a:gdLst/>
              <a:ahLst/>
              <a:cxnLst/>
              <a:rect l="l" t="t" r="r" b="b"/>
              <a:pathLst>
                <a:path w="6699" h="4249" extrusionOk="0">
                  <a:moveTo>
                    <a:pt x="3785" y="2458"/>
                  </a:moveTo>
                  <a:cubicBezTo>
                    <a:pt x="3787" y="2458"/>
                    <a:pt x="3791" y="2464"/>
                    <a:pt x="3799" y="2482"/>
                  </a:cubicBezTo>
                  <a:lnTo>
                    <a:pt x="3799" y="2482"/>
                  </a:lnTo>
                  <a:cubicBezTo>
                    <a:pt x="3787" y="2473"/>
                    <a:pt x="3782" y="2458"/>
                    <a:pt x="3785" y="2458"/>
                  </a:cubicBezTo>
                  <a:close/>
                  <a:moveTo>
                    <a:pt x="4132" y="1"/>
                  </a:moveTo>
                  <a:cubicBezTo>
                    <a:pt x="3834" y="1"/>
                    <a:pt x="3535" y="41"/>
                    <a:pt x="3253" y="81"/>
                  </a:cubicBezTo>
                  <a:cubicBezTo>
                    <a:pt x="2451" y="81"/>
                    <a:pt x="1696" y="223"/>
                    <a:pt x="941" y="506"/>
                  </a:cubicBezTo>
                  <a:cubicBezTo>
                    <a:pt x="799" y="553"/>
                    <a:pt x="799" y="789"/>
                    <a:pt x="988" y="837"/>
                  </a:cubicBezTo>
                  <a:cubicBezTo>
                    <a:pt x="1165" y="849"/>
                    <a:pt x="1345" y="855"/>
                    <a:pt x="1527" y="855"/>
                  </a:cubicBezTo>
                  <a:cubicBezTo>
                    <a:pt x="2025" y="855"/>
                    <a:pt x="2534" y="811"/>
                    <a:pt x="3017" y="742"/>
                  </a:cubicBezTo>
                  <a:cubicBezTo>
                    <a:pt x="3348" y="742"/>
                    <a:pt x="3678" y="695"/>
                    <a:pt x="4008" y="695"/>
                  </a:cubicBezTo>
                  <a:cubicBezTo>
                    <a:pt x="4292" y="695"/>
                    <a:pt x="4622" y="742"/>
                    <a:pt x="4858" y="884"/>
                  </a:cubicBezTo>
                  <a:cubicBezTo>
                    <a:pt x="5235" y="1214"/>
                    <a:pt x="5471" y="1592"/>
                    <a:pt x="5566" y="2064"/>
                  </a:cubicBezTo>
                  <a:cubicBezTo>
                    <a:pt x="5672" y="2526"/>
                    <a:pt x="5752" y="2988"/>
                    <a:pt x="5846" y="3470"/>
                  </a:cubicBezTo>
                  <a:lnTo>
                    <a:pt x="5846" y="3470"/>
                  </a:lnTo>
                  <a:cubicBezTo>
                    <a:pt x="5462" y="3412"/>
                    <a:pt x="5126" y="3187"/>
                    <a:pt x="4905" y="2819"/>
                  </a:cubicBezTo>
                  <a:cubicBezTo>
                    <a:pt x="4622" y="2488"/>
                    <a:pt x="4433" y="1780"/>
                    <a:pt x="3914" y="1733"/>
                  </a:cubicBezTo>
                  <a:cubicBezTo>
                    <a:pt x="3631" y="1733"/>
                    <a:pt x="3395" y="1828"/>
                    <a:pt x="3159" y="1969"/>
                  </a:cubicBezTo>
                  <a:cubicBezTo>
                    <a:pt x="2876" y="2111"/>
                    <a:pt x="2592" y="2205"/>
                    <a:pt x="2309" y="2300"/>
                  </a:cubicBezTo>
                  <a:cubicBezTo>
                    <a:pt x="1696" y="2488"/>
                    <a:pt x="1082" y="2630"/>
                    <a:pt x="469" y="2677"/>
                  </a:cubicBezTo>
                  <a:cubicBezTo>
                    <a:pt x="58" y="2723"/>
                    <a:pt x="0" y="3387"/>
                    <a:pt x="425" y="3387"/>
                  </a:cubicBezTo>
                  <a:cubicBezTo>
                    <a:pt x="439" y="3387"/>
                    <a:pt x="453" y="3387"/>
                    <a:pt x="469" y="3385"/>
                  </a:cubicBezTo>
                  <a:cubicBezTo>
                    <a:pt x="1082" y="3338"/>
                    <a:pt x="1696" y="3196"/>
                    <a:pt x="2309" y="3055"/>
                  </a:cubicBezTo>
                  <a:cubicBezTo>
                    <a:pt x="2592" y="2960"/>
                    <a:pt x="2876" y="2866"/>
                    <a:pt x="3206" y="2724"/>
                  </a:cubicBezTo>
                  <a:cubicBezTo>
                    <a:pt x="3348" y="2677"/>
                    <a:pt x="3489" y="2630"/>
                    <a:pt x="3631" y="2583"/>
                  </a:cubicBezTo>
                  <a:cubicBezTo>
                    <a:pt x="3753" y="2501"/>
                    <a:pt x="3770" y="2490"/>
                    <a:pt x="3802" y="2489"/>
                  </a:cubicBezTo>
                  <a:lnTo>
                    <a:pt x="3802" y="2489"/>
                  </a:lnTo>
                  <a:cubicBezTo>
                    <a:pt x="3807" y="2500"/>
                    <a:pt x="3813" y="2515"/>
                    <a:pt x="3820" y="2536"/>
                  </a:cubicBezTo>
                  <a:cubicBezTo>
                    <a:pt x="4274" y="3320"/>
                    <a:pt x="4980" y="4248"/>
                    <a:pt x="5939" y="4248"/>
                  </a:cubicBezTo>
                  <a:cubicBezTo>
                    <a:pt x="6077" y="4248"/>
                    <a:pt x="6220" y="4229"/>
                    <a:pt x="6368" y="4187"/>
                  </a:cubicBezTo>
                  <a:cubicBezTo>
                    <a:pt x="6557" y="4140"/>
                    <a:pt x="6699" y="3904"/>
                    <a:pt x="6651" y="3715"/>
                  </a:cubicBezTo>
                  <a:cubicBezTo>
                    <a:pt x="6510" y="3055"/>
                    <a:pt x="6368" y="2394"/>
                    <a:pt x="6179" y="1733"/>
                  </a:cubicBezTo>
                  <a:cubicBezTo>
                    <a:pt x="6038" y="1167"/>
                    <a:pt x="5707" y="648"/>
                    <a:pt x="5283" y="317"/>
                  </a:cubicBezTo>
                  <a:cubicBezTo>
                    <a:pt x="4931" y="74"/>
                    <a:pt x="4532" y="1"/>
                    <a:pt x="4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26"/>
            <p:cNvSpPr/>
            <p:nvPr/>
          </p:nvSpPr>
          <p:spPr>
            <a:xfrm>
              <a:off x="1669425" y="2932250"/>
              <a:ext cx="89400" cy="55925"/>
            </a:xfrm>
            <a:custGeom>
              <a:avLst/>
              <a:gdLst/>
              <a:ahLst/>
              <a:cxnLst/>
              <a:rect l="l" t="t" r="r" b="b"/>
              <a:pathLst>
                <a:path w="3576" h="2237" extrusionOk="0">
                  <a:moveTo>
                    <a:pt x="2709" y="1"/>
                  </a:moveTo>
                  <a:cubicBezTo>
                    <a:pt x="2670" y="1"/>
                    <a:pt x="2631" y="7"/>
                    <a:pt x="2596" y="19"/>
                  </a:cubicBezTo>
                  <a:cubicBezTo>
                    <a:pt x="2313" y="66"/>
                    <a:pt x="2077" y="160"/>
                    <a:pt x="1794" y="207"/>
                  </a:cubicBezTo>
                  <a:lnTo>
                    <a:pt x="897" y="207"/>
                  </a:lnTo>
                  <a:cubicBezTo>
                    <a:pt x="708" y="207"/>
                    <a:pt x="567" y="349"/>
                    <a:pt x="567" y="538"/>
                  </a:cubicBezTo>
                  <a:cubicBezTo>
                    <a:pt x="519" y="774"/>
                    <a:pt x="472" y="1010"/>
                    <a:pt x="378" y="1198"/>
                  </a:cubicBezTo>
                  <a:cubicBezTo>
                    <a:pt x="331" y="1293"/>
                    <a:pt x="236" y="1434"/>
                    <a:pt x="189" y="1529"/>
                  </a:cubicBezTo>
                  <a:cubicBezTo>
                    <a:pt x="142" y="1576"/>
                    <a:pt x="95" y="1623"/>
                    <a:pt x="47" y="1670"/>
                  </a:cubicBezTo>
                  <a:cubicBezTo>
                    <a:pt x="0" y="1765"/>
                    <a:pt x="0" y="1859"/>
                    <a:pt x="0" y="1906"/>
                  </a:cubicBezTo>
                  <a:cubicBezTo>
                    <a:pt x="0" y="2095"/>
                    <a:pt x="142" y="2237"/>
                    <a:pt x="283" y="2237"/>
                  </a:cubicBezTo>
                  <a:cubicBezTo>
                    <a:pt x="378" y="2237"/>
                    <a:pt x="472" y="2190"/>
                    <a:pt x="567" y="2142"/>
                  </a:cubicBezTo>
                  <a:cubicBezTo>
                    <a:pt x="661" y="2095"/>
                    <a:pt x="708" y="2001"/>
                    <a:pt x="755" y="1954"/>
                  </a:cubicBezTo>
                  <a:cubicBezTo>
                    <a:pt x="850" y="1812"/>
                    <a:pt x="944" y="1670"/>
                    <a:pt x="1039" y="1529"/>
                  </a:cubicBezTo>
                  <a:cubicBezTo>
                    <a:pt x="1127" y="1323"/>
                    <a:pt x="1197" y="1135"/>
                    <a:pt x="1237" y="932"/>
                  </a:cubicBezTo>
                  <a:lnTo>
                    <a:pt x="1237" y="932"/>
                  </a:lnTo>
                  <a:cubicBezTo>
                    <a:pt x="1253" y="932"/>
                    <a:pt x="1269" y="932"/>
                    <a:pt x="1286" y="932"/>
                  </a:cubicBezTo>
                  <a:cubicBezTo>
                    <a:pt x="1661" y="932"/>
                    <a:pt x="2058" y="871"/>
                    <a:pt x="2454" y="727"/>
                  </a:cubicBezTo>
                  <a:lnTo>
                    <a:pt x="2630" y="683"/>
                  </a:lnTo>
                  <a:lnTo>
                    <a:pt x="2630" y="683"/>
                  </a:lnTo>
                  <a:lnTo>
                    <a:pt x="2690" y="774"/>
                  </a:lnTo>
                  <a:cubicBezTo>
                    <a:pt x="2738" y="821"/>
                    <a:pt x="2738" y="868"/>
                    <a:pt x="2785" y="962"/>
                  </a:cubicBezTo>
                  <a:cubicBezTo>
                    <a:pt x="2926" y="1198"/>
                    <a:pt x="3068" y="1387"/>
                    <a:pt x="3257" y="1623"/>
                  </a:cubicBezTo>
                  <a:cubicBezTo>
                    <a:pt x="3292" y="1659"/>
                    <a:pt x="3331" y="1673"/>
                    <a:pt x="3367" y="1673"/>
                  </a:cubicBezTo>
                  <a:cubicBezTo>
                    <a:pt x="3478" y="1673"/>
                    <a:pt x="3575" y="1541"/>
                    <a:pt x="3540" y="1434"/>
                  </a:cubicBezTo>
                  <a:cubicBezTo>
                    <a:pt x="3540" y="1246"/>
                    <a:pt x="3493" y="1104"/>
                    <a:pt x="3446" y="962"/>
                  </a:cubicBezTo>
                  <a:cubicBezTo>
                    <a:pt x="3398" y="821"/>
                    <a:pt x="3304" y="679"/>
                    <a:pt x="3257" y="538"/>
                  </a:cubicBezTo>
                  <a:cubicBezTo>
                    <a:pt x="3210" y="396"/>
                    <a:pt x="3115" y="255"/>
                    <a:pt x="3021" y="160"/>
                  </a:cubicBezTo>
                  <a:cubicBezTo>
                    <a:pt x="2950" y="54"/>
                    <a:pt x="2826" y="1"/>
                    <a:pt x="27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26"/>
            <p:cNvSpPr/>
            <p:nvPr/>
          </p:nvSpPr>
          <p:spPr>
            <a:xfrm>
              <a:off x="1691825" y="2441225"/>
              <a:ext cx="41325" cy="446075"/>
            </a:xfrm>
            <a:custGeom>
              <a:avLst/>
              <a:gdLst/>
              <a:ahLst/>
              <a:cxnLst/>
              <a:rect l="l" t="t" r="r" b="b"/>
              <a:pathLst>
                <a:path w="1653" h="17843" extrusionOk="0">
                  <a:moveTo>
                    <a:pt x="287" y="0"/>
                  </a:moveTo>
                  <a:cubicBezTo>
                    <a:pt x="208" y="0"/>
                    <a:pt x="122" y="62"/>
                    <a:pt x="95" y="168"/>
                  </a:cubicBezTo>
                  <a:cubicBezTo>
                    <a:pt x="1" y="3094"/>
                    <a:pt x="95" y="6020"/>
                    <a:pt x="331" y="8946"/>
                  </a:cubicBezTo>
                  <a:lnTo>
                    <a:pt x="615" y="13383"/>
                  </a:lnTo>
                  <a:cubicBezTo>
                    <a:pt x="567" y="14751"/>
                    <a:pt x="709" y="16167"/>
                    <a:pt x="898" y="17583"/>
                  </a:cubicBezTo>
                  <a:cubicBezTo>
                    <a:pt x="938" y="17765"/>
                    <a:pt x="1065" y="17843"/>
                    <a:pt x="1201" y="17843"/>
                  </a:cubicBezTo>
                  <a:cubicBezTo>
                    <a:pt x="1382" y="17843"/>
                    <a:pt x="1579" y="17704"/>
                    <a:pt x="1606" y="17489"/>
                  </a:cubicBezTo>
                  <a:cubicBezTo>
                    <a:pt x="1653" y="16025"/>
                    <a:pt x="1606" y="14515"/>
                    <a:pt x="1417" y="13052"/>
                  </a:cubicBezTo>
                  <a:cubicBezTo>
                    <a:pt x="1322" y="11589"/>
                    <a:pt x="1228" y="10126"/>
                    <a:pt x="1181" y="8663"/>
                  </a:cubicBezTo>
                  <a:cubicBezTo>
                    <a:pt x="1086" y="5784"/>
                    <a:pt x="803" y="2952"/>
                    <a:pt x="426" y="120"/>
                  </a:cubicBezTo>
                  <a:cubicBezTo>
                    <a:pt x="405" y="38"/>
                    <a:pt x="348" y="0"/>
                    <a:pt x="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26"/>
            <p:cNvSpPr/>
            <p:nvPr/>
          </p:nvSpPr>
          <p:spPr>
            <a:xfrm>
              <a:off x="1728425" y="3339875"/>
              <a:ext cx="1306150" cy="80150"/>
            </a:xfrm>
            <a:custGeom>
              <a:avLst/>
              <a:gdLst/>
              <a:ahLst/>
              <a:cxnLst/>
              <a:rect l="l" t="t" r="r" b="b"/>
              <a:pathLst>
                <a:path w="52246" h="3206" extrusionOk="0">
                  <a:moveTo>
                    <a:pt x="50304" y="1"/>
                  </a:moveTo>
                  <a:cubicBezTo>
                    <a:pt x="49225" y="1"/>
                    <a:pt x="48125" y="108"/>
                    <a:pt x="47101" y="138"/>
                  </a:cubicBezTo>
                  <a:cubicBezTo>
                    <a:pt x="45497" y="185"/>
                    <a:pt x="43845" y="327"/>
                    <a:pt x="42193" y="421"/>
                  </a:cubicBezTo>
                  <a:lnTo>
                    <a:pt x="32140" y="987"/>
                  </a:lnTo>
                  <a:cubicBezTo>
                    <a:pt x="25486" y="1365"/>
                    <a:pt x="18784" y="1695"/>
                    <a:pt x="12129" y="1978"/>
                  </a:cubicBezTo>
                  <a:cubicBezTo>
                    <a:pt x="8259" y="2120"/>
                    <a:pt x="4389" y="2262"/>
                    <a:pt x="519" y="2356"/>
                  </a:cubicBezTo>
                  <a:cubicBezTo>
                    <a:pt x="0" y="2403"/>
                    <a:pt x="0" y="3158"/>
                    <a:pt x="519" y="3205"/>
                  </a:cubicBezTo>
                  <a:cubicBezTo>
                    <a:pt x="13923" y="2875"/>
                    <a:pt x="27326" y="2120"/>
                    <a:pt x="40730" y="1365"/>
                  </a:cubicBezTo>
                  <a:cubicBezTo>
                    <a:pt x="42665" y="1270"/>
                    <a:pt x="44600" y="1129"/>
                    <a:pt x="46535" y="1034"/>
                  </a:cubicBezTo>
                  <a:cubicBezTo>
                    <a:pt x="47479" y="940"/>
                    <a:pt x="48470" y="893"/>
                    <a:pt x="49414" y="846"/>
                  </a:cubicBezTo>
                  <a:cubicBezTo>
                    <a:pt x="50311" y="798"/>
                    <a:pt x="51207" y="704"/>
                    <a:pt x="52104" y="468"/>
                  </a:cubicBezTo>
                  <a:cubicBezTo>
                    <a:pt x="52246" y="421"/>
                    <a:pt x="52246" y="185"/>
                    <a:pt x="52104" y="138"/>
                  </a:cubicBezTo>
                  <a:cubicBezTo>
                    <a:pt x="51523" y="35"/>
                    <a:pt x="50917" y="1"/>
                    <a:pt x="503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26"/>
            <p:cNvSpPr/>
            <p:nvPr/>
          </p:nvSpPr>
          <p:spPr>
            <a:xfrm>
              <a:off x="1723700" y="3175300"/>
              <a:ext cx="29525" cy="242650"/>
            </a:xfrm>
            <a:custGeom>
              <a:avLst/>
              <a:gdLst/>
              <a:ahLst/>
              <a:cxnLst/>
              <a:rect l="l" t="t" r="r" b="b"/>
              <a:pathLst>
                <a:path w="1181" h="9706" extrusionOk="0">
                  <a:moveTo>
                    <a:pt x="452" y="1"/>
                  </a:moveTo>
                  <a:cubicBezTo>
                    <a:pt x="318" y="1"/>
                    <a:pt x="166" y="83"/>
                    <a:pt x="142" y="255"/>
                  </a:cubicBezTo>
                  <a:cubicBezTo>
                    <a:pt x="0" y="1718"/>
                    <a:pt x="0" y="3181"/>
                    <a:pt x="142" y="4691"/>
                  </a:cubicBezTo>
                  <a:cubicBezTo>
                    <a:pt x="236" y="5446"/>
                    <a:pt x="283" y="6202"/>
                    <a:pt x="283" y="6910"/>
                  </a:cubicBezTo>
                  <a:cubicBezTo>
                    <a:pt x="283" y="7334"/>
                    <a:pt x="283" y="7759"/>
                    <a:pt x="331" y="8137"/>
                  </a:cubicBezTo>
                  <a:cubicBezTo>
                    <a:pt x="283" y="8561"/>
                    <a:pt x="283" y="9033"/>
                    <a:pt x="378" y="9458"/>
                  </a:cubicBezTo>
                  <a:cubicBezTo>
                    <a:pt x="425" y="9623"/>
                    <a:pt x="567" y="9706"/>
                    <a:pt x="708" y="9706"/>
                  </a:cubicBezTo>
                  <a:cubicBezTo>
                    <a:pt x="850" y="9706"/>
                    <a:pt x="991" y="9623"/>
                    <a:pt x="1039" y="9458"/>
                  </a:cubicBezTo>
                  <a:cubicBezTo>
                    <a:pt x="1133" y="9033"/>
                    <a:pt x="1180" y="8561"/>
                    <a:pt x="1133" y="8137"/>
                  </a:cubicBezTo>
                  <a:cubicBezTo>
                    <a:pt x="1133" y="7759"/>
                    <a:pt x="1133" y="7381"/>
                    <a:pt x="1086" y="7004"/>
                  </a:cubicBezTo>
                  <a:cubicBezTo>
                    <a:pt x="1039" y="6249"/>
                    <a:pt x="991" y="5446"/>
                    <a:pt x="944" y="4644"/>
                  </a:cubicBezTo>
                  <a:cubicBezTo>
                    <a:pt x="803" y="3181"/>
                    <a:pt x="661" y="1718"/>
                    <a:pt x="661" y="208"/>
                  </a:cubicBezTo>
                  <a:cubicBezTo>
                    <a:pt x="684" y="72"/>
                    <a:pt x="576" y="1"/>
                    <a:pt x="4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26"/>
            <p:cNvSpPr/>
            <p:nvPr/>
          </p:nvSpPr>
          <p:spPr>
            <a:xfrm>
              <a:off x="2443425" y="1963550"/>
              <a:ext cx="252900" cy="427600"/>
            </a:xfrm>
            <a:custGeom>
              <a:avLst/>
              <a:gdLst/>
              <a:ahLst/>
              <a:cxnLst/>
              <a:rect l="l" t="t" r="r" b="b"/>
              <a:pathLst>
                <a:path w="10116" h="17104" extrusionOk="0">
                  <a:moveTo>
                    <a:pt x="7279" y="1"/>
                  </a:moveTo>
                  <a:cubicBezTo>
                    <a:pt x="7201" y="1"/>
                    <a:pt x="7127" y="49"/>
                    <a:pt x="7127" y="160"/>
                  </a:cubicBezTo>
                  <a:cubicBezTo>
                    <a:pt x="6986" y="2095"/>
                    <a:pt x="6891" y="4078"/>
                    <a:pt x="6655" y="6013"/>
                  </a:cubicBezTo>
                  <a:cubicBezTo>
                    <a:pt x="6655" y="6201"/>
                    <a:pt x="6844" y="6390"/>
                    <a:pt x="7080" y="6390"/>
                  </a:cubicBezTo>
                  <a:cubicBezTo>
                    <a:pt x="7108" y="6389"/>
                    <a:pt x="7137" y="6388"/>
                    <a:pt x="7165" y="6388"/>
                  </a:cubicBezTo>
                  <a:cubicBezTo>
                    <a:pt x="8044" y="6388"/>
                    <a:pt x="9059" y="7084"/>
                    <a:pt x="8968" y="8089"/>
                  </a:cubicBezTo>
                  <a:cubicBezTo>
                    <a:pt x="8858" y="8784"/>
                    <a:pt x="8239" y="9252"/>
                    <a:pt x="7592" y="9252"/>
                  </a:cubicBezTo>
                  <a:cubicBezTo>
                    <a:pt x="7404" y="9252"/>
                    <a:pt x="7214" y="9213"/>
                    <a:pt x="7033" y="9128"/>
                  </a:cubicBezTo>
                  <a:cubicBezTo>
                    <a:pt x="6963" y="9081"/>
                    <a:pt x="6888" y="9060"/>
                    <a:pt x="6814" y="9060"/>
                  </a:cubicBezTo>
                  <a:cubicBezTo>
                    <a:pt x="6587" y="9060"/>
                    <a:pt x="6372" y="9256"/>
                    <a:pt x="6372" y="9505"/>
                  </a:cubicBezTo>
                  <a:cubicBezTo>
                    <a:pt x="6183" y="11204"/>
                    <a:pt x="5428" y="12856"/>
                    <a:pt x="4201" y="14130"/>
                  </a:cubicBezTo>
                  <a:cubicBezTo>
                    <a:pt x="3021" y="15310"/>
                    <a:pt x="1605" y="16207"/>
                    <a:pt x="95" y="16868"/>
                  </a:cubicBezTo>
                  <a:cubicBezTo>
                    <a:pt x="1" y="16915"/>
                    <a:pt x="48" y="17104"/>
                    <a:pt x="142" y="17104"/>
                  </a:cubicBezTo>
                  <a:cubicBezTo>
                    <a:pt x="3801" y="17104"/>
                    <a:pt x="6573" y="13434"/>
                    <a:pt x="7145" y="10083"/>
                  </a:cubicBezTo>
                  <a:lnTo>
                    <a:pt x="7145" y="10083"/>
                  </a:lnTo>
                  <a:cubicBezTo>
                    <a:pt x="7288" y="10111"/>
                    <a:pt x="7432" y="10125"/>
                    <a:pt x="7574" y="10125"/>
                  </a:cubicBezTo>
                  <a:cubicBezTo>
                    <a:pt x="8587" y="10125"/>
                    <a:pt x="9534" y="9434"/>
                    <a:pt x="9817" y="8372"/>
                  </a:cubicBezTo>
                  <a:cubicBezTo>
                    <a:pt x="10116" y="6965"/>
                    <a:pt x="8834" y="5750"/>
                    <a:pt x="7504" y="5599"/>
                  </a:cubicBezTo>
                  <a:lnTo>
                    <a:pt x="7504" y="5599"/>
                  </a:lnTo>
                  <a:cubicBezTo>
                    <a:pt x="7692" y="3796"/>
                    <a:pt x="7677" y="1958"/>
                    <a:pt x="7458" y="160"/>
                  </a:cubicBezTo>
                  <a:cubicBezTo>
                    <a:pt x="7458" y="61"/>
                    <a:pt x="7366" y="1"/>
                    <a:pt x="72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26"/>
            <p:cNvSpPr/>
            <p:nvPr/>
          </p:nvSpPr>
          <p:spPr>
            <a:xfrm>
              <a:off x="2070250" y="1964000"/>
              <a:ext cx="252850" cy="427150"/>
            </a:xfrm>
            <a:custGeom>
              <a:avLst/>
              <a:gdLst/>
              <a:ahLst/>
              <a:cxnLst/>
              <a:rect l="l" t="t" r="r" b="b"/>
              <a:pathLst>
                <a:path w="10114" h="17086" extrusionOk="0">
                  <a:moveTo>
                    <a:pt x="2798" y="1"/>
                  </a:moveTo>
                  <a:cubicBezTo>
                    <a:pt x="2728" y="1"/>
                    <a:pt x="2657" y="48"/>
                    <a:pt x="2657" y="142"/>
                  </a:cubicBezTo>
                  <a:cubicBezTo>
                    <a:pt x="2438" y="1936"/>
                    <a:pt x="2422" y="3771"/>
                    <a:pt x="2571" y="5571"/>
                  </a:cubicBezTo>
                  <a:lnTo>
                    <a:pt x="2571" y="5571"/>
                  </a:lnTo>
                  <a:cubicBezTo>
                    <a:pt x="1225" y="5702"/>
                    <a:pt x="0" y="6914"/>
                    <a:pt x="297" y="8354"/>
                  </a:cubicBezTo>
                  <a:cubicBezTo>
                    <a:pt x="542" y="9406"/>
                    <a:pt x="1464" y="10067"/>
                    <a:pt x="2464" y="10067"/>
                  </a:cubicBezTo>
                  <a:cubicBezTo>
                    <a:pt x="2618" y="10067"/>
                    <a:pt x="2773" y="10051"/>
                    <a:pt x="2929" y="10019"/>
                  </a:cubicBezTo>
                  <a:lnTo>
                    <a:pt x="2929" y="10019"/>
                  </a:lnTo>
                  <a:cubicBezTo>
                    <a:pt x="3538" y="13412"/>
                    <a:pt x="6309" y="17086"/>
                    <a:pt x="9925" y="17086"/>
                  </a:cubicBezTo>
                  <a:cubicBezTo>
                    <a:pt x="10067" y="17086"/>
                    <a:pt x="10114" y="16897"/>
                    <a:pt x="9972" y="16850"/>
                  </a:cubicBezTo>
                  <a:cubicBezTo>
                    <a:pt x="8462" y="16189"/>
                    <a:pt x="7046" y="15245"/>
                    <a:pt x="5866" y="14112"/>
                  </a:cubicBezTo>
                  <a:cubicBezTo>
                    <a:pt x="4686" y="12838"/>
                    <a:pt x="3931" y="11186"/>
                    <a:pt x="3742" y="9440"/>
                  </a:cubicBezTo>
                  <a:cubicBezTo>
                    <a:pt x="3708" y="9200"/>
                    <a:pt x="3524" y="9035"/>
                    <a:pt x="3318" y="9035"/>
                  </a:cubicBezTo>
                  <a:cubicBezTo>
                    <a:pt x="3240" y="9035"/>
                    <a:pt x="3159" y="9058"/>
                    <a:pt x="3082" y="9110"/>
                  </a:cubicBezTo>
                  <a:cubicBezTo>
                    <a:pt x="2890" y="9195"/>
                    <a:pt x="2694" y="9234"/>
                    <a:pt x="2503" y="9234"/>
                  </a:cubicBezTo>
                  <a:cubicBezTo>
                    <a:pt x="1848" y="9234"/>
                    <a:pt x="1256" y="8766"/>
                    <a:pt x="1147" y="8071"/>
                  </a:cubicBezTo>
                  <a:cubicBezTo>
                    <a:pt x="1010" y="7068"/>
                    <a:pt x="2063" y="6417"/>
                    <a:pt x="2943" y="6417"/>
                  </a:cubicBezTo>
                  <a:cubicBezTo>
                    <a:pt x="2974" y="6417"/>
                    <a:pt x="3004" y="6418"/>
                    <a:pt x="3034" y="6419"/>
                  </a:cubicBezTo>
                  <a:cubicBezTo>
                    <a:pt x="3223" y="6419"/>
                    <a:pt x="3412" y="6231"/>
                    <a:pt x="3412" y="5995"/>
                  </a:cubicBezTo>
                  <a:cubicBezTo>
                    <a:pt x="3223" y="4060"/>
                    <a:pt x="3082" y="2125"/>
                    <a:pt x="2940" y="142"/>
                  </a:cubicBezTo>
                  <a:cubicBezTo>
                    <a:pt x="2940" y="48"/>
                    <a:pt x="2869" y="1"/>
                    <a:pt x="27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26"/>
            <p:cNvSpPr/>
            <p:nvPr/>
          </p:nvSpPr>
          <p:spPr>
            <a:xfrm>
              <a:off x="2126050" y="1833775"/>
              <a:ext cx="503375" cy="230875"/>
            </a:xfrm>
            <a:custGeom>
              <a:avLst/>
              <a:gdLst/>
              <a:ahLst/>
              <a:cxnLst/>
              <a:rect l="l" t="t" r="r" b="b"/>
              <a:pathLst>
                <a:path w="20135" h="9235" extrusionOk="0">
                  <a:moveTo>
                    <a:pt x="15722" y="0"/>
                  </a:moveTo>
                  <a:cubicBezTo>
                    <a:pt x="15653" y="0"/>
                    <a:pt x="15586" y="21"/>
                    <a:pt x="15527" y="65"/>
                  </a:cubicBezTo>
                  <a:cubicBezTo>
                    <a:pt x="12887" y="1837"/>
                    <a:pt x="9796" y="2756"/>
                    <a:pt x="6675" y="2756"/>
                  </a:cubicBezTo>
                  <a:cubicBezTo>
                    <a:pt x="5389" y="2756"/>
                    <a:pt x="4099" y="2600"/>
                    <a:pt x="2832" y="2284"/>
                  </a:cubicBezTo>
                  <a:cubicBezTo>
                    <a:pt x="2801" y="2277"/>
                    <a:pt x="2771" y="2274"/>
                    <a:pt x="2741" y="2274"/>
                  </a:cubicBezTo>
                  <a:cubicBezTo>
                    <a:pt x="2539" y="2274"/>
                    <a:pt x="2360" y="2408"/>
                    <a:pt x="2360" y="2614"/>
                  </a:cubicBezTo>
                  <a:cubicBezTo>
                    <a:pt x="2265" y="3983"/>
                    <a:pt x="1793" y="5257"/>
                    <a:pt x="991" y="6342"/>
                  </a:cubicBezTo>
                  <a:cubicBezTo>
                    <a:pt x="472" y="7192"/>
                    <a:pt x="0" y="8089"/>
                    <a:pt x="425" y="9080"/>
                  </a:cubicBezTo>
                  <a:cubicBezTo>
                    <a:pt x="461" y="9188"/>
                    <a:pt x="545" y="9234"/>
                    <a:pt x="633" y="9234"/>
                  </a:cubicBezTo>
                  <a:cubicBezTo>
                    <a:pt x="775" y="9234"/>
                    <a:pt x="926" y="9113"/>
                    <a:pt x="897" y="8938"/>
                  </a:cubicBezTo>
                  <a:cubicBezTo>
                    <a:pt x="614" y="7711"/>
                    <a:pt x="1652" y="6673"/>
                    <a:pt x="2265" y="5682"/>
                  </a:cubicBezTo>
                  <a:cubicBezTo>
                    <a:pt x="2709" y="4876"/>
                    <a:pt x="2980" y="4001"/>
                    <a:pt x="3079" y="3088"/>
                  </a:cubicBezTo>
                  <a:lnTo>
                    <a:pt x="3079" y="3088"/>
                  </a:lnTo>
                  <a:cubicBezTo>
                    <a:pt x="4299" y="3373"/>
                    <a:pt x="5536" y="3513"/>
                    <a:pt x="6768" y="3513"/>
                  </a:cubicBezTo>
                  <a:cubicBezTo>
                    <a:pt x="9835" y="3513"/>
                    <a:pt x="12865" y="2645"/>
                    <a:pt x="15494" y="993"/>
                  </a:cubicBezTo>
                  <a:lnTo>
                    <a:pt x="15494" y="993"/>
                  </a:lnTo>
                  <a:cubicBezTo>
                    <a:pt x="15896" y="2170"/>
                    <a:pt x="16553" y="3256"/>
                    <a:pt x="17462" y="4124"/>
                  </a:cubicBezTo>
                  <a:cubicBezTo>
                    <a:pt x="18690" y="5351"/>
                    <a:pt x="19209" y="6767"/>
                    <a:pt x="19681" y="8419"/>
                  </a:cubicBezTo>
                  <a:cubicBezTo>
                    <a:pt x="19699" y="8530"/>
                    <a:pt x="19776" y="8576"/>
                    <a:pt x="19860" y="8576"/>
                  </a:cubicBezTo>
                  <a:cubicBezTo>
                    <a:pt x="19989" y="8576"/>
                    <a:pt x="20134" y="8468"/>
                    <a:pt x="20105" y="8325"/>
                  </a:cubicBezTo>
                  <a:cubicBezTo>
                    <a:pt x="19917" y="6862"/>
                    <a:pt x="19397" y="5493"/>
                    <a:pt x="18595" y="4313"/>
                  </a:cubicBezTo>
                  <a:cubicBezTo>
                    <a:pt x="18123" y="3747"/>
                    <a:pt x="17510" y="3227"/>
                    <a:pt x="17085" y="2567"/>
                  </a:cubicBezTo>
                  <a:cubicBezTo>
                    <a:pt x="16613" y="1859"/>
                    <a:pt x="16283" y="1104"/>
                    <a:pt x="16094" y="301"/>
                  </a:cubicBezTo>
                  <a:cubicBezTo>
                    <a:pt x="16029" y="106"/>
                    <a:pt x="15873" y="0"/>
                    <a:pt x="157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26"/>
            <p:cNvSpPr/>
            <p:nvPr/>
          </p:nvSpPr>
          <p:spPr>
            <a:xfrm>
              <a:off x="2019850" y="1597000"/>
              <a:ext cx="717400" cy="834625"/>
            </a:xfrm>
            <a:custGeom>
              <a:avLst/>
              <a:gdLst/>
              <a:ahLst/>
              <a:cxnLst/>
              <a:rect l="l" t="t" r="r" b="b"/>
              <a:pathLst>
                <a:path w="28696" h="33385" extrusionOk="0">
                  <a:moveTo>
                    <a:pt x="12160" y="0"/>
                  </a:moveTo>
                  <a:cubicBezTo>
                    <a:pt x="10051" y="0"/>
                    <a:pt x="8186" y="1251"/>
                    <a:pt x="6702" y="2693"/>
                  </a:cubicBezTo>
                  <a:cubicBezTo>
                    <a:pt x="2691" y="6657"/>
                    <a:pt x="992" y="11943"/>
                    <a:pt x="378" y="17418"/>
                  </a:cubicBezTo>
                  <a:cubicBezTo>
                    <a:pt x="48" y="20439"/>
                    <a:pt x="0" y="23554"/>
                    <a:pt x="236" y="26621"/>
                  </a:cubicBezTo>
                  <a:cubicBezTo>
                    <a:pt x="472" y="29123"/>
                    <a:pt x="1228" y="31624"/>
                    <a:pt x="3163" y="33323"/>
                  </a:cubicBezTo>
                  <a:cubicBezTo>
                    <a:pt x="3217" y="33366"/>
                    <a:pt x="3273" y="33385"/>
                    <a:pt x="3326" y="33385"/>
                  </a:cubicBezTo>
                  <a:cubicBezTo>
                    <a:pt x="3503" y="33385"/>
                    <a:pt x="3638" y="33175"/>
                    <a:pt x="3493" y="32993"/>
                  </a:cubicBezTo>
                  <a:cubicBezTo>
                    <a:pt x="1841" y="31435"/>
                    <a:pt x="1275" y="29123"/>
                    <a:pt x="1086" y="26952"/>
                  </a:cubicBezTo>
                  <a:cubicBezTo>
                    <a:pt x="897" y="24545"/>
                    <a:pt x="897" y="22090"/>
                    <a:pt x="1086" y="19683"/>
                  </a:cubicBezTo>
                  <a:cubicBezTo>
                    <a:pt x="1322" y="14398"/>
                    <a:pt x="2407" y="8923"/>
                    <a:pt x="5853" y="4722"/>
                  </a:cubicBezTo>
                  <a:cubicBezTo>
                    <a:pt x="7316" y="2976"/>
                    <a:pt x="9251" y="947"/>
                    <a:pt x="11658" y="711"/>
                  </a:cubicBezTo>
                  <a:cubicBezTo>
                    <a:pt x="11769" y="702"/>
                    <a:pt x="11881" y="699"/>
                    <a:pt x="11992" y="699"/>
                  </a:cubicBezTo>
                  <a:cubicBezTo>
                    <a:pt x="13154" y="699"/>
                    <a:pt x="14310" y="1125"/>
                    <a:pt x="15386" y="1513"/>
                  </a:cubicBezTo>
                  <a:cubicBezTo>
                    <a:pt x="16613" y="1891"/>
                    <a:pt x="17840" y="2315"/>
                    <a:pt x="19020" y="2787"/>
                  </a:cubicBezTo>
                  <a:cubicBezTo>
                    <a:pt x="19634" y="3070"/>
                    <a:pt x="20153" y="3495"/>
                    <a:pt x="20531" y="4014"/>
                  </a:cubicBezTo>
                  <a:cubicBezTo>
                    <a:pt x="20861" y="4439"/>
                    <a:pt x="20908" y="4958"/>
                    <a:pt x="21239" y="5383"/>
                  </a:cubicBezTo>
                  <a:cubicBezTo>
                    <a:pt x="21427" y="5619"/>
                    <a:pt x="21710" y="5761"/>
                    <a:pt x="21994" y="5761"/>
                  </a:cubicBezTo>
                  <a:cubicBezTo>
                    <a:pt x="22429" y="5761"/>
                    <a:pt x="22811" y="5618"/>
                    <a:pt x="23195" y="5618"/>
                  </a:cubicBezTo>
                  <a:cubicBezTo>
                    <a:pt x="23434" y="5618"/>
                    <a:pt x="23675" y="5674"/>
                    <a:pt x="23929" y="5855"/>
                  </a:cubicBezTo>
                  <a:cubicBezTo>
                    <a:pt x="24873" y="6421"/>
                    <a:pt x="25297" y="7790"/>
                    <a:pt x="25722" y="8734"/>
                  </a:cubicBezTo>
                  <a:cubicBezTo>
                    <a:pt x="26241" y="10055"/>
                    <a:pt x="26572" y="11377"/>
                    <a:pt x="26808" y="12746"/>
                  </a:cubicBezTo>
                  <a:cubicBezTo>
                    <a:pt x="27421" y="15861"/>
                    <a:pt x="27799" y="19070"/>
                    <a:pt x="27893" y="22279"/>
                  </a:cubicBezTo>
                  <a:cubicBezTo>
                    <a:pt x="27988" y="25489"/>
                    <a:pt x="27704" y="28651"/>
                    <a:pt x="27516" y="31813"/>
                  </a:cubicBezTo>
                  <a:cubicBezTo>
                    <a:pt x="27516" y="31937"/>
                    <a:pt x="27608" y="31996"/>
                    <a:pt x="27701" y="31996"/>
                  </a:cubicBezTo>
                  <a:cubicBezTo>
                    <a:pt x="27785" y="31996"/>
                    <a:pt x="27871" y="31949"/>
                    <a:pt x="27893" y="31860"/>
                  </a:cubicBezTo>
                  <a:cubicBezTo>
                    <a:pt x="28459" y="28839"/>
                    <a:pt x="28695" y="25725"/>
                    <a:pt x="28601" y="22657"/>
                  </a:cubicBezTo>
                  <a:cubicBezTo>
                    <a:pt x="28554" y="19636"/>
                    <a:pt x="28223" y="16569"/>
                    <a:pt x="27704" y="13548"/>
                  </a:cubicBezTo>
                  <a:cubicBezTo>
                    <a:pt x="27468" y="12085"/>
                    <a:pt x="27138" y="10622"/>
                    <a:pt x="26666" y="9253"/>
                  </a:cubicBezTo>
                  <a:cubicBezTo>
                    <a:pt x="26336" y="8120"/>
                    <a:pt x="25817" y="7035"/>
                    <a:pt x="25156" y="6091"/>
                  </a:cubicBezTo>
                  <a:cubicBezTo>
                    <a:pt x="24713" y="5326"/>
                    <a:pt x="23892" y="4870"/>
                    <a:pt x="23045" y="4870"/>
                  </a:cubicBezTo>
                  <a:cubicBezTo>
                    <a:pt x="22899" y="4870"/>
                    <a:pt x="22753" y="4883"/>
                    <a:pt x="22607" y="4911"/>
                  </a:cubicBezTo>
                  <a:cubicBezTo>
                    <a:pt x="22407" y="4933"/>
                    <a:pt x="22259" y="4977"/>
                    <a:pt x="22130" y="4977"/>
                  </a:cubicBezTo>
                  <a:cubicBezTo>
                    <a:pt x="21984" y="4977"/>
                    <a:pt x="21860" y="4922"/>
                    <a:pt x="21710" y="4722"/>
                  </a:cubicBezTo>
                  <a:cubicBezTo>
                    <a:pt x="21616" y="4534"/>
                    <a:pt x="21522" y="4345"/>
                    <a:pt x="21474" y="4109"/>
                  </a:cubicBezTo>
                  <a:cubicBezTo>
                    <a:pt x="21191" y="3590"/>
                    <a:pt x="20767" y="3118"/>
                    <a:pt x="20295" y="2740"/>
                  </a:cubicBezTo>
                  <a:cubicBezTo>
                    <a:pt x="19303" y="1985"/>
                    <a:pt x="18076" y="1702"/>
                    <a:pt x="16896" y="1324"/>
                  </a:cubicBezTo>
                  <a:cubicBezTo>
                    <a:pt x="15622" y="758"/>
                    <a:pt x="14254" y="333"/>
                    <a:pt x="12885" y="50"/>
                  </a:cubicBezTo>
                  <a:cubicBezTo>
                    <a:pt x="12640" y="16"/>
                    <a:pt x="12398" y="0"/>
                    <a:pt x="12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26"/>
            <p:cNvSpPr/>
            <p:nvPr/>
          </p:nvSpPr>
          <p:spPr>
            <a:xfrm>
              <a:off x="2484725" y="2374600"/>
              <a:ext cx="22450" cy="37800"/>
            </a:xfrm>
            <a:custGeom>
              <a:avLst/>
              <a:gdLst/>
              <a:ahLst/>
              <a:cxnLst/>
              <a:rect l="l" t="t" r="r" b="b"/>
              <a:pathLst>
                <a:path w="898" h="1512" extrusionOk="0">
                  <a:moveTo>
                    <a:pt x="331" y="1"/>
                  </a:moveTo>
                  <a:cubicBezTo>
                    <a:pt x="284" y="48"/>
                    <a:pt x="237" y="95"/>
                    <a:pt x="189" y="190"/>
                  </a:cubicBezTo>
                  <a:cubicBezTo>
                    <a:pt x="142" y="284"/>
                    <a:pt x="95" y="426"/>
                    <a:pt x="95" y="520"/>
                  </a:cubicBezTo>
                  <a:cubicBezTo>
                    <a:pt x="95" y="709"/>
                    <a:pt x="95" y="898"/>
                    <a:pt x="48" y="1086"/>
                  </a:cubicBezTo>
                  <a:cubicBezTo>
                    <a:pt x="1" y="1275"/>
                    <a:pt x="48" y="1370"/>
                    <a:pt x="48" y="1511"/>
                  </a:cubicBezTo>
                  <a:lnTo>
                    <a:pt x="897" y="1511"/>
                  </a:lnTo>
                  <a:cubicBezTo>
                    <a:pt x="850" y="1370"/>
                    <a:pt x="850" y="1228"/>
                    <a:pt x="850" y="1086"/>
                  </a:cubicBezTo>
                  <a:cubicBezTo>
                    <a:pt x="850" y="898"/>
                    <a:pt x="803" y="709"/>
                    <a:pt x="803" y="520"/>
                  </a:cubicBezTo>
                  <a:cubicBezTo>
                    <a:pt x="756" y="426"/>
                    <a:pt x="756" y="284"/>
                    <a:pt x="708" y="190"/>
                  </a:cubicBezTo>
                  <a:cubicBezTo>
                    <a:pt x="661" y="95"/>
                    <a:pt x="567" y="48"/>
                    <a:pt x="5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26"/>
            <p:cNvSpPr/>
            <p:nvPr/>
          </p:nvSpPr>
          <p:spPr>
            <a:xfrm>
              <a:off x="2245200" y="2358800"/>
              <a:ext cx="23625" cy="71300"/>
            </a:xfrm>
            <a:custGeom>
              <a:avLst/>
              <a:gdLst/>
              <a:ahLst/>
              <a:cxnLst/>
              <a:rect l="l" t="t" r="r" b="b"/>
              <a:pathLst>
                <a:path w="945" h="2852" extrusionOk="0">
                  <a:moveTo>
                    <a:pt x="359" y="1"/>
                  </a:moveTo>
                  <a:cubicBezTo>
                    <a:pt x="335" y="1"/>
                    <a:pt x="309" y="7"/>
                    <a:pt x="284" y="19"/>
                  </a:cubicBezTo>
                  <a:cubicBezTo>
                    <a:pt x="190" y="19"/>
                    <a:pt x="48" y="114"/>
                    <a:pt x="95" y="255"/>
                  </a:cubicBezTo>
                  <a:lnTo>
                    <a:pt x="48" y="491"/>
                  </a:lnTo>
                  <a:lnTo>
                    <a:pt x="48" y="633"/>
                  </a:lnTo>
                  <a:lnTo>
                    <a:pt x="48" y="774"/>
                  </a:lnTo>
                  <a:cubicBezTo>
                    <a:pt x="1" y="963"/>
                    <a:pt x="1" y="1152"/>
                    <a:pt x="48" y="1341"/>
                  </a:cubicBezTo>
                  <a:lnTo>
                    <a:pt x="48" y="1907"/>
                  </a:lnTo>
                  <a:cubicBezTo>
                    <a:pt x="48" y="2002"/>
                    <a:pt x="48" y="2096"/>
                    <a:pt x="1" y="2190"/>
                  </a:cubicBezTo>
                  <a:lnTo>
                    <a:pt x="1" y="2332"/>
                  </a:lnTo>
                  <a:cubicBezTo>
                    <a:pt x="1" y="2426"/>
                    <a:pt x="48" y="2521"/>
                    <a:pt x="95" y="2615"/>
                  </a:cubicBezTo>
                  <a:cubicBezTo>
                    <a:pt x="142" y="2757"/>
                    <a:pt x="284" y="2851"/>
                    <a:pt x="473" y="2851"/>
                  </a:cubicBezTo>
                  <a:cubicBezTo>
                    <a:pt x="614" y="2851"/>
                    <a:pt x="756" y="2757"/>
                    <a:pt x="850" y="2615"/>
                  </a:cubicBezTo>
                  <a:cubicBezTo>
                    <a:pt x="945" y="2379"/>
                    <a:pt x="945" y="2143"/>
                    <a:pt x="898" y="1907"/>
                  </a:cubicBezTo>
                  <a:cubicBezTo>
                    <a:pt x="898" y="1718"/>
                    <a:pt x="898" y="1482"/>
                    <a:pt x="898" y="1294"/>
                  </a:cubicBezTo>
                  <a:cubicBezTo>
                    <a:pt x="898" y="1105"/>
                    <a:pt x="850" y="869"/>
                    <a:pt x="756" y="680"/>
                  </a:cubicBezTo>
                  <a:cubicBezTo>
                    <a:pt x="709" y="491"/>
                    <a:pt x="614" y="303"/>
                    <a:pt x="520" y="114"/>
                  </a:cubicBezTo>
                  <a:cubicBezTo>
                    <a:pt x="485" y="45"/>
                    <a:pt x="426" y="1"/>
                    <a:pt x="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26"/>
            <p:cNvSpPr/>
            <p:nvPr/>
          </p:nvSpPr>
          <p:spPr>
            <a:xfrm>
              <a:off x="2188575" y="3967475"/>
              <a:ext cx="311525" cy="24800"/>
            </a:xfrm>
            <a:custGeom>
              <a:avLst/>
              <a:gdLst/>
              <a:ahLst/>
              <a:cxnLst/>
              <a:rect l="l" t="t" r="r" b="b"/>
              <a:pathLst>
                <a:path w="12461" h="992" extrusionOk="0">
                  <a:moveTo>
                    <a:pt x="520" y="0"/>
                  </a:moveTo>
                  <a:cubicBezTo>
                    <a:pt x="0" y="0"/>
                    <a:pt x="0" y="803"/>
                    <a:pt x="520" y="803"/>
                  </a:cubicBezTo>
                  <a:cubicBezTo>
                    <a:pt x="3068" y="929"/>
                    <a:pt x="5617" y="992"/>
                    <a:pt x="8179" y="992"/>
                  </a:cubicBezTo>
                  <a:cubicBezTo>
                    <a:pt x="9461" y="992"/>
                    <a:pt x="10745" y="976"/>
                    <a:pt x="12035" y="944"/>
                  </a:cubicBezTo>
                  <a:cubicBezTo>
                    <a:pt x="12460" y="897"/>
                    <a:pt x="12460" y="236"/>
                    <a:pt x="12035" y="189"/>
                  </a:cubicBezTo>
                  <a:cubicBezTo>
                    <a:pt x="10810" y="219"/>
                    <a:pt x="9589" y="235"/>
                    <a:pt x="8372" y="235"/>
                  </a:cubicBezTo>
                  <a:cubicBezTo>
                    <a:pt x="5744" y="235"/>
                    <a:pt x="3132" y="162"/>
                    <a:pt x="5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26"/>
            <p:cNvSpPr/>
            <p:nvPr/>
          </p:nvSpPr>
          <p:spPr>
            <a:xfrm>
              <a:off x="2356885" y="4232600"/>
              <a:ext cx="91750" cy="1982350"/>
            </a:xfrm>
            <a:custGeom>
              <a:avLst/>
              <a:gdLst/>
              <a:ahLst/>
              <a:cxnLst/>
              <a:rect l="l" t="t" r="r" b="b"/>
              <a:pathLst>
                <a:path w="3670" h="79294" extrusionOk="0">
                  <a:moveTo>
                    <a:pt x="173" y="1"/>
                  </a:moveTo>
                  <a:cubicBezTo>
                    <a:pt x="89" y="1"/>
                    <a:pt x="1" y="74"/>
                    <a:pt x="27" y="203"/>
                  </a:cubicBezTo>
                  <a:cubicBezTo>
                    <a:pt x="168" y="3743"/>
                    <a:pt x="310" y="7283"/>
                    <a:pt x="451" y="10870"/>
                  </a:cubicBezTo>
                  <a:cubicBezTo>
                    <a:pt x="640" y="17052"/>
                    <a:pt x="829" y="23282"/>
                    <a:pt x="1065" y="29465"/>
                  </a:cubicBezTo>
                  <a:cubicBezTo>
                    <a:pt x="1301" y="36497"/>
                    <a:pt x="1537" y="43576"/>
                    <a:pt x="1726" y="50609"/>
                  </a:cubicBezTo>
                  <a:cubicBezTo>
                    <a:pt x="1914" y="56650"/>
                    <a:pt x="2150" y="62738"/>
                    <a:pt x="2386" y="68779"/>
                  </a:cubicBezTo>
                  <a:cubicBezTo>
                    <a:pt x="2528" y="72036"/>
                    <a:pt x="2481" y="75481"/>
                    <a:pt x="2953" y="78690"/>
                  </a:cubicBezTo>
                  <a:lnTo>
                    <a:pt x="3000" y="79021"/>
                  </a:lnTo>
                  <a:cubicBezTo>
                    <a:pt x="3038" y="79211"/>
                    <a:pt x="3161" y="79294"/>
                    <a:pt x="3287" y="79294"/>
                  </a:cubicBezTo>
                  <a:cubicBezTo>
                    <a:pt x="3474" y="79294"/>
                    <a:pt x="3670" y="79113"/>
                    <a:pt x="3613" y="78832"/>
                  </a:cubicBezTo>
                  <a:lnTo>
                    <a:pt x="3613" y="78501"/>
                  </a:lnTo>
                  <a:lnTo>
                    <a:pt x="3613" y="77935"/>
                  </a:lnTo>
                  <a:cubicBezTo>
                    <a:pt x="3613" y="77321"/>
                    <a:pt x="3566" y="76755"/>
                    <a:pt x="3519" y="76142"/>
                  </a:cubicBezTo>
                  <a:cubicBezTo>
                    <a:pt x="3425" y="74207"/>
                    <a:pt x="3330" y="72271"/>
                    <a:pt x="3283" y="70384"/>
                  </a:cubicBezTo>
                  <a:cubicBezTo>
                    <a:pt x="3047" y="64531"/>
                    <a:pt x="2906" y="58679"/>
                    <a:pt x="2670" y="52827"/>
                  </a:cubicBezTo>
                  <a:cubicBezTo>
                    <a:pt x="2434" y="45842"/>
                    <a:pt x="2245" y="38857"/>
                    <a:pt x="2009" y="31825"/>
                  </a:cubicBezTo>
                  <a:cubicBezTo>
                    <a:pt x="1773" y="25453"/>
                    <a:pt x="1537" y="19034"/>
                    <a:pt x="1254" y="12663"/>
                  </a:cubicBezTo>
                  <a:cubicBezTo>
                    <a:pt x="1159" y="10303"/>
                    <a:pt x="1018" y="7896"/>
                    <a:pt x="876" y="5489"/>
                  </a:cubicBezTo>
                  <a:cubicBezTo>
                    <a:pt x="782" y="3932"/>
                    <a:pt x="687" y="2374"/>
                    <a:pt x="451" y="817"/>
                  </a:cubicBezTo>
                  <a:cubicBezTo>
                    <a:pt x="404" y="581"/>
                    <a:pt x="357" y="392"/>
                    <a:pt x="310" y="156"/>
                  </a:cubicBezTo>
                  <a:cubicBezTo>
                    <a:pt x="310" y="50"/>
                    <a:pt x="243" y="1"/>
                    <a:pt x="1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26"/>
            <p:cNvSpPr/>
            <p:nvPr/>
          </p:nvSpPr>
          <p:spPr>
            <a:xfrm>
              <a:off x="1950825" y="4659200"/>
              <a:ext cx="60200" cy="1515900"/>
            </a:xfrm>
            <a:custGeom>
              <a:avLst/>
              <a:gdLst/>
              <a:ahLst/>
              <a:cxnLst/>
              <a:rect l="l" t="t" r="r" b="b"/>
              <a:pathLst>
                <a:path w="2408" h="60636" extrusionOk="0">
                  <a:moveTo>
                    <a:pt x="337" y="0"/>
                  </a:moveTo>
                  <a:cubicBezTo>
                    <a:pt x="166" y="0"/>
                    <a:pt x="0" y="106"/>
                    <a:pt x="24" y="319"/>
                  </a:cubicBezTo>
                  <a:cubicBezTo>
                    <a:pt x="449" y="9758"/>
                    <a:pt x="968" y="19150"/>
                    <a:pt x="1204" y="28542"/>
                  </a:cubicBezTo>
                  <a:cubicBezTo>
                    <a:pt x="1346" y="36235"/>
                    <a:pt x="1440" y="43975"/>
                    <a:pt x="1582" y="51668"/>
                  </a:cubicBezTo>
                  <a:cubicBezTo>
                    <a:pt x="1629" y="54594"/>
                    <a:pt x="1723" y="57473"/>
                    <a:pt x="1865" y="60352"/>
                  </a:cubicBezTo>
                  <a:cubicBezTo>
                    <a:pt x="1865" y="60541"/>
                    <a:pt x="2006" y="60635"/>
                    <a:pt x="2142" y="60635"/>
                  </a:cubicBezTo>
                  <a:cubicBezTo>
                    <a:pt x="2278" y="60635"/>
                    <a:pt x="2407" y="60541"/>
                    <a:pt x="2384" y="60352"/>
                  </a:cubicBezTo>
                  <a:cubicBezTo>
                    <a:pt x="2289" y="57898"/>
                    <a:pt x="2337" y="55396"/>
                    <a:pt x="2289" y="52942"/>
                  </a:cubicBezTo>
                  <a:cubicBezTo>
                    <a:pt x="2195" y="49119"/>
                    <a:pt x="2148" y="45296"/>
                    <a:pt x="2101" y="41426"/>
                  </a:cubicBezTo>
                  <a:cubicBezTo>
                    <a:pt x="2006" y="34960"/>
                    <a:pt x="1959" y="28447"/>
                    <a:pt x="1723" y="21934"/>
                  </a:cubicBezTo>
                  <a:cubicBezTo>
                    <a:pt x="1393" y="14761"/>
                    <a:pt x="1015" y="7540"/>
                    <a:pt x="685" y="319"/>
                  </a:cubicBezTo>
                  <a:cubicBezTo>
                    <a:pt x="685" y="106"/>
                    <a:pt x="508" y="0"/>
                    <a:pt x="3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26"/>
            <p:cNvSpPr/>
            <p:nvPr/>
          </p:nvSpPr>
          <p:spPr>
            <a:xfrm>
              <a:off x="2289955" y="4234850"/>
              <a:ext cx="73175" cy="1952325"/>
            </a:xfrm>
            <a:custGeom>
              <a:avLst/>
              <a:gdLst/>
              <a:ahLst/>
              <a:cxnLst/>
              <a:rect l="l" t="t" r="r" b="b"/>
              <a:pathLst>
                <a:path w="2927" h="78093" extrusionOk="0">
                  <a:moveTo>
                    <a:pt x="2795" y="0"/>
                  </a:moveTo>
                  <a:cubicBezTo>
                    <a:pt x="2753" y="0"/>
                    <a:pt x="2712" y="24"/>
                    <a:pt x="2691" y="66"/>
                  </a:cubicBezTo>
                  <a:cubicBezTo>
                    <a:pt x="1134" y="8137"/>
                    <a:pt x="662" y="16443"/>
                    <a:pt x="331" y="24702"/>
                  </a:cubicBezTo>
                  <a:cubicBezTo>
                    <a:pt x="142" y="29186"/>
                    <a:pt x="95" y="33622"/>
                    <a:pt x="48" y="38106"/>
                  </a:cubicBezTo>
                  <a:cubicBezTo>
                    <a:pt x="1" y="47592"/>
                    <a:pt x="48" y="57079"/>
                    <a:pt x="95" y="66565"/>
                  </a:cubicBezTo>
                  <a:cubicBezTo>
                    <a:pt x="142" y="70341"/>
                    <a:pt x="237" y="74069"/>
                    <a:pt x="331" y="77845"/>
                  </a:cubicBezTo>
                  <a:cubicBezTo>
                    <a:pt x="308" y="78010"/>
                    <a:pt x="473" y="78093"/>
                    <a:pt x="638" y="78093"/>
                  </a:cubicBezTo>
                  <a:cubicBezTo>
                    <a:pt x="803" y="78093"/>
                    <a:pt x="968" y="78010"/>
                    <a:pt x="945" y="77845"/>
                  </a:cubicBezTo>
                  <a:cubicBezTo>
                    <a:pt x="850" y="74683"/>
                    <a:pt x="898" y="71521"/>
                    <a:pt x="898" y="68359"/>
                  </a:cubicBezTo>
                  <a:cubicBezTo>
                    <a:pt x="898" y="63497"/>
                    <a:pt x="898" y="58589"/>
                    <a:pt x="850" y="53728"/>
                  </a:cubicBezTo>
                  <a:cubicBezTo>
                    <a:pt x="850" y="45185"/>
                    <a:pt x="756" y="36643"/>
                    <a:pt x="992" y="28148"/>
                  </a:cubicBezTo>
                  <a:cubicBezTo>
                    <a:pt x="1134" y="23428"/>
                    <a:pt x="1322" y="18756"/>
                    <a:pt x="1606" y="14083"/>
                  </a:cubicBezTo>
                  <a:cubicBezTo>
                    <a:pt x="1747" y="11723"/>
                    <a:pt x="1889" y="9411"/>
                    <a:pt x="2172" y="7098"/>
                  </a:cubicBezTo>
                  <a:cubicBezTo>
                    <a:pt x="2455" y="4786"/>
                    <a:pt x="2785" y="2426"/>
                    <a:pt x="2927" y="113"/>
                  </a:cubicBezTo>
                  <a:cubicBezTo>
                    <a:pt x="2901" y="35"/>
                    <a:pt x="2846" y="0"/>
                    <a:pt x="27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26"/>
            <p:cNvSpPr/>
            <p:nvPr/>
          </p:nvSpPr>
          <p:spPr>
            <a:xfrm>
              <a:off x="1597450" y="3247275"/>
              <a:ext cx="333925" cy="237300"/>
            </a:xfrm>
            <a:custGeom>
              <a:avLst/>
              <a:gdLst/>
              <a:ahLst/>
              <a:cxnLst/>
              <a:rect l="l" t="t" r="r" b="b"/>
              <a:pathLst>
                <a:path w="13357" h="9492" extrusionOk="0">
                  <a:moveTo>
                    <a:pt x="76" y="0"/>
                  </a:moveTo>
                  <a:cubicBezTo>
                    <a:pt x="26" y="0"/>
                    <a:pt x="0" y="44"/>
                    <a:pt x="0" y="113"/>
                  </a:cubicBezTo>
                  <a:cubicBezTo>
                    <a:pt x="803" y="1907"/>
                    <a:pt x="1747" y="3606"/>
                    <a:pt x="2785" y="5258"/>
                  </a:cubicBezTo>
                  <a:cubicBezTo>
                    <a:pt x="3634" y="6674"/>
                    <a:pt x="4814" y="7901"/>
                    <a:pt x="6183" y="8750"/>
                  </a:cubicBezTo>
                  <a:cubicBezTo>
                    <a:pt x="7071" y="9240"/>
                    <a:pt x="8039" y="9492"/>
                    <a:pt x="9022" y="9492"/>
                  </a:cubicBezTo>
                  <a:cubicBezTo>
                    <a:pt x="9554" y="9492"/>
                    <a:pt x="10089" y="9418"/>
                    <a:pt x="10619" y="9269"/>
                  </a:cubicBezTo>
                  <a:cubicBezTo>
                    <a:pt x="11705" y="8845"/>
                    <a:pt x="13310" y="7806"/>
                    <a:pt x="13357" y="6485"/>
                  </a:cubicBezTo>
                  <a:cubicBezTo>
                    <a:pt x="13357" y="6325"/>
                    <a:pt x="13205" y="6208"/>
                    <a:pt x="13049" y="6208"/>
                  </a:cubicBezTo>
                  <a:cubicBezTo>
                    <a:pt x="12974" y="6208"/>
                    <a:pt x="12899" y="6235"/>
                    <a:pt x="12838" y="6296"/>
                  </a:cubicBezTo>
                  <a:cubicBezTo>
                    <a:pt x="12413" y="6768"/>
                    <a:pt x="12177" y="7334"/>
                    <a:pt x="11658" y="7759"/>
                  </a:cubicBezTo>
                  <a:cubicBezTo>
                    <a:pt x="11139" y="8231"/>
                    <a:pt x="10478" y="8561"/>
                    <a:pt x="9770" y="8703"/>
                  </a:cubicBezTo>
                  <a:cubicBezTo>
                    <a:pt x="9531" y="8735"/>
                    <a:pt x="9290" y="8751"/>
                    <a:pt x="9050" y="8751"/>
                  </a:cubicBezTo>
                  <a:cubicBezTo>
                    <a:pt x="7869" y="8751"/>
                    <a:pt x="6699" y="8371"/>
                    <a:pt x="5758" y="7665"/>
                  </a:cubicBezTo>
                  <a:cubicBezTo>
                    <a:pt x="3162" y="5824"/>
                    <a:pt x="1983" y="2520"/>
                    <a:pt x="142" y="19"/>
                  </a:cubicBezTo>
                  <a:cubicBezTo>
                    <a:pt x="117" y="6"/>
                    <a:pt x="95" y="0"/>
                    <a:pt x="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26"/>
            <p:cNvSpPr/>
            <p:nvPr/>
          </p:nvSpPr>
          <p:spPr>
            <a:xfrm>
              <a:off x="3020025" y="3076025"/>
              <a:ext cx="125475" cy="122350"/>
            </a:xfrm>
            <a:custGeom>
              <a:avLst/>
              <a:gdLst/>
              <a:ahLst/>
              <a:cxnLst/>
              <a:rect l="l" t="t" r="r" b="b"/>
              <a:pathLst>
                <a:path w="5019" h="4894" extrusionOk="0">
                  <a:moveTo>
                    <a:pt x="4244" y="1"/>
                  </a:moveTo>
                  <a:cubicBezTo>
                    <a:pt x="4098" y="1"/>
                    <a:pt x="3949" y="125"/>
                    <a:pt x="3980" y="309"/>
                  </a:cubicBezTo>
                  <a:cubicBezTo>
                    <a:pt x="4027" y="686"/>
                    <a:pt x="4169" y="1064"/>
                    <a:pt x="4263" y="1441"/>
                  </a:cubicBezTo>
                  <a:cubicBezTo>
                    <a:pt x="4310" y="1819"/>
                    <a:pt x="4357" y="2149"/>
                    <a:pt x="4310" y="2527"/>
                  </a:cubicBezTo>
                  <a:cubicBezTo>
                    <a:pt x="4357" y="3140"/>
                    <a:pt x="4121" y="3707"/>
                    <a:pt x="3649" y="4084"/>
                  </a:cubicBezTo>
                  <a:cubicBezTo>
                    <a:pt x="3388" y="4252"/>
                    <a:pt x="3120" y="4322"/>
                    <a:pt x="2852" y="4322"/>
                  </a:cubicBezTo>
                  <a:cubicBezTo>
                    <a:pt x="1908" y="4322"/>
                    <a:pt x="960" y="3456"/>
                    <a:pt x="299" y="2904"/>
                  </a:cubicBezTo>
                  <a:cubicBezTo>
                    <a:pt x="277" y="2883"/>
                    <a:pt x="249" y="2874"/>
                    <a:pt x="219" y="2874"/>
                  </a:cubicBezTo>
                  <a:cubicBezTo>
                    <a:pt x="117" y="2874"/>
                    <a:pt x="0" y="2984"/>
                    <a:pt x="110" y="3093"/>
                  </a:cubicBezTo>
                  <a:cubicBezTo>
                    <a:pt x="440" y="3565"/>
                    <a:pt x="912" y="4037"/>
                    <a:pt x="1384" y="4415"/>
                  </a:cubicBezTo>
                  <a:cubicBezTo>
                    <a:pt x="1850" y="4711"/>
                    <a:pt x="2354" y="4894"/>
                    <a:pt x="2897" y="4894"/>
                  </a:cubicBezTo>
                  <a:cubicBezTo>
                    <a:pt x="2958" y="4894"/>
                    <a:pt x="3021" y="4891"/>
                    <a:pt x="3083" y="4887"/>
                  </a:cubicBezTo>
                  <a:cubicBezTo>
                    <a:pt x="3649" y="4887"/>
                    <a:pt x="4169" y="4603"/>
                    <a:pt x="4546" y="4132"/>
                  </a:cubicBezTo>
                  <a:cubicBezTo>
                    <a:pt x="4829" y="3660"/>
                    <a:pt x="5018" y="3046"/>
                    <a:pt x="4971" y="2480"/>
                  </a:cubicBezTo>
                  <a:cubicBezTo>
                    <a:pt x="4971" y="2055"/>
                    <a:pt x="4924" y="1677"/>
                    <a:pt x="4877" y="1300"/>
                  </a:cubicBezTo>
                  <a:cubicBezTo>
                    <a:pt x="4829" y="875"/>
                    <a:pt x="4688" y="450"/>
                    <a:pt x="4452" y="120"/>
                  </a:cubicBezTo>
                  <a:cubicBezTo>
                    <a:pt x="4402" y="37"/>
                    <a:pt x="4323" y="1"/>
                    <a:pt x="4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26"/>
            <p:cNvSpPr/>
            <p:nvPr/>
          </p:nvSpPr>
          <p:spPr>
            <a:xfrm>
              <a:off x="2787950" y="3156825"/>
              <a:ext cx="355175" cy="309800"/>
            </a:xfrm>
            <a:custGeom>
              <a:avLst/>
              <a:gdLst/>
              <a:ahLst/>
              <a:cxnLst/>
              <a:rect l="l" t="t" r="r" b="b"/>
              <a:pathLst>
                <a:path w="14207" h="12392" extrusionOk="0">
                  <a:moveTo>
                    <a:pt x="14080" y="1"/>
                  </a:moveTo>
                  <a:cubicBezTo>
                    <a:pt x="14044" y="1"/>
                    <a:pt x="14004" y="17"/>
                    <a:pt x="13971" y="50"/>
                  </a:cubicBezTo>
                  <a:cubicBezTo>
                    <a:pt x="13168" y="2032"/>
                    <a:pt x="12319" y="4062"/>
                    <a:pt x="11375" y="5997"/>
                  </a:cubicBezTo>
                  <a:cubicBezTo>
                    <a:pt x="10478" y="7743"/>
                    <a:pt x="9487" y="9678"/>
                    <a:pt x="7835" y="10858"/>
                  </a:cubicBezTo>
                  <a:cubicBezTo>
                    <a:pt x="7099" y="11358"/>
                    <a:pt x="6234" y="11620"/>
                    <a:pt x="5356" y="11620"/>
                  </a:cubicBezTo>
                  <a:cubicBezTo>
                    <a:pt x="4826" y="11620"/>
                    <a:pt x="4291" y="11525"/>
                    <a:pt x="3777" y="11330"/>
                  </a:cubicBezTo>
                  <a:cubicBezTo>
                    <a:pt x="3069" y="11094"/>
                    <a:pt x="2455" y="10716"/>
                    <a:pt x="1889" y="10197"/>
                  </a:cubicBezTo>
                  <a:cubicBezTo>
                    <a:pt x="1417" y="9631"/>
                    <a:pt x="945" y="9017"/>
                    <a:pt x="567" y="8356"/>
                  </a:cubicBezTo>
                  <a:cubicBezTo>
                    <a:pt x="508" y="8258"/>
                    <a:pt x="400" y="8209"/>
                    <a:pt x="294" y="8209"/>
                  </a:cubicBezTo>
                  <a:cubicBezTo>
                    <a:pt x="145" y="8209"/>
                    <a:pt x="1" y="8305"/>
                    <a:pt x="1" y="8498"/>
                  </a:cubicBezTo>
                  <a:cubicBezTo>
                    <a:pt x="95" y="10056"/>
                    <a:pt x="1841" y="11377"/>
                    <a:pt x="3116" y="11896"/>
                  </a:cubicBezTo>
                  <a:cubicBezTo>
                    <a:pt x="3847" y="12227"/>
                    <a:pt x="4614" y="12392"/>
                    <a:pt x="5381" y="12392"/>
                  </a:cubicBezTo>
                  <a:cubicBezTo>
                    <a:pt x="6148" y="12392"/>
                    <a:pt x="6915" y="12227"/>
                    <a:pt x="7647" y="11896"/>
                  </a:cubicBezTo>
                  <a:cubicBezTo>
                    <a:pt x="9487" y="10999"/>
                    <a:pt x="10573" y="8970"/>
                    <a:pt x="11517" y="7177"/>
                  </a:cubicBezTo>
                  <a:cubicBezTo>
                    <a:pt x="12697" y="4958"/>
                    <a:pt x="13593" y="2599"/>
                    <a:pt x="14207" y="144"/>
                  </a:cubicBezTo>
                  <a:cubicBezTo>
                    <a:pt x="14207" y="53"/>
                    <a:pt x="14148" y="1"/>
                    <a:pt x="14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26"/>
            <p:cNvSpPr/>
            <p:nvPr/>
          </p:nvSpPr>
          <p:spPr>
            <a:xfrm>
              <a:off x="1873550" y="3388575"/>
              <a:ext cx="374050" cy="1351950"/>
            </a:xfrm>
            <a:custGeom>
              <a:avLst/>
              <a:gdLst/>
              <a:ahLst/>
              <a:cxnLst/>
              <a:rect l="l" t="t" r="r" b="b"/>
              <a:pathLst>
                <a:path w="14962" h="54078" extrusionOk="0">
                  <a:moveTo>
                    <a:pt x="3197" y="0"/>
                  </a:moveTo>
                  <a:cubicBezTo>
                    <a:pt x="3107" y="0"/>
                    <a:pt x="3021" y="59"/>
                    <a:pt x="3021" y="172"/>
                  </a:cubicBezTo>
                  <a:cubicBezTo>
                    <a:pt x="2879" y="2013"/>
                    <a:pt x="2502" y="3806"/>
                    <a:pt x="2313" y="5600"/>
                  </a:cubicBezTo>
                  <a:cubicBezTo>
                    <a:pt x="1888" y="9139"/>
                    <a:pt x="1463" y="12726"/>
                    <a:pt x="1180" y="16313"/>
                  </a:cubicBezTo>
                  <a:cubicBezTo>
                    <a:pt x="189" y="26366"/>
                    <a:pt x="0" y="36466"/>
                    <a:pt x="661" y="46566"/>
                  </a:cubicBezTo>
                  <a:cubicBezTo>
                    <a:pt x="755" y="47698"/>
                    <a:pt x="614" y="49209"/>
                    <a:pt x="1274" y="50200"/>
                  </a:cubicBezTo>
                  <a:cubicBezTo>
                    <a:pt x="1794" y="51144"/>
                    <a:pt x="2926" y="51380"/>
                    <a:pt x="3917" y="51663"/>
                  </a:cubicBezTo>
                  <a:lnTo>
                    <a:pt x="12932" y="54070"/>
                  </a:lnTo>
                  <a:cubicBezTo>
                    <a:pt x="12956" y="54075"/>
                    <a:pt x="12981" y="54077"/>
                    <a:pt x="13005" y="54077"/>
                  </a:cubicBezTo>
                  <a:cubicBezTo>
                    <a:pt x="13214" y="54077"/>
                    <a:pt x="13404" y="53904"/>
                    <a:pt x="13404" y="53692"/>
                  </a:cubicBezTo>
                  <a:cubicBezTo>
                    <a:pt x="12601" y="39958"/>
                    <a:pt x="13545" y="26224"/>
                    <a:pt x="14300" y="12490"/>
                  </a:cubicBezTo>
                  <a:cubicBezTo>
                    <a:pt x="14536" y="8478"/>
                    <a:pt x="14961" y="4420"/>
                    <a:pt x="14631" y="408"/>
                  </a:cubicBezTo>
                  <a:cubicBezTo>
                    <a:pt x="14631" y="326"/>
                    <a:pt x="14551" y="275"/>
                    <a:pt x="14484" y="275"/>
                  </a:cubicBezTo>
                  <a:cubicBezTo>
                    <a:pt x="14436" y="275"/>
                    <a:pt x="14395" y="301"/>
                    <a:pt x="14395" y="361"/>
                  </a:cubicBezTo>
                  <a:cubicBezTo>
                    <a:pt x="13876" y="3806"/>
                    <a:pt x="13828" y="7299"/>
                    <a:pt x="13640" y="10791"/>
                  </a:cubicBezTo>
                  <a:cubicBezTo>
                    <a:pt x="13498" y="14236"/>
                    <a:pt x="13262" y="17729"/>
                    <a:pt x="13073" y="21221"/>
                  </a:cubicBezTo>
                  <a:cubicBezTo>
                    <a:pt x="12649" y="28065"/>
                    <a:pt x="12365" y="34955"/>
                    <a:pt x="12365" y="41846"/>
                  </a:cubicBezTo>
                  <a:cubicBezTo>
                    <a:pt x="12365" y="45594"/>
                    <a:pt x="12409" y="49385"/>
                    <a:pt x="12619" y="53178"/>
                  </a:cubicBezTo>
                  <a:lnTo>
                    <a:pt x="12619" y="53178"/>
                  </a:lnTo>
                  <a:lnTo>
                    <a:pt x="5522" y="51238"/>
                  </a:lnTo>
                  <a:cubicBezTo>
                    <a:pt x="4484" y="51002"/>
                    <a:pt x="2926" y="50860"/>
                    <a:pt x="2124" y="50058"/>
                  </a:cubicBezTo>
                  <a:cubicBezTo>
                    <a:pt x="1794" y="49586"/>
                    <a:pt x="1605" y="49020"/>
                    <a:pt x="1652" y="48453"/>
                  </a:cubicBezTo>
                  <a:cubicBezTo>
                    <a:pt x="1558" y="47793"/>
                    <a:pt x="1510" y="47085"/>
                    <a:pt x="1463" y="46424"/>
                  </a:cubicBezTo>
                  <a:cubicBezTo>
                    <a:pt x="1133" y="41232"/>
                    <a:pt x="1038" y="35994"/>
                    <a:pt x="1180" y="30755"/>
                  </a:cubicBezTo>
                  <a:cubicBezTo>
                    <a:pt x="1322" y="22637"/>
                    <a:pt x="2030" y="14520"/>
                    <a:pt x="2926" y="6449"/>
                  </a:cubicBezTo>
                  <a:cubicBezTo>
                    <a:pt x="3162" y="4420"/>
                    <a:pt x="3540" y="2249"/>
                    <a:pt x="3398" y="219"/>
                  </a:cubicBezTo>
                  <a:cubicBezTo>
                    <a:pt x="3398" y="71"/>
                    <a:pt x="3295" y="0"/>
                    <a:pt x="31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26"/>
            <p:cNvSpPr/>
            <p:nvPr/>
          </p:nvSpPr>
          <p:spPr>
            <a:xfrm>
              <a:off x="2474100" y="3353325"/>
              <a:ext cx="358725" cy="1378750"/>
            </a:xfrm>
            <a:custGeom>
              <a:avLst/>
              <a:gdLst/>
              <a:ahLst/>
              <a:cxnLst/>
              <a:rect l="l" t="t" r="r" b="b"/>
              <a:pathLst>
                <a:path w="14349" h="55150" extrusionOk="0">
                  <a:moveTo>
                    <a:pt x="48" y="54725"/>
                  </a:moveTo>
                  <a:lnTo>
                    <a:pt x="60" y="54726"/>
                  </a:lnTo>
                  <a:lnTo>
                    <a:pt x="60" y="54726"/>
                  </a:lnTo>
                  <a:cubicBezTo>
                    <a:pt x="52" y="54756"/>
                    <a:pt x="48" y="54787"/>
                    <a:pt x="48" y="54819"/>
                  </a:cubicBezTo>
                  <a:lnTo>
                    <a:pt x="48" y="54725"/>
                  </a:lnTo>
                  <a:close/>
                  <a:moveTo>
                    <a:pt x="11658" y="1"/>
                  </a:moveTo>
                  <a:cubicBezTo>
                    <a:pt x="11564" y="1"/>
                    <a:pt x="11469" y="72"/>
                    <a:pt x="11469" y="213"/>
                  </a:cubicBezTo>
                  <a:cubicBezTo>
                    <a:pt x="11139" y="5735"/>
                    <a:pt x="11800" y="11304"/>
                    <a:pt x="12224" y="16826"/>
                  </a:cubicBezTo>
                  <a:cubicBezTo>
                    <a:pt x="12980" y="26360"/>
                    <a:pt x="13452" y="35941"/>
                    <a:pt x="13640" y="45521"/>
                  </a:cubicBezTo>
                  <a:cubicBezTo>
                    <a:pt x="13640" y="47173"/>
                    <a:pt x="13924" y="48967"/>
                    <a:pt x="13452" y="50524"/>
                  </a:cubicBezTo>
                  <a:cubicBezTo>
                    <a:pt x="13310" y="51138"/>
                    <a:pt x="13074" y="51704"/>
                    <a:pt x="12791" y="52223"/>
                  </a:cubicBezTo>
                  <a:cubicBezTo>
                    <a:pt x="12319" y="52837"/>
                    <a:pt x="11658" y="53262"/>
                    <a:pt x="10903" y="53403"/>
                  </a:cubicBezTo>
                  <a:cubicBezTo>
                    <a:pt x="7557" y="54320"/>
                    <a:pt x="4078" y="53990"/>
                    <a:pt x="682" y="54403"/>
                  </a:cubicBezTo>
                  <a:lnTo>
                    <a:pt x="682" y="54403"/>
                  </a:lnTo>
                  <a:cubicBezTo>
                    <a:pt x="625" y="53314"/>
                    <a:pt x="667" y="52226"/>
                    <a:pt x="709" y="51138"/>
                  </a:cubicBezTo>
                  <a:cubicBezTo>
                    <a:pt x="756" y="48023"/>
                    <a:pt x="803" y="44908"/>
                    <a:pt x="803" y="41793"/>
                  </a:cubicBezTo>
                  <a:cubicBezTo>
                    <a:pt x="850" y="32920"/>
                    <a:pt x="898" y="24047"/>
                    <a:pt x="850" y="15174"/>
                  </a:cubicBezTo>
                  <a:cubicBezTo>
                    <a:pt x="850" y="10455"/>
                    <a:pt x="850" y="5782"/>
                    <a:pt x="567" y="1110"/>
                  </a:cubicBezTo>
                  <a:cubicBezTo>
                    <a:pt x="567" y="968"/>
                    <a:pt x="461" y="898"/>
                    <a:pt x="355" y="898"/>
                  </a:cubicBezTo>
                  <a:cubicBezTo>
                    <a:pt x="249" y="898"/>
                    <a:pt x="142" y="968"/>
                    <a:pt x="142" y="1110"/>
                  </a:cubicBezTo>
                  <a:cubicBezTo>
                    <a:pt x="48" y="9841"/>
                    <a:pt x="237" y="18573"/>
                    <a:pt x="190" y="27304"/>
                  </a:cubicBezTo>
                  <a:cubicBezTo>
                    <a:pt x="190" y="34950"/>
                    <a:pt x="142" y="42595"/>
                    <a:pt x="48" y="50241"/>
                  </a:cubicBezTo>
                  <a:lnTo>
                    <a:pt x="1" y="53592"/>
                  </a:lnTo>
                  <a:cubicBezTo>
                    <a:pt x="1" y="53969"/>
                    <a:pt x="1" y="54394"/>
                    <a:pt x="1" y="54819"/>
                  </a:cubicBezTo>
                  <a:cubicBezTo>
                    <a:pt x="25" y="54990"/>
                    <a:pt x="188" y="55110"/>
                    <a:pt x="346" y="55134"/>
                  </a:cubicBezTo>
                  <a:lnTo>
                    <a:pt x="346" y="55134"/>
                  </a:lnTo>
                  <a:lnTo>
                    <a:pt x="331" y="55149"/>
                  </a:lnTo>
                  <a:cubicBezTo>
                    <a:pt x="357" y="55146"/>
                    <a:pt x="383" y="55142"/>
                    <a:pt x="408" y="55139"/>
                  </a:cubicBezTo>
                  <a:lnTo>
                    <a:pt x="408" y="55139"/>
                  </a:lnTo>
                  <a:cubicBezTo>
                    <a:pt x="435" y="55139"/>
                    <a:pt x="461" y="55135"/>
                    <a:pt x="486" y="55129"/>
                  </a:cubicBezTo>
                  <a:lnTo>
                    <a:pt x="486" y="55129"/>
                  </a:lnTo>
                  <a:cubicBezTo>
                    <a:pt x="3502" y="54734"/>
                    <a:pt x="6517" y="54997"/>
                    <a:pt x="9487" y="54394"/>
                  </a:cubicBezTo>
                  <a:cubicBezTo>
                    <a:pt x="10667" y="54111"/>
                    <a:pt x="12319" y="53875"/>
                    <a:pt x="13074" y="52790"/>
                  </a:cubicBezTo>
                  <a:cubicBezTo>
                    <a:pt x="13924" y="51468"/>
                    <a:pt x="14348" y="49911"/>
                    <a:pt x="14254" y="48353"/>
                  </a:cubicBezTo>
                  <a:cubicBezTo>
                    <a:pt x="14254" y="47409"/>
                    <a:pt x="14254" y="46465"/>
                    <a:pt x="14207" y="45521"/>
                  </a:cubicBezTo>
                  <a:lnTo>
                    <a:pt x="14207" y="40519"/>
                  </a:lnTo>
                  <a:cubicBezTo>
                    <a:pt x="14207" y="37640"/>
                    <a:pt x="14160" y="34761"/>
                    <a:pt x="14018" y="31882"/>
                  </a:cubicBezTo>
                  <a:cubicBezTo>
                    <a:pt x="13688" y="24378"/>
                    <a:pt x="13121" y="16873"/>
                    <a:pt x="12460" y="9369"/>
                  </a:cubicBezTo>
                  <a:cubicBezTo>
                    <a:pt x="12177" y="6302"/>
                    <a:pt x="12036" y="3281"/>
                    <a:pt x="11847" y="213"/>
                  </a:cubicBezTo>
                  <a:cubicBezTo>
                    <a:pt x="11847" y="72"/>
                    <a:pt x="11753" y="1"/>
                    <a:pt x="116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26"/>
            <p:cNvSpPr/>
            <p:nvPr/>
          </p:nvSpPr>
          <p:spPr>
            <a:xfrm>
              <a:off x="2738400" y="4694000"/>
              <a:ext cx="35425" cy="1460600"/>
            </a:xfrm>
            <a:custGeom>
              <a:avLst/>
              <a:gdLst/>
              <a:ahLst/>
              <a:cxnLst/>
              <a:rect l="l" t="t" r="r" b="b"/>
              <a:pathLst>
                <a:path w="1417" h="58424" extrusionOk="0">
                  <a:moveTo>
                    <a:pt x="827" y="0"/>
                  </a:moveTo>
                  <a:cubicBezTo>
                    <a:pt x="697" y="0"/>
                    <a:pt x="567" y="83"/>
                    <a:pt x="567" y="248"/>
                  </a:cubicBezTo>
                  <a:cubicBezTo>
                    <a:pt x="425" y="3316"/>
                    <a:pt x="473" y="6384"/>
                    <a:pt x="473" y="9404"/>
                  </a:cubicBezTo>
                  <a:cubicBezTo>
                    <a:pt x="473" y="13510"/>
                    <a:pt x="473" y="17616"/>
                    <a:pt x="425" y="21722"/>
                  </a:cubicBezTo>
                  <a:cubicBezTo>
                    <a:pt x="425" y="30359"/>
                    <a:pt x="378" y="38996"/>
                    <a:pt x="237" y="47633"/>
                  </a:cubicBezTo>
                  <a:cubicBezTo>
                    <a:pt x="189" y="51173"/>
                    <a:pt x="1" y="54712"/>
                    <a:pt x="142" y="58299"/>
                  </a:cubicBezTo>
                  <a:cubicBezTo>
                    <a:pt x="142" y="58375"/>
                    <a:pt x="223" y="58424"/>
                    <a:pt x="299" y="58424"/>
                  </a:cubicBezTo>
                  <a:cubicBezTo>
                    <a:pt x="364" y="58424"/>
                    <a:pt x="425" y="58387"/>
                    <a:pt x="425" y="58299"/>
                  </a:cubicBezTo>
                  <a:cubicBezTo>
                    <a:pt x="756" y="55279"/>
                    <a:pt x="945" y="52258"/>
                    <a:pt x="945" y="49190"/>
                  </a:cubicBezTo>
                  <a:cubicBezTo>
                    <a:pt x="1086" y="45131"/>
                    <a:pt x="1181" y="41025"/>
                    <a:pt x="1228" y="36919"/>
                  </a:cubicBezTo>
                  <a:cubicBezTo>
                    <a:pt x="1369" y="28282"/>
                    <a:pt x="1417" y="19598"/>
                    <a:pt x="1369" y="10914"/>
                  </a:cubicBezTo>
                  <a:cubicBezTo>
                    <a:pt x="1369" y="7375"/>
                    <a:pt x="1369" y="3788"/>
                    <a:pt x="1086" y="248"/>
                  </a:cubicBezTo>
                  <a:cubicBezTo>
                    <a:pt x="1086" y="83"/>
                    <a:pt x="956" y="0"/>
                    <a:pt x="8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26"/>
            <p:cNvSpPr/>
            <p:nvPr/>
          </p:nvSpPr>
          <p:spPr>
            <a:xfrm>
              <a:off x="2169700" y="2141275"/>
              <a:ext cx="409175" cy="163025"/>
            </a:xfrm>
            <a:custGeom>
              <a:avLst/>
              <a:gdLst/>
              <a:ahLst/>
              <a:cxnLst/>
              <a:rect l="l" t="t" r="r" b="b"/>
              <a:pathLst>
                <a:path w="16367" h="6521" extrusionOk="0">
                  <a:moveTo>
                    <a:pt x="9999" y="0"/>
                  </a:moveTo>
                  <a:cubicBezTo>
                    <a:pt x="9653" y="0"/>
                    <a:pt x="9309" y="12"/>
                    <a:pt x="8967" y="36"/>
                  </a:cubicBezTo>
                  <a:cubicBezTo>
                    <a:pt x="7599" y="131"/>
                    <a:pt x="6230" y="272"/>
                    <a:pt x="4909" y="555"/>
                  </a:cubicBezTo>
                  <a:cubicBezTo>
                    <a:pt x="3672" y="762"/>
                    <a:pt x="2435" y="1148"/>
                    <a:pt x="1135" y="1148"/>
                  </a:cubicBezTo>
                  <a:cubicBezTo>
                    <a:pt x="947" y="1148"/>
                    <a:pt x="758" y="1140"/>
                    <a:pt x="567" y="1122"/>
                  </a:cubicBezTo>
                  <a:cubicBezTo>
                    <a:pt x="425" y="1122"/>
                    <a:pt x="283" y="1216"/>
                    <a:pt x="236" y="1358"/>
                  </a:cubicBezTo>
                  <a:cubicBezTo>
                    <a:pt x="47" y="2302"/>
                    <a:pt x="0" y="3340"/>
                    <a:pt x="95" y="4284"/>
                  </a:cubicBezTo>
                  <a:cubicBezTo>
                    <a:pt x="189" y="4992"/>
                    <a:pt x="189" y="6077"/>
                    <a:pt x="803" y="6502"/>
                  </a:cubicBezTo>
                  <a:cubicBezTo>
                    <a:pt x="828" y="6515"/>
                    <a:pt x="853" y="6521"/>
                    <a:pt x="878" y="6521"/>
                  </a:cubicBezTo>
                  <a:cubicBezTo>
                    <a:pt x="944" y="6521"/>
                    <a:pt x="1004" y="6477"/>
                    <a:pt x="1039" y="6408"/>
                  </a:cubicBezTo>
                  <a:cubicBezTo>
                    <a:pt x="1275" y="5747"/>
                    <a:pt x="850" y="4850"/>
                    <a:pt x="755" y="4190"/>
                  </a:cubicBezTo>
                  <a:cubicBezTo>
                    <a:pt x="713" y="3390"/>
                    <a:pt x="746" y="2590"/>
                    <a:pt x="854" y="1790"/>
                  </a:cubicBezTo>
                  <a:lnTo>
                    <a:pt x="854" y="1790"/>
                  </a:lnTo>
                  <a:cubicBezTo>
                    <a:pt x="920" y="1791"/>
                    <a:pt x="985" y="1791"/>
                    <a:pt x="1050" y="1791"/>
                  </a:cubicBezTo>
                  <a:cubicBezTo>
                    <a:pt x="2153" y="1791"/>
                    <a:pt x="3224" y="1652"/>
                    <a:pt x="4295" y="1405"/>
                  </a:cubicBezTo>
                  <a:cubicBezTo>
                    <a:pt x="5664" y="1122"/>
                    <a:pt x="7127" y="933"/>
                    <a:pt x="8543" y="839"/>
                  </a:cubicBezTo>
                  <a:cubicBezTo>
                    <a:pt x="9096" y="779"/>
                    <a:pt x="9650" y="753"/>
                    <a:pt x="10200" y="753"/>
                  </a:cubicBezTo>
                  <a:cubicBezTo>
                    <a:pt x="10963" y="753"/>
                    <a:pt x="11719" y="804"/>
                    <a:pt x="12460" y="886"/>
                  </a:cubicBezTo>
                  <a:cubicBezTo>
                    <a:pt x="13168" y="980"/>
                    <a:pt x="13829" y="1075"/>
                    <a:pt x="14489" y="1216"/>
                  </a:cubicBezTo>
                  <a:cubicBezTo>
                    <a:pt x="15056" y="1405"/>
                    <a:pt x="15622" y="1499"/>
                    <a:pt x="16188" y="1547"/>
                  </a:cubicBezTo>
                  <a:cubicBezTo>
                    <a:pt x="16204" y="1552"/>
                    <a:pt x="16218" y="1554"/>
                    <a:pt x="16232" y="1554"/>
                  </a:cubicBezTo>
                  <a:cubicBezTo>
                    <a:pt x="16339" y="1554"/>
                    <a:pt x="16367" y="1400"/>
                    <a:pt x="16283" y="1358"/>
                  </a:cubicBezTo>
                  <a:cubicBezTo>
                    <a:pt x="15480" y="650"/>
                    <a:pt x="13970" y="461"/>
                    <a:pt x="12932" y="272"/>
                  </a:cubicBezTo>
                  <a:cubicBezTo>
                    <a:pt x="11987" y="97"/>
                    <a:pt x="10990" y="0"/>
                    <a:pt x="9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26"/>
            <p:cNvSpPr/>
            <p:nvPr/>
          </p:nvSpPr>
          <p:spPr>
            <a:xfrm>
              <a:off x="2571250" y="2172325"/>
              <a:ext cx="27950" cy="102600"/>
            </a:xfrm>
            <a:custGeom>
              <a:avLst/>
              <a:gdLst/>
              <a:ahLst/>
              <a:cxnLst/>
              <a:rect l="l" t="t" r="r" b="b"/>
              <a:pathLst>
                <a:path w="1118" h="4104" extrusionOk="0">
                  <a:moveTo>
                    <a:pt x="224" y="0"/>
                  </a:moveTo>
                  <a:cubicBezTo>
                    <a:pt x="116" y="0"/>
                    <a:pt x="1" y="84"/>
                    <a:pt x="32" y="210"/>
                  </a:cubicBezTo>
                  <a:cubicBezTo>
                    <a:pt x="268" y="824"/>
                    <a:pt x="457" y="1437"/>
                    <a:pt x="551" y="2098"/>
                  </a:cubicBezTo>
                  <a:cubicBezTo>
                    <a:pt x="598" y="2428"/>
                    <a:pt x="598" y="2759"/>
                    <a:pt x="646" y="3042"/>
                  </a:cubicBezTo>
                  <a:cubicBezTo>
                    <a:pt x="646" y="3372"/>
                    <a:pt x="693" y="3703"/>
                    <a:pt x="740" y="4033"/>
                  </a:cubicBezTo>
                  <a:cubicBezTo>
                    <a:pt x="740" y="4080"/>
                    <a:pt x="764" y="4104"/>
                    <a:pt x="787" y="4104"/>
                  </a:cubicBezTo>
                  <a:cubicBezTo>
                    <a:pt x="811" y="4104"/>
                    <a:pt x="834" y="4080"/>
                    <a:pt x="834" y="4033"/>
                  </a:cubicBezTo>
                  <a:cubicBezTo>
                    <a:pt x="976" y="3750"/>
                    <a:pt x="1070" y="3419"/>
                    <a:pt x="1118" y="3136"/>
                  </a:cubicBezTo>
                  <a:cubicBezTo>
                    <a:pt x="1118" y="2759"/>
                    <a:pt x="1118" y="2381"/>
                    <a:pt x="1070" y="2051"/>
                  </a:cubicBezTo>
                  <a:cubicBezTo>
                    <a:pt x="976" y="1343"/>
                    <a:pt x="740" y="682"/>
                    <a:pt x="362" y="69"/>
                  </a:cubicBezTo>
                  <a:cubicBezTo>
                    <a:pt x="331" y="21"/>
                    <a:pt x="279" y="0"/>
                    <a:pt x="2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26"/>
            <p:cNvSpPr/>
            <p:nvPr/>
          </p:nvSpPr>
          <p:spPr>
            <a:xfrm>
              <a:off x="2139400" y="2108600"/>
              <a:ext cx="56275" cy="77475"/>
            </a:xfrm>
            <a:custGeom>
              <a:avLst/>
              <a:gdLst/>
              <a:ahLst/>
              <a:cxnLst/>
              <a:rect l="l" t="t" r="r" b="b"/>
              <a:pathLst>
                <a:path w="2251" h="3099" extrusionOk="0">
                  <a:moveTo>
                    <a:pt x="239" y="1"/>
                  </a:moveTo>
                  <a:cubicBezTo>
                    <a:pt x="116" y="1"/>
                    <a:pt x="1" y="85"/>
                    <a:pt x="32" y="211"/>
                  </a:cubicBezTo>
                  <a:cubicBezTo>
                    <a:pt x="221" y="777"/>
                    <a:pt x="457" y="1296"/>
                    <a:pt x="788" y="1768"/>
                  </a:cubicBezTo>
                  <a:cubicBezTo>
                    <a:pt x="929" y="2004"/>
                    <a:pt x="1118" y="2240"/>
                    <a:pt x="1259" y="2476"/>
                  </a:cubicBezTo>
                  <a:cubicBezTo>
                    <a:pt x="1448" y="2665"/>
                    <a:pt x="1637" y="3042"/>
                    <a:pt x="1967" y="3090"/>
                  </a:cubicBezTo>
                  <a:cubicBezTo>
                    <a:pt x="1986" y="3096"/>
                    <a:pt x="2005" y="3099"/>
                    <a:pt x="2024" y="3099"/>
                  </a:cubicBezTo>
                  <a:cubicBezTo>
                    <a:pt x="2144" y="3099"/>
                    <a:pt x="2251" y="2976"/>
                    <a:pt x="2251" y="2854"/>
                  </a:cubicBezTo>
                  <a:cubicBezTo>
                    <a:pt x="2251" y="2759"/>
                    <a:pt x="2251" y="2712"/>
                    <a:pt x="2251" y="2618"/>
                  </a:cubicBezTo>
                  <a:cubicBezTo>
                    <a:pt x="2203" y="2523"/>
                    <a:pt x="2156" y="2476"/>
                    <a:pt x="2109" y="2429"/>
                  </a:cubicBezTo>
                  <a:cubicBezTo>
                    <a:pt x="2015" y="2334"/>
                    <a:pt x="1920" y="2193"/>
                    <a:pt x="1826" y="2098"/>
                  </a:cubicBezTo>
                  <a:cubicBezTo>
                    <a:pt x="1637" y="1910"/>
                    <a:pt x="1495" y="1674"/>
                    <a:pt x="1354" y="1438"/>
                  </a:cubicBezTo>
                  <a:cubicBezTo>
                    <a:pt x="1023" y="1013"/>
                    <a:pt x="740" y="541"/>
                    <a:pt x="410" y="69"/>
                  </a:cubicBezTo>
                  <a:cubicBezTo>
                    <a:pt x="363" y="22"/>
                    <a:pt x="300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26"/>
            <p:cNvSpPr/>
            <p:nvPr/>
          </p:nvSpPr>
          <p:spPr>
            <a:xfrm>
              <a:off x="2566875" y="2099625"/>
              <a:ext cx="70975" cy="80550"/>
            </a:xfrm>
            <a:custGeom>
              <a:avLst/>
              <a:gdLst/>
              <a:ahLst/>
              <a:cxnLst/>
              <a:rect l="l" t="t" r="r" b="b"/>
              <a:pathLst>
                <a:path w="2839" h="3222" extrusionOk="0">
                  <a:moveTo>
                    <a:pt x="2590" y="0"/>
                  </a:moveTo>
                  <a:cubicBezTo>
                    <a:pt x="2549" y="0"/>
                    <a:pt x="2508" y="15"/>
                    <a:pt x="2472" y="50"/>
                  </a:cubicBezTo>
                  <a:cubicBezTo>
                    <a:pt x="2284" y="286"/>
                    <a:pt x="2095" y="475"/>
                    <a:pt x="1906" y="711"/>
                  </a:cubicBezTo>
                  <a:cubicBezTo>
                    <a:pt x="1717" y="900"/>
                    <a:pt x="1529" y="1183"/>
                    <a:pt x="1293" y="1419"/>
                  </a:cubicBezTo>
                  <a:lnTo>
                    <a:pt x="726" y="2033"/>
                  </a:lnTo>
                  <a:cubicBezTo>
                    <a:pt x="490" y="2269"/>
                    <a:pt x="301" y="2505"/>
                    <a:pt x="113" y="2788"/>
                  </a:cubicBezTo>
                  <a:cubicBezTo>
                    <a:pt x="0" y="2975"/>
                    <a:pt x="155" y="3221"/>
                    <a:pt x="342" y="3221"/>
                  </a:cubicBezTo>
                  <a:cubicBezTo>
                    <a:pt x="390" y="3221"/>
                    <a:pt x="441" y="3204"/>
                    <a:pt x="490" y="3165"/>
                  </a:cubicBezTo>
                  <a:cubicBezTo>
                    <a:pt x="726" y="2977"/>
                    <a:pt x="962" y="2788"/>
                    <a:pt x="1151" y="2505"/>
                  </a:cubicBezTo>
                  <a:cubicBezTo>
                    <a:pt x="1340" y="2269"/>
                    <a:pt x="1529" y="2033"/>
                    <a:pt x="1717" y="1797"/>
                  </a:cubicBezTo>
                  <a:cubicBezTo>
                    <a:pt x="1906" y="1561"/>
                    <a:pt x="2142" y="1325"/>
                    <a:pt x="2331" y="1042"/>
                  </a:cubicBezTo>
                  <a:cubicBezTo>
                    <a:pt x="2472" y="806"/>
                    <a:pt x="2614" y="522"/>
                    <a:pt x="2803" y="239"/>
                  </a:cubicBezTo>
                  <a:cubicBezTo>
                    <a:pt x="2838" y="133"/>
                    <a:pt x="2714" y="0"/>
                    <a:pt x="25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26"/>
            <p:cNvSpPr/>
            <p:nvPr/>
          </p:nvSpPr>
          <p:spPr>
            <a:xfrm>
              <a:off x="2257000" y="2062825"/>
              <a:ext cx="22450" cy="36000"/>
            </a:xfrm>
            <a:custGeom>
              <a:avLst/>
              <a:gdLst/>
              <a:ahLst/>
              <a:cxnLst/>
              <a:rect l="l" t="t" r="r" b="b"/>
              <a:pathLst>
                <a:path w="898" h="1440" extrusionOk="0">
                  <a:moveTo>
                    <a:pt x="473" y="0"/>
                  </a:moveTo>
                  <a:cubicBezTo>
                    <a:pt x="367" y="0"/>
                    <a:pt x="260" y="36"/>
                    <a:pt x="190" y="107"/>
                  </a:cubicBezTo>
                  <a:cubicBezTo>
                    <a:pt x="95" y="201"/>
                    <a:pt x="48" y="295"/>
                    <a:pt x="1" y="437"/>
                  </a:cubicBezTo>
                  <a:lnTo>
                    <a:pt x="1" y="1003"/>
                  </a:lnTo>
                  <a:cubicBezTo>
                    <a:pt x="1" y="1145"/>
                    <a:pt x="48" y="1239"/>
                    <a:pt x="142" y="1334"/>
                  </a:cubicBezTo>
                  <a:cubicBezTo>
                    <a:pt x="237" y="1404"/>
                    <a:pt x="355" y="1440"/>
                    <a:pt x="473" y="1440"/>
                  </a:cubicBezTo>
                  <a:cubicBezTo>
                    <a:pt x="591" y="1440"/>
                    <a:pt x="709" y="1404"/>
                    <a:pt x="803" y="1334"/>
                  </a:cubicBezTo>
                  <a:cubicBezTo>
                    <a:pt x="850" y="1239"/>
                    <a:pt x="897" y="1145"/>
                    <a:pt x="897" y="1003"/>
                  </a:cubicBezTo>
                  <a:cubicBezTo>
                    <a:pt x="897" y="814"/>
                    <a:pt x="897" y="626"/>
                    <a:pt x="897" y="437"/>
                  </a:cubicBezTo>
                  <a:cubicBezTo>
                    <a:pt x="897" y="295"/>
                    <a:pt x="850" y="201"/>
                    <a:pt x="756" y="107"/>
                  </a:cubicBezTo>
                  <a:cubicBezTo>
                    <a:pt x="685" y="36"/>
                    <a:pt x="579" y="0"/>
                    <a:pt x="4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26"/>
            <p:cNvSpPr/>
            <p:nvPr/>
          </p:nvSpPr>
          <p:spPr>
            <a:xfrm>
              <a:off x="2216900" y="1992325"/>
              <a:ext cx="76700" cy="33250"/>
            </a:xfrm>
            <a:custGeom>
              <a:avLst/>
              <a:gdLst/>
              <a:ahLst/>
              <a:cxnLst/>
              <a:rect l="l" t="t" r="r" b="b"/>
              <a:pathLst>
                <a:path w="3068" h="1330" extrusionOk="0">
                  <a:moveTo>
                    <a:pt x="2737" y="0"/>
                  </a:moveTo>
                  <a:cubicBezTo>
                    <a:pt x="2454" y="0"/>
                    <a:pt x="2218" y="48"/>
                    <a:pt x="1935" y="95"/>
                  </a:cubicBezTo>
                  <a:cubicBezTo>
                    <a:pt x="1699" y="142"/>
                    <a:pt x="1463" y="236"/>
                    <a:pt x="1274" y="331"/>
                  </a:cubicBezTo>
                  <a:cubicBezTo>
                    <a:pt x="1038" y="378"/>
                    <a:pt x="802" y="520"/>
                    <a:pt x="614" y="614"/>
                  </a:cubicBezTo>
                  <a:cubicBezTo>
                    <a:pt x="472" y="661"/>
                    <a:pt x="378" y="756"/>
                    <a:pt x="283" y="850"/>
                  </a:cubicBezTo>
                  <a:lnTo>
                    <a:pt x="142" y="944"/>
                  </a:lnTo>
                  <a:cubicBezTo>
                    <a:pt x="94" y="992"/>
                    <a:pt x="94" y="1086"/>
                    <a:pt x="47" y="1133"/>
                  </a:cubicBezTo>
                  <a:cubicBezTo>
                    <a:pt x="0" y="1227"/>
                    <a:pt x="94" y="1322"/>
                    <a:pt x="189" y="1322"/>
                  </a:cubicBezTo>
                  <a:cubicBezTo>
                    <a:pt x="214" y="1327"/>
                    <a:pt x="240" y="1329"/>
                    <a:pt x="265" y="1329"/>
                  </a:cubicBezTo>
                  <a:cubicBezTo>
                    <a:pt x="475" y="1329"/>
                    <a:pt x="681" y="1170"/>
                    <a:pt x="850" y="1086"/>
                  </a:cubicBezTo>
                  <a:cubicBezTo>
                    <a:pt x="1038" y="992"/>
                    <a:pt x="1274" y="897"/>
                    <a:pt x="1463" y="850"/>
                  </a:cubicBezTo>
                  <a:cubicBezTo>
                    <a:pt x="1652" y="756"/>
                    <a:pt x="1888" y="708"/>
                    <a:pt x="2124" y="708"/>
                  </a:cubicBezTo>
                  <a:cubicBezTo>
                    <a:pt x="2313" y="661"/>
                    <a:pt x="2549" y="614"/>
                    <a:pt x="2785" y="614"/>
                  </a:cubicBezTo>
                  <a:cubicBezTo>
                    <a:pt x="3068" y="472"/>
                    <a:pt x="3021" y="48"/>
                    <a:pt x="2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26"/>
            <p:cNvSpPr/>
            <p:nvPr/>
          </p:nvSpPr>
          <p:spPr>
            <a:xfrm>
              <a:off x="2480000" y="2048675"/>
              <a:ext cx="20100" cy="33350"/>
            </a:xfrm>
            <a:custGeom>
              <a:avLst/>
              <a:gdLst/>
              <a:ahLst/>
              <a:cxnLst/>
              <a:rect l="l" t="t" r="r" b="b"/>
              <a:pathLst>
                <a:path w="804" h="1334" extrusionOk="0">
                  <a:moveTo>
                    <a:pt x="402" y="0"/>
                  </a:moveTo>
                  <a:cubicBezTo>
                    <a:pt x="308" y="0"/>
                    <a:pt x="213" y="35"/>
                    <a:pt x="142" y="106"/>
                  </a:cubicBezTo>
                  <a:cubicBezTo>
                    <a:pt x="95" y="153"/>
                    <a:pt x="1" y="248"/>
                    <a:pt x="1" y="342"/>
                  </a:cubicBezTo>
                  <a:lnTo>
                    <a:pt x="1" y="956"/>
                  </a:lnTo>
                  <a:cubicBezTo>
                    <a:pt x="1" y="1145"/>
                    <a:pt x="190" y="1333"/>
                    <a:pt x="378" y="1333"/>
                  </a:cubicBezTo>
                  <a:cubicBezTo>
                    <a:pt x="473" y="1333"/>
                    <a:pt x="614" y="1286"/>
                    <a:pt x="662" y="1192"/>
                  </a:cubicBezTo>
                  <a:cubicBezTo>
                    <a:pt x="756" y="1145"/>
                    <a:pt x="803" y="1050"/>
                    <a:pt x="803" y="956"/>
                  </a:cubicBezTo>
                  <a:lnTo>
                    <a:pt x="803" y="342"/>
                  </a:lnTo>
                  <a:cubicBezTo>
                    <a:pt x="803" y="248"/>
                    <a:pt x="756" y="153"/>
                    <a:pt x="662" y="106"/>
                  </a:cubicBezTo>
                  <a:cubicBezTo>
                    <a:pt x="591" y="35"/>
                    <a:pt x="496" y="0"/>
                    <a:pt x="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26"/>
            <p:cNvSpPr/>
            <p:nvPr/>
          </p:nvSpPr>
          <p:spPr>
            <a:xfrm>
              <a:off x="2451700" y="1987175"/>
              <a:ext cx="91925" cy="40750"/>
            </a:xfrm>
            <a:custGeom>
              <a:avLst/>
              <a:gdLst/>
              <a:ahLst/>
              <a:cxnLst/>
              <a:rect l="l" t="t" r="r" b="b"/>
              <a:pathLst>
                <a:path w="3677" h="1630" extrusionOk="0">
                  <a:moveTo>
                    <a:pt x="899" y="1"/>
                  </a:moveTo>
                  <a:cubicBezTo>
                    <a:pt x="649" y="1"/>
                    <a:pt x="405" y="62"/>
                    <a:pt x="189" y="206"/>
                  </a:cubicBezTo>
                  <a:cubicBezTo>
                    <a:pt x="47" y="301"/>
                    <a:pt x="0" y="584"/>
                    <a:pt x="236" y="631"/>
                  </a:cubicBezTo>
                  <a:cubicBezTo>
                    <a:pt x="307" y="655"/>
                    <a:pt x="378" y="667"/>
                    <a:pt x="448" y="667"/>
                  </a:cubicBezTo>
                  <a:cubicBezTo>
                    <a:pt x="519" y="667"/>
                    <a:pt x="590" y="655"/>
                    <a:pt x="661" y="631"/>
                  </a:cubicBezTo>
                  <a:lnTo>
                    <a:pt x="1086" y="631"/>
                  </a:lnTo>
                  <a:cubicBezTo>
                    <a:pt x="1322" y="678"/>
                    <a:pt x="1605" y="726"/>
                    <a:pt x="1841" y="820"/>
                  </a:cubicBezTo>
                  <a:cubicBezTo>
                    <a:pt x="2077" y="914"/>
                    <a:pt x="2313" y="1009"/>
                    <a:pt x="2549" y="1150"/>
                  </a:cubicBezTo>
                  <a:cubicBezTo>
                    <a:pt x="2785" y="1292"/>
                    <a:pt x="3021" y="1481"/>
                    <a:pt x="3257" y="1622"/>
                  </a:cubicBezTo>
                  <a:cubicBezTo>
                    <a:pt x="3281" y="1627"/>
                    <a:pt x="3305" y="1630"/>
                    <a:pt x="3329" y="1630"/>
                  </a:cubicBezTo>
                  <a:cubicBezTo>
                    <a:pt x="3529" y="1630"/>
                    <a:pt x="3676" y="1456"/>
                    <a:pt x="3634" y="1245"/>
                  </a:cubicBezTo>
                  <a:cubicBezTo>
                    <a:pt x="3493" y="962"/>
                    <a:pt x="3209" y="678"/>
                    <a:pt x="2926" y="537"/>
                  </a:cubicBezTo>
                  <a:cubicBezTo>
                    <a:pt x="2643" y="348"/>
                    <a:pt x="2360" y="206"/>
                    <a:pt x="2077" y="159"/>
                  </a:cubicBezTo>
                  <a:cubicBezTo>
                    <a:pt x="1746" y="65"/>
                    <a:pt x="1463" y="18"/>
                    <a:pt x="1133" y="18"/>
                  </a:cubicBezTo>
                  <a:cubicBezTo>
                    <a:pt x="1055" y="6"/>
                    <a:pt x="977" y="1"/>
                    <a:pt x="8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26"/>
            <p:cNvSpPr/>
            <p:nvPr/>
          </p:nvSpPr>
          <p:spPr>
            <a:xfrm>
              <a:off x="1582100" y="3165200"/>
              <a:ext cx="154600" cy="132525"/>
            </a:xfrm>
            <a:custGeom>
              <a:avLst/>
              <a:gdLst/>
              <a:ahLst/>
              <a:cxnLst/>
              <a:rect l="l" t="t" r="r" b="b"/>
              <a:pathLst>
                <a:path w="6184" h="5301" extrusionOk="0">
                  <a:moveTo>
                    <a:pt x="1028" y="1"/>
                  </a:moveTo>
                  <a:cubicBezTo>
                    <a:pt x="918" y="1"/>
                    <a:pt x="814" y="55"/>
                    <a:pt x="756" y="187"/>
                  </a:cubicBezTo>
                  <a:cubicBezTo>
                    <a:pt x="237" y="989"/>
                    <a:pt x="1" y="1933"/>
                    <a:pt x="1" y="2924"/>
                  </a:cubicBezTo>
                  <a:cubicBezTo>
                    <a:pt x="48" y="3774"/>
                    <a:pt x="520" y="4576"/>
                    <a:pt x="1322" y="5001"/>
                  </a:cubicBezTo>
                  <a:cubicBezTo>
                    <a:pt x="1729" y="5204"/>
                    <a:pt x="2188" y="5300"/>
                    <a:pt x="2658" y="5300"/>
                  </a:cubicBezTo>
                  <a:cubicBezTo>
                    <a:pt x="2952" y="5300"/>
                    <a:pt x="3250" y="5262"/>
                    <a:pt x="3540" y="5190"/>
                  </a:cubicBezTo>
                  <a:cubicBezTo>
                    <a:pt x="4343" y="4907"/>
                    <a:pt x="5051" y="4387"/>
                    <a:pt x="5475" y="3679"/>
                  </a:cubicBezTo>
                  <a:cubicBezTo>
                    <a:pt x="5995" y="2783"/>
                    <a:pt x="6183" y="1792"/>
                    <a:pt x="6042" y="800"/>
                  </a:cubicBezTo>
                  <a:cubicBezTo>
                    <a:pt x="6042" y="713"/>
                    <a:pt x="5991" y="676"/>
                    <a:pt x="5936" y="676"/>
                  </a:cubicBezTo>
                  <a:cubicBezTo>
                    <a:pt x="5873" y="676"/>
                    <a:pt x="5806" y="725"/>
                    <a:pt x="5806" y="800"/>
                  </a:cubicBezTo>
                  <a:cubicBezTo>
                    <a:pt x="5617" y="2169"/>
                    <a:pt x="5098" y="3821"/>
                    <a:pt x="3776" y="4387"/>
                  </a:cubicBezTo>
                  <a:cubicBezTo>
                    <a:pt x="3452" y="4530"/>
                    <a:pt x="3099" y="4602"/>
                    <a:pt x="2753" y="4602"/>
                  </a:cubicBezTo>
                  <a:cubicBezTo>
                    <a:pt x="1840" y="4602"/>
                    <a:pt x="974" y="4105"/>
                    <a:pt x="803" y="3113"/>
                  </a:cubicBezTo>
                  <a:cubicBezTo>
                    <a:pt x="709" y="2216"/>
                    <a:pt x="945" y="1320"/>
                    <a:pt x="1417" y="565"/>
                  </a:cubicBezTo>
                  <a:cubicBezTo>
                    <a:pt x="1547" y="271"/>
                    <a:pt x="1273" y="1"/>
                    <a:pt x="10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26"/>
            <p:cNvSpPr/>
            <p:nvPr/>
          </p:nvSpPr>
          <p:spPr>
            <a:xfrm rot="5301668">
              <a:off x="2172529" y="2823954"/>
              <a:ext cx="80076" cy="14750"/>
            </a:xfrm>
            <a:custGeom>
              <a:avLst/>
              <a:gdLst/>
              <a:ahLst/>
              <a:cxnLst/>
              <a:rect l="l" t="t" r="r" b="b"/>
              <a:pathLst>
                <a:path w="3203" h="590" extrusionOk="0">
                  <a:moveTo>
                    <a:pt x="387" y="0"/>
                  </a:moveTo>
                  <a:cubicBezTo>
                    <a:pt x="0" y="0"/>
                    <a:pt x="0" y="589"/>
                    <a:pt x="387" y="589"/>
                  </a:cubicBezTo>
                  <a:lnTo>
                    <a:pt x="2798" y="589"/>
                  </a:lnTo>
                  <a:cubicBezTo>
                    <a:pt x="3203" y="589"/>
                    <a:pt x="3203" y="0"/>
                    <a:pt x="27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26"/>
            <p:cNvSpPr/>
            <p:nvPr/>
          </p:nvSpPr>
          <p:spPr>
            <a:xfrm rot="5301668">
              <a:off x="2077164" y="2884988"/>
              <a:ext cx="188227" cy="15200"/>
            </a:xfrm>
            <a:custGeom>
              <a:avLst/>
              <a:gdLst/>
              <a:ahLst/>
              <a:cxnLst/>
              <a:rect l="l" t="t" r="r" b="b"/>
              <a:pathLst>
                <a:path w="7529" h="608" extrusionOk="0">
                  <a:moveTo>
                    <a:pt x="405" y="0"/>
                  </a:moveTo>
                  <a:cubicBezTo>
                    <a:pt x="0" y="0"/>
                    <a:pt x="0" y="607"/>
                    <a:pt x="405" y="607"/>
                  </a:cubicBezTo>
                  <a:lnTo>
                    <a:pt x="7142" y="607"/>
                  </a:lnTo>
                  <a:cubicBezTo>
                    <a:pt x="7528" y="607"/>
                    <a:pt x="7528" y="0"/>
                    <a:pt x="714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26"/>
            <p:cNvSpPr/>
            <p:nvPr/>
          </p:nvSpPr>
          <p:spPr>
            <a:xfrm rot="5301668">
              <a:off x="2080634" y="2853690"/>
              <a:ext cx="100801" cy="14750"/>
            </a:xfrm>
            <a:custGeom>
              <a:avLst/>
              <a:gdLst/>
              <a:ahLst/>
              <a:cxnLst/>
              <a:rect l="l" t="t" r="r" b="b"/>
              <a:pathLst>
                <a:path w="4032" h="590" extrusionOk="0">
                  <a:moveTo>
                    <a:pt x="405" y="1"/>
                  </a:moveTo>
                  <a:cubicBezTo>
                    <a:pt x="0" y="1"/>
                    <a:pt x="0" y="590"/>
                    <a:pt x="405" y="590"/>
                  </a:cubicBezTo>
                  <a:lnTo>
                    <a:pt x="3645" y="590"/>
                  </a:lnTo>
                  <a:cubicBezTo>
                    <a:pt x="4031" y="590"/>
                    <a:pt x="4031" y="1"/>
                    <a:pt x="36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26"/>
            <p:cNvSpPr/>
            <p:nvPr/>
          </p:nvSpPr>
          <p:spPr>
            <a:xfrm rot="5301668">
              <a:off x="2110806" y="2942916"/>
              <a:ext cx="45575" cy="14750"/>
            </a:xfrm>
            <a:custGeom>
              <a:avLst/>
              <a:gdLst/>
              <a:ahLst/>
              <a:cxnLst/>
              <a:rect l="l" t="t" r="r" b="b"/>
              <a:pathLst>
                <a:path w="1823" h="590" extrusionOk="0">
                  <a:moveTo>
                    <a:pt x="387" y="1"/>
                  </a:moveTo>
                  <a:cubicBezTo>
                    <a:pt x="0" y="1"/>
                    <a:pt x="0" y="590"/>
                    <a:pt x="387" y="590"/>
                  </a:cubicBezTo>
                  <a:lnTo>
                    <a:pt x="1418" y="590"/>
                  </a:lnTo>
                  <a:cubicBezTo>
                    <a:pt x="1822" y="590"/>
                    <a:pt x="1822" y="1"/>
                    <a:pt x="1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26"/>
            <p:cNvSpPr/>
            <p:nvPr/>
          </p:nvSpPr>
          <p:spPr>
            <a:xfrm rot="5301668">
              <a:off x="2047087" y="2888372"/>
              <a:ext cx="91601" cy="14750"/>
            </a:xfrm>
            <a:custGeom>
              <a:avLst/>
              <a:gdLst/>
              <a:ahLst/>
              <a:cxnLst/>
              <a:rect l="l" t="t" r="r" b="b"/>
              <a:pathLst>
                <a:path w="3664" h="590" extrusionOk="0">
                  <a:moveTo>
                    <a:pt x="351" y="0"/>
                  </a:moveTo>
                  <a:cubicBezTo>
                    <a:pt x="1" y="37"/>
                    <a:pt x="1" y="571"/>
                    <a:pt x="351" y="589"/>
                  </a:cubicBezTo>
                  <a:lnTo>
                    <a:pt x="3296" y="589"/>
                  </a:lnTo>
                  <a:cubicBezTo>
                    <a:pt x="3664" y="571"/>
                    <a:pt x="3664" y="37"/>
                    <a:pt x="32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26"/>
            <p:cNvSpPr/>
            <p:nvPr/>
          </p:nvSpPr>
          <p:spPr>
            <a:xfrm rot="5301668">
              <a:off x="2175970" y="2944005"/>
              <a:ext cx="80076" cy="14750"/>
            </a:xfrm>
            <a:custGeom>
              <a:avLst/>
              <a:gdLst/>
              <a:ahLst/>
              <a:cxnLst/>
              <a:rect l="l" t="t" r="r" b="b"/>
              <a:pathLst>
                <a:path w="3203" h="590" extrusionOk="0">
                  <a:moveTo>
                    <a:pt x="405" y="0"/>
                  </a:moveTo>
                  <a:cubicBezTo>
                    <a:pt x="0" y="0"/>
                    <a:pt x="0" y="589"/>
                    <a:pt x="405" y="589"/>
                  </a:cubicBezTo>
                  <a:lnTo>
                    <a:pt x="2816" y="589"/>
                  </a:lnTo>
                  <a:cubicBezTo>
                    <a:pt x="3203" y="589"/>
                    <a:pt x="3203" y="0"/>
                    <a:pt x="28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26"/>
            <p:cNvSpPr/>
            <p:nvPr/>
          </p:nvSpPr>
          <p:spPr>
            <a:xfrm rot="5301668">
              <a:off x="2162504" y="2882767"/>
              <a:ext cx="188227" cy="14750"/>
            </a:xfrm>
            <a:custGeom>
              <a:avLst/>
              <a:gdLst/>
              <a:ahLst/>
              <a:cxnLst/>
              <a:rect l="l" t="t" r="r" b="b"/>
              <a:pathLst>
                <a:path w="7529" h="590" extrusionOk="0">
                  <a:moveTo>
                    <a:pt x="387" y="1"/>
                  </a:moveTo>
                  <a:cubicBezTo>
                    <a:pt x="0" y="1"/>
                    <a:pt x="0" y="590"/>
                    <a:pt x="387" y="590"/>
                  </a:cubicBezTo>
                  <a:lnTo>
                    <a:pt x="7124" y="590"/>
                  </a:lnTo>
                  <a:cubicBezTo>
                    <a:pt x="7528" y="590"/>
                    <a:pt x="7528" y="1"/>
                    <a:pt x="7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26"/>
            <p:cNvSpPr/>
            <p:nvPr/>
          </p:nvSpPr>
          <p:spPr>
            <a:xfrm rot="5301668">
              <a:off x="2246926" y="2914038"/>
              <a:ext cx="100801" cy="15225"/>
            </a:xfrm>
            <a:custGeom>
              <a:avLst/>
              <a:gdLst/>
              <a:ahLst/>
              <a:cxnLst/>
              <a:rect l="l" t="t" r="r" b="b"/>
              <a:pathLst>
                <a:path w="4032" h="609" extrusionOk="0">
                  <a:moveTo>
                    <a:pt x="387" y="1"/>
                  </a:moveTo>
                  <a:cubicBezTo>
                    <a:pt x="1" y="1"/>
                    <a:pt x="1" y="590"/>
                    <a:pt x="387" y="608"/>
                  </a:cubicBezTo>
                  <a:lnTo>
                    <a:pt x="3627" y="608"/>
                  </a:lnTo>
                  <a:cubicBezTo>
                    <a:pt x="4032" y="608"/>
                    <a:pt x="4032" y="1"/>
                    <a:pt x="36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26"/>
            <p:cNvSpPr/>
            <p:nvPr/>
          </p:nvSpPr>
          <p:spPr>
            <a:xfrm rot="5301668">
              <a:off x="2271982" y="2824812"/>
              <a:ext cx="45575" cy="15225"/>
            </a:xfrm>
            <a:custGeom>
              <a:avLst/>
              <a:gdLst/>
              <a:ahLst/>
              <a:cxnLst/>
              <a:rect l="l" t="t" r="r" b="b"/>
              <a:pathLst>
                <a:path w="1823" h="609" extrusionOk="0">
                  <a:moveTo>
                    <a:pt x="405" y="1"/>
                  </a:moveTo>
                  <a:cubicBezTo>
                    <a:pt x="0" y="1"/>
                    <a:pt x="0" y="590"/>
                    <a:pt x="405" y="608"/>
                  </a:cubicBezTo>
                  <a:lnTo>
                    <a:pt x="1436" y="608"/>
                  </a:lnTo>
                  <a:cubicBezTo>
                    <a:pt x="1823" y="608"/>
                    <a:pt x="1823" y="1"/>
                    <a:pt x="14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26"/>
            <p:cNvSpPr/>
            <p:nvPr/>
          </p:nvSpPr>
          <p:spPr>
            <a:xfrm rot="5301668">
              <a:off x="2289204" y="2879800"/>
              <a:ext cx="92976" cy="14750"/>
            </a:xfrm>
            <a:custGeom>
              <a:avLst/>
              <a:gdLst/>
              <a:ahLst/>
              <a:cxnLst/>
              <a:rect l="l" t="t" r="r" b="b"/>
              <a:pathLst>
                <a:path w="3719" h="590" extrusionOk="0">
                  <a:moveTo>
                    <a:pt x="387" y="0"/>
                  </a:moveTo>
                  <a:cubicBezTo>
                    <a:pt x="1" y="0"/>
                    <a:pt x="1" y="589"/>
                    <a:pt x="387" y="589"/>
                  </a:cubicBezTo>
                  <a:lnTo>
                    <a:pt x="3332" y="589"/>
                  </a:lnTo>
                  <a:cubicBezTo>
                    <a:pt x="3719" y="589"/>
                    <a:pt x="3719" y="0"/>
                    <a:pt x="33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26"/>
            <p:cNvSpPr/>
            <p:nvPr/>
          </p:nvSpPr>
          <p:spPr>
            <a:xfrm rot="5301668">
              <a:off x="2474703" y="2814368"/>
              <a:ext cx="80076" cy="14750"/>
            </a:xfrm>
            <a:custGeom>
              <a:avLst/>
              <a:gdLst/>
              <a:ahLst/>
              <a:cxnLst/>
              <a:rect l="l" t="t" r="r" b="b"/>
              <a:pathLst>
                <a:path w="3203" h="590" extrusionOk="0">
                  <a:moveTo>
                    <a:pt x="387" y="1"/>
                  </a:moveTo>
                  <a:cubicBezTo>
                    <a:pt x="0" y="1"/>
                    <a:pt x="0" y="590"/>
                    <a:pt x="387" y="590"/>
                  </a:cubicBezTo>
                  <a:lnTo>
                    <a:pt x="2816" y="590"/>
                  </a:lnTo>
                  <a:cubicBezTo>
                    <a:pt x="3203" y="590"/>
                    <a:pt x="3203" y="1"/>
                    <a:pt x="28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26"/>
            <p:cNvSpPr/>
            <p:nvPr/>
          </p:nvSpPr>
          <p:spPr>
            <a:xfrm rot="5301668">
              <a:off x="2379563" y="2875620"/>
              <a:ext cx="188227" cy="14750"/>
            </a:xfrm>
            <a:custGeom>
              <a:avLst/>
              <a:gdLst/>
              <a:ahLst/>
              <a:cxnLst/>
              <a:rect l="l" t="t" r="r" b="b"/>
              <a:pathLst>
                <a:path w="7529" h="590" extrusionOk="0">
                  <a:moveTo>
                    <a:pt x="406" y="0"/>
                  </a:moveTo>
                  <a:cubicBezTo>
                    <a:pt x="1" y="0"/>
                    <a:pt x="1" y="589"/>
                    <a:pt x="406" y="589"/>
                  </a:cubicBezTo>
                  <a:lnTo>
                    <a:pt x="7142" y="589"/>
                  </a:lnTo>
                  <a:cubicBezTo>
                    <a:pt x="7529" y="589"/>
                    <a:pt x="7529" y="0"/>
                    <a:pt x="71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26"/>
            <p:cNvSpPr/>
            <p:nvPr/>
          </p:nvSpPr>
          <p:spPr>
            <a:xfrm rot="5301668">
              <a:off x="2383252" y="2844085"/>
              <a:ext cx="100351" cy="15225"/>
            </a:xfrm>
            <a:custGeom>
              <a:avLst/>
              <a:gdLst/>
              <a:ahLst/>
              <a:cxnLst/>
              <a:rect l="l" t="t" r="r" b="b"/>
              <a:pathLst>
                <a:path w="4014" h="609" extrusionOk="0">
                  <a:moveTo>
                    <a:pt x="387" y="1"/>
                  </a:moveTo>
                  <a:cubicBezTo>
                    <a:pt x="1" y="1"/>
                    <a:pt x="1" y="590"/>
                    <a:pt x="387" y="608"/>
                  </a:cubicBezTo>
                  <a:lnTo>
                    <a:pt x="3627" y="608"/>
                  </a:lnTo>
                  <a:cubicBezTo>
                    <a:pt x="4013" y="608"/>
                    <a:pt x="4013" y="1"/>
                    <a:pt x="36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26"/>
            <p:cNvSpPr/>
            <p:nvPr/>
          </p:nvSpPr>
          <p:spPr>
            <a:xfrm rot="5301668">
              <a:off x="2413193" y="2933548"/>
              <a:ext cx="45600" cy="15225"/>
            </a:xfrm>
            <a:custGeom>
              <a:avLst/>
              <a:gdLst/>
              <a:ahLst/>
              <a:cxnLst/>
              <a:rect l="l" t="t" r="r" b="b"/>
              <a:pathLst>
                <a:path w="1824" h="609" extrusionOk="0">
                  <a:moveTo>
                    <a:pt x="387" y="1"/>
                  </a:moveTo>
                  <a:cubicBezTo>
                    <a:pt x="1" y="1"/>
                    <a:pt x="1" y="590"/>
                    <a:pt x="387" y="608"/>
                  </a:cubicBezTo>
                  <a:lnTo>
                    <a:pt x="1418" y="608"/>
                  </a:lnTo>
                  <a:cubicBezTo>
                    <a:pt x="1823" y="608"/>
                    <a:pt x="1823" y="1"/>
                    <a:pt x="1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26"/>
            <p:cNvSpPr/>
            <p:nvPr/>
          </p:nvSpPr>
          <p:spPr>
            <a:xfrm rot="5301668">
              <a:off x="2348350" y="2878798"/>
              <a:ext cx="93426" cy="14750"/>
            </a:xfrm>
            <a:custGeom>
              <a:avLst/>
              <a:gdLst/>
              <a:ahLst/>
              <a:cxnLst/>
              <a:rect l="l" t="t" r="r" b="b"/>
              <a:pathLst>
                <a:path w="3737" h="590" extrusionOk="0">
                  <a:moveTo>
                    <a:pt x="387" y="0"/>
                  </a:moveTo>
                  <a:cubicBezTo>
                    <a:pt x="0" y="0"/>
                    <a:pt x="6" y="590"/>
                    <a:pt x="405" y="590"/>
                  </a:cubicBezTo>
                  <a:lnTo>
                    <a:pt x="3332" y="590"/>
                  </a:lnTo>
                  <a:cubicBezTo>
                    <a:pt x="3737" y="590"/>
                    <a:pt x="3737" y="1"/>
                    <a:pt x="3332" y="1"/>
                  </a:cubicBezTo>
                  <a:lnTo>
                    <a:pt x="405" y="1"/>
                  </a:lnTo>
                  <a:cubicBezTo>
                    <a:pt x="399" y="1"/>
                    <a:pt x="39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26"/>
            <p:cNvSpPr/>
            <p:nvPr/>
          </p:nvSpPr>
          <p:spPr>
            <a:xfrm rot="5301668">
              <a:off x="2478144" y="2934418"/>
              <a:ext cx="80076" cy="14750"/>
            </a:xfrm>
            <a:custGeom>
              <a:avLst/>
              <a:gdLst/>
              <a:ahLst/>
              <a:cxnLst/>
              <a:rect l="l" t="t" r="r" b="b"/>
              <a:pathLst>
                <a:path w="3203" h="590" extrusionOk="0">
                  <a:moveTo>
                    <a:pt x="405" y="1"/>
                  </a:moveTo>
                  <a:cubicBezTo>
                    <a:pt x="0" y="1"/>
                    <a:pt x="0" y="590"/>
                    <a:pt x="405" y="590"/>
                  </a:cubicBezTo>
                  <a:lnTo>
                    <a:pt x="2816" y="590"/>
                  </a:lnTo>
                  <a:cubicBezTo>
                    <a:pt x="3203" y="590"/>
                    <a:pt x="3203" y="1"/>
                    <a:pt x="28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26"/>
            <p:cNvSpPr/>
            <p:nvPr/>
          </p:nvSpPr>
          <p:spPr>
            <a:xfrm rot="5301668">
              <a:off x="2465353" y="2872936"/>
              <a:ext cx="188227" cy="15200"/>
            </a:xfrm>
            <a:custGeom>
              <a:avLst/>
              <a:gdLst/>
              <a:ahLst/>
              <a:cxnLst/>
              <a:rect l="l" t="t" r="r" b="b"/>
              <a:pathLst>
                <a:path w="7529" h="608" extrusionOk="0">
                  <a:moveTo>
                    <a:pt x="387" y="1"/>
                  </a:moveTo>
                  <a:cubicBezTo>
                    <a:pt x="1" y="1"/>
                    <a:pt x="1" y="590"/>
                    <a:pt x="387" y="608"/>
                  </a:cubicBezTo>
                  <a:lnTo>
                    <a:pt x="7142" y="608"/>
                  </a:lnTo>
                  <a:cubicBezTo>
                    <a:pt x="7529" y="608"/>
                    <a:pt x="7529" y="1"/>
                    <a:pt x="71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26"/>
            <p:cNvSpPr/>
            <p:nvPr/>
          </p:nvSpPr>
          <p:spPr>
            <a:xfrm rot="5301668">
              <a:off x="2549325" y="2904695"/>
              <a:ext cx="100776" cy="14750"/>
            </a:xfrm>
            <a:custGeom>
              <a:avLst/>
              <a:gdLst/>
              <a:ahLst/>
              <a:cxnLst/>
              <a:rect l="l" t="t" r="r" b="b"/>
              <a:pathLst>
                <a:path w="4031" h="590" extrusionOk="0">
                  <a:moveTo>
                    <a:pt x="405" y="0"/>
                  </a:moveTo>
                  <a:cubicBezTo>
                    <a:pt x="0" y="0"/>
                    <a:pt x="0" y="589"/>
                    <a:pt x="405" y="589"/>
                  </a:cubicBezTo>
                  <a:lnTo>
                    <a:pt x="3644" y="589"/>
                  </a:lnTo>
                  <a:cubicBezTo>
                    <a:pt x="4031" y="589"/>
                    <a:pt x="4031" y="0"/>
                    <a:pt x="36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26"/>
            <p:cNvSpPr/>
            <p:nvPr/>
          </p:nvSpPr>
          <p:spPr>
            <a:xfrm rot="5301668">
              <a:off x="2574369" y="2815457"/>
              <a:ext cx="45575" cy="14750"/>
            </a:xfrm>
            <a:custGeom>
              <a:avLst/>
              <a:gdLst/>
              <a:ahLst/>
              <a:cxnLst/>
              <a:rect l="l" t="t" r="r" b="b"/>
              <a:pathLst>
                <a:path w="1823" h="590" extrusionOk="0">
                  <a:moveTo>
                    <a:pt x="406" y="0"/>
                  </a:moveTo>
                  <a:cubicBezTo>
                    <a:pt x="1" y="0"/>
                    <a:pt x="1" y="589"/>
                    <a:pt x="406" y="589"/>
                  </a:cubicBezTo>
                  <a:lnTo>
                    <a:pt x="1436" y="589"/>
                  </a:lnTo>
                  <a:cubicBezTo>
                    <a:pt x="1823" y="589"/>
                    <a:pt x="1823" y="0"/>
                    <a:pt x="14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26"/>
            <p:cNvSpPr/>
            <p:nvPr/>
          </p:nvSpPr>
          <p:spPr>
            <a:xfrm rot="5301668">
              <a:off x="2591135" y="2870001"/>
              <a:ext cx="93451" cy="14750"/>
            </a:xfrm>
            <a:custGeom>
              <a:avLst/>
              <a:gdLst/>
              <a:ahLst/>
              <a:cxnLst/>
              <a:rect l="l" t="t" r="r" b="b"/>
              <a:pathLst>
                <a:path w="3738" h="590" extrusionOk="0">
                  <a:moveTo>
                    <a:pt x="388" y="0"/>
                  </a:moveTo>
                  <a:cubicBezTo>
                    <a:pt x="1" y="0"/>
                    <a:pt x="7" y="590"/>
                    <a:pt x="406" y="590"/>
                  </a:cubicBezTo>
                  <a:lnTo>
                    <a:pt x="3351" y="590"/>
                  </a:lnTo>
                  <a:cubicBezTo>
                    <a:pt x="3737" y="590"/>
                    <a:pt x="3737" y="1"/>
                    <a:pt x="3351" y="1"/>
                  </a:cubicBezTo>
                  <a:lnTo>
                    <a:pt x="406" y="1"/>
                  </a:lnTo>
                  <a:cubicBezTo>
                    <a:pt x="400" y="0"/>
                    <a:pt x="394" y="0"/>
                    <a:pt x="3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26"/>
            <p:cNvSpPr/>
            <p:nvPr/>
          </p:nvSpPr>
          <p:spPr>
            <a:xfrm rot="5301668">
              <a:off x="2690320" y="2868795"/>
              <a:ext cx="187777" cy="14750"/>
            </a:xfrm>
            <a:custGeom>
              <a:avLst/>
              <a:gdLst/>
              <a:ahLst/>
              <a:cxnLst/>
              <a:rect l="l" t="t" r="r" b="b"/>
              <a:pathLst>
                <a:path w="7511" h="590" extrusionOk="0">
                  <a:moveTo>
                    <a:pt x="387" y="1"/>
                  </a:moveTo>
                  <a:cubicBezTo>
                    <a:pt x="1" y="1"/>
                    <a:pt x="1" y="590"/>
                    <a:pt x="387" y="590"/>
                  </a:cubicBezTo>
                  <a:lnTo>
                    <a:pt x="7124" y="590"/>
                  </a:lnTo>
                  <a:cubicBezTo>
                    <a:pt x="7510" y="590"/>
                    <a:pt x="7510" y="1"/>
                    <a:pt x="7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26"/>
            <p:cNvSpPr/>
            <p:nvPr/>
          </p:nvSpPr>
          <p:spPr>
            <a:xfrm rot="5301668">
              <a:off x="2693777" y="2837035"/>
              <a:ext cx="100326" cy="15200"/>
            </a:xfrm>
            <a:custGeom>
              <a:avLst/>
              <a:gdLst/>
              <a:ahLst/>
              <a:cxnLst/>
              <a:rect l="l" t="t" r="r" b="b"/>
              <a:pathLst>
                <a:path w="4013" h="608" extrusionOk="0">
                  <a:moveTo>
                    <a:pt x="387" y="0"/>
                  </a:moveTo>
                  <a:cubicBezTo>
                    <a:pt x="0" y="0"/>
                    <a:pt x="0" y="607"/>
                    <a:pt x="387" y="607"/>
                  </a:cubicBezTo>
                  <a:lnTo>
                    <a:pt x="3626" y="607"/>
                  </a:lnTo>
                  <a:cubicBezTo>
                    <a:pt x="4013" y="607"/>
                    <a:pt x="4013" y="0"/>
                    <a:pt x="36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26"/>
            <p:cNvSpPr/>
            <p:nvPr/>
          </p:nvSpPr>
          <p:spPr>
            <a:xfrm rot="5301668">
              <a:off x="2723705" y="2926049"/>
              <a:ext cx="45575" cy="15200"/>
            </a:xfrm>
            <a:custGeom>
              <a:avLst/>
              <a:gdLst/>
              <a:ahLst/>
              <a:cxnLst/>
              <a:rect l="l" t="t" r="r" b="b"/>
              <a:pathLst>
                <a:path w="1823" h="608" extrusionOk="0">
                  <a:moveTo>
                    <a:pt x="405" y="0"/>
                  </a:moveTo>
                  <a:cubicBezTo>
                    <a:pt x="0" y="0"/>
                    <a:pt x="0" y="607"/>
                    <a:pt x="405" y="607"/>
                  </a:cubicBezTo>
                  <a:lnTo>
                    <a:pt x="1436" y="607"/>
                  </a:lnTo>
                  <a:cubicBezTo>
                    <a:pt x="1822" y="607"/>
                    <a:pt x="1822" y="0"/>
                    <a:pt x="14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26"/>
            <p:cNvSpPr/>
            <p:nvPr/>
          </p:nvSpPr>
          <p:spPr>
            <a:xfrm rot="5301668">
              <a:off x="2658862" y="2871736"/>
              <a:ext cx="93451" cy="14750"/>
            </a:xfrm>
            <a:custGeom>
              <a:avLst/>
              <a:gdLst/>
              <a:ahLst/>
              <a:cxnLst/>
              <a:rect l="l" t="t" r="r" b="b"/>
              <a:pathLst>
                <a:path w="3738" h="590" extrusionOk="0">
                  <a:moveTo>
                    <a:pt x="406" y="1"/>
                  </a:moveTo>
                  <a:cubicBezTo>
                    <a:pt x="1" y="1"/>
                    <a:pt x="1" y="590"/>
                    <a:pt x="406" y="590"/>
                  </a:cubicBezTo>
                  <a:lnTo>
                    <a:pt x="3351" y="590"/>
                  </a:lnTo>
                  <a:cubicBezTo>
                    <a:pt x="3737" y="590"/>
                    <a:pt x="3737" y="1"/>
                    <a:pt x="3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26"/>
            <p:cNvSpPr/>
            <p:nvPr/>
          </p:nvSpPr>
          <p:spPr>
            <a:xfrm rot="5301668">
              <a:off x="1848807" y="2891758"/>
              <a:ext cx="188227" cy="14750"/>
            </a:xfrm>
            <a:custGeom>
              <a:avLst/>
              <a:gdLst/>
              <a:ahLst/>
              <a:cxnLst/>
              <a:rect l="l" t="t" r="r" b="b"/>
              <a:pathLst>
                <a:path w="7529" h="590" extrusionOk="0">
                  <a:moveTo>
                    <a:pt x="405" y="1"/>
                  </a:moveTo>
                  <a:cubicBezTo>
                    <a:pt x="0" y="1"/>
                    <a:pt x="0" y="590"/>
                    <a:pt x="405" y="590"/>
                  </a:cubicBezTo>
                  <a:lnTo>
                    <a:pt x="7142" y="590"/>
                  </a:lnTo>
                  <a:cubicBezTo>
                    <a:pt x="7528" y="590"/>
                    <a:pt x="7528" y="1"/>
                    <a:pt x="71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26"/>
            <p:cNvSpPr/>
            <p:nvPr/>
          </p:nvSpPr>
          <p:spPr>
            <a:xfrm rot="5301668">
              <a:off x="1933705" y="2923042"/>
              <a:ext cx="98951" cy="15225"/>
            </a:xfrm>
            <a:custGeom>
              <a:avLst/>
              <a:gdLst/>
              <a:ahLst/>
              <a:cxnLst/>
              <a:rect l="l" t="t" r="r" b="b"/>
              <a:pathLst>
                <a:path w="3958" h="609" extrusionOk="0">
                  <a:moveTo>
                    <a:pt x="369" y="1"/>
                  </a:moveTo>
                  <a:cubicBezTo>
                    <a:pt x="1" y="38"/>
                    <a:pt x="1" y="571"/>
                    <a:pt x="369" y="608"/>
                  </a:cubicBezTo>
                  <a:lnTo>
                    <a:pt x="3608" y="608"/>
                  </a:lnTo>
                  <a:cubicBezTo>
                    <a:pt x="3958" y="571"/>
                    <a:pt x="3958" y="38"/>
                    <a:pt x="36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26"/>
            <p:cNvSpPr/>
            <p:nvPr/>
          </p:nvSpPr>
          <p:spPr>
            <a:xfrm rot="5301668">
              <a:off x="1958762" y="2834279"/>
              <a:ext cx="43750" cy="15225"/>
            </a:xfrm>
            <a:custGeom>
              <a:avLst/>
              <a:gdLst/>
              <a:ahLst/>
              <a:cxnLst/>
              <a:rect l="l" t="t" r="r" b="b"/>
              <a:pathLst>
                <a:path w="1750" h="609" extrusionOk="0">
                  <a:moveTo>
                    <a:pt x="350" y="1"/>
                  </a:moveTo>
                  <a:cubicBezTo>
                    <a:pt x="1" y="38"/>
                    <a:pt x="1" y="571"/>
                    <a:pt x="350" y="608"/>
                  </a:cubicBezTo>
                  <a:lnTo>
                    <a:pt x="1400" y="608"/>
                  </a:lnTo>
                  <a:cubicBezTo>
                    <a:pt x="1749" y="571"/>
                    <a:pt x="1749" y="38"/>
                    <a:pt x="14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26"/>
            <p:cNvSpPr/>
            <p:nvPr/>
          </p:nvSpPr>
          <p:spPr>
            <a:xfrm rot="5301668">
              <a:off x="1975058" y="2888804"/>
              <a:ext cx="92976" cy="14750"/>
            </a:xfrm>
            <a:custGeom>
              <a:avLst/>
              <a:gdLst/>
              <a:ahLst/>
              <a:cxnLst/>
              <a:rect l="l" t="t" r="r" b="b"/>
              <a:pathLst>
                <a:path w="3719" h="590" extrusionOk="0">
                  <a:moveTo>
                    <a:pt x="387" y="0"/>
                  </a:moveTo>
                  <a:cubicBezTo>
                    <a:pt x="1" y="0"/>
                    <a:pt x="1" y="589"/>
                    <a:pt x="387" y="589"/>
                  </a:cubicBezTo>
                  <a:lnTo>
                    <a:pt x="3332" y="589"/>
                  </a:lnTo>
                  <a:cubicBezTo>
                    <a:pt x="3719" y="589"/>
                    <a:pt x="3719" y="0"/>
                    <a:pt x="33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26"/>
            <p:cNvSpPr/>
            <p:nvPr/>
          </p:nvSpPr>
          <p:spPr>
            <a:xfrm rot="5301668">
              <a:off x="2088710" y="2738398"/>
              <a:ext cx="251252" cy="321078"/>
            </a:xfrm>
            <a:custGeom>
              <a:avLst/>
              <a:gdLst/>
              <a:ahLst/>
              <a:cxnLst/>
              <a:rect l="l" t="t" r="r" b="b"/>
              <a:pathLst>
                <a:path w="10050" h="12843" extrusionOk="0">
                  <a:moveTo>
                    <a:pt x="4639" y="691"/>
                  </a:moveTo>
                  <a:cubicBezTo>
                    <a:pt x="9277" y="3102"/>
                    <a:pt x="9277" y="9746"/>
                    <a:pt x="4639" y="12157"/>
                  </a:cubicBezTo>
                  <a:cubicBezTo>
                    <a:pt x="0" y="9746"/>
                    <a:pt x="0" y="3102"/>
                    <a:pt x="4639" y="691"/>
                  </a:cubicBezTo>
                  <a:close/>
                  <a:moveTo>
                    <a:pt x="4657" y="0"/>
                  </a:moveTo>
                  <a:cubicBezTo>
                    <a:pt x="4606" y="0"/>
                    <a:pt x="4556" y="10"/>
                    <a:pt x="4510" y="28"/>
                  </a:cubicBezTo>
                  <a:lnTo>
                    <a:pt x="4381" y="102"/>
                  </a:lnTo>
                  <a:cubicBezTo>
                    <a:pt x="1988" y="1298"/>
                    <a:pt x="497" y="3746"/>
                    <a:pt x="516" y="6415"/>
                  </a:cubicBezTo>
                  <a:cubicBezTo>
                    <a:pt x="497" y="9084"/>
                    <a:pt x="1988" y="11550"/>
                    <a:pt x="4381" y="12746"/>
                  </a:cubicBezTo>
                  <a:lnTo>
                    <a:pt x="4510" y="12802"/>
                  </a:lnTo>
                  <a:cubicBezTo>
                    <a:pt x="4556" y="12829"/>
                    <a:pt x="4606" y="12843"/>
                    <a:pt x="4657" y="12843"/>
                  </a:cubicBezTo>
                  <a:cubicBezTo>
                    <a:pt x="4708" y="12843"/>
                    <a:pt x="4758" y="12829"/>
                    <a:pt x="4804" y="12802"/>
                  </a:cubicBezTo>
                  <a:lnTo>
                    <a:pt x="4933" y="12746"/>
                  </a:lnTo>
                  <a:cubicBezTo>
                    <a:pt x="10050" y="10078"/>
                    <a:pt x="10050" y="2752"/>
                    <a:pt x="4933" y="102"/>
                  </a:cubicBezTo>
                  <a:lnTo>
                    <a:pt x="4804" y="28"/>
                  </a:lnTo>
                  <a:cubicBezTo>
                    <a:pt x="4758" y="10"/>
                    <a:pt x="4708" y="0"/>
                    <a:pt x="4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26"/>
            <p:cNvSpPr/>
            <p:nvPr/>
          </p:nvSpPr>
          <p:spPr>
            <a:xfrm rot="5301668">
              <a:off x="2447152" y="2781409"/>
              <a:ext cx="147326" cy="321453"/>
            </a:xfrm>
            <a:custGeom>
              <a:avLst/>
              <a:gdLst/>
              <a:ahLst/>
              <a:cxnLst/>
              <a:rect l="l" t="t" r="r" b="b"/>
              <a:pathLst>
                <a:path w="5893" h="12858" extrusionOk="0">
                  <a:moveTo>
                    <a:pt x="478" y="1"/>
                  </a:moveTo>
                  <a:cubicBezTo>
                    <a:pt x="175" y="1"/>
                    <a:pt x="0" y="451"/>
                    <a:pt x="334" y="626"/>
                  </a:cubicBezTo>
                  <a:lnTo>
                    <a:pt x="463" y="681"/>
                  </a:lnTo>
                  <a:cubicBezTo>
                    <a:pt x="5120" y="3092"/>
                    <a:pt x="5120" y="9755"/>
                    <a:pt x="463" y="12185"/>
                  </a:cubicBezTo>
                  <a:lnTo>
                    <a:pt x="334" y="12240"/>
                  </a:lnTo>
                  <a:cubicBezTo>
                    <a:pt x="224" y="12295"/>
                    <a:pt x="169" y="12406"/>
                    <a:pt x="169" y="12534"/>
                  </a:cubicBezTo>
                  <a:cubicBezTo>
                    <a:pt x="169" y="12590"/>
                    <a:pt x="169" y="12627"/>
                    <a:pt x="206" y="12682"/>
                  </a:cubicBezTo>
                  <a:cubicBezTo>
                    <a:pt x="259" y="12790"/>
                    <a:pt x="373" y="12858"/>
                    <a:pt x="494" y="12858"/>
                  </a:cubicBezTo>
                  <a:cubicBezTo>
                    <a:pt x="539" y="12858"/>
                    <a:pt x="585" y="12849"/>
                    <a:pt x="629" y="12829"/>
                  </a:cubicBezTo>
                  <a:lnTo>
                    <a:pt x="758" y="12755"/>
                  </a:lnTo>
                  <a:cubicBezTo>
                    <a:pt x="5893" y="10105"/>
                    <a:pt x="5893" y="2761"/>
                    <a:pt x="758" y="111"/>
                  </a:cubicBezTo>
                  <a:lnTo>
                    <a:pt x="629" y="37"/>
                  </a:lnTo>
                  <a:cubicBezTo>
                    <a:pt x="576" y="12"/>
                    <a:pt x="526" y="1"/>
                    <a:pt x="4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26"/>
            <p:cNvSpPr/>
            <p:nvPr/>
          </p:nvSpPr>
          <p:spPr>
            <a:xfrm rot="5301668">
              <a:off x="2453755" y="2668131"/>
              <a:ext cx="127626" cy="321453"/>
            </a:xfrm>
            <a:custGeom>
              <a:avLst/>
              <a:gdLst/>
              <a:ahLst/>
              <a:cxnLst/>
              <a:rect l="l" t="t" r="r" b="b"/>
              <a:pathLst>
                <a:path w="5105" h="12858" extrusionOk="0">
                  <a:moveTo>
                    <a:pt x="4642" y="1"/>
                  </a:moveTo>
                  <a:cubicBezTo>
                    <a:pt x="4595" y="1"/>
                    <a:pt x="4544" y="12"/>
                    <a:pt x="4492" y="37"/>
                  </a:cubicBezTo>
                  <a:lnTo>
                    <a:pt x="4363" y="111"/>
                  </a:lnTo>
                  <a:cubicBezTo>
                    <a:pt x="1970" y="1307"/>
                    <a:pt x="479" y="3755"/>
                    <a:pt x="498" y="6442"/>
                  </a:cubicBezTo>
                  <a:cubicBezTo>
                    <a:pt x="479" y="9111"/>
                    <a:pt x="1970" y="11559"/>
                    <a:pt x="4363" y="12755"/>
                  </a:cubicBezTo>
                  <a:lnTo>
                    <a:pt x="4492" y="12829"/>
                  </a:lnTo>
                  <a:cubicBezTo>
                    <a:pt x="4536" y="12849"/>
                    <a:pt x="4582" y="12858"/>
                    <a:pt x="4626" y="12858"/>
                  </a:cubicBezTo>
                  <a:cubicBezTo>
                    <a:pt x="4748" y="12858"/>
                    <a:pt x="4861" y="12790"/>
                    <a:pt x="4915" y="12682"/>
                  </a:cubicBezTo>
                  <a:cubicBezTo>
                    <a:pt x="5007" y="12516"/>
                    <a:pt x="4934" y="12332"/>
                    <a:pt x="4786" y="12240"/>
                  </a:cubicBezTo>
                  <a:lnTo>
                    <a:pt x="4657" y="12185"/>
                  </a:lnTo>
                  <a:cubicBezTo>
                    <a:pt x="1" y="9755"/>
                    <a:pt x="1" y="3111"/>
                    <a:pt x="4657" y="681"/>
                  </a:cubicBezTo>
                  <a:lnTo>
                    <a:pt x="4786" y="626"/>
                  </a:lnTo>
                  <a:cubicBezTo>
                    <a:pt x="5104" y="451"/>
                    <a:pt x="4941" y="1"/>
                    <a:pt x="46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26"/>
            <p:cNvSpPr/>
            <p:nvPr/>
          </p:nvSpPr>
          <p:spPr>
            <a:xfrm rot="5301668">
              <a:off x="1929685" y="2859624"/>
              <a:ext cx="111851" cy="168627"/>
            </a:xfrm>
            <a:custGeom>
              <a:avLst/>
              <a:gdLst/>
              <a:ahLst/>
              <a:cxnLst/>
              <a:rect l="l" t="t" r="r" b="b"/>
              <a:pathLst>
                <a:path w="4474" h="6745" extrusionOk="0">
                  <a:moveTo>
                    <a:pt x="312" y="0"/>
                  </a:moveTo>
                  <a:cubicBezTo>
                    <a:pt x="196" y="0"/>
                    <a:pt x="89" y="71"/>
                    <a:pt x="38" y="187"/>
                  </a:cubicBezTo>
                  <a:cubicBezTo>
                    <a:pt x="1" y="224"/>
                    <a:pt x="1" y="280"/>
                    <a:pt x="1" y="316"/>
                  </a:cubicBezTo>
                  <a:cubicBezTo>
                    <a:pt x="1" y="445"/>
                    <a:pt x="56" y="556"/>
                    <a:pt x="166" y="611"/>
                  </a:cubicBezTo>
                  <a:lnTo>
                    <a:pt x="295" y="666"/>
                  </a:lnTo>
                  <a:cubicBezTo>
                    <a:pt x="2467" y="1770"/>
                    <a:pt x="3829" y="3997"/>
                    <a:pt x="3792" y="6427"/>
                  </a:cubicBezTo>
                  <a:cubicBezTo>
                    <a:pt x="3792" y="6639"/>
                    <a:pt x="3953" y="6745"/>
                    <a:pt x="4114" y="6745"/>
                  </a:cubicBezTo>
                  <a:cubicBezTo>
                    <a:pt x="4275" y="6745"/>
                    <a:pt x="4437" y="6639"/>
                    <a:pt x="4437" y="6427"/>
                  </a:cubicBezTo>
                  <a:cubicBezTo>
                    <a:pt x="4473" y="3758"/>
                    <a:pt x="2982" y="1310"/>
                    <a:pt x="590" y="95"/>
                  </a:cubicBezTo>
                  <a:lnTo>
                    <a:pt x="461" y="40"/>
                  </a:lnTo>
                  <a:cubicBezTo>
                    <a:pt x="412" y="13"/>
                    <a:pt x="361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26"/>
            <p:cNvSpPr/>
            <p:nvPr/>
          </p:nvSpPr>
          <p:spPr>
            <a:xfrm rot="5301668">
              <a:off x="1924993" y="2765969"/>
              <a:ext cx="116226" cy="168977"/>
            </a:xfrm>
            <a:custGeom>
              <a:avLst/>
              <a:gdLst/>
              <a:ahLst/>
              <a:cxnLst/>
              <a:rect l="l" t="t" r="r" b="b"/>
              <a:pathLst>
                <a:path w="4649" h="6759" extrusionOk="0">
                  <a:moveTo>
                    <a:pt x="4187" y="0"/>
                  </a:moveTo>
                  <a:cubicBezTo>
                    <a:pt x="4132" y="0"/>
                    <a:pt x="4073" y="17"/>
                    <a:pt x="4013" y="54"/>
                  </a:cubicBezTo>
                  <a:lnTo>
                    <a:pt x="3884" y="128"/>
                  </a:lnTo>
                  <a:cubicBezTo>
                    <a:pt x="1491" y="1324"/>
                    <a:pt x="0" y="3772"/>
                    <a:pt x="19" y="6441"/>
                  </a:cubicBezTo>
                  <a:lnTo>
                    <a:pt x="37" y="6441"/>
                  </a:lnTo>
                  <a:cubicBezTo>
                    <a:pt x="37" y="6653"/>
                    <a:pt x="198" y="6759"/>
                    <a:pt x="359" y="6759"/>
                  </a:cubicBezTo>
                  <a:cubicBezTo>
                    <a:pt x="520" y="6759"/>
                    <a:pt x="681" y="6653"/>
                    <a:pt x="681" y="6441"/>
                  </a:cubicBezTo>
                  <a:cubicBezTo>
                    <a:pt x="645" y="4011"/>
                    <a:pt x="2007" y="1784"/>
                    <a:pt x="4178" y="698"/>
                  </a:cubicBezTo>
                  <a:lnTo>
                    <a:pt x="4307" y="625"/>
                  </a:lnTo>
                  <a:cubicBezTo>
                    <a:pt x="4649" y="470"/>
                    <a:pt x="4480" y="0"/>
                    <a:pt x="41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26"/>
            <p:cNvSpPr/>
            <p:nvPr/>
          </p:nvSpPr>
          <p:spPr>
            <a:xfrm rot="5301668">
              <a:off x="2643898" y="2789886"/>
              <a:ext cx="207552" cy="168677"/>
            </a:xfrm>
            <a:custGeom>
              <a:avLst/>
              <a:gdLst/>
              <a:ahLst/>
              <a:cxnLst/>
              <a:rect l="l" t="t" r="r" b="b"/>
              <a:pathLst>
                <a:path w="8302" h="6747" extrusionOk="0">
                  <a:moveTo>
                    <a:pt x="341" y="1"/>
                  </a:moveTo>
                  <a:cubicBezTo>
                    <a:pt x="180" y="1"/>
                    <a:pt x="19" y="111"/>
                    <a:pt x="19" y="332"/>
                  </a:cubicBezTo>
                  <a:cubicBezTo>
                    <a:pt x="0" y="3001"/>
                    <a:pt x="1473" y="5449"/>
                    <a:pt x="3866" y="6645"/>
                  </a:cubicBezTo>
                  <a:lnTo>
                    <a:pt x="3994" y="6719"/>
                  </a:lnTo>
                  <a:cubicBezTo>
                    <a:pt x="4040" y="6737"/>
                    <a:pt x="4091" y="6747"/>
                    <a:pt x="4142" y="6747"/>
                  </a:cubicBezTo>
                  <a:cubicBezTo>
                    <a:pt x="4192" y="6747"/>
                    <a:pt x="4243" y="6737"/>
                    <a:pt x="4289" y="6719"/>
                  </a:cubicBezTo>
                  <a:lnTo>
                    <a:pt x="4418" y="6645"/>
                  </a:lnTo>
                  <a:cubicBezTo>
                    <a:pt x="6810" y="5449"/>
                    <a:pt x="8301" y="3001"/>
                    <a:pt x="8265" y="332"/>
                  </a:cubicBezTo>
                  <a:cubicBezTo>
                    <a:pt x="8265" y="111"/>
                    <a:pt x="8103" y="1"/>
                    <a:pt x="7942" y="1"/>
                  </a:cubicBezTo>
                  <a:cubicBezTo>
                    <a:pt x="7781" y="1"/>
                    <a:pt x="7620" y="111"/>
                    <a:pt x="7620" y="332"/>
                  </a:cubicBezTo>
                  <a:cubicBezTo>
                    <a:pt x="7657" y="2743"/>
                    <a:pt x="6295" y="4970"/>
                    <a:pt x="4142" y="6056"/>
                  </a:cubicBezTo>
                  <a:cubicBezTo>
                    <a:pt x="1988" y="4970"/>
                    <a:pt x="645" y="2743"/>
                    <a:pt x="663" y="332"/>
                  </a:cubicBezTo>
                  <a:cubicBezTo>
                    <a:pt x="663" y="111"/>
                    <a:pt x="502" y="1"/>
                    <a:pt x="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1">
  <p:cSld name="TITLE_AND_TWO_COLUMNS_1_4_1_1"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32"/>
          <p:cNvSpPr txBox="1">
            <a:spLocks noGrp="1"/>
          </p:cNvSpPr>
          <p:nvPr>
            <p:ph type="title"/>
          </p:nvPr>
        </p:nvSpPr>
        <p:spPr>
          <a:xfrm>
            <a:off x="714850" y="445025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3868" name="Google Shape;3868;p32"/>
          <p:cNvSpPr txBox="1">
            <a:spLocks noGrp="1"/>
          </p:cNvSpPr>
          <p:nvPr>
            <p:ph type="subTitle" idx="1"/>
          </p:nvPr>
        </p:nvSpPr>
        <p:spPr>
          <a:xfrm>
            <a:off x="717350" y="2192175"/>
            <a:ext cx="2286000" cy="7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69" name="Google Shape;3869;p32"/>
          <p:cNvSpPr txBox="1">
            <a:spLocks noGrp="1"/>
          </p:cNvSpPr>
          <p:nvPr>
            <p:ph type="subTitle" idx="2"/>
          </p:nvPr>
        </p:nvSpPr>
        <p:spPr>
          <a:xfrm>
            <a:off x="717345" y="1745900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 sz="3000" b="1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0" name="Google Shape;3870;p32"/>
          <p:cNvSpPr txBox="1">
            <a:spLocks noGrp="1"/>
          </p:cNvSpPr>
          <p:nvPr>
            <p:ph type="subTitle" idx="3"/>
          </p:nvPr>
        </p:nvSpPr>
        <p:spPr>
          <a:xfrm>
            <a:off x="3517900" y="2192175"/>
            <a:ext cx="2286000" cy="7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1" name="Google Shape;3871;p32"/>
          <p:cNvSpPr txBox="1">
            <a:spLocks noGrp="1"/>
          </p:cNvSpPr>
          <p:nvPr>
            <p:ph type="subTitle" idx="4"/>
          </p:nvPr>
        </p:nvSpPr>
        <p:spPr>
          <a:xfrm>
            <a:off x="3517895" y="1745900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3000" b="1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2" name="Google Shape;3872;p32"/>
          <p:cNvSpPr txBox="1">
            <a:spLocks noGrp="1"/>
          </p:cNvSpPr>
          <p:nvPr>
            <p:ph type="subTitle" idx="5"/>
          </p:nvPr>
        </p:nvSpPr>
        <p:spPr>
          <a:xfrm>
            <a:off x="6320850" y="2192175"/>
            <a:ext cx="2286000" cy="7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3" name="Google Shape;3873;p32"/>
          <p:cNvSpPr txBox="1">
            <a:spLocks noGrp="1"/>
          </p:cNvSpPr>
          <p:nvPr>
            <p:ph type="subTitle" idx="6"/>
          </p:nvPr>
        </p:nvSpPr>
        <p:spPr>
          <a:xfrm>
            <a:off x="6320845" y="1745900"/>
            <a:ext cx="21030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3000" b="1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4" name="Google Shape;3874;p32"/>
          <p:cNvSpPr txBox="1">
            <a:spLocks noGrp="1"/>
          </p:cNvSpPr>
          <p:nvPr>
            <p:ph type="subTitle" idx="7"/>
          </p:nvPr>
        </p:nvSpPr>
        <p:spPr>
          <a:xfrm>
            <a:off x="717350" y="3833575"/>
            <a:ext cx="2286000" cy="72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5" name="Google Shape;3875;p32"/>
          <p:cNvSpPr txBox="1">
            <a:spLocks noGrp="1"/>
          </p:cNvSpPr>
          <p:nvPr>
            <p:ph type="subTitle" idx="8"/>
          </p:nvPr>
        </p:nvSpPr>
        <p:spPr>
          <a:xfrm>
            <a:off x="717345" y="3387300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3000" b="1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6" name="Google Shape;3876;p32"/>
          <p:cNvSpPr txBox="1">
            <a:spLocks noGrp="1"/>
          </p:cNvSpPr>
          <p:nvPr>
            <p:ph type="subTitle" idx="9"/>
          </p:nvPr>
        </p:nvSpPr>
        <p:spPr>
          <a:xfrm>
            <a:off x="3517900" y="3833575"/>
            <a:ext cx="2286000" cy="72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7" name="Google Shape;3877;p32"/>
          <p:cNvSpPr txBox="1">
            <a:spLocks noGrp="1"/>
          </p:cNvSpPr>
          <p:nvPr>
            <p:ph type="subTitle" idx="13"/>
          </p:nvPr>
        </p:nvSpPr>
        <p:spPr>
          <a:xfrm>
            <a:off x="3517895" y="3387300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3000" b="1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8" name="Google Shape;3878;p32"/>
          <p:cNvSpPr txBox="1">
            <a:spLocks noGrp="1"/>
          </p:cNvSpPr>
          <p:nvPr>
            <p:ph type="subTitle" idx="14"/>
          </p:nvPr>
        </p:nvSpPr>
        <p:spPr>
          <a:xfrm>
            <a:off x="6320850" y="3833575"/>
            <a:ext cx="2286000" cy="72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79" name="Google Shape;3879;p32"/>
          <p:cNvSpPr txBox="1">
            <a:spLocks noGrp="1"/>
          </p:cNvSpPr>
          <p:nvPr>
            <p:ph type="subTitle" idx="15"/>
          </p:nvPr>
        </p:nvSpPr>
        <p:spPr>
          <a:xfrm>
            <a:off x="6320845" y="3387300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3000" b="1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3880" name="Google Shape;3880;p32"/>
          <p:cNvGrpSpPr/>
          <p:nvPr/>
        </p:nvGrpSpPr>
        <p:grpSpPr>
          <a:xfrm>
            <a:off x="8307849" y="156691"/>
            <a:ext cx="535153" cy="529032"/>
            <a:chOff x="16947574" y="997141"/>
            <a:chExt cx="535153" cy="529032"/>
          </a:xfrm>
        </p:grpSpPr>
        <p:sp>
          <p:nvSpPr>
            <p:cNvPr id="3881" name="Google Shape;3881;p32"/>
            <p:cNvSpPr/>
            <p:nvPr/>
          </p:nvSpPr>
          <p:spPr>
            <a:xfrm>
              <a:off x="17079903" y="1403876"/>
              <a:ext cx="76767" cy="81248"/>
            </a:xfrm>
            <a:custGeom>
              <a:avLst/>
              <a:gdLst/>
              <a:ahLst/>
              <a:cxnLst/>
              <a:rect l="l" t="t" r="r" b="b"/>
              <a:pathLst>
                <a:path w="2433" h="2575" extrusionOk="0">
                  <a:moveTo>
                    <a:pt x="1855" y="0"/>
                  </a:moveTo>
                  <a:cubicBezTo>
                    <a:pt x="1642" y="426"/>
                    <a:pt x="1429" y="851"/>
                    <a:pt x="1186" y="1246"/>
                  </a:cubicBezTo>
                  <a:cubicBezTo>
                    <a:pt x="1065" y="1186"/>
                    <a:pt x="948" y="1160"/>
                    <a:pt x="841" y="1160"/>
                  </a:cubicBezTo>
                  <a:cubicBezTo>
                    <a:pt x="301" y="1160"/>
                    <a:pt x="0" y="1824"/>
                    <a:pt x="609" y="2128"/>
                  </a:cubicBezTo>
                  <a:cubicBezTo>
                    <a:pt x="824" y="2248"/>
                    <a:pt x="1398" y="2575"/>
                    <a:pt x="1750" y="2575"/>
                  </a:cubicBezTo>
                  <a:cubicBezTo>
                    <a:pt x="1846" y="2575"/>
                    <a:pt x="1925" y="2551"/>
                    <a:pt x="1976" y="2493"/>
                  </a:cubicBezTo>
                  <a:cubicBezTo>
                    <a:pt x="2372" y="2158"/>
                    <a:pt x="2220" y="1763"/>
                    <a:pt x="1733" y="1581"/>
                  </a:cubicBezTo>
                  <a:cubicBezTo>
                    <a:pt x="1733" y="1581"/>
                    <a:pt x="2220" y="699"/>
                    <a:pt x="2432" y="274"/>
                  </a:cubicBezTo>
                  <a:lnTo>
                    <a:pt x="1855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2" name="Google Shape;3882;p32"/>
            <p:cNvSpPr/>
            <p:nvPr/>
          </p:nvSpPr>
          <p:spPr>
            <a:xfrm>
              <a:off x="17259243" y="1409619"/>
              <a:ext cx="75600" cy="80554"/>
            </a:xfrm>
            <a:custGeom>
              <a:avLst/>
              <a:gdLst/>
              <a:ahLst/>
              <a:cxnLst/>
              <a:rect l="l" t="t" r="r" b="b"/>
              <a:pathLst>
                <a:path w="2396" h="2553" extrusionOk="0">
                  <a:moveTo>
                    <a:pt x="609" y="1"/>
                  </a:moveTo>
                  <a:lnTo>
                    <a:pt x="31" y="244"/>
                  </a:lnTo>
                  <a:cubicBezTo>
                    <a:pt x="213" y="669"/>
                    <a:pt x="669" y="1581"/>
                    <a:pt x="669" y="1581"/>
                  </a:cubicBezTo>
                  <a:cubicBezTo>
                    <a:pt x="183" y="1733"/>
                    <a:pt x="1" y="2128"/>
                    <a:pt x="365" y="2463"/>
                  </a:cubicBezTo>
                  <a:cubicBezTo>
                    <a:pt x="422" y="2527"/>
                    <a:pt x="512" y="2552"/>
                    <a:pt x="620" y="2552"/>
                  </a:cubicBezTo>
                  <a:cubicBezTo>
                    <a:pt x="975" y="2552"/>
                    <a:pt x="1524" y="2275"/>
                    <a:pt x="1733" y="2159"/>
                  </a:cubicBezTo>
                  <a:cubicBezTo>
                    <a:pt x="2396" y="1879"/>
                    <a:pt x="2097" y="1193"/>
                    <a:pt x="1554" y="1193"/>
                  </a:cubicBezTo>
                  <a:cubicBezTo>
                    <a:pt x="1449" y="1193"/>
                    <a:pt x="1335" y="1218"/>
                    <a:pt x="1216" y="1277"/>
                  </a:cubicBezTo>
                  <a:cubicBezTo>
                    <a:pt x="973" y="852"/>
                    <a:pt x="791" y="426"/>
                    <a:pt x="609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3" name="Google Shape;3883;p32"/>
            <p:cNvSpPr/>
            <p:nvPr/>
          </p:nvSpPr>
          <p:spPr>
            <a:xfrm>
              <a:off x="17360903" y="1168499"/>
              <a:ext cx="85192" cy="61370"/>
            </a:xfrm>
            <a:custGeom>
              <a:avLst/>
              <a:gdLst/>
              <a:ahLst/>
              <a:cxnLst/>
              <a:rect l="l" t="t" r="r" b="b"/>
              <a:pathLst>
                <a:path w="2700" h="1945" extrusionOk="0">
                  <a:moveTo>
                    <a:pt x="1834" y="0"/>
                  </a:moveTo>
                  <a:cubicBezTo>
                    <a:pt x="1427" y="0"/>
                    <a:pt x="1295" y="362"/>
                    <a:pt x="1460" y="773"/>
                  </a:cubicBezTo>
                  <a:cubicBezTo>
                    <a:pt x="1460" y="773"/>
                    <a:pt x="457" y="986"/>
                    <a:pt x="1" y="1108"/>
                  </a:cubicBezTo>
                  <a:lnTo>
                    <a:pt x="153" y="1716"/>
                  </a:lnTo>
                  <a:cubicBezTo>
                    <a:pt x="609" y="1594"/>
                    <a:pt x="1095" y="1503"/>
                    <a:pt x="1551" y="1412"/>
                  </a:cubicBezTo>
                  <a:cubicBezTo>
                    <a:pt x="1634" y="1773"/>
                    <a:pt x="1902" y="1944"/>
                    <a:pt x="2148" y="1944"/>
                  </a:cubicBezTo>
                  <a:cubicBezTo>
                    <a:pt x="2440" y="1944"/>
                    <a:pt x="2700" y="1705"/>
                    <a:pt x="2584" y="1260"/>
                  </a:cubicBezTo>
                  <a:cubicBezTo>
                    <a:pt x="2523" y="986"/>
                    <a:pt x="2341" y="44"/>
                    <a:pt x="1976" y="13"/>
                  </a:cubicBezTo>
                  <a:cubicBezTo>
                    <a:pt x="1926" y="4"/>
                    <a:pt x="1878" y="0"/>
                    <a:pt x="1834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4" name="Google Shape;3884;p32"/>
            <p:cNvSpPr/>
            <p:nvPr/>
          </p:nvSpPr>
          <p:spPr>
            <a:xfrm>
              <a:off x="17268362" y="1038285"/>
              <a:ext cx="67649" cy="83646"/>
            </a:xfrm>
            <a:custGeom>
              <a:avLst/>
              <a:gdLst/>
              <a:ahLst/>
              <a:cxnLst/>
              <a:rect l="l" t="t" r="r" b="b"/>
              <a:pathLst>
                <a:path w="2144" h="2651" extrusionOk="0">
                  <a:moveTo>
                    <a:pt x="687" y="0"/>
                  </a:moveTo>
                  <a:cubicBezTo>
                    <a:pt x="134" y="0"/>
                    <a:pt x="0" y="783"/>
                    <a:pt x="654" y="1070"/>
                  </a:cubicBezTo>
                  <a:cubicBezTo>
                    <a:pt x="472" y="1526"/>
                    <a:pt x="289" y="1952"/>
                    <a:pt x="76" y="2377"/>
                  </a:cubicBezTo>
                  <a:lnTo>
                    <a:pt x="654" y="2651"/>
                  </a:lnTo>
                  <a:cubicBezTo>
                    <a:pt x="836" y="2225"/>
                    <a:pt x="1231" y="1283"/>
                    <a:pt x="1231" y="1283"/>
                  </a:cubicBezTo>
                  <a:cubicBezTo>
                    <a:pt x="1379" y="1378"/>
                    <a:pt x="1526" y="1425"/>
                    <a:pt x="1656" y="1425"/>
                  </a:cubicBezTo>
                  <a:cubicBezTo>
                    <a:pt x="1901" y="1425"/>
                    <a:pt x="2083" y="1256"/>
                    <a:pt x="2083" y="918"/>
                  </a:cubicBezTo>
                  <a:cubicBezTo>
                    <a:pt x="2143" y="554"/>
                    <a:pt x="1262" y="219"/>
                    <a:pt x="988" y="67"/>
                  </a:cubicBezTo>
                  <a:cubicBezTo>
                    <a:pt x="878" y="21"/>
                    <a:pt x="777" y="0"/>
                    <a:pt x="687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5" name="Google Shape;3885;p32"/>
            <p:cNvSpPr/>
            <p:nvPr/>
          </p:nvSpPr>
          <p:spPr>
            <a:xfrm>
              <a:off x="16990706" y="1126315"/>
              <a:ext cx="86359" cy="71403"/>
            </a:xfrm>
            <a:custGeom>
              <a:avLst/>
              <a:gdLst/>
              <a:ahLst/>
              <a:cxnLst/>
              <a:rect l="l" t="t" r="r" b="b"/>
              <a:pathLst>
                <a:path w="2737" h="2263" extrusionOk="0">
                  <a:moveTo>
                    <a:pt x="1175" y="1"/>
                  </a:moveTo>
                  <a:cubicBezTo>
                    <a:pt x="1014" y="1"/>
                    <a:pt x="840" y="93"/>
                    <a:pt x="700" y="317"/>
                  </a:cubicBezTo>
                  <a:cubicBezTo>
                    <a:pt x="548" y="560"/>
                    <a:pt x="1" y="1350"/>
                    <a:pt x="244" y="1624"/>
                  </a:cubicBezTo>
                  <a:cubicBezTo>
                    <a:pt x="360" y="1804"/>
                    <a:pt x="503" y="1886"/>
                    <a:pt x="646" y="1886"/>
                  </a:cubicBezTo>
                  <a:cubicBezTo>
                    <a:pt x="840" y="1886"/>
                    <a:pt x="1033" y="1735"/>
                    <a:pt x="1156" y="1472"/>
                  </a:cubicBezTo>
                  <a:cubicBezTo>
                    <a:pt x="1156" y="1472"/>
                    <a:pt x="2007" y="2019"/>
                    <a:pt x="2402" y="2262"/>
                  </a:cubicBezTo>
                  <a:lnTo>
                    <a:pt x="2736" y="1746"/>
                  </a:lnTo>
                  <a:cubicBezTo>
                    <a:pt x="2311" y="1502"/>
                    <a:pt x="1916" y="1229"/>
                    <a:pt x="1521" y="955"/>
                  </a:cubicBezTo>
                  <a:cubicBezTo>
                    <a:pt x="1837" y="471"/>
                    <a:pt x="1539" y="1"/>
                    <a:pt x="117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6" name="Google Shape;3886;p32"/>
            <p:cNvSpPr/>
            <p:nvPr/>
          </p:nvSpPr>
          <p:spPr>
            <a:xfrm>
              <a:off x="16977296" y="1300922"/>
              <a:ext cx="86328" cy="62032"/>
            </a:xfrm>
            <a:custGeom>
              <a:avLst/>
              <a:gdLst/>
              <a:ahLst/>
              <a:cxnLst/>
              <a:rect l="l" t="t" r="r" b="b"/>
              <a:pathLst>
                <a:path w="2736" h="1966" extrusionOk="0">
                  <a:moveTo>
                    <a:pt x="667" y="1"/>
                  </a:moveTo>
                  <a:cubicBezTo>
                    <a:pt x="551" y="1"/>
                    <a:pt x="426" y="51"/>
                    <a:pt x="304" y="163"/>
                  </a:cubicBezTo>
                  <a:cubicBezTo>
                    <a:pt x="0" y="376"/>
                    <a:pt x="335" y="1257"/>
                    <a:pt x="456" y="1561"/>
                  </a:cubicBezTo>
                  <a:cubicBezTo>
                    <a:pt x="544" y="1846"/>
                    <a:pt x="726" y="1965"/>
                    <a:pt x="911" y="1965"/>
                  </a:cubicBezTo>
                  <a:cubicBezTo>
                    <a:pt x="1239" y="1965"/>
                    <a:pt x="1573" y="1591"/>
                    <a:pt x="1399" y="1105"/>
                  </a:cubicBezTo>
                  <a:cubicBezTo>
                    <a:pt x="1824" y="923"/>
                    <a:pt x="2280" y="771"/>
                    <a:pt x="2736" y="619"/>
                  </a:cubicBezTo>
                  <a:lnTo>
                    <a:pt x="2554" y="41"/>
                  </a:lnTo>
                  <a:cubicBezTo>
                    <a:pt x="2098" y="193"/>
                    <a:pt x="1155" y="528"/>
                    <a:pt x="1155" y="528"/>
                  </a:cubicBezTo>
                  <a:cubicBezTo>
                    <a:pt x="1095" y="203"/>
                    <a:pt x="899" y="1"/>
                    <a:pt x="66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7" name="Google Shape;3887;p32"/>
            <p:cNvSpPr/>
            <p:nvPr/>
          </p:nvSpPr>
          <p:spPr>
            <a:xfrm>
              <a:off x="17108678" y="1041472"/>
              <a:ext cx="67901" cy="83362"/>
            </a:xfrm>
            <a:custGeom>
              <a:avLst/>
              <a:gdLst/>
              <a:ahLst/>
              <a:cxnLst/>
              <a:rect l="l" t="t" r="r" b="b"/>
              <a:pathLst>
                <a:path w="2152" h="2642" extrusionOk="0">
                  <a:moveTo>
                    <a:pt x="1456" y="1"/>
                  </a:moveTo>
                  <a:cubicBezTo>
                    <a:pt x="1375" y="1"/>
                    <a:pt x="1284" y="18"/>
                    <a:pt x="1186" y="58"/>
                  </a:cubicBezTo>
                  <a:cubicBezTo>
                    <a:pt x="882" y="179"/>
                    <a:pt x="1" y="513"/>
                    <a:pt x="31" y="878"/>
                  </a:cubicBezTo>
                  <a:cubicBezTo>
                    <a:pt x="31" y="1216"/>
                    <a:pt x="213" y="1385"/>
                    <a:pt x="458" y="1385"/>
                  </a:cubicBezTo>
                  <a:cubicBezTo>
                    <a:pt x="587" y="1385"/>
                    <a:pt x="735" y="1338"/>
                    <a:pt x="882" y="1243"/>
                  </a:cubicBezTo>
                  <a:cubicBezTo>
                    <a:pt x="882" y="1243"/>
                    <a:pt x="1277" y="2216"/>
                    <a:pt x="1429" y="2641"/>
                  </a:cubicBezTo>
                  <a:lnTo>
                    <a:pt x="2007" y="2398"/>
                  </a:lnTo>
                  <a:cubicBezTo>
                    <a:pt x="1794" y="1972"/>
                    <a:pt x="1642" y="1517"/>
                    <a:pt x="1490" y="1061"/>
                  </a:cubicBezTo>
                  <a:cubicBezTo>
                    <a:pt x="2152" y="796"/>
                    <a:pt x="2007" y="1"/>
                    <a:pt x="145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8" name="Google Shape;3888;p32"/>
            <p:cNvSpPr/>
            <p:nvPr/>
          </p:nvSpPr>
          <p:spPr>
            <a:xfrm>
              <a:off x="17351312" y="1319475"/>
              <a:ext cx="88000" cy="69289"/>
            </a:xfrm>
            <a:custGeom>
              <a:avLst/>
              <a:gdLst/>
              <a:ahLst/>
              <a:cxnLst/>
              <a:rect l="l" t="t" r="r" b="b"/>
              <a:pathLst>
                <a:path w="2789" h="2196" extrusionOk="0">
                  <a:moveTo>
                    <a:pt x="335" y="0"/>
                  </a:moveTo>
                  <a:lnTo>
                    <a:pt x="1" y="517"/>
                  </a:lnTo>
                  <a:cubicBezTo>
                    <a:pt x="396" y="760"/>
                    <a:pt x="1277" y="1277"/>
                    <a:pt x="1277" y="1277"/>
                  </a:cubicBezTo>
                  <a:cubicBezTo>
                    <a:pt x="943" y="1672"/>
                    <a:pt x="1004" y="2098"/>
                    <a:pt x="1520" y="2189"/>
                  </a:cubicBezTo>
                  <a:cubicBezTo>
                    <a:pt x="1539" y="2194"/>
                    <a:pt x="1559" y="2196"/>
                    <a:pt x="1578" y="2196"/>
                  </a:cubicBezTo>
                  <a:cubicBezTo>
                    <a:pt x="1932" y="2196"/>
                    <a:pt x="2349" y="1445"/>
                    <a:pt x="2493" y="1186"/>
                  </a:cubicBezTo>
                  <a:cubicBezTo>
                    <a:pt x="2789" y="732"/>
                    <a:pt x="2484" y="381"/>
                    <a:pt x="2116" y="381"/>
                  </a:cubicBezTo>
                  <a:cubicBezTo>
                    <a:pt x="1917" y="381"/>
                    <a:pt x="1700" y="484"/>
                    <a:pt x="1551" y="730"/>
                  </a:cubicBezTo>
                  <a:cubicBezTo>
                    <a:pt x="1125" y="517"/>
                    <a:pt x="730" y="244"/>
                    <a:pt x="335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9" name="Google Shape;3889;p32"/>
            <p:cNvSpPr/>
            <p:nvPr/>
          </p:nvSpPr>
          <p:spPr>
            <a:xfrm>
              <a:off x="17007018" y="1089304"/>
              <a:ext cx="402831" cy="351053"/>
            </a:xfrm>
            <a:custGeom>
              <a:avLst/>
              <a:gdLst/>
              <a:ahLst/>
              <a:cxnLst/>
              <a:rect l="l" t="t" r="r" b="b"/>
              <a:pathLst>
                <a:path w="12767" h="11126" extrusionOk="0">
                  <a:moveTo>
                    <a:pt x="6627" y="1"/>
                  </a:moveTo>
                  <a:lnTo>
                    <a:pt x="6627" y="31"/>
                  </a:lnTo>
                  <a:cubicBezTo>
                    <a:pt x="6535" y="26"/>
                    <a:pt x="6443" y="24"/>
                    <a:pt x="6350" y="24"/>
                  </a:cubicBezTo>
                  <a:cubicBezTo>
                    <a:pt x="4135" y="24"/>
                    <a:pt x="1648" y="1408"/>
                    <a:pt x="1064" y="3800"/>
                  </a:cubicBezTo>
                  <a:cubicBezTo>
                    <a:pt x="1" y="8116"/>
                    <a:pt x="2493" y="11034"/>
                    <a:pt x="6444" y="11125"/>
                  </a:cubicBezTo>
                  <a:cubicBezTo>
                    <a:pt x="10396" y="11125"/>
                    <a:pt x="12767" y="8633"/>
                    <a:pt x="12128" y="4560"/>
                  </a:cubicBezTo>
                  <a:cubicBezTo>
                    <a:pt x="11733" y="1368"/>
                    <a:pt x="9393" y="1"/>
                    <a:pt x="662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0" name="Google Shape;3890;p32"/>
            <p:cNvSpPr/>
            <p:nvPr/>
          </p:nvSpPr>
          <p:spPr>
            <a:xfrm>
              <a:off x="17170835" y="997141"/>
              <a:ext cx="98034" cy="101788"/>
            </a:xfrm>
            <a:custGeom>
              <a:avLst/>
              <a:gdLst/>
              <a:ahLst/>
              <a:cxnLst/>
              <a:rect l="l" t="t" r="r" b="b"/>
              <a:pathLst>
                <a:path w="3107" h="3226" extrusionOk="0">
                  <a:moveTo>
                    <a:pt x="1680" y="1"/>
                  </a:moveTo>
                  <a:cubicBezTo>
                    <a:pt x="1160" y="1"/>
                    <a:pt x="339" y="39"/>
                    <a:pt x="219" y="399"/>
                  </a:cubicBezTo>
                  <a:cubicBezTo>
                    <a:pt x="1" y="944"/>
                    <a:pt x="321" y="1294"/>
                    <a:pt x="851" y="1294"/>
                  </a:cubicBezTo>
                  <a:cubicBezTo>
                    <a:pt x="911" y="1294"/>
                    <a:pt x="974" y="1290"/>
                    <a:pt x="1040" y="1280"/>
                  </a:cubicBezTo>
                  <a:lnTo>
                    <a:pt x="1040" y="1280"/>
                  </a:lnTo>
                  <a:cubicBezTo>
                    <a:pt x="1040" y="1280"/>
                    <a:pt x="1009" y="2618"/>
                    <a:pt x="1009" y="3195"/>
                  </a:cubicBezTo>
                  <a:lnTo>
                    <a:pt x="1830" y="3225"/>
                  </a:lnTo>
                  <a:cubicBezTo>
                    <a:pt x="1830" y="2587"/>
                    <a:pt x="1830" y="1979"/>
                    <a:pt x="1860" y="1371"/>
                  </a:cubicBezTo>
                  <a:cubicBezTo>
                    <a:pt x="2924" y="1371"/>
                    <a:pt x="3107" y="4"/>
                    <a:pt x="2012" y="4"/>
                  </a:cubicBezTo>
                  <a:cubicBezTo>
                    <a:pt x="1936" y="4"/>
                    <a:pt x="1818" y="1"/>
                    <a:pt x="1680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1" name="Google Shape;3891;p32"/>
            <p:cNvSpPr/>
            <p:nvPr/>
          </p:nvSpPr>
          <p:spPr>
            <a:xfrm>
              <a:off x="17156416" y="1424953"/>
              <a:ext cx="98412" cy="101220"/>
            </a:xfrm>
            <a:custGeom>
              <a:avLst/>
              <a:gdLst/>
              <a:ahLst/>
              <a:cxnLst/>
              <a:rect l="l" t="t" r="r" b="b"/>
              <a:pathLst>
                <a:path w="3119" h="3208" extrusionOk="0">
                  <a:moveTo>
                    <a:pt x="1345" y="1"/>
                  </a:moveTo>
                  <a:cubicBezTo>
                    <a:pt x="1345" y="609"/>
                    <a:pt x="1314" y="1247"/>
                    <a:pt x="1254" y="1855"/>
                  </a:cubicBezTo>
                  <a:cubicBezTo>
                    <a:pt x="1230" y="1854"/>
                    <a:pt x="1208" y="1853"/>
                    <a:pt x="1185" y="1853"/>
                  </a:cubicBezTo>
                  <a:cubicBezTo>
                    <a:pt x="181" y="1853"/>
                    <a:pt x="1" y="3163"/>
                    <a:pt x="1071" y="3193"/>
                  </a:cubicBezTo>
                  <a:cubicBezTo>
                    <a:pt x="1209" y="3193"/>
                    <a:pt x="1449" y="3207"/>
                    <a:pt x="1711" y="3207"/>
                  </a:cubicBezTo>
                  <a:cubicBezTo>
                    <a:pt x="2201" y="3207"/>
                    <a:pt x="2765" y="3156"/>
                    <a:pt x="2865" y="2858"/>
                  </a:cubicBezTo>
                  <a:cubicBezTo>
                    <a:pt x="3118" y="2294"/>
                    <a:pt x="2771" y="1940"/>
                    <a:pt x="2210" y="1940"/>
                  </a:cubicBezTo>
                  <a:cubicBezTo>
                    <a:pt x="2166" y="1940"/>
                    <a:pt x="2121" y="1942"/>
                    <a:pt x="2074" y="1946"/>
                  </a:cubicBezTo>
                  <a:cubicBezTo>
                    <a:pt x="2074" y="1946"/>
                    <a:pt x="2135" y="639"/>
                    <a:pt x="2165" y="31"/>
                  </a:cubicBezTo>
                  <a:lnTo>
                    <a:pt x="1345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2" name="Google Shape;3892;p32"/>
            <p:cNvSpPr/>
            <p:nvPr/>
          </p:nvSpPr>
          <p:spPr>
            <a:xfrm>
              <a:off x="16947574" y="1199830"/>
              <a:ext cx="104565" cy="81563"/>
            </a:xfrm>
            <a:custGeom>
              <a:avLst/>
              <a:gdLst/>
              <a:ahLst/>
              <a:cxnLst/>
              <a:rect l="l" t="t" r="r" b="b"/>
              <a:pathLst>
                <a:path w="3314" h="2585" extrusionOk="0">
                  <a:moveTo>
                    <a:pt x="845" y="1"/>
                  </a:moveTo>
                  <a:cubicBezTo>
                    <a:pt x="755" y="1"/>
                    <a:pt x="655" y="18"/>
                    <a:pt x="547" y="54"/>
                  </a:cubicBezTo>
                  <a:cubicBezTo>
                    <a:pt x="91" y="175"/>
                    <a:pt x="61" y="1422"/>
                    <a:pt x="30" y="1817"/>
                  </a:cubicBezTo>
                  <a:cubicBezTo>
                    <a:pt x="1" y="2333"/>
                    <a:pt x="308" y="2585"/>
                    <a:pt x="640" y="2585"/>
                  </a:cubicBezTo>
                  <a:cubicBezTo>
                    <a:pt x="990" y="2585"/>
                    <a:pt x="1367" y="2303"/>
                    <a:pt x="1398" y="1756"/>
                  </a:cubicBezTo>
                  <a:cubicBezTo>
                    <a:pt x="2006" y="1756"/>
                    <a:pt x="2644" y="1786"/>
                    <a:pt x="3252" y="1847"/>
                  </a:cubicBezTo>
                  <a:lnTo>
                    <a:pt x="3313" y="1026"/>
                  </a:lnTo>
                  <a:cubicBezTo>
                    <a:pt x="2705" y="966"/>
                    <a:pt x="1398" y="935"/>
                    <a:pt x="1398" y="935"/>
                  </a:cubicBezTo>
                  <a:cubicBezTo>
                    <a:pt x="1499" y="405"/>
                    <a:pt x="1286" y="1"/>
                    <a:pt x="84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3" name="Google Shape;3893;p32"/>
            <p:cNvSpPr/>
            <p:nvPr/>
          </p:nvSpPr>
          <p:spPr>
            <a:xfrm>
              <a:off x="16981840" y="1366456"/>
              <a:ext cx="114409" cy="92417"/>
            </a:xfrm>
            <a:custGeom>
              <a:avLst/>
              <a:gdLst/>
              <a:ahLst/>
              <a:cxnLst/>
              <a:rect l="l" t="t" r="r" b="b"/>
              <a:pathLst>
                <a:path w="3626" h="2929" extrusionOk="0">
                  <a:moveTo>
                    <a:pt x="3169" y="1"/>
                  </a:moveTo>
                  <a:cubicBezTo>
                    <a:pt x="2227" y="670"/>
                    <a:pt x="1589" y="1004"/>
                    <a:pt x="1589" y="1004"/>
                  </a:cubicBezTo>
                  <a:cubicBezTo>
                    <a:pt x="1394" y="706"/>
                    <a:pt x="1126" y="582"/>
                    <a:pt x="880" y="582"/>
                  </a:cubicBezTo>
                  <a:cubicBezTo>
                    <a:pt x="398" y="582"/>
                    <a:pt x="1" y="1059"/>
                    <a:pt x="403" y="1642"/>
                  </a:cubicBezTo>
                  <a:cubicBezTo>
                    <a:pt x="605" y="1959"/>
                    <a:pt x="1187" y="2928"/>
                    <a:pt x="1636" y="2928"/>
                  </a:cubicBezTo>
                  <a:cubicBezTo>
                    <a:pt x="1661" y="2928"/>
                    <a:pt x="1686" y="2925"/>
                    <a:pt x="1710" y="2919"/>
                  </a:cubicBezTo>
                  <a:cubicBezTo>
                    <a:pt x="2349" y="2767"/>
                    <a:pt x="2440" y="2220"/>
                    <a:pt x="1984" y="1733"/>
                  </a:cubicBezTo>
                  <a:cubicBezTo>
                    <a:pt x="1984" y="1733"/>
                    <a:pt x="3109" y="1034"/>
                    <a:pt x="3625" y="700"/>
                  </a:cubicBezTo>
                  <a:lnTo>
                    <a:pt x="3169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4" name="Google Shape;3894;p32"/>
            <p:cNvSpPr/>
            <p:nvPr/>
          </p:nvSpPr>
          <p:spPr>
            <a:xfrm>
              <a:off x="17337902" y="1061476"/>
              <a:ext cx="105512" cy="101694"/>
            </a:xfrm>
            <a:custGeom>
              <a:avLst/>
              <a:gdLst/>
              <a:ahLst/>
              <a:cxnLst/>
              <a:rect l="l" t="t" r="r" b="b"/>
              <a:pathLst>
                <a:path w="3344" h="3223" extrusionOk="0">
                  <a:moveTo>
                    <a:pt x="1608" y="0"/>
                  </a:moveTo>
                  <a:cubicBezTo>
                    <a:pt x="1078" y="0"/>
                    <a:pt x="733" y="765"/>
                    <a:pt x="1307" y="1338"/>
                  </a:cubicBezTo>
                  <a:cubicBezTo>
                    <a:pt x="882" y="1794"/>
                    <a:pt x="456" y="2220"/>
                    <a:pt x="0" y="2645"/>
                  </a:cubicBezTo>
                  <a:lnTo>
                    <a:pt x="578" y="3223"/>
                  </a:lnTo>
                  <a:cubicBezTo>
                    <a:pt x="1003" y="2797"/>
                    <a:pt x="1915" y="1855"/>
                    <a:pt x="1915" y="1855"/>
                  </a:cubicBezTo>
                  <a:cubicBezTo>
                    <a:pt x="2113" y="2129"/>
                    <a:pt x="2356" y="2273"/>
                    <a:pt x="2580" y="2273"/>
                  </a:cubicBezTo>
                  <a:cubicBezTo>
                    <a:pt x="2804" y="2273"/>
                    <a:pt x="3009" y="2129"/>
                    <a:pt x="3131" y="1825"/>
                  </a:cubicBezTo>
                  <a:cubicBezTo>
                    <a:pt x="3344" y="1399"/>
                    <a:pt x="2432" y="548"/>
                    <a:pt x="2158" y="275"/>
                  </a:cubicBezTo>
                  <a:cubicBezTo>
                    <a:pt x="1972" y="81"/>
                    <a:pt x="1780" y="0"/>
                    <a:pt x="1608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5" name="Google Shape;3895;p32"/>
            <p:cNvSpPr/>
            <p:nvPr/>
          </p:nvSpPr>
          <p:spPr>
            <a:xfrm>
              <a:off x="17376238" y="1248105"/>
              <a:ext cx="106490" cy="81942"/>
            </a:xfrm>
            <a:custGeom>
              <a:avLst/>
              <a:gdLst/>
              <a:ahLst/>
              <a:cxnLst/>
              <a:rect l="l" t="t" r="r" b="b"/>
              <a:pathLst>
                <a:path w="3375" h="2597" extrusionOk="0">
                  <a:moveTo>
                    <a:pt x="2560" y="0"/>
                  </a:moveTo>
                  <a:cubicBezTo>
                    <a:pt x="2180" y="0"/>
                    <a:pt x="1953" y="352"/>
                    <a:pt x="1977" y="864"/>
                  </a:cubicBezTo>
                  <a:cubicBezTo>
                    <a:pt x="1977" y="864"/>
                    <a:pt x="670" y="712"/>
                    <a:pt x="92" y="682"/>
                  </a:cubicBezTo>
                  <a:lnTo>
                    <a:pt x="1" y="1472"/>
                  </a:lnTo>
                  <a:cubicBezTo>
                    <a:pt x="1156" y="1533"/>
                    <a:pt x="1855" y="1655"/>
                    <a:pt x="1855" y="1655"/>
                  </a:cubicBezTo>
                  <a:cubicBezTo>
                    <a:pt x="1787" y="2249"/>
                    <a:pt x="2184" y="2597"/>
                    <a:pt x="2564" y="2597"/>
                  </a:cubicBezTo>
                  <a:cubicBezTo>
                    <a:pt x="2864" y="2597"/>
                    <a:pt x="3152" y="2380"/>
                    <a:pt x="3192" y="1898"/>
                  </a:cubicBezTo>
                  <a:cubicBezTo>
                    <a:pt x="3223" y="1533"/>
                    <a:pt x="3375" y="287"/>
                    <a:pt x="2949" y="104"/>
                  </a:cubicBezTo>
                  <a:cubicBezTo>
                    <a:pt x="2807" y="33"/>
                    <a:pt x="2676" y="0"/>
                    <a:pt x="256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6" name="Google Shape;3896;p32"/>
            <p:cNvSpPr/>
            <p:nvPr/>
          </p:nvSpPr>
          <p:spPr>
            <a:xfrm>
              <a:off x="17320612" y="1382768"/>
              <a:ext cx="105543" cy="102135"/>
            </a:xfrm>
            <a:custGeom>
              <a:avLst/>
              <a:gdLst/>
              <a:ahLst/>
              <a:cxnLst/>
              <a:rect l="l" t="t" r="r" b="b"/>
              <a:pathLst>
                <a:path w="3345" h="3237" extrusionOk="0">
                  <a:moveTo>
                    <a:pt x="578" y="1"/>
                  </a:moveTo>
                  <a:lnTo>
                    <a:pt x="1" y="578"/>
                  </a:lnTo>
                  <a:cubicBezTo>
                    <a:pt x="457" y="1004"/>
                    <a:pt x="882" y="1429"/>
                    <a:pt x="1278" y="1915"/>
                  </a:cubicBezTo>
                  <a:cubicBezTo>
                    <a:pt x="699" y="2471"/>
                    <a:pt x="1071" y="3237"/>
                    <a:pt x="1617" y="3237"/>
                  </a:cubicBezTo>
                  <a:cubicBezTo>
                    <a:pt x="1789" y="3237"/>
                    <a:pt x="1977" y="3161"/>
                    <a:pt x="2159" y="2979"/>
                  </a:cubicBezTo>
                  <a:cubicBezTo>
                    <a:pt x="2433" y="2675"/>
                    <a:pt x="3345" y="1855"/>
                    <a:pt x="3132" y="1429"/>
                  </a:cubicBezTo>
                  <a:cubicBezTo>
                    <a:pt x="3009" y="1121"/>
                    <a:pt x="2799" y="977"/>
                    <a:pt x="2572" y="977"/>
                  </a:cubicBezTo>
                  <a:cubicBezTo>
                    <a:pt x="2350" y="977"/>
                    <a:pt x="2111" y="1114"/>
                    <a:pt x="1916" y="1368"/>
                  </a:cubicBezTo>
                  <a:cubicBezTo>
                    <a:pt x="1916" y="1368"/>
                    <a:pt x="1004" y="426"/>
                    <a:pt x="57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7" name="Google Shape;3897;p32"/>
            <p:cNvSpPr/>
            <p:nvPr/>
          </p:nvSpPr>
          <p:spPr>
            <a:xfrm>
              <a:off x="17003705" y="1041093"/>
              <a:ext cx="106931" cy="103871"/>
            </a:xfrm>
            <a:custGeom>
              <a:avLst/>
              <a:gdLst/>
              <a:ahLst/>
              <a:cxnLst/>
              <a:rect l="l" t="t" r="r" b="b"/>
              <a:pathLst>
                <a:path w="3389" h="3292" extrusionOk="0">
                  <a:moveTo>
                    <a:pt x="2132" y="1"/>
                  </a:moveTo>
                  <a:cubicBezTo>
                    <a:pt x="1678" y="1"/>
                    <a:pt x="965" y="594"/>
                    <a:pt x="683" y="799"/>
                  </a:cubicBezTo>
                  <a:cubicBezTo>
                    <a:pt x="0" y="1293"/>
                    <a:pt x="430" y="2007"/>
                    <a:pt x="1054" y="2007"/>
                  </a:cubicBezTo>
                  <a:cubicBezTo>
                    <a:pt x="1235" y="2007"/>
                    <a:pt x="1433" y="1946"/>
                    <a:pt x="1625" y="1802"/>
                  </a:cubicBezTo>
                  <a:cubicBezTo>
                    <a:pt x="2021" y="2258"/>
                    <a:pt x="2385" y="2775"/>
                    <a:pt x="2750" y="3291"/>
                  </a:cubicBezTo>
                  <a:lnTo>
                    <a:pt x="3388" y="2775"/>
                  </a:lnTo>
                  <a:cubicBezTo>
                    <a:pt x="3024" y="2319"/>
                    <a:pt x="2233" y="1255"/>
                    <a:pt x="2233" y="1255"/>
                  </a:cubicBezTo>
                  <a:cubicBezTo>
                    <a:pt x="2811" y="951"/>
                    <a:pt x="2932" y="404"/>
                    <a:pt x="2355" y="70"/>
                  </a:cubicBezTo>
                  <a:cubicBezTo>
                    <a:pt x="2293" y="22"/>
                    <a:pt x="2217" y="1"/>
                    <a:pt x="213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98" name="Google Shape;3898;p32"/>
          <p:cNvGrpSpPr/>
          <p:nvPr/>
        </p:nvGrpSpPr>
        <p:grpSpPr>
          <a:xfrm>
            <a:off x="8552538" y="4607371"/>
            <a:ext cx="400868" cy="397397"/>
            <a:chOff x="6179000" y="1386846"/>
            <a:chExt cx="400868" cy="397397"/>
          </a:xfrm>
        </p:grpSpPr>
        <p:sp>
          <p:nvSpPr>
            <p:cNvPr id="3899" name="Google Shape;3899;p32"/>
            <p:cNvSpPr/>
            <p:nvPr/>
          </p:nvSpPr>
          <p:spPr>
            <a:xfrm>
              <a:off x="6424505" y="1691826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0" name="Google Shape;3900;p32"/>
            <p:cNvSpPr/>
            <p:nvPr/>
          </p:nvSpPr>
          <p:spPr>
            <a:xfrm>
              <a:off x="6290252" y="1695676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1" name="Google Shape;3901;p32"/>
            <p:cNvSpPr/>
            <p:nvPr/>
          </p:nvSpPr>
          <p:spPr>
            <a:xfrm>
              <a:off x="6206545" y="1515294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2" name="Google Shape;3902;p32"/>
            <p:cNvSpPr/>
            <p:nvPr/>
          </p:nvSpPr>
          <p:spPr>
            <a:xfrm>
              <a:off x="6289274" y="1417672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3" name="Google Shape;3903;p32"/>
            <p:cNvSpPr/>
            <p:nvPr/>
          </p:nvSpPr>
          <p:spPr>
            <a:xfrm>
              <a:off x="6483980" y="1484026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4" name="Google Shape;3904;p32"/>
            <p:cNvSpPr/>
            <p:nvPr/>
          </p:nvSpPr>
          <p:spPr>
            <a:xfrm>
              <a:off x="6493572" y="1614493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5" name="Google Shape;3905;p32"/>
            <p:cNvSpPr/>
            <p:nvPr/>
          </p:nvSpPr>
          <p:spPr>
            <a:xfrm>
              <a:off x="6408666" y="1419944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6" name="Google Shape;3906;p32"/>
            <p:cNvSpPr/>
            <p:nvPr/>
          </p:nvSpPr>
          <p:spPr>
            <a:xfrm>
              <a:off x="6211435" y="1628533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7" name="Google Shape;3907;p32"/>
            <p:cNvSpPr/>
            <p:nvPr/>
          </p:nvSpPr>
          <p:spPr>
            <a:xfrm>
              <a:off x="6233648" y="1456860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8" name="Google Shape;3908;p32"/>
            <p:cNvSpPr/>
            <p:nvPr/>
          </p:nvSpPr>
          <p:spPr>
            <a:xfrm>
              <a:off x="6339157" y="1386846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9" name="Google Shape;3909;p32"/>
            <p:cNvSpPr/>
            <p:nvPr/>
          </p:nvSpPr>
          <p:spPr>
            <a:xfrm>
              <a:off x="6350326" y="1708138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0" name="Google Shape;3910;p32"/>
            <p:cNvSpPr/>
            <p:nvPr/>
          </p:nvSpPr>
          <p:spPr>
            <a:xfrm>
              <a:off x="6502186" y="1539147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1" name="Google Shape;3911;p32"/>
            <p:cNvSpPr/>
            <p:nvPr/>
          </p:nvSpPr>
          <p:spPr>
            <a:xfrm>
              <a:off x="6469592" y="1664029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2" name="Google Shape;3912;p32"/>
            <p:cNvSpPr/>
            <p:nvPr/>
          </p:nvSpPr>
          <p:spPr>
            <a:xfrm>
              <a:off x="6207775" y="1435310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3" name="Google Shape;3913;p32"/>
            <p:cNvSpPr/>
            <p:nvPr/>
          </p:nvSpPr>
          <p:spPr>
            <a:xfrm>
              <a:off x="6179000" y="1575400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4" name="Google Shape;3914;p32"/>
            <p:cNvSpPr/>
            <p:nvPr/>
          </p:nvSpPr>
          <p:spPr>
            <a:xfrm>
              <a:off x="6221185" y="1676492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5" name="Google Shape;3915;p32"/>
            <p:cNvSpPr/>
            <p:nvPr/>
          </p:nvSpPr>
          <p:spPr>
            <a:xfrm>
              <a:off x="6458076" y="1419912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16" name="Google Shape;3916;p32"/>
          <p:cNvGrpSpPr/>
          <p:nvPr/>
        </p:nvGrpSpPr>
        <p:grpSpPr>
          <a:xfrm>
            <a:off x="244645" y="923935"/>
            <a:ext cx="300659" cy="297030"/>
            <a:chOff x="-7967655" y="2268510"/>
            <a:chExt cx="300659" cy="297030"/>
          </a:xfrm>
        </p:grpSpPr>
        <p:sp>
          <p:nvSpPr>
            <p:cNvPr id="3917" name="Google Shape;3917;p32"/>
            <p:cNvSpPr/>
            <p:nvPr/>
          </p:nvSpPr>
          <p:spPr>
            <a:xfrm>
              <a:off x="-7782572" y="2496945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8" name="Google Shape;3918;p32"/>
            <p:cNvSpPr/>
            <p:nvPr/>
          </p:nvSpPr>
          <p:spPr>
            <a:xfrm>
              <a:off x="-7883916" y="2499816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9" name="Google Shape;3919;p32"/>
            <p:cNvSpPr/>
            <p:nvPr/>
          </p:nvSpPr>
          <p:spPr>
            <a:xfrm>
              <a:off x="-7946768" y="2364270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0" name="Google Shape;3920;p32"/>
            <p:cNvSpPr/>
            <p:nvPr/>
          </p:nvSpPr>
          <p:spPr>
            <a:xfrm>
              <a:off x="-7884232" y="2291227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1" name="Google Shape;3921;p32"/>
            <p:cNvSpPr/>
            <p:nvPr/>
          </p:nvSpPr>
          <p:spPr>
            <a:xfrm>
              <a:off x="-7738462" y="2340669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2" name="Google Shape;3922;p32"/>
            <p:cNvSpPr/>
            <p:nvPr/>
          </p:nvSpPr>
          <p:spPr>
            <a:xfrm>
              <a:off x="-7731742" y="2438606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3" name="Google Shape;3923;p32"/>
            <p:cNvSpPr/>
            <p:nvPr/>
          </p:nvSpPr>
          <p:spPr>
            <a:xfrm>
              <a:off x="-7794215" y="2292521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4" name="Google Shape;3924;p32"/>
            <p:cNvSpPr/>
            <p:nvPr/>
          </p:nvSpPr>
          <p:spPr>
            <a:xfrm>
              <a:off x="-7942855" y="2448986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5" name="Google Shape;3925;p32"/>
            <p:cNvSpPr/>
            <p:nvPr/>
          </p:nvSpPr>
          <p:spPr>
            <a:xfrm>
              <a:off x="-7926417" y="2320381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6" name="Google Shape;3926;p32"/>
            <p:cNvSpPr/>
            <p:nvPr/>
          </p:nvSpPr>
          <p:spPr>
            <a:xfrm>
              <a:off x="-7846843" y="2268510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7" name="Google Shape;3927;p32"/>
            <p:cNvSpPr/>
            <p:nvPr/>
          </p:nvSpPr>
          <p:spPr>
            <a:xfrm>
              <a:off x="-7838860" y="2508462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8" name="Google Shape;3928;p32"/>
            <p:cNvSpPr/>
            <p:nvPr/>
          </p:nvSpPr>
          <p:spPr>
            <a:xfrm>
              <a:off x="-7725999" y="2381844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9" name="Google Shape;3929;p32"/>
            <p:cNvSpPr/>
            <p:nvPr/>
          </p:nvSpPr>
          <p:spPr>
            <a:xfrm>
              <a:off x="-7749979" y="2475869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0" name="Google Shape;3930;p32"/>
            <p:cNvSpPr/>
            <p:nvPr/>
          </p:nvSpPr>
          <p:spPr>
            <a:xfrm>
              <a:off x="-7945600" y="2303469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1" name="Google Shape;3931;p32"/>
            <p:cNvSpPr/>
            <p:nvPr/>
          </p:nvSpPr>
          <p:spPr>
            <a:xfrm>
              <a:off x="-7967655" y="2409073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2" name="Google Shape;3932;p32"/>
            <p:cNvSpPr/>
            <p:nvPr/>
          </p:nvSpPr>
          <p:spPr>
            <a:xfrm>
              <a:off x="-7936009" y="2485429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3" name="Google Shape;3933;p32"/>
            <p:cNvSpPr/>
            <p:nvPr/>
          </p:nvSpPr>
          <p:spPr>
            <a:xfrm>
              <a:off x="-7758593" y="2292615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34" name="Google Shape;3934;p32"/>
          <p:cNvGrpSpPr/>
          <p:nvPr/>
        </p:nvGrpSpPr>
        <p:grpSpPr>
          <a:xfrm>
            <a:off x="194538" y="117321"/>
            <a:ext cx="400868" cy="397397"/>
            <a:chOff x="6179000" y="1386846"/>
            <a:chExt cx="400868" cy="397397"/>
          </a:xfrm>
        </p:grpSpPr>
        <p:sp>
          <p:nvSpPr>
            <p:cNvPr id="3935" name="Google Shape;3935;p32"/>
            <p:cNvSpPr/>
            <p:nvPr/>
          </p:nvSpPr>
          <p:spPr>
            <a:xfrm>
              <a:off x="6424505" y="1691826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6" name="Google Shape;3936;p32"/>
            <p:cNvSpPr/>
            <p:nvPr/>
          </p:nvSpPr>
          <p:spPr>
            <a:xfrm>
              <a:off x="6290252" y="1695676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7" name="Google Shape;3937;p32"/>
            <p:cNvSpPr/>
            <p:nvPr/>
          </p:nvSpPr>
          <p:spPr>
            <a:xfrm>
              <a:off x="6206545" y="1515294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8" name="Google Shape;3938;p32"/>
            <p:cNvSpPr/>
            <p:nvPr/>
          </p:nvSpPr>
          <p:spPr>
            <a:xfrm>
              <a:off x="6289274" y="1417672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9" name="Google Shape;3939;p32"/>
            <p:cNvSpPr/>
            <p:nvPr/>
          </p:nvSpPr>
          <p:spPr>
            <a:xfrm>
              <a:off x="6483980" y="1484026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0" name="Google Shape;3940;p32"/>
            <p:cNvSpPr/>
            <p:nvPr/>
          </p:nvSpPr>
          <p:spPr>
            <a:xfrm>
              <a:off x="6493572" y="1614493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1" name="Google Shape;3941;p32"/>
            <p:cNvSpPr/>
            <p:nvPr/>
          </p:nvSpPr>
          <p:spPr>
            <a:xfrm>
              <a:off x="6408666" y="1419944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2" name="Google Shape;3942;p32"/>
            <p:cNvSpPr/>
            <p:nvPr/>
          </p:nvSpPr>
          <p:spPr>
            <a:xfrm>
              <a:off x="6211435" y="1628533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3" name="Google Shape;3943;p32"/>
            <p:cNvSpPr/>
            <p:nvPr/>
          </p:nvSpPr>
          <p:spPr>
            <a:xfrm>
              <a:off x="6233648" y="1456860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4" name="Google Shape;3944;p32"/>
            <p:cNvSpPr/>
            <p:nvPr/>
          </p:nvSpPr>
          <p:spPr>
            <a:xfrm>
              <a:off x="6339157" y="1386846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5" name="Google Shape;3945;p32"/>
            <p:cNvSpPr/>
            <p:nvPr/>
          </p:nvSpPr>
          <p:spPr>
            <a:xfrm>
              <a:off x="6350326" y="1708138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6" name="Google Shape;3946;p32"/>
            <p:cNvSpPr/>
            <p:nvPr/>
          </p:nvSpPr>
          <p:spPr>
            <a:xfrm>
              <a:off x="6502186" y="1539147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7" name="Google Shape;3947;p32"/>
            <p:cNvSpPr/>
            <p:nvPr/>
          </p:nvSpPr>
          <p:spPr>
            <a:xfrm>
              <a:off x="6469592" y="1664029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8" name="Google Shape;3948;p32"/>
            <p:cNvSpPr/>
            <p:nvPr/>
          </p:nvSpPr>
          <p:spPr>
            <a:xfrm>
              <a:off x="6207775" y="1435310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9" name="Google Shape;3949;p32"/>
            <p:cNvSpPr/>
            <p:nvPr/>
          </p:nvSpPr>
          <p:spPr>
            <a:xfrm>
              <a:off x="6179000" y="1575400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0" name="Google Shape;3950;p32"/>
            <p:cNvSpPr/>
            <p:nvPr/>
          </p:nvSpPr>
          <p:spPr>
            <a:xfrm>
              <a:off x="6221185" y="1676492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1" name="Google Shape;3951;p32"/>
            <p:cNvSpPr/>
            <p:nvPr/>
          </p:nvSpPr>
          <p:spPr>
            <a:xfrm>
              <a:off x="6458076" y="1419912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52" name="Google Shape;3952;p32"/>
          <p:cNvGrpSpPr/>
          <p:nvPr/>
        </p:nvGrpSpPr>
        <p:grpSpPr>
          <a:xfrm>
            <a:off x="144438" y="4568396"/>
            <a:ext cx="400868" cy="397397"/>
            <a:chOff x="6132950" y="1525571"/>
            <a:chExt cx="400868" cy="397397"/>
          </a:xfrm>
        </p:grpSpPr>
        <p:sp>
          <p:nvSpPr>
            <p:cNvPr id="3953" name="Google Shape;3953;p32"/>
            <p:cNvSpPr/>
            <p:nvPr/>
          </p:nvSpPr>
          <p:spPr>
            <a:xfrm>
              <a:off x="6378455" y="1830551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4" name="Google Shape;3954;p32"/>
            <p:cNvSpPr/>
            <p:nvPr/>
          </p:nvSpPr>
          <p:spPr>
            <a:xfrm>
              <a:off x="6244202" y="1834401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5" name="Google Shape;3955;p32"/>
            <p:cNvSpPr/>
            <p:nvPr/>
          </p:nvSpPr>
          <p:spPr>
            <a:xfrm>
              <a:off x="6160495" y="1654019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6" name="Google Shape;3956;p32"/>
            <p:cNvSpPr/>
            <p:nvPr/>
          </p:nvSpPr>
          <p:spPr>
            <a:xfrm>
              <a:off x="6243224" y="1556397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7" name="Google Shape;3957;p32"/>
            <p:cNvSpPr/>
            <p:nvPr/>
          </p:nvSpPr>
          <p:spPr>
            <a:xfrm>
              <a:off x="6437930" y="1622751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8" name="Google Shape;3958;p32"/>
            <p:cNvSpPr/>
            <p:nvPr/>
          </p:nvSpPr>
          <p:spPr>
            <a:xfrm>
              <a:off x="6447522" y="1753218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9" name="Google Shape;3959;p32"/>
            <p:cNvSpPr/>
            <p:nvPr/>
          </p:nvSpPr>
          <p:spPr>
            <a:xfrm>
              <a:off x="6362616" y="1558669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0" name="Google Shape;3960;p32"/>
            <p:cNvSpPr/>
            <p:nvPr/>
          </p:nvSpPr>
          <p:spPr>
            <a:xfrm>
              <a:off x="6165385" y="1767258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1" name="Google Shape;3961;p32"/>
            <p:cNvSpPr/>
            <p:nvPr/>
          </p:nvSpPr>
          <p:spPr>
            <a:xfrm>
              <a:off x="6187598" y="1595585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2" name="Google Shape;3962;p32"/>
            <p:cNvSpPr/>
            <p:nvPr/>
          </p:nvSpPr>
          <p:spPr>
            <a:xfrm>
              <a:off x="6293107" y="1525571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3" name="Google Shape;3963;p32"/>
            <p:cNvSpPr/>
            <p:nvPr/>
          </p:nvSpPr>
          <p:spPr>
            <a:xfrm>
              <a:off x="6304276" y="1846863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4" name="Google Shape;3964;p32"/>
            <p:cNvSpPr/>
            <p:nvPr/>
          </p:nvSpPr>
          <p:spPr>
            <a:xfrm>
              <a:off x="6456136" y="1677872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5" name="Google Shape;3965;p32"/>
            <p:cNvSpPr/>
            <p:nvPr/>
          </p:nvSpPr>
          <p:spPr>
            <a:xfrm>
              <a:off x="6423542" y="1802754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6" name="Google Shape;3966;p32"/>
            <p:cNvSpPr/>
            <p:nvPr/>
          </p:nvSpPr>
          <p:spPr>
            <a:xfrm>
              <a:off x="6161725" y="1574035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7" name="Google Shape;3967;p32"/>
            <p:cNvSpPr/>
            <p:nvPr/>
          </p:nvSpPr>
          <p:spPr>
            <a:xfrm>
              <a:off x="6132950" y="1714125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8" name="Google Shape;3968;p32"/>
            <p:cNvSpPr/>
            <p:nvPr/>
          </p:nvSpPr>
          <p:spPr>
            <a:xfrm>
              <a:off x="6175135" y="1815217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9" name="Google Shape;3969;p32"/>
            <p:cNvSpPr/>
            <p:nvPr/>
          </p:nvSpPr>
          <p:spPr>
            <a:xfrm>
              <a:off x="6412026" y="1558637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ONLY_2_1_2">
    <p:spTree>
      <p:nvGrpSpPr>
        <p:cNvPr id="1" name="Shape 4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3" name="Google Shape;4583;p37"/>
          <p:cNvSpPr/>
          <p:nvPr/>
        </p:nvSpPr>
        <p:spPr>
          <a:xfrm>
            <a:off x="714900" y="536125"/>
            <a:ext cx="7714200" cy="4071300"/>
          </a:xfrm>
          <a:prstGeom prst="roundRect">
            <a:avLst>
              <a:gd name="adj" fmla="val 7371"/>
            </a:avLst>
          </a:prstGeom>
          <a:solidFill>
            <a:schemeClr val="lt1"/>
          </a:solidFill>
          <a:ln>
            <a:noFill/>
          </a:ln>
          <a:effectLst>
            <a:outerShdw blurRad="142875" dist="38100" dir="2400000" algn="bl" rotWithShape="0">
              <a:srgbClr val="4236A5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84" name="Google Shape;4584;p37"/>
          <p:cNvGrpSpPr/>
          <p:nvPr/>
        </p:nvGrpSpPr>
        <p:grpSpPr>
          <a:xfrm>
            <a:off x="8563258" y="158158"/>
            <a:ext cx="382573" cy="377956"/>
            <a:chOff x="8180683" y="-1442992"/>
            <a:chExt cx="382573" cy="377956"/>
          </a:xfrm>
        </p:grpSpPr>
        <p:sp>
          <p:nvSpPr>
            <p:cNvPr id="4585" name="Google Shape;4585;p37"/>
            <p:cNvSpPr/>
            <p:nvPr/>
          </p:nvSpPr>
          <p:spPr>
            <a:xfrm>
              <a:off x="8416194" y="-1152317"/>
              <a:ext cx="53236" cy="57973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6" name="Google Shape;4586;p37"/>
            <p:cNvSpPr/>
            <p:nvPr/>
          </p:nvSpPr>
          <p:spPr>
            <a:xfrm>
              <a:off x="8287237" y="-1148663"/>
              <a:ext cx="53316" cy="58134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7" name="Google Shape;4587;p37"/>
            <p:cNvSpPr/>
            <p:nvPr/>
          </p:nvSpPr>
          <p:spPr>
            <a:xfrm>
              <a:off x="8207261" y="-1321141"/>
              <a:ext cx="61305" cy="44243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8" name="Google Shape;4588;p37"/>
            <p:cNvSpPr/>
            <p:nvPr/>
          </p:nvSpPr>
          <p:spPr>
            <a:xfrm>
              <a:off x="8286836" y="-1414085"/>
              <a:ext cx="47494" cy="59258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9" name="Google Shape;4589;p37"/>
            <p:cNvSpPr/>
            <p:nvPr/>
          </p:nvSpPr>
          <p:spPr>
            <a:xfrm>
              <a:off x="8472322" y="-1351172"/>
              <a:ext cx="61064" cy="51228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0" name="Google Shape;4590;p37"/>
            <p:cNvSpPr/>
            <p:nvPr/>
          </p:nvSpPr>
          <p:spPr>
            <a:xfrm>
              <a:off x="8480873" y="-1226551"/>
              <a:ext cx="62269" cy="44684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1" name="Google Shape;4591;p37"/>
            <p:cNvSpPr/>
            <p:nvPr/>
          </p:nvSpPr>
          <p:spPr>
            <a:xfrm>
              <a:off x="8401379" y="-1412439"/>
              <a:ext cx="47816" cy="58816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2" name="Google Shape;4592;p37"/>
            <p:cNvSpPr/>
            <p:nvPr/>
          </p:nvSpPr>
          <p:spPr>
            <a:xfrm>
              <a:off x="8212240" y="-1213342"/>
              <a:ext cx="62429" cy="50144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3" name="Google Shape;4593;p37"/>
            <p:cNvSpPr/>
            <p:nvPr/>
          </p:nvSpPr>
          <p:spPr>
            <a:xfrm>
              <a:off x="8233157" y="-1376988"/>
              <a:ext cx="289223" cy="250360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4" name="Google Shape;4594;p37"/>
            <p:cNvSpPr/>
            <p:nvPr/>
          </p:nvSpPr>
          <p:spPr>
            <a:xfrm>
              <a:off x="8334412" y="-1442992"/>
              <a:ext cx="70138" cy="72266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5" name="Google Shape;4595;p37"/>
            <p:cNvSpPr/>
            <p:nvPr/>
          </p:nvSpPr>
          <p:spPr>
            <a:xfrm>
              <a:off x="8344569" y="-1137663"/>
              <a:ext cx="70459" cy="72627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6" name="Google Shape;4596;p37"/>
            <p:cNvSpPr/>
            <p:nvPr/>
          </p:nvSpPr>
          <p:spPr>
            <a:xfrm>
              <a:off x="8488181" y="-1298778"/>
              <a:ext cx="75076" cy="58655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7" name="Google Shape;4597;p37"/>
            <p:cNvSpPr/>
            <p:nvPr/>
          </p:nvSpPr>
          <p:spPr>
            <a:xfrm>
              <a:off x="8457668" y="-1179136"/>
              <a:ext cx="82061" cy="66083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8" name="Google Shape;4598;p37"/>
            <p:cNvSpPr/>
            <p:nvPr/>
          </p:nvSpPr>
          <p:spPr>
            <a:xfrm>
              <a:off x="8208747" y="-1398507"/>
              <a:ext cx="75678" cy="72948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9" name="Google Shape;4599;p37"/>
            <p:cNvSpPr/>
            <p:nvPr/>
          </p:nvSpPr>
          <p:spPr>
            <a:xfrm>
              <a:off x="8180683" y="-1264130"/>
              <a:ext cx="76882" cy="59057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0" name="Google Shape;4600;p37"/>
            <p:cNvSpPr/>
            <p:nvPr/>
          </p:nvSpPr>
          <p:spPr>
            <a:xfrm>
              <a:off x="8220952" y="-1166971"/>
              <a:ext cx="76923" cy="72988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1" name="Google Shape;4601;p37"/>
            <p:cNvSpPr/>
            <p:nvPr/>
          </p:nvSpPr>
          <p:spPr>
            <a:xfrm>
              <a:off x="8446707" y="-1412318"/>
              <a:ext cx="76882" cy="74554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02" name="Google Shape;4602;p37"/>
          <p:cNvGrpSpPr/>
          <p:nvPr/>
        </p:nvGrpSpPr>
        <p:grpSpPr>
          <a:xfrm>
            <a:off x="8643174" y="687613"/>
            <a:ext cx="449692" cy="455214"/>
            <a:chOff x="8643174" y="687613"/>
            <a:chExt cx="449692" cy="455214"/>
          </a:xfrm>
        </p:grpSpPr>
        <p:sp>
          <p:nvSpPr>
            <p:cNvPr id="4603" name="Google Shape;4603;p37"/>
            <p:cNvSpPr/>
            <p:nvPr/>
          </p:nvSpPr>
          <p:spPr>
            <a:xfrm rot="-3073435">
              <a:off x="8991209" y="913178"/>
              <a:ext cx="57455" cy="60610"/>
            </a:xfrm>
            <a:custGeom>
              <a:avLst/>
              <a:gdLst/>
              <a:ahLst/>
              <a:cxnLst/>
              <a:rect l="l" t="t" r="r" b="b"/>
              <a:pathLst>
                <a:path w="1821" h="1921" extrusionOk="0">
                  <a:moveTo>
                    <a:pt x="426" y="0"/>
                  </a:moveTo>
                  <a:lnTo>
                    <a:pt x="0" y="213"/>
                  </a:lnTo>
                  <a:cubicBezTo>
                    <a:pt x="152" y="517"/>
                    <a:pt x="517" y="1186"/>
                    <a:pt x="517" y="1186"/>
                  </a:cubicBezTo>
                  <a:cubicBezTo>
                    <a:pt x="152" y="1307"/>
                    <a:pt x="31" y="1611"/>
                    <a:pt x="335" y="1855"/>
                  </a:cubicBezTo>
                  <a:cubicBezTo>
                    <a:pt x="375" y="1901"/>
                    <a:pt x="437" y="1920"/>
                    <a:pt x="511" y="1920"/>
                  </a:cubicBezTo>
                  <a:cubicBezTo>
                    <a:pt x="776" y="1920"/>
                    <a:pt x="1195" y="1683"/>
                    <a:pt x="1338" y="1611"/>
                  </a:cubicBezTo>
                  <a:cubicBezTo>
                    <a:pt x="1820" y="1383"/>
                    <a:pt x="1581" y="878"/>
                    <a:pt x="1170" y="878"/>
                  </a:cubicBezTo>
                  <a:cubicBezTo>
                    <a:pt x="1089" y="878"/>
                    <a:pt x="1002" y="898"/>
                    <a:pt x="912" y="943"/>
                  </a:cubicBezTo>
                  <a:cubicBezTo>
                    <a:pt x="730" y="639"/>
                    <a:pt x="578" y="335"/>
                    <a:pt x="4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4" name="Google Shape;4604;p37"/>
            <p:cNvSpPr/>
            <p:nvPr/>
          </p:nvSpPr>
          <p:spPr>
            <a:xfrm rot="-3073435">
              <a:off x="8910499" y="1020453"/>
              <a:ext cx="56603" cy="61210"/>
            </a:xfrm>
            <a:custGeom>
              <a:avLst/>
              <a:gdLst/>
              <a:ahLst/>
              <a:cxnLst/>
              <a:rect l="l" t="t" r="r" b="b"/>
              <a:pathLst>
                <a:path w="1794" h="1940" extrusionOk="0">
                  <a:moveTo>
                    <a:pt x="1368" y="1"/>
                  </a:moveTo>
                  <a:cubicBezTo>
                    <a:pt x="1094" y="609"/>
                    <a:pt x="881" y="974"/>
                    <a:pt x="881" y="974"/>
                  </a:cubicBezTo>
                  <a:cubicBezTo>
                    <a:pt x="794" y="930"/>
                    <a:pt x="710" y="911"/>
                    <a:pt x="633" y="911"/>
                  </a:cubicBezTo>
                  <a:cubicBezTo>
                    <a:pt x="224" y="911"/>
                    <a:pt x="1" y="1438"/>
                    <a:pt x="486" y="1642"/>
                  </a:cubicBezTo>
                  <a:cubicBezTo>
                    <a:pt x="655" y="1715"/>
                    <a:pt x="1090" y="1939"/>
                    <a:pt x="1354" y="1939"/>
                  </a:cubicBezTo>
                  <a:cubicBezTo>
                    <a:pt x="1424" y="1939"/>
                    <a:pt x="1482" y="1924"/>
                    <a:pt x="1520" y="1886"/>
                  </a:cubicBezTo>
                  <a:cubicBezTo>
                    <a:pt x="1793" y="1612"/>
                    <a:pt x="1672" y="1308"/>
                    <a:pt x="1307" y="1217"/>
                  </a:cubicBezTo>
                  <a:cubicBezTo>
                    <a:pt x="1307" y="1217"/>
                    <a:pt x="1641" y="518"/>
                    <a:pt x="1793" y="214"/>
                  </a:cubicBezTo>
                  <a:lnTo>
                    <a:pt x="13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5" name="Google Shape;4605;p37"/>
            <p:cNvSpPr/>
            <p:nvPr/>
          </p:nvSpPr>
          <p:spPr>
            <a:xfrm rot="-3073435">
              <a:off x="8710712" y="972019"/>
              <a:ext cx="63576" cy="46065"/>
            </a:xfrm>
            <a:custGeom>
              <a:avLst/>
              <a:gdLst/>
              <a:ahLst/>
              <a:cxnLst/>
              <a:rect l="l" t="t" r="r" b="b"/>
              <a:pathLst>
                <a:path w="2015" h="1460" extrusionOk="0">
                  <a:moveTo>
                    <a:pt x="646" y="1"/>
                  </a:moveTo>
                  <a:cubicBezTo>
                    <a:pt x="618" y="1"/>
                    <a:pt x="588" y="3"/>
                    <a:pt x="556" y="9"/>
                  </a:cubicBezTo>
                  <a:cubicBezTo>
                    <a:pt x="282" y="39"/>
                    <a:pt x="130" y="738"/>
                    <a:pt x="100" y="951"/>
                  </a:cubicBezTo>
                  <a:cubicBezTo>
                    <a:pt x="1" y="1282"/>
                    <a:pt x="190" y="1460"/>
                    <a:pt x="407" y="1460"/>
                  </a:cubicBezTo>
                  <a:cubicBezTo>
                    <a:pt x="589" y="1460"/>
                    <a:pt x="791" y="1335"/>
                    <a:pt x="860" y="1072"/>
                  </a:cubicBezTo>
                  <a:cubicBezTo>
                    <a:pt x="1194" y="1133"/>
                    <a:pt x="1529" y="1194"/>
                    <a:pt x="1893" y="1316"/>
                  </a:cubicBezTo>
                  <a:lnTo>
                    <a:pt x="2015" y="829"/>
                  </a:lnTo>
                  <a:cubicBezTo>
                    <a:pt x="1681" y="769"/>
                    <a:pt x="921" y="586"/>
                    <a:pt x="921" y="586"/>
                  </a:cubicBezTo>
                  <a:cubicBezTo>
                    <a:pt x="1059" y="281"/>
                    <a:pt x="945" y="1"/>
                    <a:pt x="6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6" name="Google Shape;4606;p37"/>
            <p:cNvSpPr/>
            <p:nvPr/>
          </p:nvSpPr>
          <p:spPr>
            <a:xfrm rot="-3073435">
              <a:off x="8694598" y="849081"/>
              <a:ext cx="51113" cy="62219"/>
            </a:xfrm>
            <a:custGeom>
              <a:avLst/>
              <a:gdLst/>
              <a:ahLst/>
              <a:cxnLst/>
              <a:rect l="l" t="t" r="r" b="b"/>
              <a:pathLst>
                <a:path w="1620" h="1972" extrusionOk="0">
                  <a:moveTo>
                    <a:pt x="1110" y="0"/>
                  </a:moveTo>
                  <a:cubicBezTo>
                    <a:pt x="1042" y="0"/>
                    <a:pt x="965" y="18"/>
                    <a:pt x="882" y="57"/>
                  </a:cubicBezTo>
                  <a:cubicBezTo>
                    <a:pt x="669" y="148"/>
                    <a:pt x="0" y="391"/>
                    <a:pt x="61" y="695"/>
                  </a:cubicBezTo>
                  <a:cubicBezTo>
                    <a:pt x="61" y="930"/>
                    <a:pt x="187" y="1052"/>
                    <a:pt x="366" y="1052"/>
                  </a:cubicBezTo>
                  <a:cubicBezTo>
                    <a:pt x="465" y="1052"/>
                    <a:pt x="580" y="1014"/>
                    <a:pt x="700" y="939"/>
                  </a:cubicBezTo>
                  <a:cubicBezTo>
                    <a:pt x="700" y="939"/>
                    <a:pt x="1003" y="1638"/>
                    <a:pt x="1125" y="1972"/>
                  </a:cubicBezTo>
                  <a:lnTo>
                    <a:pt x="1581" y="1790"/>
                  </a:lnTo>
                  <a:cubicBezTo>
                    <a:pt x="1399" y="1455"/>
                    <a:pt x="1277" y="1151"/>
                    <a:pt x="1125" y="817"/>
                  </a:cubicBezTo>
                  <a:cubicBezTo>
                    <a:pt x="1619" y="609"/>
                    <a:pt x="1513" y="0"/>
                    <a:pt x="11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7" name="Google Shape;4607;p37"/>
            <p:cNvSpPr/>
            <p:nvPr/>
          </p:nvSpPr>
          <p:spPr>
            <a:xfrm rot="-3073435">
              <a:off x="8862162" y="734977"/>
              <a:ext cx="65248" cy="53448"/>
            </a:xfrm>
            <a:custGeom>
              <a:avLst/>
              <a:gdLst/>
              <a:ahLst/>
              <a:cxnLst/>
              <a:rect l="l" t="t" r="r" b="b"/>
              <a:pathLst>
                <a:path w="2068" h="1694" extrusionOk="0">
                  <a:moveTo>
                    <a:pt x="1175" y="1"/>
                  </a:moveTo>
                  <a:cubicBezTo>
                    <a:pt x="904" y="1"/>
                    <a:pt x="680" y="361"/>
                    <a:pt x="913" y="721"/>
                  </a:cubicBezTo>
                  <a:cubicBezTo>
                    <a:pt x="609" y="903"/>
                    <a:pt x="305" y="1116"/>
                    <a:pt x="1" y="1299"/>
                  </a:cubicBezTo>
                  <a:lnTo>
                    <a:pt x="244" y="1694"/>
                  </a:lnTo>
                  <a:cubicBezTo>
                    <a:pt x="548" y="1511"/>
                    <a:pt x="1186" y="1086"/>
                    <a:pt x="1186" y="1086"/>
                  </a:cubicBezTo>
                  <a:cubicBezTo>
                    <a:pt x="1275" y="1280"/>
                    <a:pt x="1414" y="1393"/>
                    <a:pt x="1564" y="1393"/>
                  </a:cubicBezTo>
                  <a:cubicBezTo>
                    <a:pt x="1671" y="1393"/>
                    <a:pt x="1784" y="1335"/>
                    <a:pt x="1885" y="1207"/>
                  </a:cubicBezTo>
                  <a:cubicBezTo>
                    <a:pt x="2068" y="995"/>
                    <a:pt x="1642" y="417"/>
                    <a:pt x="1521" y="235"/>
                  </a:cubicBezTo>
                  <a:cubicBezTo>
                    <a:pt x="1419" y="69"/>
                    <a:pt x="1293" y="1"/>
                    <a:pt x="11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8" name="Google Shape;4608;p37"/>
            <p:cNvSpPr/>
            <p:nvPr/>
          </p:nvSpPr>
          <p:spPr>
            <a:xfrm rot="-3073435">
              <a:off x="8967299" y="810255"/>
              <a:ext cx="65248" cy="47201"/>
            </a:xfrm>
            <a:custGeom>
              <a:avLst/>
              <a:gdLst/>
              <a:ahLst/>
              <a:cxnLst/>
              <a:rect l="l" t="t" r="r" b="b"/>
              <a:pathLst>
                <a:path w="2068" h="1496" extrusionOk="0">
                  <a:moveTo>
                    <a:pt x="1572" y="1"/>
                  </a:moveTo>
                  <a:cubicBezTo>
                    <a:pt x="1394" y="1"/>
                    <a:pt x="1257" y="157"/>
                    <a:pt x="1217" y="422"/>
                  </a:cubicBezTo>
                  <a:cubicBezTo>
                    <a:pt x="1217" y="422"/>
                    <a:pt x="487" y="148"/>
                    <a:pt x="153" y="27"/>
                  </a:cubicBezTo>
                  <a:lnTo>
                    <a:pt x="1" y="483"/>
                  </a:lnTo>
                  <a:cubicBezTo>
                    <a:pt x="335" y="574"/>
                    <a:pt x="669" y="695"/>
                    <a:pt x="1004" y="847"/>
                  </a:cubicBezTo>
                  <a:cubicBezTo>
                    <a:pt x="888" y="1215"/>
                    <a:pt x="1128" y="1496"/>
                    <a:pt x="1373" y="1496"/>
                  </a:cubicBezTo>
                  <a:cubicBezTo>
                    <a:pt x="1514" y="1496"/>
                    <a:pt x="1656" y="1403"/>
                    <a:pt x="1733" y="1182"/>
                  </a:cubicBezTo>
                  <a:cubicBezTo>
                    <a:pt x="1794" y="969"/>
                    <a:pt x="2068" y="300"/>
                    <a:pt x="1855" y="118"/>
                  </a:cubicBezTo>
                  <a:cubicBezTo>
                    <a:pt x="1755" y="38"/>
                    <a:pt x="1658" y="1"/>
                    <a:pt x="15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9" name="Google Shape;4609;p37"/>
            <p:cNvSpPr/>
            <p:nvPr/>
          </p:nvSpPr>
          <p:spPr>
            <a:xfrm rot="-3073435">
              <a:off x="8771333" y="757196"/>
              <a:ext cx="51334" cy="62882"/>
            </a:xfrm>
            <a:custGeom>
              <a:avLst/>
              <a:gdLst/>
              <a:ahLst/>
              <a:cxnLst/>
              <a:rect l="l" t="t" r="r" b="b"/>
              <a:pathLst>
                <a:path w="1627" h="1993" extrusionOk="0">
                  <a:moveTo>
                    <a:pt x="537" y="1"/>
                  </a:moveTo>
                  <a:cubicBezTo>
                    <a:pt x="118" y="1"/>
                    <a:pt x="0" y="622"/>
                    <a:pt x="502" y="807"/>
                  </a:cubicBezTo>
                  <a:cubicBezTo>
                    <a:pt x="502" y="807"/>
                    <a:pt x="411" y="1202"/>
                    <a:pt x="137" y="1810"/>
                  </a:cubicBezTo>
                  <a:lnTo>
                    <a:pt x="563" y="1992"/>
                  </a:lnTo>
                  <a:cubicBezTo>
                    <a:pt x="685" y="1658"/>
                    <a:pt x="958" y="959"/>
                    <a:pt x="958" y="959"/>
                  </a:cubicBezTo>
                  <a:cubicBezTo>
                    <a:pt x="1068" y="1018"/>
                    <a:pt x="1174" y="1049"/>
                    <a:pt x="1267" y="1049"/>
                  </a:cubicBezTo>
                  <a:cubicBezTo>
                    <a:pt x="1459" y="1049"/>
                    <a:pt x="1596" y="921"/>
                    <a:pt x="1596" y="655"/>
                  </a:cubicBezTo>
                  <a:cubicBezTo>
                    <a:pt x="1627" y="381"/>
                    <a:pt x="958" y="138"/>
                    <a:pt x="745" y="47"/>
                  </a:cubicBezTo>
                  <a:cubicBezTo>
                    <a:pt x="670" y="15"/>
                    <a:pt x="600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0" name="Google Shape;4610;p37"/>
            <p:cNvSpPr/>
            <p:nvPr/>
          </p:nvSpPr>
          <p:spPr>
            <a:xfrm rot="-3073435">
              <a:off x="8803285" y="1037379"/>
              <a:ext cx="67299" cy="52091"/>
            </a:xfrm>
            <a:custGeom>
              <a:avLst/>
              <a:gdLst/>
              <a:ahLst/>
              <a:cxnLst/>
              <a:rect l="l" t="t" r="r" b="b"/>
              <a:pathLst>
                <a:path w="2133" h="1651" extrusionOk="0">
                  <a:moveTo>
                    <a:pt x="1859" y="0"/>
                  </a:moveTo>
                  <a:cubicBezTo>
                    <a:pt x="1555" y="183"/>
                    <a:pt x="1251" y="365"/>
                    <a:pt x="947" y="547"/>
                  </a:cubicBezTo>
                  <a:cubicBezTo>
                    <a:pt x="829" y="365"/>
                    <a:pt x="662" y="289"/>
                    <a:pt x="510" y="289"/>
                  </a:cubicBezTo>
                  <a:cubicBezTo>
                    <a:pt x="230" y="289"/>
                    <a:pt x="1" y="547"/>
                    <a:pt x="217" y="882"/>
                  </a:cubicBezTo>
                  <a:cubicBezTo>
                    <a:pt x="331" y="1081"/>
                    <a:pt x="656" y="1651"/>
                    <a:pt x="922" y="1651"/>
                  </a:cubicBezTo>
                  <a:cubicBezTo>
                    <a:pt x="941" y="1651"/>
                    <a:pt x="959" y="1648"/>
                    <a:pt x="977" y="1642"/>
                  </a:cubicBezTo>
                  <a:cubicBezTo>
                    <a:pt x="1372" y="1581"/>
                    <a:pt x="1403" y="1277"/>
                    <a:pt x="1159" y="973"/>
                  </a:cubicBezTo>
                  <a:cubicBezTo>
                    <a:pt x="1159" y="973"/>
                    <a:pt x="1828" y="608"/>
                    <a:pt x="2132" y="395"/>
                  </a:cubicBezTo>
                  <a:lnTo>
                    <a:pt x="18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1" name="Google Shape;4611;p37"/>
            <p:cNvSpPr/>
            <p:nvPr/>
          </p:nvSpPr>
          <p:spPr>
            <a:xfrm rot="-3073435">
              <a:off x="8722702" y="781033"/>
              <a:ext cx="301190" cy="263865"/>
            </a:xfrm>
            <a:custGeom>
              <a:avLst/>
              <a:gdLst/>
              <a:ahLst/>
              <a:cxnLst/>
              <a:rect l="l" t="t" r="r" b="b"/>
              <a:pathLst>
                <a:path w="9546" h="8363" extrusionOk="0">
                  <a:moveTo>
                    <a:pt x="4736" y="1"/>
                  </a:moveTo>
                  <a:cubicBezTo>
                    <a:pt x="4687" y="1"/>
                    <a:pt x="4639" y="2"/>
                    <a:pt x="4591" y="3"/>
                  </a:cubicBezTo>
                  <a:cubicBezTo>
                    <a:pt x="2524" y="3"/>
                    <a:pt x="761" y="1007"/>
                    <a:pt x="487" y="3408"/>
                  </a:cubicBezTo>
                  <a:cubicBezTo>
                    <a:pt x="1" y="6447"/>
                    <a:pt x="1764" y="8362"/>
                    <a:pt x="4712" y="8362"/>
                  </a:cubicBezTo>
                  <a:cubicBezTo>
                    <a:pt x="7691" y="8271"/>
                    <a:pt x="9545" y="6083"/>
                    <a:pt x="8755" y="2830"/>
                  </a:cubicBezTo>
                  <a:cubicBezTo>
                    <a:pt x="8312" y="1028"/>
                    <a:pt x="6432" y="1"/>
                    <a:pt x="4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2" name="Google Shape;4612;p37"/>
            <p:cNvSpPr/>
            <p:nvPr/>
          </p:nvSpPr>
          <p:spPr>
            <a:xfrm rot="-3073435">
              <a:off x="8704340" y="779390"/>
              <a:ext cx="73199" cy="75944"/>
            </a:xfrm>
            <a:custGeom>
              <a:avLst/>
              <a:gdLst/>
              <a:ahLst/>
              <a:cxnLst/>
              <a:rect l="l" t="t" r="r" b="b"/>
              <a:pathLst>
                <a:path w="2320" h="2407" extrusionOk="0">
                  <a:moveTo>
                    <a:pt x="1168" y="1"/>
                  </a:moveTo>
                  <a:cubicBezTo>
                    <a:pt x="1025" y="1"/>
                    <a:pt x="898" y="5"/>
                    <a:pt x="817" y="5"/>
                  </a:cubicBezTo>
                  <a:cubicBezTo>
                    <a:pt x="805" y="5"/>
                    <a:pt x="793" y="4"/>
                    <a:pt x="782" y="4"/>
                  </a:cubicBezTo>
                  <a:cubicBezTo>
                    <a:pt x="1" y="4"/>
                    <a:pt x="160" y="1008"/>
                    <a:pt x="939" y="1008"/>
                  </a:cubicBezTo>
                  <a:cubicBezTo>
                    <a:pt x="969" y="1464"/>
                    <a:pt x="969" y="1920"/>
                    <a:pt x="969" y="2406"/>
                  </a:cubicBezTo>
                  <a:lnTo>
                    <a:pt x="1577" y="2406"/>
                  </a:lnTo>
                  <a:cubicBezTo>
                    <a:pt x="1577" y="1950"/>
                    <a:pt x="1547" y="947"/>
                    <a:pt x="1547" y="947"/>
                  </a:cubicBezTo>
                  <a:lnTo>
                    <a:pt x="1547" y="947"/>
                  </a:lnTo>
                  <a:cubicBezTo>
                    <a:pt x="1592" y="953"/>
                    <a:pt x="1635" y="956"/>
                    <a:pt x="1677" y="956"/>
                  </a:cubicBezTo>
                  <a:cubicBezTo>
                    <a:pt x="2085" y="956"/>
                    <a:pt x="2320" y="692"/>
                    <a:pt x="2154" y="279"/>
                  </a:cubicBezTo>
                  <a:cubicBezTo>
                    <a:pt x="2088" y="33"/>
                    <a:pt x="1563" y="1"/>
                    <a:pt x="11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3" name="Google Shape;4613;p37"/>
            <p:cNvSpPr/>
            <p:nvPr/>
          </p:nvSpPr>
          <p:spPr>
            <a:xfrm rot="-3073435">
              <a:off x="8961141" y="971614"/>
              <a:ext cx="72979" cy="76102"/>
            </a:xfrm>
            <a:custGeom>
              <a:avLst/>
              <a:gdLst/>
              <a:ahLst/>
              <a:cxnLst/>
              <a:rect l="l" t="t" r="r" b="b"/>
              <a:pathLst>
                <a:path w="2313" h="2412" extrusionOk="0">
                  <a:moveTo>
                    <a:pt x="683" y="0"/>
                  </a:moveTo>
                  <a:cubicBezTo>
                    <a:pt x="713" y="456"/>
                    <a:pt x="774" y="1459"/>
                    <a:pt x="774" y="1459"/>
                  </a:cubicBezTo>
                  <a:cubicBezTo>
                    <a:pt x="729" y="1453"/>
                    <a:pt x="685" y="1451"/>
                    <a:pt x="643" y="1451"/>
                  </a:cubicBezTo>
                  <a:cubicBezTo>
                    <a:pt x="235" y="1451"/>
                    <a:pt x="1" y="1714"/>
                    <a:pt x="166" y="2128"/>
                  </a:cubicBezTo>
                  <a:cubicBezTo>
                    <a:pt x="247" y="2371"/>
                    <a:pt x="693" y="2412"/>
                    <a:pt x="1062" y="2412"/>
                  </a:cubicBezTo>
                  <a:cubicBezTo>
                    <a:pt x="1247" y="2412"/>
                    <a:pt x="1412" y="2401"/>
                    <a:pt x="1504" y="2401"/>
                  </a:cubicBezTo>
                  <a:cubicBezTo>
                    <a:pt x="2312" y="2371"/>
                    <a:pt x="2176" y="1367"/>
                    <a:pt x="1416" y="1367"/>
                  </a:cubicBezTo>
                  <a:cubicBezTo>
                    <a:pt x="1405" y="1367"/>
                    <a:pt x="1393" y="1367"/>
                    <a:pt x="1382" y="1368"/>
                  </a:cubicBezTo>
                  <a:cubicBezTo>
                    <a:pt x="1382" y="1368"/>
                    <a:pt x="1321" y="851"/>
                    <a:pt x="13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4" name="Google Shape;4614;p37"/>
            <p:cNvSpPr/>
            <p:nvPr/>
          </p:nvSpPr>
          <p:spPr>
            <a:xfrm rot="-3073435">
              <a:off x="8917217" y="748550"/>
              <a:ext cx="78626" cy="61557"/>
            </a:xfrm>
            <a:custGeom>
              <a:avLst/>
              <a:gdLst/>
              <a:ahLst/>
              <a:cxnLst/>
              <a:rect l="l" t="t" r="r" b="b"/>
              <a:pathLst>
                <a:path w="2492" h="1951" extrusionOk="0">
                  <a:moveTo>
                    <a:pt x="1857" y="1"/>
                  </a:moveTo>
                  <a:cubicBezTo>
                    <a:pt x="1531" y="1"/>
                    <a:pt x="1358" y="301"/>
                    <a:pt x="1459" y="707"/>
                  </a:cubicBezTo>
                  <a:cubicBezTo>
                    <a:pt x="1459" y="707"/>
                    <a:pt x="456" y="737"/>
                    <a:pt x="0" y="767"/>
                  </a:cubicBezTo>
                  <a:lnTo>
                    <a:pt x="61" y="1406"/>
                  </a:lnTo>
                  <a:cubicBezTo>
                    <a:pt x="912" y="1315"/>
                    <a:pt x="1429" y="1315"/>
                    <a:pt x="1429" y="1315"/>
                  </a:cubicBezTo>
                  <a:cubicBezTo>
                    <a:pt x="1461" y="1728"/>
                    <a:pt x="1759" y="1950"/>
                    <a:pt x="2027" y="1950"/>
                  </a:cubicBezTo>
                  <a:cubicBezTo>
                    <a:pt x="2272" y="1950"/>
                    <a:pt x="2491" y="1766"/>
                    <a:pt x="2462" y="1375"/>
                  </a:cubicBezTo>
                  <a:cubicBezTo>
                    <a:pt x="2432" y="1071"/>
                    <a:pt x="2432" y="129"/>
                    <a:pt x="2067" y="38"/>
                  </a:cubicBezTo>
                  <a:cubicBezTo>
                    <a:pt x="1992" y="13"/>
                    <a:pt x="1921" y="1"/>
                    <a:pt x="18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5" name="Google Shape;4615;p37"/>
            <p:cNvSpPr/>
            <p:nvPr/>
          </p:nvSpPr>
          <p:spPr>
            <a:xfrm rot="-3073435">
              <a:off x="8995754" y="847792"/>
              <a:ext cx="86199" cy="69319"/>
            </a:xfrm>
            <a:custGeom>
              <a:avLst/>
              <a:gdLst/>
              <a:ahLst/>
              <a:cxnLst/>
              <a:rect l="l" t="t" r="r" b="b"/>
              <a:pathLst>
                <a:path w="2732" h="2197" extrusionOk="0">
                  <a:moveTo>
                    <a:pt x="366" y="1"/>
                  </a:moveTo>
                  <a:lnTo>
                    <a:pt x="1" y="518"/>
                  </a:lnTo>
                  <a:cubicBezTo>
                    <a:pt x="366" y="761"/>
                    <a:pt x="1217" y="1308"/>
                    <a:pt x="1217" y="1308"/>
                  </a:cubicBezTo>
                  <a:cubicBezTo>
                    <a:pt x="882" y="1673"/>
                    <a:pt x="943" y="2098"/>
                    <a:pt x="1429" y="2189"/>
                  </a:cubicBezTo>
                  <a:cubicBezTo>
                    <a:pt x="1447" y="2194"/>
                    <a:pt x="1466" y="2197"/>
                    <a:pt x="1485" y="2197"/>
                  </a:cubicBezTo>
                  <a:cubicBezTo>
                    <a:pt x="1815" y="2197"/>
                    <a:pt x="2260" y="1477"/>
                    <a:pt x="2432" y="1247"/>
                  </a:cubicBezTo>
                  <a:cubicBezTo>
                    <a:pt x="2732" y="788"/>
                    <a:pt x="2429" y="434"/>
                    <a:pt x="2064" y="434"/>
                  </a:cubicBezTo>
                  <a:cubicBezTo>
                    <a:pt x="1874" y="434"/>
                    <a:pt x="1667" y="531"/>
                    <a:pt x="1521" y="761"/>
                  </a:cubicBezTo>
                  <a:cubicBezTo>
                    <a:pt x="1125" y="518"/>
                    <a:pt x="730" y="274"/>
                    <a:pt x="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6" name="Google Shape;4616;p37"/>
            <p:cNvSpPr/>
            <p:nvPr/>
          </p:nvSpPr>
          <p:spPr>
            <a:xfrm rot="-3073435">
              <a:off x="8658031" y="909158"/>
              <a:ext cx="79636" cy="76291"/>
            </a:xfrm>
            <a:custGeom>
              <a:avLst/>
              <a:gdLst/>
              <a:ahLst/>
              <a:cxnLst/>
              <a:rect l="l" t="t" r="r" b="b"/>
              <a:pathLst>
                <a:path w="2524" h="2418" extrusionOk="0">
                  <a:moveTo>
                    <a:pt x="1293" y="1"/>
                  </a:moveTo>
                  <a:cubicBezTo>
                    <a:pt x="1164" y="1"/>
                    <a:pt x="1021" y="59"/>
                    <a:pt x="882" y="198"/>
                  </a:cubicBezTo>
                  <a:cubicBezTo>
                    <a:pt x="699" y="411"/>
                    <a:pt x="0" y="1049"/>
                    <a:pt x="152" y="1353"/>
                  </a:cubicBezTo>
                  <a:cubicBezTo>
                    <a:pt x="259" y="1581"/>
                    <a:pt x="418" y="1688"/>
                    <a:pt x="585" y="1688"/>
                  </a:cubicBezTo>
                  <a:cubicBezTo>
                    <a:pt x="752" y="1688"/>
                    <a:pt x="927" y="1581"/>
                    <a:pt x="1064" y="1384"/>
                  </a:cubicBezTo>
                  <a:cubicBezTo>
                    <a:pt x="1064" y="1384"/>
                    <a:pt x="1763" y="2113"/>
                    <a:pt x="2067" y="2417"/>
                  </a:cubicBezTo>
                  <a:lnTo>
                    <a:pt x="2523" y="1991"/>
                  </a:lnTo>
                  <a:cubicBezTo>
                    <a:pt x="1885" y="1384"/>
                    <a:pt x="1550" y="988"/>
                    <a:pt x="1550" y="988"/>
                  </a:cubicBezTo>
                  <a:cubicBezTo>
                    <a:pt x="1965" y="573"/>
                    <a:pt x="1698" y="1"/>
                    <a:pt x="12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7" name="Google Shape;4617;p37"/>
            <p:cNvSpPr/>
            <p:nvPr/>
          </p:nvSpPr>
          <p:spPr>
            <a:xfrm rot="-3073435">
              <a:off x="8742330" y="1022253"/>
              <a:ext cx="80614" cy="61399"/>
            </a:xfrm>
            <a:custGeom>
              <a:avLst/>
              <a:gdLst/>
              <a:ahLst/>
              <a:cxnLst/>
              <a:rect l="l" t="t" r="r" b="b"/>
              <a:pathLst>
                <a:path w="2555" h="1946" extrusionOk="0">
                  <a:moveTo>
                    <a:pt x="637" y="1"/>
                  </a:moveTo>
                  <a:cubicBezTo>
                    <a:pt x="547" y="1"/>
                    <a:pt x="445" y="28"/>
                    <a:pt x="335" y="86"/>
                  </a:cubicBezTo>
                  <a:cubicBezTo>
                    <a:pt x="1" y="208"/>
                    <a:pt x="153" y="1150"/>
                    <a:pt x="153" y="1424"/>
                  </a:cubicBezTo>
                  <a:cubicBezTo>
                    <a:pt x="180" y="1785"/>
                    <a:pt x="394" y="1946"/>
                    <a:pt x="619" y="1946"/>
                  </a:cubicBezTo>
                  <a:cubicBezTo>
                    <a:pt x="905" y="1946"/>
                    <a:pt x="1207" y="1684"/>
                    <a:pt x="1156" y="1241"/>
                  </a:cubicBezTo>
                  <a:cubicBezTo>
                    <a:pt x="1612" y="1181"/>
                    <a:pt x="2098" y="1120"/>
                    <a:pt x="2554" y="1120"/>
                  </a:cubicBezTo>
                  <a:lnTo>
                    <a:pt x="2493" y="481"/>
                  </a:lnTo>
                  <a:cubicBezTo>
                    <a:pt x="2037" y="542"/>
                    <a:pt x="1065" y="633"/>
                    <a:pt x="1065" y="633"/>
                  </a:cubicBezTo>
                  <a:cubicBezTo>
                    <a:pt x="1088" y="265"/>
                    <a:pt x="919" y="1"/>
                    <a:pt x="6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8" name="Google Shape;4618;p37"/>
            <p:cNvSpPr/>
            <p:nvPr/>
          </p:nvSpPr>
          <p:spPr>
            <a:xfrm rot="-3073435">
              <a:off x="8854645" y="1050145"/>
              <a:ext cx="78689" cy="76260"/>
            </a:xfrm>
            <a:custGeom>
              <a:avLst/>
              <a:gdLst/>
              <a:ahLst/>
              <a:cxnLst/>
              <a:rect l="l" t="t" r="r" b="b"/>
              <a:pathLst>
                <a:path w="2494" h="2417" extrusionOk="0">
                  <a:moveTo>
                    <a:pt x="2068" y="0"/>
                  </a:moveTo>
                  <a:cubicBezTo>
                    <a:pt x="1733" y="334"/>
                    <a:pt x="1065" y="1034"/>
                    <a:pt x="1065" y="1034"/>
                  </a:cubicBezTo>
                  <a:cubicBezTo>
                    <a:pt x="918" y="843"/>
                    <a:pt x="743" y="744"/>
                    <a:pt x="581" y="744"/>
                  </a:cubicBezTo>
                  <a:cubicBezTo>
                    <a:pt x="407" y="744"/>
                    <a:pt x="247" y="858"/>
                    <a:pt x="153" y="1094"/>
                  </a:cubicBezTo>
                  <a:cubicBezTo>
                    <a:pt x="1" y="1398"/>
                    <a:pt x="669" y="2006"/>
                    <a:pt x="882" y="2219"/>
                  </a:cubicBezTo>
                  <a:cubicBezTo>
                    <a:pt x="1022" y="2358"/>
                    <a:pt x="1164" y="2416"/>
                    <a:pt x="1293" y="2416"/>
                  </a:cubicBezTo>
                  <a:cubicBezTo>
                    <a:pt x="1697" y="2416"/>
                    <a:pt x="1959" y="1844"/>
                    <a:pt x="1521" y="1429"/>
                  </a:cubicBezTo>
                  <a:cubicBezTo>
                    <a:pt x="1824" y="1064"/>
                    <a:pt x="2159" y="730"/>
                    <a:pt x="2493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9" name="Google Shape;4619;p37"/>
            <p:cNvSpPr/>
            <p:nvPr/>
          </p:nvSpPr>
          <p:spPr>
            <a:xfrm rot="-3073435">
              <a:off x="8802420" y="704586"/>
              <a:ext cx="80582" cy="77270"/>
            </a:xfrm>
            <a:custGeom>
              <a:avLst/>
              <a:gdLst/>
              <a:ahLst/>
              <a:cxnLst/>
              <a:rect l="l" t="t" r="r" b="b"/>
              <a:pathLst>
                <a:path w="2554" h="2449" extrusionOk="0">
                  <a:moveTo>
                    <a:pt x="943" y="0"/>
                  </a:moveTo>
                  <a:cubicBezTo>
                    <a:pt x="884" y="0"/>
                    <a:pt x="832" y="15"/>
                    <a:pt x="790" y="47"/>
                  </a:cubicBezTo>
                  <a:cubicBezTo>
                    <a:pt x="365" y="290"/>
                    <a:pt x="456" y="716"/>
                    <a:pt x="882" y="928"/>
                  </a:cubicBezTo>
                  <a:cubicBezTo>
                    <a:pt x="882" y="928"/>
                    <a:pt x="274" y="1719"/>
                    <a:pt x="0" y="2083"/>
                  </a:cubicBezTo>
                  <a:lnTo>
                    <a:pt x="486" y="2448"/>
                  </a:lnTo>
                  <a:cubicBezTo>
                    <a:pt x="1003" y="1749"/>
                    <a:pt x="1337" y="1354"/>
                    <a:pt x="1337" y="1354"/>
                  </a:cubicBezTo>
                  <a:cubicBezTo>
                    <a:pt x="1482" y="1464"/>
                    <a:pt x="1631" y="1510"/>
                    <a:pt x="1768" y="1510"/>
                  </a:cubicBezTo>
                  <a:cubicBezTo>
                    <a:pt x="2234" y="1510"/>
                    <a:pt x="2554" y="970"/>
                    <a:pt x="2037" y="594"/>
                  </a:cubicBezTo>
                  <a:cubicBezTo>
                    <a:pt x="1830" y="439"/>
                    <a:pt x="1274" y="0"/>
                    <a:pt x="94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20" name="Google Shape;4620;p37"/>
          <p:cNvGrpSpPr/>
          <p:nvPr/>
        </p:nvGrpSpPr>
        <p:grpSpPr>
          <a:xfrm>
            <a:off x="8710296" y="1841033"/>
            <a:ext cx="382573" cy="377956"/>
            <a:chOff x="9538133" y="-1872667"/>
            <a:chExt cx="382573" cy="377956"/>
          </a:xfrm>
        </p:grpSpPr>
        <p:sp>
          <p:nvSpPr>
            <p:cNvPr id="4621" name="Google Shape;4621;p37"/>
            <p:cNvSpPr/>
            <p:nvPr/>
          </p:nvSpPr>
          <p:spPr>
            <a:xfrm>
              <a:off x="9773644" y="-1581992"/>
              <a:ext cx="53236" cy="57973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2" name="Google Shape;4622;p37"/>
            <p:cNvSpPr/>
            <p:nvPr/>
          </p:nvSpPr>
          <p:spPr>
            <a:xfrm>
              <a:off x="9644687" y="-1578338"/>
              <a:ext cx="53316" cy="58134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3" name="Google Shape;4623;p37"/>
            <p:cNvSpPr/>
            <p:nvPr/>
          </p:nvSpPr>
          <p:spPr>
            <a:xfrm>
              <a:off x="9564711" y="-1750816"/>
              <a:ext cx="61305" cy="44243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4" name="Google Shape;4624;p37"/>
            <p:cNvSpPr/>
            <p:nvPr/>
          </p:nvSpPr>
          <p:spPr>
            <a:xfrm>
              <a:off x="9644286" y="-1843760"/>
              <a:ext cx="47494" cy="59258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5" name="Google Shape;4625;p37"/>
            <p:cNvSpPr/>
            <p:nvPr/>
          </p:nvSpPr>
          <p:spPr>
            <a:xfrm>
              <a:off x="9829772" y="-1780847"/>
              <a:ext cx="61064" cy="51228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6" name="Google Shape;4626;p37"/>
            <p:cNvSpPr/>
            <p:nvPr/>
          </p:nvSpPr>
          <p:spPr>
            <a:xfrm>
              <a:off x="9838323" y="-1656226"/>
              <a:ext cx="62269" cy="44684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7" name="Google Shape;4627;p37"/>
            <p:cNvSpPr/>
            <p:nvPr/>
          </p:nvSpPr>
          <p:spPr>
            <a:xfrm>
              <a:off x="9758829" y="-1842114"/>
              <a:ext cx="47816" cy="58816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8" name="Google Shape;4628;p37"/>
            <p:cNvSpPr/>
            <p:nvPr/>
          </p:nvSpPr>
          <p:spPr>
            <a:xfrm>
              <a:off x="9569690" y="-1643017"/>
              <a:ext cx="62429" cy="50144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9" name="Google Shape;4629;p37"/>
            <p:cNvSpPr/>
            <p:nvPr/>
          </p:nvSpPr>
          <p:spPr>
            <a:xfrm>
              <a:off x="9590607" y="-1806663"/>
              <a:ext cx="289223" cy="250360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37"/>
            <p:cNvSpPr/>
            <p:nvPr/>
          </p:nvSpPr>
          <p:spPr>
            <a:xfrm>
              <a:off x="9691862" y="-1872667"/>
              <a:ext cx="70138" cy="72265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37"/>
            <p:cNvSpPr/>
            <p:nvPr/>
          </p:nvSpPr>
          <p:spPr>
            <a:xfrm>
              <a:off x="9702019" y="-1567338"/>
              <a:ext cx="70459" cy="72627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37"/>
            <p:cNvSpPr/>
            <p:nvPr/>
          </p:nvSpPr>
          <p:spPr>
            <a:xfrm>
              <a:off x="9845631" y="-1728453"/>
              <a:ext cx="75076" cy="58655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3" name="Google Shape;4633;p37"/>
            <p:cNvSpPr/>
            <p:nvPr/>
          </p:nvSpPr>
          <p:spPr>
            <a:xfrm>
              <a:off x="9815118" y="-1608811"/>
              <a:ext cx="82061" cy="66083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4" name="Google Shape;4634;p37"/>
            <p:cNvSpPr/>
            <p:nvPr/>
          </p:nvSpPr>
          <p:spPr>
            <a:xfrm>
              <a:off x="9566197" y="-1828182"/>
              <a:ext cx="75678" cy="72948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37"/>
            <p:cNvSpPr/>
            <p:nvPr/>
          </p:nvSpPr>
          <p:spPr>
            <a:xfrm>
              <a:off x="9538133" y="-1693805"/>
              <a:ext cx="76882" cy="59057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6" name="Google Shape;4636;p37"/>
            <p:cNvSpPr/>
            <p:nvPr/>
          </p:nvSpPr>
          <p:spPr>
            <a:xfrm>
              <a:off x="9578402" y="-1596646"/>
              <a:ext cx="76923" cy="72988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7" name="Google Shape;4637;p37"/>
            <p:cNvSpPr/>
            <p:nvPr/>
          </p:nvSpPr>
          <p:spPr>
            <a:xfrm>
              <a:off x="9804157" y="-1841993"/>
              <a:ext cx="76882" cy="74554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8" name="Google Shape;4638;p37"/>
          <p:cNvGrpSpPr/>
          <p:nvPr/>
        </p:nvGrpSpPr>
        <p:grpSpPr>
          <a:xfrm>
            <a:off x="98396" y="766721"/>
            <a:ext cx="382573" cy="377956"/>
            <a:chOff x="7379758" y="72946"/>
            <a:chExt cx="382573" cy="377956"/>
          </a:xfrm>
        </p:grpSpPr>
        <p:sp>
          <p:nvSpPr>
            <p:cNvPr id="4639" name="Google Shape;4639;p37"/>
            <p:cNvSpPr/>
            <p:nvPr/>
          </p:nvSpPr>
          <p:spPr>
            <a:xfrm>
              <a:off x="7615269" y="363621"/>
              <a:ext cx="53236" cy="57973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0" name="Google Shape;4640;p37"/>
            <p:cNvSpPr/>
            <p:nvPr/>
          </p:nvSpPr>
          <p:spPr>
            <a:xfrm>
              <a:off x="7486312" y="367274"/>
              <a:ext cx="53316" cy="58134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1" name="Google Shape;4641;p37"/>
            <p:cNvSpPr/>
            <p:nvPr/>
          </p:nvSpPr>
          <p:spPr>
            <a:xfrm>
              <a:off x="7406336" y="194796"/>
              <a:ext cx="61305" cy="44243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2" name="Google Shape;4642;p37"/>
            <p:cNvSpPr/>
            <p:nvPr/>
          </p:nvSpPr>
          <p:spPr>
            <a:xfrm>
              <a:off x="7485911" y="101853"/>
              <a:ext cx="47494" cy="59258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3" name="Google Shape;4643;p37"/>
            <p:cNvSpPr/>
            <p:nvPr/>
          </p:nvSpPr>
          <p:spPr>
            <a:xfrm>
              <a:off x="7671397" y="164765"/>
              <a:ext cx="61064" cy="51228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4" name="Google Shape;4644;p37"/>
            <p:cNvSpPr/>
            <p:nvPr/>
          </p:nvSpPr>
          <p:spPr>
            <a:xfrm>
              <a:off x="7679948" y="289386"/>
              <a:ext cx="62269" cy="44684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5" name="Google Shape;4645;p37"/>
            <p:cNvSpPr/>
            <p:nvPr/>
          </p:nvSpPr>
          <p:spPr>
            <a:xfrm>
              <a:off x="7600454" y="103499"/>
              <a:ext cx="47816" cy="58816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6" name="Google Shape;4646;p37"/>
            <p:cNvSpPr/>
            <p:nvPr/>
          </p:nvSpPr>
          <p:spPr>
            <a:xfrm>
              <a:off x="7411315" y="302595"/>
              <a:ext cx="62429" cy="50144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7" name="Google Shape;4647;p37"/>
            <p:cNvSpPr/>
            <p:nvPr/>
          </p:nvSpPr>
          <p:spPr>
            <a:xfrm>
              <a:off x="7432232" y="138950"/>
              <a:ext cx="289223" cy="250360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8" name="Google Shape;4648;p37"/>
            <p:cNvSpPr/>
            <p:nvPr/>
          </p:nvSpPr>
          <p:spPr>
            <a:xfrm>
              <a:off x="7533487" y="72946"/>
              <a:ext cx="70138" cy="72266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9" name="Google Shape;4649;p37"/>
            <p:cNvSpPr/>
            <p:nvPr/>
          </p:nvSpPr>
          <p:spPr>
            <a:xfrm>
              <a:off x="7543644" y="378275"/>
              <a:ext cx="70459" cy="72627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0" name="Google Shape;4650;p37"/>
            <p:cNvSpPr/>
            <p:nvPr/>
          </p:nvSpPr>
          <p:spPr>
            <a:xfrm>
              <a:off x="7687256" y="217159"/>
              <a:ext cx="75076" cy="58655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1" name="Google Shape;4651;p37"/>
            <p:cNvSpPr/>
            <p:nvPr/>
          </p:nvSpPr>
          <p:spPr>
            <a:xfrm>
              <a:off x="7656743" y="336802"/>
              <a:ext cx="82061" cy="66083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2" name="Google Shape;4652;p37"/>
            <p:cNvSpPr/>
            <p:nvPr/>
          </p:nvSpPr>
          <p:spPr>
            <a:xfrm>
              <a:off x="7407822" y="117430"/>
              <a:ext cx="75678" cy="72948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3" name="Google Shape;4653;p37"/>
            <p:cNvSpPr/>
            <p:nvPr/>
          </p:nvSpPr>
          <p:spPr>
            <a:xfrm>
              <a:off x="7379758" y="251807"/>
              <a:ext cx="76882" cy="59057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4" name="Google Shape;4654;p37"/>
            <p:cNvSpPr/>
            <p:nvPr/>
          </p:nvSpPr>
          <p:spPr>
            <a:xfrm>
              <a:off x="7420027" y="348967"/>
              <a:ext cx="76923" cy="72988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5" name="Google Shape;4655;p37"/>
            <p:cNvSpPr/>
            <p:nvPr/>
          </p:nvSpPr>
          <p:spPr>
            <a:xfrm>
              <a:off x="7645782" y="103619"/>
              <a:ext cx="76882" cy="74554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56" name="Google Shape;4656;p37"/>
          <p:cNvGrpSpPr/>
          <p:nvPr/>
        </p:nvGrpSpPr>
        <p:grpSpPr>
          <a:xfrm>
            <a:off x="167264" y="4386046"/>
            <a:ext cx="524348" cy="530774"/>
            <a:chOff x="6099402" y="4495242"/>
            <a:chExt cx="1035238" cy="1047924"/>
          </a:xfrm>
        </p:grpSpPr>
        <p:sp>
          <p:nvSpPr>
            <p:cNvPr id="4657" name="Google Shape;4657;p37"/>
            <p:cNvSpPr/>
            <p:nvPr/>
          </p:nvSpPr>
          <p:spPr>
            <a:xfrm rot="-3073315">
              <a:off x="6900617" y="5014503"/>
              <a:ext cx="132263" cy="139527"/>
            </a:xfrm>
            <a:custGeom>
              <a:avLst/>
              <a:gdLst/>
              <a:ahLst/>
              <a:cxnLst/>
              <a:rect l="l" t="t" r="r" b="b"/>
              <a:pathLst>
                <a:path w="1821" h="1921" extrusionOk="0">
                  <a:moveTo>
                    <a:pt x="426" y="0"/>
                  </a:moveTo>
                  <a:lnTo>
                    <a:pt x="0" y="213"/>
                  </a:lnTo>
                  <a:cubicBezTo>
                    <a:pt x="152" y="517"/>
                    <a:pt x="517" y="1186"/>
                    <a:pt x="517" y="1186"/>
                  </a:cubicBezTo>
                  <a:cubicBezTo>
                    <a:pt x="152" y="1307"/>
                    <a:pt x="31" y="1611"/>
                    <a:pt x="335" y="1855"/>
                  </a:cubicBezTo>
                  <a:cubicBezTo>
                    <a:pt x="375" y="1901"/>
                    <a:pt x="437" y="1920"/>
                    <a:pt x="511" y="1920"/>
                  </a:cubicBezTo>
                  <a:cubicBezTo>
                    <a:pt x="776" y="1920"/>
                    <a:pt x="1195" y="1683"/>
                    <a:pt x="1338" y="1611"/>
                  </a:cubicBezTo>
                  <a:cubicBezTo>
                    <a:pt x="1820" y="1383"/>
                    <a:pt x="1581" y="878"/>
                    <a:pt x="1170" y="878"/>
                  </a:cubicBezTo>
                  <a:cubicBezTo>
                    <a:pt x="1089" y="878"/>
                    <a:pt x="1002" y="898"/>
                    <a:pt x="912" y="943"/>
                  </a:cubicBezTo>
                  <a:cubicBezTo>
                    <a:pt x="730" y="639"/>
                    <a:pt x="578" y="335"/>
                    <a:pt x="426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8" name="Google Shape;4658;p37"/>
            <p:cNvSpPr/>
            <p:nvPr/>
          </p:nvSpPr>
          <p:spPr>
            <a:xfrm rot="-3073315">
              <a:off x="6714814" y="5261458"/>
              <a:ext cx="130302" cy="140907"/>
            </a:xfrm>
            <a:custGeom>
              <a:avLst/>
              <a:gdLst/>
              <a:ahLst/>
              <a:cxnLst/>
              <a:rect l="l" t="t" r="r" b="b"/>
              <a:pathLst>
                <a:path w="1794" h="1940" extrusionOk="0">
                  <a:moveTo>
                    <a:pt x="1368" y="1"/>
                  </a:moveTo>
                  <a:cubicBezTo>
                    <a:pt x="1094" y="609"/>
                    <a:pt x="881" y="974"/>
                    <a:pt x="881" y="974"/>
                  </a:cubicBezTo>
                  <a:cubicBezTo>
                    <a:pt x="794" y="930"/>
                    <a:pt x="710" y="911"/>
                    <a:pt x="633" y="911"/>
                  </a:cubicBezTo>
                  <a:cubicBezTo>
                    <a:pt x="224" y="911"/>
                    <a:pt x="1" y="1438"/>
                    <a:pt x="486" y="1642"/>
                  </a:cubicBezTo>
                  <a:cubicBezTo>
                    <a:pt x="655" y="1715"/>
                    <a:pt x="1090" y="1939"/>
                    <a:pt x="1354" y="1939"/>
                  </a:cubicBezTo>
                  <a:cubicBezTo>
                    <a:pt x="1424" y="1939"/>
                    <a:pt x="1482" y="1924"/>
                    <a:pt x="1520" y="1886"/>
                  </a:cubicBezTo>
                  <a:cubicBezTo>
                    <a:pt x="1793" y="1612"/>
                    <a:pt x="1672" y="1308"/>
                    <a:pt x="1307" y="1217"/>
                  </a:cubicBezTo>
                  <a:cubicBezTo>
                    <a:pt x="1307" y="1217"/>
                    <a:pt x="1641" y="518"/>
                    <a:pt x="1793" y="214"/>
                  </a:cubicBezTo>
                  <a:lnTo>
                    <a:pt x="1368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9" name="Google Shape;4659;p37"/>
            <p:cNvSpPr/>
            <p:nvPr/>
          </p:nvSpPr>
          <p:spPr>
            <a:xfrm rot="-3073315">
              <a:off x="6254885" y="5149958"/>
              <a:ext cx="146354" cy="106044"/>
            </a:xfrm>
            <a:custGeom>
              <a:avLst/>
              <a:gdLst/>
              <a:ahLst/>
              <a:cxnLst/>
              <a:rect l="l" t="t" r="r" b="b"/>
              <a:pathLst>
                <a:path w="2015" h="1460" extrusionOk="0">
                  <a:moveTo>
                    <a:pt x="646" y="1"/>
                  </a:moveTo>
                  <a:cubicBezTo>
                    <a:pt x="618" y="1"/>
                    <a:pt x="588" y="3"/>
                    <a:pt x="556" y="9"/>
                  </a:cubicBezTo>
                  <a:cubicBezTo>
                    <a:pt x="282" y="39"/>
                    <a:pt x="130" y="738"/>
                    <a:pt x="100" y="951"/>
                  </a:cubicBezTo>
                  <a:cubicBezTo>
                    <a:pt x="1" y="1282"/>
                    <a:pt x="190" y="1460"/>
                    <a:pt x="407" y="1460"/>
                  </a:cubicBezTo>
                  <a:cubicBezTo>
                    <a:pt x="589" y="1460"/>
                    <a:pt x="791" y="1335"/>
                    <a:pt x="860" y="1072"/>
                  </a:cubicBezTo>
                  <a:cubicBezTo>
                    <a:pt x="1194" y="1133"/>
                    <a:pt x="1529" y="1194"/>
                    <a:pt x="1893" y="1316"/>
                  </a:cubicBezTo>
                  <a:lnTo>
                    <a:pt x="2015" y="829"/>
                  </a:lnTo>
                  <a:cubicBezTo>
                    <a:pt x="1681" y="769"/>
                    <a:pt x="921" y="586"/>
                    <a:pt x="921" y="586"/>
                  </a:cubicBezTo>
                  <a:cubicBezTo>
                    <a:pt x="1059" y="281"/>
                    <a:pt x="945" y="1"/>
                    <a:pt x="64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0" name="Google Shape;4660;p37"/>
            <p:cNvSpPr/>
            <p:nvPr/>
          </p:nvSpPr>
          <p:spPr>
            <a:xfrm rot="-3073315">
              <a:off x="6217786" y="4866947"/>
              <a:ext cx="117664" cy="143232"/>
            </a:xfrm>
            <a:custGeom>
              <a:avLst/>
              <a:gdLst/>
              <a:ahLst/>
              <a:cxnLst/>
              <a:rect l="l" t="t" r="r" b="b"/>
              <a:pathLst>
                <a:path w="1620" h="1972" extrusionOk="0">
                  <a:moveTo>
                    <a:pt x="1110" y="0"/>
                  </a:moveTo>
                  <a:cubicBezTo>
                    <a:pt x="1042" y="0"/>
                    <a:pt x="965" y="18"/>
                    <a:pt x="882" y="57"/>
                  </a:cubicBezTo>
                  <a:cubicBezTo>
                    <a:pt x="669" y="148"/>
                    <a:pt x="0" y="391"/>
                    <a:pt x="61" y="695"/>
                  </a:cubicBezTo>
                  <a:cubicBezTo>
                    <a:pt x="61" y="930"/>
                    <a:pt x="187" y="1052"/>
                    <a:pt x="366" y="1052"/>
                  </a:cubicBezTo>
                  <a:cubicBezTo>
                    <a:pt x="465" y="1052"/>
                    <a:pt x="580" y="1014"/>
                    <a:pt x="700" y="939"/>
                  </a:cubicBezTo>
                  <a:cubicBezTo>
                    <a:pt x="700" y="939"/>
                    <a:pt x="1003" y="1638"/>
                    <a:pt x="1125" y="1972"/>
                  </a:cubicBezTo>
                  <a:lnTo>
                    <a:pt x="1581" y="1790"/>
                  </a:lnTo>
                  <a:cubicBezTo>
                    <a:pt x="1399" y="1455"/>
                    <a:pt x="1277" y="1151"/>
                    <a:pt x="1125" y="817"/>
                  </a:cubicBezTo>
                  <a:cubicBezTo>
                    <a:pt x="1619" y="609"/>
                    <a:pt x="1513" y="0"/>
                    <a:pt x="111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1" name="Google Shape;4661;p37"/>
            <p:cNvSpPr/>
            <p:nvPr/>
          </p:nvSpPr>
          <p:spPr>
            <a:xfrm rot="-3073315">
              <a:off x="6603538" y="4604271"/>
              <a:ext cx="150204" cy="123040"/>
            </a:xfrm>
            <a:custGeom>
              <a:avLst/>
              <a:gdLst/>
              <a:ahLst/>
              <a:cxnLst/>
              <a:rect l="l" t="t" r="r" b="b"/>
              <a:pathLst>
                <a:path w="2068" h="1694" extrusionOk="0">
                  <a:moveTo>
                    <a:pt x="1175" y="1"/>
                  </a:moveTo>
                  <a:cubicBezTo>
                    <a:pt x="904" y="1"/>
                    <a:pt x="680" y="361"/>
                    <a:pt x="913" y="721"/>
                  </a:cubicBezTo>
                  <a:cubicBezTo>
                    <a:pt x="609" y="903"/>
                    <a:pt x="305" y="1116"/>
                    <a:pt x="1" y="1299"/>
                  </a:cubicBezTo>
                  <a:lnTo>
                    <a:pt x="244" y="1694"/>
                  </a:lnTo>
                  <a:cubicBezTo>
                    <a:pt x="548" y="1511"/>
                    <a:pt x="1186" y="1086"/>
                    <a:pt x="1186" y="1086"/>
                  </a:cubicBezTo>
                  <a:cubicBezTo>
                    <a:pt x="1275" y="1280"/>
                    <a:pt x="1414" y="1393"/>
                    <a:pt x="1564" y="1393"/>
                  </a:cubicBezTo>
                  <a:cubicBezTo>
                    <a:pt x="1671" y="1393"/>
                    <a:pt x="1784" y="1335"/>
                    <a:pt x="1885" y="1207"/>
                  </a:cubicBezTo>
                  <a:cubicBezTo>
                    <a:pt x="2068" y="995"/>
                    <a:pt x="1642" y="417"/>
                    <a:pt x="1521" y="235"/>
                  </a:cubicBezTo>
                  <a:cubicBezTo>
                    <a:pt x="1419" y="69"/>
                    <a:pt x="1293" y="1"/>
                    <a:pt x="117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2" name="Google Shape;4662;p37"/>
            <p:cNvSpPr/>
            <p:nvPr/>
          </p:nvSpPr>
          <p:spPr>
            <a:xfrm rot="-3073315">
              <a:off x="6845574" y="4777568"/>
              <a:ext cx="150204" cy="108658"/>
            </a:xfrm>
            <a:custGeom>
              <a:avLst/>
              <a:gdLst/>
              <a:ahLst/>
              <a:cxnLst/>
              <a:rect l="l" t="t" r="r" b="b"/>
              <a:pathLst>
                <a:path w="2068" h="1496" extrusionOk="0">
                  <a:moveTo>
                    <a:pt x="1572" y="1"/>
                  </a:moveTo>
                  <a:cubicBezTo>
                    <a:pt x="1394" y="1"/>
                    <a:pt x="1257" y="157"/>
                    <a:pt x="1217" y="422"/>
                  </a:cubicBezTo>
                  <a:cubicBezTo>
                    <a:pt x="1217" y="422"/>
                    <a:pt x="487" y="148"/>
                    <a:pt x="153" y="27"/>
                  </a:cubicBezTo>
                  <a:lnTo>
                    <a:pt x="1" y="483"/>
                  </a:lnTo>
                  <a:cubicBezTo>
                    <a:pt x="335" y="574"/>
                    <a:pt x="669" y="695"/>
                    <a:pt x="1004" y="847"/>
                  </a:cubicBezTo>
                  <a:cubicBezTo>
                    <a:pt x="888" y="1215"/>
                    <a:pt x="1128" y="1496"/>
                    <a:pt x="1373" y="1496"/>
                  </a:cubicBezTo>
                  <a:cubicBezTo>
                    <a:pt x="1514" y="1496"/>
                    <a:pt x="1656" y="1403"/>
                    <a:pt x="1733" y="1182"/>
                  </a:cubicBezTo>
                  <a:cubicBezTo>
                    <a:pt x="1794" y="969"/>
                    <a:pt x="2068" y="300"/>
                    <a:pt x="1855" y="118"/>
                  </a:cubicBezTo>
                  <a:cubicBezTo>
                    <a:pt x="1755" y="38"/>
                    <a:pt x="1658" y="1"/>
                    <a:pt x="157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3" name="Google Shape;4663;p37"/>
            <p:cNvSpPr/>
            <p:nvPr/>
          </p:nvSpPr>
          <p:spPr>
            <a:xfrm rot="-3073315">
              <a:off x="6394440" y="4655420"/>
              <a:ext cx="118173" cy="144757"/>
            </a:xfrm>
            <a:custGeom>
              <a:avLst/>
              <a:gdLst/>
              <a:ahLst/>
              <a:cxnLst/>
              <a:rect l="l" t="t" r="r" b="b"/>
              <a:pathLst>
                <a:path w="1627" h="1993" extrusionOk="0">
                  <a:moveTo>
                    <a:pt x="537" y="1"/>
                  </a:moveTo>
                  <a:cubicBezTo>
                    <a:pt x="118" y="1"/>
                    <a:pt x="0" y="622"/>
                    <a:pt x="502" y="807"/>
                  </a:cubicBezTo>
                  <a:cubicBezTo>
                    <a:pt x="502" y="807"/>
                    <a:pt x="411" y="1202"/>
                    <a:pt x="137" y="1810"/>
                  </a:cubicBezTo>
                  <a:lnTo>
                    <a:pt x="563" y="1992"/>
                  </a:lnTo>
                  <a:cubicBezTo>
                    <a:pt x="685" y="1658"/>
                    <a:pt x="958" y="959"/>
                    <a:pt x="958" y="959"/>
                  </a:cubicBezTo>
                  <a:cubicBezTo>
                    <a:pt x="1068" y="1018"/>
                    <a:pt x="1174" y="1049"/>
                    <a:pt x="1267" y="1049"/>
                  </a:cubicBezTo>
                  <a:cubicBezTo>
                    <a:pt x="1459" y="1049"/>
                    <a:pt x="1596" y="921"/>
                    <a:pt x="1596" y="655"/>
                  </a:cubicBezTo>
                  <a:cubicBezTo>
                    <a:pt x="1627" y="381"/>
                    <a:pt x="958" y="138"/>
                    <a:pt x="745" y="47"/>
                  </a:cubicBezTo>
                  <a:cubicBezTo>
                    <a:pt x="670" y="15"/>
                    <a:pt x="600" y="1"/>
                    <a:pt x="53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4" name="Google Shape;4664;p37"/>
            <p:cNvSpPr/>
            <p:nvPr/>
          </p:nvSpPr>
          <p:spPr>
            <a:xfrm rot="-3073315">
              <a:off x="6467997" y="5300423"/>
              <a:ext cx="154925" cy="119917"/>
            </a:xfrm>
            <a:custGeom>
              <a:avLst/>
              <a:gdLst/>
              <a:ahLst/>
              <a:cxnLst/>
              <a:rect l="l" t="t" r="r" b="b"/>
              <a:pathLst>
                <a:path w="2133" h="1651" extrusionOk="0">
                  <a:moveTo>
                    <a:pt x="1859" y="0"/>
                  </a:moveTo>
                  <a:cubicBezTo>
                    <a:pt x="1555" y="183"/>
                    <a:pt x="1251" y="365"/>
                    <a:pt x="947" y="547"/>
                  </a:cubicBezTo>
                  <a:cubicBezTo>
                    <a:pt x="829" y="365"/>
                    <a:pt x="662" y="289"/>
                    <a:pt x="510" y="289"/>
                  </a:cubicBezTo>
                  <a:cubicBezTo>
                    <a:pt x="230" y="289"/>
                    <a:pt x="1" y="547"/>
                    <a:pt x="217" y="882"/>
                  </a:cubicBezTo>
                  <a:cubicBezTo>
                    <a:pt x="331" y="1081"/>
                    <a:pt x="656" y="1651"/>
                    <a:pt x="922" y="1651"/>
                  </a:cubicBezTo>
                  <a:cubicBezTo>
                    <a:pt x="941" y="1651"/>
                    <a:pt x="959" y="1648"/>
                    <a:pt x="977" y="1642"/>
                  </a:cubicBezTo>
                  <a:cubicBezTo>
                    <a:pt x="1372" y="1581"/>
                    <a:pt x="1403" y="1277"/>
                    <a:pt x="1159" y="973"/>
                  </a:cubicBezTo>
                  <a:cubicBezTo>
                    <a:pt x="1159" y="973"/>
                    <a:pt x="1828" y="608"/>
                    <a:pt x="2132" y="395"/>
                  </a:cubicBezTo>
                  <a:lnTo>
                    <a:pt x="1859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5" name="Google Shape;4665;p37"/>
            <p:cNvSpPr/>
            <p:nvPr/>
          </p:nvSpPr>
          <p:spPr>
            <a:xfrm rot="-3073315">
              <a:off x="6282494" y="4710304"/>
              <a:ext cx="693348" cy="607427"/>
            </a:xfrm>
            <a:custGeom>
              <a:avLst/>
              <a:gdLst/>
              <a:ahLst/>
              <a:cxnLst/>
              <a:rect l="l" t="t" r="r" b="b"/>
              <a:pathLst>
                <a:path w="9546" h="8363" extrusionOk="0">
                  <a:moveTo>
                    <a:pt x="4736" y="1"/>
                  </a:moveTo>
                  <a:cubicBezTo>
                    <a:pt x="4687" y="1"/>
                    <a:pt x="4639" y="2"/>
                    <a:pt x="4591" y="3"/>
                  </a:cubicBezTo>
                  <a:cubicBezTo>
                    <a:pt x="2524" y="3"/>
                    <a:pt x="761" y="1007"/>
                    <a:pt x="487" y="3408"/>
                  </a:cubicBezTo>
                  <a:cubicBezTo>
                    <a:pt x="1" y="6447"/>
                    <a:pt x="1764" y="8362"/>
                    <a:pt x="4712" y="8362"/>
                  </a:cubicBezTo>
                  <a:cubicBezTo>
                    <a:pt x="7691" y="8271"/>
                    <a:pt x="9545" y="6083"/>
                    <a:pt x="8755" y="2830"/>
                  </a:cubicBezTo>
                  <a:cubicBezTo>
                    <a:pt x="8312" y="1028"/>
                    <a:pt x="6432" y="1"/>
                    <a:pt x="473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6" name="Google Shape;4666;p37"/>
            <p:cNvSpPr/>
            <p:nvPr/>
          </p:nvSpPr>
          <p:spPr>
            <a:xfrm rot="-3073315">
              <a:off x="6240216" y="4706514"/>
              <a:ext cx="168507" cy="174827"/>
            </a:xfrm>
            <a:custGeom>
              <a:avLst/>
              <a:gdLst/>
              <a:ahLst/>
              <a:cxnLst/>
              <a:rect l="l" t="t" r="r" b="b"/>
              <a:pathLst>
                <a:path w="2320" h="2407" extrusionOk="0">
                  <a:moveTo>
                    <a:pt x="1168" y="1"/>
                  </a:moveTo>
                  <a:cubicBezTo>
                    <a:pt x="1025" y="1"/>
                    <a:pt x="898" y="5"/>
                    <a:pt x="817" y="5"/>
                  </a:cubicBezTo>
                  <a:cubicBezTo>
                    <a:pt x="805" y="5"/>
                    <a:pt x="793" y="4"/>
                    <a:pt x="782" y="4"/>
                  </a:cubicBezTo>
                  <a:cubicBezTo>
                    <a:pt x="1" y="4"/>
                    <a:pt x="160" y="1008"/>
                    <a:pt x="939" y="1008"/>
                  </a:cubicBezTo>
                  <a:cubicBezTo>
                    <a:pt x="969" y="1464"/>
                    <a:pt x="969" y="1920"/>
                    <a:pt x="969" y="2406"/>
                  </a:cubicBezTo>
                  <a:lnTo>
                    <a:pt x="1577" y="2406"/>
                  </a:lnTo>
                  <a:cubicBezTo>
                    <a:pt x="1577" y="1950"/>
                    <a:pt x="1547" y="947"/>
                    <a:pt x="1547" y="947"/>
                  </a:cubicBezTo>
                  <a:lnTo>
                    <a:pt x="1547" y="947"/>
                  </a:lnTo>
                  <a:cubicBezTo>
                    <a:pt x="1592" y="953"/>
                    <a:pt x="1635" y="956"/>
                    <a:pt x="1677" y="956"/>
                  </a:cubicBezTo>
                  <a:cubicBezTo>
                    <a:pt x="2085" y="956"/>
                    <a:pt x="2320" y="692"/>
                    <a:pt x="2154" y="279"/>
                  </a:cubicBezTo>
                  <a:cubicBezTo>
                    <a:pt x="2088" y="33"/>
                    <a:pt x="1563" y="1"/>
                    <a:pt x="116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7" name="Google Shape;4667;p37"/>
            <p:cNvSpPr/>
            <p:nvPr/>
          </p:nvSpPr>
          <p:spPr>
            <a:xfrm rot="-3073315">
              <a:off x="6831400" y="5149026"/>
              <a:ext cx="167998" cy="175190"/>
            </a:xfrm>
            <a:custGeom>
              <a:avLst/>
              <a:gdLst/>
              <a:ahLst/>
              <a:cxnLst/>
              <a:rect l="l" t="t" r="r" b="b"/>
              <a:pathLst>
                <a:path w="2313" h="2412" extrusionOk="0">
                  <a:moveTo>
                    <a:pt x="683" y="0"/>
                  </a:moveTo>
                  <a:cubicBezTo>
                    <a:pt x="713" y="456"/>
                    <a:pt x="774" y="1459"/>
                    <a:pt x="774" y="1459"/>
                  </a:cubicBezTo>
                  <a:cubicBezTo>
                    <a:pt x="729" y="1453"/>
                    <a:pt x="685" y="1451"/>
                    <a:pt x="643" y="1451"/>
                  </a:cubicBezTo>
                  <a:cubicBezTo>
                    <a:pt x="235" y="1451"/>
                    <a:pt x="1" y="1714"/>
                    <a:pt x="166" y="2128"/>
                  </a:cubicBezTo>
                  <a:cubicBezTo>
                    <a:pt x="247" y="2371"/>
                    <a:pt x="693" y="2412"/>
                    <a:pt x="1062" y="2412"/>
                  </a:cubicBezTo>
                  <a:cubicBezTo>
                    <a:pt x="1247" y="2412"/>
                    <a:pt x="1412" y="2401"/>
                    <a:pt x="1504" y="2401"/>
                  </a:cubicBezTo>
                  <a:cubicBezTo>
                    <a:pt x="2312" y="2371"/>
                    <a:pt x="2176" y="1367"/>
                    <a:pt x="1416" y="1367"/>
                  </a:cubicBezTo>
                  <a:cubicBezTo>
                    <a:pt x="1405" y="1367"/>
                    <a:pt x="1393" y="1367"/>
                    <a:pt x="1382" y="1368"/>
                  </a:cubicBezTo>
                  <a:cubicBezTo>
                    <a:pt x="1382" y="1368"/>
                    <a:pt x="1321" y="851"/>
                    <a:pt x="1321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8" name="Google Shape;4668;p37"/>
            <p:cNvSpPr/>
            <p:nvPr/>
          </p:nvSpPr>
          <p:spPr>
            <a:xfrm rot="-3073315">
              <a:off x="6730281" y="4635518"/>
              <a:ext cx="181000" cy="141706"/>
            </a:xfrm>
            <a:custGeom>
              <a:avLst/>
              <a:gdLst/>
              <a:ahLst/>
              <a:cxnLst/>
              <a:rect l="l" t="t" r="r" b="b"/>
              <a:pathLst>
                <a:path w="2492" h="1951" extrusionOk="0">
                  <a:moveTo>
                    <a:pt x="1857" y="1"/>
                  </a:moveTo>
                  <a:cubicBezTo>
                    <a:pt x="1531" y="1"/>
                    <a:pt x="1358" y="301"/>
                    <a:pt x="1459" y="707"/>
                  </a:cubicBezTo>
                  <a:cubicBezTo>
                    <a:pt x="1459" y="707"/>
                    <a:pt x="456" y="737"/>
                    <a:pt x="0" y="767"/>
                  </a:cubicBezTo>
                  <a:lnTo>
                    <a:pt x="61" y="1406"/>
                  </a:lnTo>
                  <a:cubicBezTo>
                    <a:pt x="912" y="1315"/>
                    <a:pt x="1429" y="1315"/>
                    <a:pt x="1429" y="1315"/>
                  </a:cubicBezTo>
                  <a:cubicBezTo>
                    <a:pt x="1461" y="1728"/>
                    <a:pt x="1759" y="1950"/>
                    <a:pt x="2027" y="1950"/>
                  </a:cubicBezTo>
                  <a:cubicBezTo>
                    <a:pt x="2272" y="1950"/>
                    <a:pt x="2491" y="1766"/>
                    <a:pt x="2462" y="1375"/>
                  </a:cubicBezTo>
                  <a:cubicBezTo>
                    <a:pt x="2432" y="1071"/>
                    <a:pt x="2432" y="129"/>
                    <a:pt x="2067" y="38"/>
                  </a:cubicBezTo>
                  <a:cubicBezTo>
                    <a:pt x="1992" y="13"/>
                    <a:pt x="1921" y="1"/>
                    <a:pt x="185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9" name="Google Shape;4669;p37"/>
            <p:cNvSpPr/>
            <p:nvPr/>
          </p:nvSpPr>
          <p:spPr>
            <a:xfrm rot="-3073315">
              <a:off x="6911082" y="4863982"/>
              <a:ext cx="198431" cy="159574"/>
            </a:xfrm>
            <a:custGeom>
              <a:avLst/>
              <a:gdLst/>
              <a:ahLst/>
              <a:cxnLst/>
              <a:rect l="l" t="t" r="r" b="b"/>
              <a:pathLst>
                <a:path w="2732" h="2197" extrusionOk="0">
                  <a:moveTo>
                    <a:pt x="366" y="1"/>
                  </a:moveTo>
                  <a:lnTo>
                    <a:pt x="1" y="518"/>
                  </a:lnTo>
                  <a:cubicBezTo>
                    <a:pt x="366" y="761"/>
                    <a:pt x="1217" y="1308"/>
                    <a:pt x="1217" y="1308"/>
                  </a:cubicBezTo>
                  <a:cubicBezTo>
                    <a:pt x="882" y="1673"/>
                    <a:pt x="943" y="2098"/>
                    <a:pt x="1429" y="2189"/>
                  </a:cubicBezTo>
                  <a:cubicBezTo>
                    <a:pt x="1447" y="2194"/>
                    <a:pt x="1466" y="2197"/>
                    <a:pt x="1485" y="2197"/>
                  </a:cubicBezTo>
                  <a:cubicBezTo>
                    <a:pt x="1815" y="2197"/>
                    <a:pt x="2260" y="1477"/>
                    <a:pt x="2432" y="1247"/>
                  </a:cubicBezTo>
                  <a:cubicBezTo>
                    <a:pt x="2732" y="788"/>
                    <a:pt x="2429" y="434"/>
                    <a:pt x="2064" y="434"/>
                  </a:cubicBezTo>
                  <a:cubicBezTo>
                    <a:pt x="1874" y="434"/>
                    <a:pt x="1667" y="531"/>
                    <a:pt x="1521" y="761"/>
                  </a:cubicBezTo>
                  <a:cubicBezTo>
                    <a:pt x="1125" y="518"/>
                    <a:pt x="730" y="274"/>
                    <a:pt x="36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0" name="Google Shape;4670;p37"/>
            <p:cNvSpPr/>
            <p:nvPr/>
          </p:nvSpPr>
          <p:spPr>
            <a:xfrm rot="-3073315">
              <a:off x="6133608" y="5005250"/>
              <a:ext cx="183324" cy="175626"/>
            </a:xfrm>
            <a:custGeom>
              <a:avLst/>
              <a:gdLst/>
              <a:ahLst/>
              <a:cxnLst/>
              <a:rect l="l" t="t" r="r" b="b"/>
              <a:pathLst>
                <a:path w="2524" h="2418" extrusionOk="0">
                  <a:moveTo>
                    <a:pt x="1293" y="1"/>
                  </a:moveTo>
                  <a:cubicBezTo>
                    <a:pt x="1164" y="1"/>
                    <a:pt x="1021" y="59"/>
                    <a:pt x="882" y="198"/>
                  </a:cubicBezTo>
                  <a:cubicBezTo>
                    <a:pt x="699" y="411"/>
                    <a:pt x="0" y="1049"/>
                    <a:pt x="152" y="1353"/>
                  </a:cubicBezTo>
                  <a:cubicBezTo>
                    <a:pt x="259" y="1581"/>
                    <a:pt x="418" y="1688"/>
                    <a:pt x="585" y="1688"/>
                  </a:cubicBezTo>
                  <a:cubicBezTo>
                    <a:pt x="752" y="1688"/>
                    <a:pt x="927" y="1581"/>
                    <a:pt x="1064" y="1384"/>
                  </a:cubicBezTo>
                  <a:cubicBezTo>
                    <a:pt x="1064" y="1384"/>
                    <a:pt x="1763" y="2113"/>
                    <a:pt x="2067" y="2417"/>
                  </a:cubicBezTo>
                  <a:lnTo>
                    <a:pt x="2523" y="1991"/>
                  </a:lnTo>
                  <a:cubicBezTo>
                    <a:pt x="1885" y="1384"/>
                    <a:pt x="1550" y="988"/>
                    <a:pt x="1550" y="988"/>
                  </a:cubicBezTo>
                  <a:cubicBezTo>
                    <a:pt x="1965" y="573"/>
                    <a:pt x="1698" y="1"/>
                    <a:pt x="1293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1" name="Google Shape;4671;p37"/>
            <p:cNvSpPr/>
            <p:nvPr/>
          </p:nvSpPr>
          <p:spPr>
            <a:xfrm rot="-3073315">
              <a:off x="6327672" y="5265602"/>
              <a:ext cx="185575" cy="141343"/>
            </a:xfrm>
            <a:custGeom>
              <a:avLst/>
              <a:gdLst/>
              <a:ahLst/>
              <a:cxnLst/>
              <a:rect l="l" t="t" r="r" b="b"/>
              <a:pathLst>
                <a:path w="2555" h="1946" extrusionOk="0">
                  <a:moveTo>
                    <a:pt x="637" y="1"/>
                  </a:moveTo>
                  <a:cubicBezTo>
                    <a:pt x="547" y="1"/>
                    <a:pt x="445" y="28"/>
                    <a:pt x="335" y="86"/>
                  </a:cubicBezTo>
                  <a:cubicBezTo>
                    <a:pt x="1" y="208"/>
                    <a:pt x="153" y="1150"/>
                    <a:pt x="153" y="1424"/>
                  </a:cubicBezTo>
                  <a:cubicBezTo>
                    <a:pt x="180" y="1785"/>
                    <a:pt x="394" y="1946"/>
                    <a:pt x="619" y="1946"/>
                  </a:cubicBezTo>
                  <a:cubicBezTo>
                    <a:pt x="905" y="1946"/>
                    <a:pt x="1207" y="1684"/>
                    <a:pt x="1156" y="1241"/>
                  </a:cubicBezTo>
                  <a:cubicBezTo>
                    <a:pt x="1612" y="1181"/>
                    <a:pt x="2098" y="1120"/>
                    <a:pt x="2554" y="1120"/>
                  </a:cubicBezTo>
                  <a:lnTo>
                    <a:pt x="2493" y="481"/>
                  </a:lnTo>
                  <a:cubicBezTo>
                    <a:pt x="2037" y="542"/>
                    <a:pt x="1065" y="633"/>
                    <a:pt x="1065" y="633"/>
                  </a:cubicBezTo>
                  <a:cubicBezTo>
                    <a:pt x="1088" y="265"/>
                    <a:pt x="919" y="1"/>
                    <a:pt x="637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2" name="Google Shape;4672;p37"/>
            <p:cNvSpPr/>
            <p:nvPr/>
          </p:nvSpPr>
          <p:spPr>
            <a:xfrm rot="-3073315">
              <a:off x="6586234" y="5329810"/>
              <a:ext cx="181145" cy="175553"/>
            </a:xfrm>
            <a:custGeom>
              <a:avLst/>
              <a:gdLst/>
              <a:ahLst/>
              <a:cxnLst/>
              <a:rect l="l" t="t" r="r" b="b"/>
              <a:pathLst>
                <a:path w="2494" h="2417" extrusionOk="0">
                  <a:moveTo>
                    <a:pt x="2068" y="0"/>
                  </a:moveTo>
                  <a:cubicBezTo>
                    <a:pt x="1733" y="334"/>
                    <a:pt x="1065" y="1034"/>
                    <a:pt x="1065" y="1034"/>
                  </a:cubicBezTo>
                  <a:cubicBezTo>
                    <a:pt x="918" y="843"/>
                    <a:pt x="743" y="744"/>
                    <a:pt x="581" y="744"/>
                  </a:cubicBezTo>
                  <a:cubicBezTo>
                    <a:pt x="407" y="744"/>
                    <a:pt x="247" y="858"/>
                    <a:pt x="153" y="1094"/>
                  </a:cubicBezTo>
                  <a:cubicBezTo>
                    <a:pt x="1" y="1398"/>
                    <a:pt x="669" y="2006"/>
                    <a:pt x="882" y="2219"/>
                  </a:cubicBezTo>
                  <a:cubicBezTo>
                    <a:pt x="1022" y="2358"/>
                    <a:pt x="1164" y="2416"/>
                    <a:pt x="1293" y="2416"/>
                  </a:cubicBezTo>
                  <a:cubicBezTo>
                    <a:pt x="1697" y="2416"/>
                    <a:pt x="1959" y="1844"/>
                    <a:pt x="1521" y="1429"/>
                  </a:cubicBezTo>
                  <a:cubicBezTo>
                    <a:pt x="1824" y="1064"/>
                    <a:pt x="2159" y="730"/>
                    <a:pt x="2493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3" name="Google Shape;4673;p37"/>
            <p:cNvSpPr/>
            <p:nvPr/>
          </p:nvSpPr>
          <p:spPr>
            <a:xfrm rot="-3073315">
              <a:off x="6466007" y="4534310"/>
              <a:ext cx="185503" cy="177877"/>
            </a:xfrm>
            <a:custGeom>
              <a:avLst/>
              <a:gdLst/>
              <a:ahLst/>
              <a:cxnLst/>
              <a:rect l="l" t="t" r="r" b="b"/>
              <a:pathLst>
                <a:path w="2554" h="2449" extrusionOk="0">
                  <a:moveTo>
                    <a:pt x="943" y="0"/>
                  </a:moveTo>
                  <a:cubicBezTo>
                    <a:pt x="884" y="0"/>
                    <a:pt x="832" y="15"/>
                    <a:pt x="790" y="47"/>
                  </a:cubicBezTo>
                  <a:cubicBezTo>
                    <a:pt x="365" y="290"/>
                    <a:pt x="456" y="716"/>
                    <a:pt x="882" y="928"/>
                  </a:cubicBezTo>
                  <a:cubicBezTo>
                    <a:pt x="882" y="928"/>
                    <a:pt x="274" y="1719"/>
                    <a:pt x="0" y="2083"/>
                  </a:cubicBezTo>
                  <a:lnTo>
                    <a:pt x="486" y="2448"/>
                  </a:lnTo>
                  <a:cubicBezTo>
                    <a:pt x="1003" y="1749"/>
                    <a:pt x="1337" y="1354"/>
                    <a:pt x="1337" y="1354"/>
                  </a:cubicBezTo>
                  <a:cubicBezTo>
                    <a:pt x="1482" y="1464"/>
                    <a:pt x="1631" y="1510"/>
                    <a:pt x="1768" y="1510"/>
                  </a:cubicBezTo>
                  <a:cubicBezTo>
                    <a:pt x="2234" y="1510"/>
                    <a:pt x="2554" y="970"/>
                    <a:pt x="2037" y="594"/>
                  </a:cubicBezTo>
                  <a:cubicBezTo>
                    <a:pt x="1830" y="439"/>
                    <a:pt x="1274" y="0"/>
                    <a:pt x="943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150132"/>
            <a:ext cx="9144000" cy="58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4948014"/>
            <a:ext cx="9144000" cy="1954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754036"/>
            <a:ext cx="9144000" cy="314534"/>
          </a:xfrm>
          <a:prstGeom prst="rect">
            <a:avLst/>
          </a:prstGeom>
        </p:spPr>
        <p:txBody>
          <a:bodyPr anchor="ctr"/>
          <a:lstStyle>
            <a:lvl1pPr marL="0" marR="0" indent="0" algn="ctr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578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8E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4850" y="445025"/>
            <a:ext cx="7714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ap"/>
              <a:buNone/>
              <a:defRPr sz="3400" b="1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236A5"/>
              </a:buClr>
              <a:buSzPts val="3400"/>
              <a:buFont typeface="Asap"/>
              <a:buNone/>
              <a:defRPr sz="3400" b="1">
                <a:solidFill>
                  <a:srgbClr val="4236A5"/>
                </a:solidFill>
                <a:latin typeface="Asap"/>
                <a:ea typeface="Asap"/>
                <a:cs typeface="Asap"/>
                <a:sym typeface="Asap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236A5"/>
              </a:buClr>
              <a:buSzPts val="3400"/>
              <a:buFont typeface="Asap"/>
              <a:buNone/>
              <a:defRPr sz="3400" b="1">
                <a:solidFill>
                  <a:srgbClr val="4236A5"/>
                </a:solidFill>
                <a:latin typeface="Asap"/>
                <a:ea typeface="Asap"/>
                <a:cs typeface="Asap"/>
                <a:sym typeface="Asap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236A5"/>
              </a:buClr>
              <a:buSzPts val="3400"/>
              <a:buFont typeface="Asap"/>
              <a:buNone/>
              <a:defRPr sz="3400" b="1">
                <a:solidFill>
                  <a:srgbClr val="4236A5"/>
                </a:solidFill>
                <a:latin typeface="Asap"/>
                <a:ea typeface="Asap"/>
                <a:cs typeface="Asap"/>
                <a:sym typeface="Asap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236A5"/>
              </a:buClr>
              <a:buSzPts val="3400"/>
              <a:buFont typeface="Asap"/>
              <a:buNone/>
              <a:defRPr sz="3400" b="1">
                <a:solidFill>
                  <a:srgbClr val="4236A5"/>
                </a:solidFill>
                <a:latin typeface="Asap"/>
                <a:ea typeface="Asap"/>
                <a:cs typeface="Asap"/>
                <a:sym typeface="Asap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236A5"/>
              </a:buClr>
              <a:buSzPts val="3400"/>
              <a:buFont typeface="Asap"/>
              <a:buNone/>
              <a:defRPr sz="3400" b="1">
                <a:solidFill>
                  <a:srgbClr val="4236A5"/>
                </a:solidFill>
                <a:latin typeface="Asap"/>
                <a:ea typeface="Asap"/>
                <a:cs typeface="Asap"/>
                <a:sym typeface="Asap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236A5"/>
              </a:buClr>
              <a:buSzPts val="3400"/>
              <a:buFont typeface="Asap"/>
              <a:buNone/>
              <a:defRPr sz="3400" b="1">
                <a:solidFill>
                  <a:srgbClr val="4236A5"/>
                </a:solidFill>
                <a:latin typeface="Asap"/>
                <a:ea typeface="Asap"/>
                <a:cs typeface="Asap"/>
                <a:sym typeface="Asap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236A5"/>
              </a:buClr>
              <a:buSzPts val="3400"/>
              <a:buFont typeface="Asap"/>
              <a:buNone/>
              <a:defRPr sz="3400" b="1">
                <a:solidFill>
                  <a:srgbClr val="4236A5"/>
                </a:solidFill>
                <a:latin typeface="Asap"/>
                <a:ea typeface="Asap"/>
                <a:cs typeface="Asap"/>
                <a:sym typeface="Asap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236A5"/>
              </a:buClr>
              <a:buSzPts val="3400"/>
              <a:buFont typeface="Asap"/>
              <a:buNone/>
              <a:defRPr sz="3400" b="1">
                <a:solidFill>
                  <a:srgbClr val="4236A5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4850" y="1152475"/>
            <a:ext cx="77142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○"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■"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○"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■"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○"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■"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5" r:id="rId3"/>
    <p:sldLayoutId id="2147483661" r:id="rId4"/>
    <p:sldLayoutId id="2147483668" r:id="rId5"/>
    <p:sldLayoutId id="2147483672" r:id="rId6"/>
    <p:sldLayoutId id="2147483678" r:id="rId7"/>
    <p:sldLayoutId id="2147483683" r:id="rId8"/>
    <p:sldLayoutId id="2147483690" r:id="rId9"/>
    <p:sldLayoutId id="214748369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Shape 4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6" name="Google Shape;4686;p42"/>
          <p:cNvSpPr txBox="1">
            <a:spLocks noGrp="1"/>
          </p:cNvSpPr>
          <p:nvPr>
            <p:ph type="subTitle" idx="1"/>
          </p:nvPr>
        </p:nvSpPr>
        <p:spPr>
          <a:xfrm>
            <a:off x="1350899" y="3199050"/>
            <a:ext cx="4041715" cy="1414500"/>
          </a:xfrm>
          <a:prstGeom prst="rect">
            <a:avLst/>
          </a:prstGeom>
        </p:spPr>
        <p:txBody>
          <a:bodyPr spcFirstLastPara="1" wrap="square" lIns="91425" tIns="36575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dirty="0">
              <a:cs typeface="B Nazanin" panose="00000700000000000000" pitchFamily="2" charset="-78"/>
            </a:endParaRPr>
          </a:p>
        </p:txBody>
      </p:sp>
      <p:sp>
        <p:nvSpPr>
          <p:cNvPr id="4687" name="Google Shape;4687;p42"/>
          <p:cNvSpPr txBox="1">
            <a:spLocks noGrp="1"/>
          </p:cNvSpPr>
          <p:nvPr>
            <p:ph type="ctrTitle"/>
          </p:nvPr>
        </p:nvSpPr>
        <p:spPr>
          <a:xfrm>
            <a:off x="713100" y="737250"/>
            <a:ext cx="5006700" cy="2414400"/>
          </a:xfrm>
          <a:prstGeom prst="rect">
            <a:avLst/>
          </a:prstGeom>
        </p:spPr>
        <p:txBody>
          <a:bodyPr spcFirstLastPara="1" wrap="square" lIns="91425" tIns="2560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4400" dirty="0">
                <a:cs typeface="B Nazanin" panose="00000700000000000000" pitchFamily="2" charset="-78"/>
              </a:rPr>
              <a:t>فرآیند واکسیناسیون در هر کشور</a:t>
            </a:r>
            <a:endParaRPr sz="4400" dirty="0">
              <a:cs typeface="B Nazanin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0" name="Google Shape;4750;p47"/>
          <p:cNvSpPr txBox="1">
            <a:spLocks noGrp="1"/>
          </p:cNvSpPr>
          <p:nvPr>
            <p:ph type="title"/>
          </p:nvPr>
        </p:nvSpPr>
        <p:spPr>
          <a:xfrm>
            <a:off x="714850" y="450804"/>
            <a:ext cx="7713000" cy="55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یک مسابقه تاریخی در برابر یک بیماری همه گیر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751" name="Google Shape;4751;p47"/>
          <p:cNvSpPr txBox="1">
            <a:spLocks noGrp="1"/>
          </p:cNvSpPr>
          <p:nvPr>
            <p:ph type="subTitle" idx="1"/>
          </p:nvPr>
        </p:nvSpPr>
        <p:spPr>
          <a:xfrm>
            <a:off x="4572000" y="2239475"/>
            <a:ext cx="3857100" cy="236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Aft>
                <a:spcPts val="1200"/>
              </a:spcAft>
            </a:pPr>
            <a:r>
              <a:rPr lang="fa-IR" dirty="0">
                <a:cs typeface="B Nazanin" panose="00000400000000000000" pitchFamily="2" charset="-78"/>
              </a:rPr>
              <a:t>قالب پاورپوینت حرفه ای ویرایش پذیر، ابزاری است بسیار کاربردی برای دانشجویان، محققان و اساتید که به دنبال ارائه یک پروژه، پایان نامه، تز، پروپوزال یا سمینار هستند. این قالب با طراحی شده است که به صورت حرفه ای و جذاب برای مخاطبان شما باشد و بتوانید مفاهیم خود را به شکل بهتری ارائه دهید.</a:t>
            </a:r>
            <a:endParaRPr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" name="Google Shape;4761;p48"/>
          <p:cNvSpPr txBox="1">
            <a:spLocks noGrp="1"/>
          </p:cNvSpPr>
          <p:nvPr>
            <p:ph type="title"/>
          </p:nvPr>
        </p:nvSpPr>
        <p:spPr>
          <a:xfrm>
            <a:off x="714850" y="445025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cs typeface="B Nazanin" panose="00000400000000000000" pitchFamily="2" charset="-78"/>
              </a:rPr>
              <a:t>ویروس چگونه حمله می کند؟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762" name="Google Shape;4762;p48"/>
          <p:cNvSpPr/>
          <p:nvPr/>
        </p:nvSpPr>
        <p:spPr>
          <a:xfrm>
            <a:off x="2986070" y="1987651"/>
            <a:ext cx="1490595" cy="2524011"/>
          </a:xfrm>
          <a:custGeom>
            <a:avLst/>
            <a:gdLst/>
            <a:ahLst/>
            <a:cxnLst/>
            <a:rect l="l" t="t" r="r" b="b"/>
            <a:pathLst>
              <a:path w="93235" h="157874" extrusionOk="0">
                <a:moveTo>
                  <a:pt x="68279" y="0"/>
                </a:moveTo>
                <a:cubicBezTo>
                  <a:pt x="56357" y="278"/>
                  <a:pt x="44261" y="9636"/>
                  <a:pt x="33274" y="27035"/>
                </a:cubicBezTo>
                <a:cubicBezTo>
                  <a:pt x="23916" y="41903"/>
                  <a:pt x="17608" y="58921"/>
                  <a:pt x="15077" y="68972"/>
                </a:cubicBezTo>
                <a:cubicBezTo>
                  <a:pt x="14731" y="70324"/>
                  <a:pt x="14384" y="71814"/>
                  <a:pt x="13934" y="73443"/>
                </a:cubicBezTo>
                <a:cubicBezTo>
                  <a:pt x="6759" y="101136"/>
                  <a:pt x="1" y="131948"/>
                  <a:pt x="10294" y="147164"/>
                </a:cubicBezTo>
                <a:cubicBezTo>
                  <a:pt x="13552" y="151947"/>
                  <a:pt x="18197" y="154754"/>
                  <a:pt x="24123" y="155517"/>
                </a:cubicBezTo>
                <a:cubicBezTo>
                  <a:pt x="32650" y="156626"/>
                  <a:pt x="43671" y="157873"/>
                  <a:pt x="53307" y="157873"/>
                </a:cubicBezTo>
                <a:lnTo>
                  <a:pt x="53341" y="157873"/>
                </a:lnTo>
                <a:cubicBezTo>
                  <a:pt x="65056" y="157873"/>
                  <a:pt x="81242" y="156383"/>
                  <a:pt x="86510" y="143386"/>
                </a:cubicBezTo>
                <a:cubicBezTo>
                  <a:pt x="90219" y="134201"/>
                  <a:pt x="89179" y="121273"/>
                  <a:pt x="88208" y="108761"/>
                </a:cubicBezTo>
                <a:cubicBezTo>
                  <a:pt x="87515" y="100374"/>
                  <a:pt x="86891" y="92471"/>
                  <a:pt x="87897" y="87307"/>
                </a:cubicBezTo>
                <a:cubicBezTo>
                  <a:pt x="88243" y="85921"/>
                  <a:pt x="88694" y="84569"/>
                  <a:pt x="89283" y="83252"/>
                </a:cubicBezTo>
                <a:cubicBezTo>
                  <a:pt x="90947" y="79128"/>
                  <a:pt x="93234" y="73478"/>
                  <a:pt x="91986" y="64605"/>
                </a:cubicBezTo>
                <a:cubicBezTo>
                  <a:pt x="91362" y="60030"/>
                  <a:pt x="90323" y="55490"/>
                  <a:pt x="88867" y="51088"/>
                </a:cubicBezTo>
                <a:cubicBezTo>
                  <a:pt x="88174" y="48905"/>
                  <a:pt x="87689" y="47310"/>
                  <a:pt x="87585" y="45612"/>
                </a:cubicBezTo>
                <a:cubicBezTo>
                  <a:pt x="87446" y="43602"/>
                  <a:pt x="87758" y="40344"/>
                  <a:pt x="88104" y="36913"/>
                </a:cubicBezTo>
                <a:cubicBezTo>
                  <a:pt x="89144" y="26445"/>
                  <a:pt x="90427" y="13379"/>
                  <a:pt x="83425" y="5650"/>
                </a:cubicBezTo>
                <a:cubicBezTo>
                  <a:pt x="80029" y="1907"/>
                  <a:pt x="75177" y="0"/>
                  <a:pt x="69007" y="0"/>
                </a:cubicBez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63" name="Google Shape;4763;p48"/>
          <p:cNvSpPr/>
          <p:nvPr/>
        </p:nvSpPr>
        <p:spPr>
          <a:xfrm>
            <a:off x="2945061" y="2056783"/>
            <a:ext cx="1511554" cy="2385559"/>
          </a:xfrm>
          <a:custGeom>
            <a:avLst/>
            <a:gdLst/>
            <a:ahLst/>
            <a:cxnLst/>
            <a:rect l="l" t="t" r="r" b="b"/>
            <a:pathLst>
              <a:path w="94546" h="149214" extrusionOk="0">
                <a:moveTo>
                  <a:pt x="71607" y="1"/>
                </a:moveTo>
                <a:cubicBezTo>
                  <a:pt x="71391" y="1"/>
                  <a:pt x="71171" y="3"/>
                  <a:pt x="70948" y="9"/>
                </a:cubicBezTo>
                <a:cubicBezTo>
                  <a:pt x="47172" y="563"/>
                  <a:pt x="27243" y="44269"/>
                  <a:pt x="21836" y="65723"/>
                </a:cubicBezTo>
                <a:cubicBezTo>
                  <a:pt x="16429" y="87177"/>
                  <a:pt x="1" y="143429"/>
                  <a:pt x="27243" y="146895"/>
                </a:cubicBezTo>
                <a:cubicBezTo>
                  <a:pt x="37436" y="148205"/>
                  <a:pt x="47280" y="149214"/>
                  <a:pt x="55914" y="149214"/>
                </a:cubicBezTo>
                <a:cubicBezTo>
                  <a:pt x="70355" y="149214"/>
                  <a:pt x="81411" y="146391"/>
                  <a:pt x="85055" y="137433"/>
                </a:cubicBezTo>
                <a:cubicBezTo>
                  <a:pt x="90843" y="123119"/>
                  <a:pt x="83530" y="95703"/>
                  <a:pt x="86198" y="82151"/>
                </a:cubicBezTo>
                <a:cubicBezTo>
                  <a:pt x="87238" y="76848"/>
                  <a:pt x="91813" y="71892"/>
                  <a:pt x="90254" y="60871"/>
                </a:cubicBezTo>
                <a:cubicBezTo>
                  <a:pt x="88729" y="49884"/>
                  <a:pt x="86129" y="46522"/>
                  <a:pt x="85817" y="41565"/>
                </a:cubicBezTo>
                <a:cubicBezTo>
                  <a:pt x="85130" y="30647"/>
                  <a:pt x="94546" y="1"/>
                  <a:pt x="7160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64" name="Google Shape;4764;p48"/>
          <p:cNvSpPr/>
          <p:nvPr/>
        </p:nvSpPr>
        <p:spPr>
          <a:xfrm>
            <a:off x="3121839" y="2126186"/>
            <a:ext cx="1212412" cy="2246947"/>
          </a:xfrm>
          <a:custGeom>
            <a:avLst/>
            <a:gdLst/>
            <a:ahLst/>
            <a:cxnLst/>
            <a:rect l="l" t="t" r="r" b="b"/>
            <a:pathLst>
              <a:path w="75835" h="140544" extrusionOk="0">
                <a:moveTo>
                  <a:pt x="59961" y="0"/>
                </a:moveTo>
                <a:cubicBezTo>
                  <a:pt x="39442" y="485"/>
                  <a:pt x="20241" y="41591"/>
                  <a:pt x="14973" y="62422"/>
                </a:cubicBezTo>
                <a:cubicBezTo>
                  <a:pt x="14626" y="63808"/>
                  <a:pt x="14245" y="65298"/>
                  <a:pt x="13829" y="66927"/>
                </a:cubicBezTo>
                <a:cubicBezTo>
                  <a:pt x="9358" y="84292"/>
                  <a:pt x="0" y="120407"/>
                  <a:pt x="8977" y="133646"/>
                </a:cubicBezTo>
                <a:cubicBezTo>
                  <a:pt x="10814" y="136350"/>
                  <a:pt x="13275" y="137840"/>
                  <a:pt x="16741" y="138256"/>
                </a:cubicBezTo>
                <a:cubicBezTo>
                  <a:pt x="25024" y="139331"/>
                  <a:pt x="35665" y="140544"/>
                  <a:pt x="44815" y="140544"/>
                </a:cubicBezTo>
                <a:lnTo>
                  <a:pt x="44815" y="140509"/>
                </a:lnTo>
                <a:cubicBezTo>
                  <a:pt x="59267" y="140509"/>
                  <a:pt x="67482" y="137563"/>
                  <a:pt x="69943" y="131463"/>
                </a:cubicBezTo>
                <a:cubicBezTo>
                  <a:pt x="72923" y="124150"/>
                  <a:pt x="71883" y="111742"/>
                  <a:pt x="71017" y="100789"/>
                </a:cubicBezTo>
                <a:cubicBezTo>
                  <a:pt x="70324" y="91778"/>
                  <a:pt x="69631" y="83286"/>
                  <a:pt x="70878" y="76944"/>
                </a:cubicBezTo>
                <a:cubicBezTo>
                  <a:pt x="71329" y="75038"/>
                  <a:pt x="71953" y="73131"/>
                  <a:pt x="72750" y="71329"/>
                </a:cubicBezTo>
                <a:cubicBezTo>
                  <a:pt x="74275" y="67586"/>
                  <a:pt x="75835" y="63704"/>
                  <a:pt x="74899" y="57153"/>
                </a:cubicBezTo>
                <a:cubicBezTo>
                  <a:pt x="74344" y="53029"/>
                  <a:pt x="73408" y="48939"/>
                  <a:pt x="72091" y="45023"/>
                </a:cubicBezTo>
                <a:cubicBezTo>
                  <a:pt x="71294" y="42423"/>
                  <a:pt x="70601" y="40205"/>
                  <a:pt x="70428" y="37502"/>
                </a:cubicBezTo>
                <a:cubicBezTo>
                  <a:pt x="70254" y="34763"/>
                  <a:pt x="70601" y="31332"/>
                  <a:pt x="70982" y="27381"/>
                </a:cubicBezTo>
                <a:cubicBezTo>
                  <a:pt x="71814" y="19063"/>
                  <a:pt x="72923" y="7695"/>
                  <a:pt x="68522" y="2773"/>
                </a:cubicBezTo>
                <a:cubicBezTo>
                  <a:pt x="66789" y="901"/>
                  <a:pt x="64189" y="0"/>
                  <a:pt x="6051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65" name="Google Shape;4765;p48"/>
          <p:cNvSpPr/>
          <p:nvPr/>
        </p:nvSpPr>
        <p:spPr>
          <a:xfrm>
            <a:off x="3412756" y="1342649"/>
            <a:ext cx="1343190" cy="2898118"/>
          </a:xfrm>
          <a:custGeom>
            <a:avLst/>
            <a:gdLst/>
            <a:ahLst/>
            <a:cxnLst/>
            <a:rect l="l" t="t" r="r" b="b"/>
            <a:pathLst>
              <a:path w="84015" h="181274" extrusionOk="0">
                <a:moveTo>
                  <a:pt x="66754" y="0"/>
                </a:moveTo>
                <a:cubicBezTo>
                  <a:pt x="66650" y="8110"/>
                  <a:pt x="67932" y="78503"/>
                  <a:pt x="63531" y="84950"/>
                </a:cubicBezTo>
                <a:cubicBezTo>
                  <a:pt x="58783" y="91977"/>
                  <a:pt x="49931" y="96084"/>
                  <a:pt x="41356" y="96084"/>
                </a:cubicBezTo>
                <a:cubicBezTo>
                  <a:pt x="40541" y="96084"/>
                  <a:pt x="39729" y="96047"/>
                  <a:pt x="38923" y="95972"/>
                </a:cubicBezTo>
                <a:cubicBezTo>
                  <a:pt x="29634" y="95105"/>
                  <a:pt x="29495" y="90322"/>
                  <a:pt x="31090" y="88589"/>
                </a:cubicBezTo>
                <a:cubicBezTo>
                  <a:pt x="32684" y="86856"/>
                  <a:pt x="34001" y="83668"/>
                  <a:pt x="33689" y="81761"/>
                </a:cubicBezTo>
                <a:cubicBezTo>
                  <a:pt x="33377" y="79890"/>
                  <a:pt x="35283" y="77013"/>
                  <a:pt x="39928" y="74968"/>
                </a:cubicBezTo>
                <a:cubicBezTo>
                  <a:pt x="44572" y="72923"/>
                  <a:pt x="46374" y="70913"/>
                  <a:pt x="45854" y="70185"/>
                </a:cubicBezTo>
                <a:cubicBezTo>
                  <a:pt x="45778" y="70073"/>
                  <a:pt x="45674" y="70022"/>
                  <a:pt x="45547" y="70022"/>
                </a:cubicBezTo>
                <a:cubicBezTo>
                  <a:pt x="44387" y="70022"/>
                  <a:pt x="41215" y="74188"/>
                  <a:pt x="37509" y="74188"/>
                </a:cubicBezTo>
                <a:cubicBezTo>
                  <a:pt x="37209" y="74188"/>
                  <a:pt x="36906" y="74160"/>
                  <a:pt x="36600" y="74102"/>
                </a:cubicBezTo>
                <a:cubicBezTo>
                  <a:pt x="33377" y="73478"/>
                  <a:pt x="37606" y="67135"/>
                  <a:pt x="39789" y="65541"/>
                </a:cubicBezTo>
                <a:cubicBezTo>
                  <a:pt x="41938" y="63946"/>
                  <a:pt x="44260" y="62075"/>
                  <a:pt x="43983" y="61347"/>
                </a:cubicBezTo>
                <a:cubicBezTo>
                  <a:pt x="43924" y="61202"/>
                  <a:pt x="43803" y="61138"/>
                  <a:pt x="43639" y="61138"/>
                </a:cubicBezTo>
                <a:cubicBezTo>
                  <a:pt x="42938" y="61138"/>
                  <a:pt x="41443" y="62292"/>
                  <a:pt x="40517" y="63219"/>
                </a:cubicBezTo>
                <a:cubicBezTo>
                  <a:pt x="40257" y="63486"/>
                  <a:pt x="40033" y="63588"/>
                  <a:pt x="39833" y="63588"/>
                </a:cubicBezTo>
                <a:cubicBezTo>
                  <a:pt x="39211" y="63588"/>
                  <a:pt x="38826" y="62603"/>
                  <a:pt x="38333" y="62603"/>
                </a:cubicBezTo>
                <a:cubicBezTo>
                  <a:pt x="38288" y="62603"/>
                  <a:pt x="38242" y="62611"/>
                  <a:pt x="38195" y="62629"/>
                </a:cubicBezTo>
                <a:cubicBezTo>
                  <a:pt x="37467" y="62941"/>
                  <a:pt x="38195" y="64362"/>
                  <a:pt x="38195" y="64362"/>
                </a:cubicBezTo>
                <a:cubicBezTo>
                  <a:pt x="38195" y="64362"/>
                  <a:pt x="34001" y="69457"/>
                  <a:pt x="33689" y="73200"/>
                </a:cubicBezTo>
                <a:cubicBezTo>
                  <a:pt x="33468" y="76214"/>
                  <a:pt x="31769" y="81256"/>
                  <a:pt x="29912" y="81256"/>
                </a:cubicBezTo>
                <a:cubicBezTo>
                  <a:pt x="29441" y="81256"/>
                  <a:pt x="28960" y="80931"/>
                  <a:pt x="28490" y="80167"/>
                </a:cubicBezTo>
                <a:cubicBezTo>
                  <a:pt x="26619" y="77117"/>
                  <a:pt x="25475" y="74829"/>
                  <a:pt x="24990" y="73304"/>
                </a:cubicBezTo>
                <a:cubicBezTo>
                  <a:pt x="24955" y="73183"/>
                  <a:pt x="24851" y="73122"/>
                  <a:pt x="24747" y="73122"/>
                </a:cubicBezTo>
                <a:cubicBezTo>
                  <a:pt x="24643" y="73122"/>
                  <a:pt x="24539" y="73183"/>
                  <a:pt x="24504" y="73304"/>
                </a:cubicBezTo>
                <a:cubicBezTo>
                  <a:pt x="24227" y="74587"/>
                  <a:pt x="24123" y="77013"/>
                  <a:pt x="25891" y="79890"/>
                </a:cubicBezTo>
                <a:cubicBezTo>
                  <a:pt x="28218" y="83645"/>
                  <a:pt x="27878" y="86817"/>
                  <a:pt x="26239" y="86817"/>
                </a:cubicBezTo>
                <a:cubicBezTo>
                  <a:pt x="26047" y="86817"/>
                  <a:pt x="25838" y="86773"/>
                  <a:pt x="25613" y="86683"/>
                </a:cubicBezTo>
                <a:cubicBezTo>
                  <a:pt x="23903" y="86004"/>
                  <a:pt x="18894" y="84006"/>
                  <a:pt x="16189" y="84006"/>
                </a:cubicBezTo>
                <a:cubicBezTo>
                  <a:pt x="15441" y="84006"/>
                  <a:pt x="14869" y="84159"/>
                  <a:pt x="14592" y="84534"/>
                </a:cubicBezTo>
                <a:cubicBezTo>
                  <a:pt x="13275" y="86267"/>
                  <a:pt x="19513" y="86128"/>
                  <a:pt x="22425" y="90773"/>
                </a:cubicBezTo>
                <a:cubicBezTo>
                  <a:pt x="25302" y="95382"/>
                  <a:pt x="27901" y="95764"/>
                  <a:pt x="24782" y="96076"/>
                </a:cubicBezTo>
                <a:cubicBezTo>
                  <a:pt x="24243" y="96136"/>
                  <a:pt x="23813" y="96171"/>
                  <a:pt x="23409" y="96171"/>
                </a:cubicBezTo>
                <a:cubicBezTo>
                  <a:pt x="21501" y="96171"/>
                  <a:pt x="20172" y="95386"/>
                  <a:pt x="10675" y="92783"/>
                </a:cubicBezTo>
                <a:cubicBezTo>
                  <a:pt x="10589" y="92759"/>
                  <a:pt x="10453" y="92739"/>
                  <a:pt x="10306" y="92739"/>
                </a:cubicBezTo>
                <a:cubicBezTo>
                  <a:pt x="9803" y="92739"/>
                  <a:pt x="9170" y="92973"/>
                  <a:pt x="9947" y="94100"/>
                </a:cubicBezTo>
                <a:cubicBezTo>
                  <a:pt x="10917" y="95471"/>
                  <a:pt x="16630" y="99036"/>
                  <a:pt x="20922" y="99036"/>
                </a:cubicBezTo>
                <a:cubicBezTo>
                  <a:pt x="21078" y="99036"/>
                  <a:pt x="21233" y="99031"/>
                  <a:pt x="21385" y="99022"/>
                </a:cubicBezTo>
                <a:lnTo>
                  <a:pt x="21385" y="99022"/>
                </a:lnTo>
                <a:cubicBezTo>
                  <a:pt x="21385" y="99022"/>
                  <a:pt x="19513" y="103354"/>
                  <a:pt x="16637" y="104220"/>
                </a:cubicBezTo>
                <a:cubicBezTo>
                  <a:pt x="13760" y="105122"/>
                  <a:pt x="9774" y="105711"/>
                  <a:pt x="10779" y="106577"/>
                </a:cubicBezTo>
                <a:cubicBezTo>
                  <a:pt x="11014" y="106773"/>
                  <a:pt x="11357" y="106843"/>
                  <a:pt x="11764" y="106843"/>
                </a:cubicBezTo>
                <a:cubicBezTo>
                  <a:pt x="12806" y="106843"/>
                  <a:pt x="14260" y="106381"/>
                  <a:pt x="15344" y="106381"/>
                </a:cubicBezTo>
                <a:cubicBezTo>
                  <a:pt x="15713" y="106381"/>
                  <a:pt x="16038" y="106434"/>
                  <a:pt x="16290" y="106577"/>
                </a:cubicBezTo>
                <a:cubicBezTo>
                  <a:pt x="17288" y="107129"/>
                  <a:pt x="19520" y="108098"/>
                  <a:pt x="20724" y="108098"/>
                </a:cubicBezTo>
                <a:cubicBezTo>
                  <a:pt x="21109" y="108098"/>
                  <a:pt x="21388" y="107999"/>
                  <a:pt x="21489" y="107756"/>
                </a:cubicBezTo>
                <a:cubicBezTo>
                  <a:pt x="21940" y="106751"/>
                  <a:pt x="18612" y="106023"/>
                  <a:pt x="19617" y="104844"/>
                </a:cubicBezTo>
                <a:cubicBezTo>
                  <a:pt x="20521" y="103785"/>
                  <a:pt x="24001" y="99001"/>
                  <a:pt x="28496" y="99001"/>
                </a:cubicBezTo>
                <a:cubicBezTo>
                  <a:pt x="29002" y="99001"/>
                  <a:pt x="29521" y="99062"/>
                  <a:pt x="30050" y="99195"/>
                </a:cubicBezTo>
                <a:cubicBezTo>
                  <a:pt x="35283" y="100477"/>
                  <a:pt x="42389" y="99923"/>
                  <a:pt x="41071" y="103527"/>
                </a:cubicBezTo>
                <a:cubicBezTo>
                  <a:pt x="39754" y="107132"/>
                  <a:pt x="27277" y="134097"/>
                  <a:pt x="24747" y="135691"/>
                </a:cubicBezTo>
                <a:cubicBezTo>
                  <a:pt x="22217" y="137285"/>
                  <a:pt x="21350" y="139157"/>
                  <a:pt x="18612" y="140023"/>
                </a:cubicBezTo>
                <a:cubicBezTo>
                  <a:pt x="15840" y="140890"/>
                  <a:pt x="13656" y="142935"/>
                  <a:pt x="12062" y="143489"/>
                </a:cubicBezTo>
                <a:cubicBezTo>
                  <a:pt x="10467" y="144079"/>
                  <a:pt x="763" y="144668"/>
                  <a:pt x="1941" y="145812"/>
                </a:cubicBezTo>
                <a:cubicBezTo>
                  <a:pt x="2419" y="146304"/>
                  <a:pt x="3658" y="146566"/>
                  <a:pt x="5277" y="146566"/>
                </a:cubicBezTo>
                <a:cubicBezTo>
                  <a:pt x="7536" y="146566"/>
                  <a:pt x="10535" y="146055"/>
                  <a:pt x="13240" y="144945"/>
                </a:cubicBezTo>
                <a:cubicBezTo>
                  <a:pt x="16937" y="143455"/>
                  <a:pt x="20260" y="141505"/>
                  <a:pt x="21760" y="141505"/>
                </a:cubicBezTo>
                <a:cubicBezTo>
                  <a:pt x="22144" y="141505"/>
                  <a:pt x="22409" y="141633"/>
                  <a:pt x="22529" y="141930"/>
                </a:cubicBezTo>
                <a:cubicBezTo>
                  <a:pt x="23083" y="143385"/>
                  <a:pt x="19756" y="147579"/>
                  <a:pt x="15562" y="150040"/>
                </a:cubicBezTo>
                <a:cubicBezTo>
                  <a:pt x="11334" y="152501"/>
                  <a:pt x="0" y="159467"/>
                  <a:pt x="1837" y="162517"/>
                </a:cubicBezTo>
                <a:cubicBezTo>
                  <a:pt x="2126" y="162998"/>
                  <a:pt x="2428" y="163205"/>
                  <a:pt x="2755" y="163205"/>
                </a:cubicBezTo>
                <a:cubicBezTo>
                  <a:pt x="4506" y="163205"/>
                  <a:pt x="7001" y="157279"/>
                  <a:pt x="12374" y="155586"/>
                </a:cubicBezTo>
                <a:cubicBezTo>
                  <a:pt x="12374" y="155586"/>
                  <a:pt x="15336" y="153312"/>
                  <a:pt x="17214" y="153312"/>
                </a:cubicBezTo>
                <a:cubicBezTo>
                  <a:pt x="17757" y="153312"/>
                  <a:pt x="18209" y="153502"/>
                  <a:pt x="18474" y="153991"/>
                </a:cubicBezTo>
                <a:cubicBezTo>
                  <a:pt x="19386" y="155705"/>
                  <a:pt x="19769" y="157352"/>
                  <a:pt x="20396" y="157352"/>
                </a:cubicBezTo>
                <a:cubicBezTo>
                  <a:pt x="20556" y="157352"/>
                  <a:pt x="20731" y="157245"/>
                  <a:pt x="20934" y="157007"/>
                </a:cubicBezTo>
                <a:cubicBezTo>
                  <a:pt x="21940" y="155828"/>
                  <a:pt x="21073" y="150907"/>
                  <a:pt x="23673" y="147163"/>
                </a:cubicBezTo>
                <a:cubicBezTo>
                  <a:pt x="26202" y="143536"/>
                  <a:pt x="29498" y="135371"/>
                  <a:pt x="30922" y="135371"/>
                </a:cubicBezTo>
                <a:cubicBezTo>
                  <a:pt x="30981" y="135371"/>
                  <a:pt x="31037" y="135385"/>
                  <a:pt x="31090" y="135414"/>
                </a:cubicBezTo>
                <a:cubicBezTo>
                  <a:pt x="32372" y="136142"/>
                  <a:pt x="32823" y="145708"/>
                  <a:pt x="31956" y="150629"/>
                </a:cubicBezTo>
                <a:cubicBezTo>
                  <a:pt x="31090" y="155551"/>
                  <a:pt x="30362" y="165255"/>
                  <a:pt x="30362" y="166573"/>
                </a:cubicBezTo>
                <a:cubicBezTo>
                  <a:pt x="30362" y="167890"/>
                  <a:pt x="26133" y="176728"/>
                  <a:pt x="27312" y="176728"/>
                </a:cubicBezTo>
                <a:cubicBezTo>
                  <a:pt x="28338" y="176728"/>
                  <a:pt x="29444" y="174860"/>
                  <a:pt x="30766" y="174860"/>
                </a:cubicBezTo>
                <a:cubicBezTo>
                  <a:pt x="30961" y="174860"/>
                  <a:pt x="31161" y="174901"/>
                  <a:pt x="31367" y="174995"/>
                </a:cubicBezTo>
                <a:cubicBezTo>
                  <a:pt x="32888" y="175689"/>
                  <a:pt x="35324" y="181273"/>
                  <a:pt x="36327" y="181273"/>
                </a:cubicBezTo>
                <a:cubicBezTo>
                  <a:pt x="36375" y="181273"/>
                  <a:pt x="36420" y="181260"/>
                  <a:pt x="36462" y="181233"/>
                </a:cubicBezTo>
                <a:cubicBezTo>
                  <a:pt x="37328" y="180644"/>
                  <a:pt x="33412" y="170801"/>
                  <a:pt x="33481" y="169484"/>
                </a:cubicBezTo>
                <a:cubicBezTo>
                  <a:pt x="33550" y="168167"/>
                  <a:pt x="31817" y="160923"/>
                  <a:pt x="32823" y="160784"/>
                </a:cubicBezTo>
                <a:cubicBezTo>
                  <a:pt x="32831" y="160783"/>
                  <a:pt x="32839" y="160783"/>
                  <a:pt x="32848" y="160783"/>
                </a:cubicBezTo>
                <a:cubicBezTo>
                  <a:pt x="33880" y="160783"/>
                  <a:pt x="38875" y="168643"/>
                  <a:pt x="39971" y="168643"/>
                </a:cubicBezTo>
                <a:cubicBezTo>
                  <a:pt x="40007" y="168643"/>
                  <a:pt x="40039" y="168635"/>
                  <a:pt x="40066" y="168617"/>
                </a:cubicBezTo>
                <a:cubicBezTo>
                  <a:pt x="40933" y="168028"/>
                  <a:pt x="38680" y="163592"/>
                  <a:pt x="35006" y="159329"/>
                </a:cubicBezTo>
                <a:cubicBezTo>
                  <a:pt x="31332" y="155066"/>
                  <a:pt x="35873" y="151357"/>
                  <a:pt x="36011" y="148758"/>
                </a:cubicBezTo>
                <a:cubicBezTo>
                  <a:pt x="36150" y="146124"/>
                  <a:pt x="37155" y="136280"/>
                  <a:pt x="36739" y="131220"/>
                </a:cubicBezTo>
                <a:cubicBezTo>
                  <a:pt x="36289" y="126125"/>
                  <a:pt x="40517" y="110459"/>
                  <a:pt x="47761" y="106716"/>
                </a:cubicBezTo>
                <a:cubicBezTo>
                  <a:pt x="54519" y="103181"/>
                  <a:pt x="64778" y="100027"/>
                  <a:pt x="69042" y="96110"/>
                </a:cubicBezTo>
                <a:cubicBezTo>
                  <a:pt x="69943" y="95261"/>
                  <a:pt x="71095" y="94836"/>
                  <a:pt x="72243" y="94836"/>
                </a:cubicBezTo>
                <a:cubicBezTo>
                  <a:pt x="73391" y="94836"/>
                  <a:pt x="74535" y="95261"/>
                  <a:pt x="75419" y="96110"/>
                </a:cubicBezTo>
                <a:cubicBezTo>
                  <a:pt x="77429" y="97947"/>
                  <a:pt x="79231" y="99611"/>
                  <a:pt x="81276" y="101240"/>
                </a:cubicBezTo>
                <a:cubicBezTo>
                  <a:pt x="81900" y="97912"/>
                  <a:pt x="82732" y="94620"/>
                  <a:pt x="83772" y="91431"/>
                </a:cubicBezTo>
                <a:cubicBezTo>
                  <a:pt x="83876" y="91154"/>
                  <a:pt x="83945" y="90877"/>
                  <a:pt x="84014" y="90634"/>
                </a:cubicBezTo>
                <a:cubicBezTo>
                  <a:pt x="83425" y="89594"/>
                  <a:pt x="82801" y="88589"/>
                  <a:pt x="82108" y="87549"/>
                </a:cubicBezTo>
                <a:cubicBezTo>
                  <a:pt x="77706" y="81137"/>
                  <a:pt x="77082" y="8769"/>
                  <a:pt x="77637" y="0"/>
                </a:cubicBez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66" name="Google Shape;4766;p48"/>
          <p:cNvSpPr/>
          <p:nvPr/>
        </p:nvSpPr>
        <p:spPr>
          <a:xfrm>
            <a:off x="3412756" y="2320120"/>
            <a:ext cx="963615" cy="1920674"/>
          </a:xfrm>
          <a:custGeom>
            <a:avLst/>
            <a:gdLst/>
            <a:ahLst/>
            <a:cxnLst/>
            <a:rect l="l" t="t" r="r" b="b"/>
            <a:pathLst>
              <a:path w="60273" h="120136" extrusionOk="0">
                <a:moveTo>
                  <a:pt x="43639" y="0"/>
                </a:moveTo>
                <a:cubicBezTo>
                  <a:pt x="42938" y="0"/>
                  <a:pt x="41443" y="1154"/>
                  <a:pt x="40517" y="2081"/>
                </a:cubicBezTo>
                <a:cubicBezTo>
                  <a:pt x="40257" y="2348"/>
                  <a:pt x="40033" y="2450"/>
                  <a:pt x="39833" y="2450"/>
                </a:cubicBezTo>
                <a:cubicBezTo>
                  <a:pt x="39211" y="2450"/>
                  <a:pt x="38826" y="1465"/>
                  <a:pt x="38333" y="1465"/>
                </a:cubicBezTo>
                <a:cubicBezTo>
                  <a:pt x="38288" y="1465"/>
                  <a:pt x="38242" y="1473"/>
                  <a:pt x="38195" y="1491"/>
                </a:cubicBezTo>
                <a:cubicBezTo>
                  <a:pt x="37467" y="1803"/>
                  <a:pt x="38195" y="3224"/>
                  <a:pt x="38195" y="3224"/>
                </a:cubicBezTo>
                <a:cubicBezTo>
                  <a:pt x="38195" y="3224"/>
                  <a:pt x="34001" y="8319"/>
                  <a:pt x="33689" y="12062"/>
                </a:cubicBezTo>
                <a:cubicBezTo>
                  <a:pt x="33468" y="15076"/>
                  <a:pt x="31769" y="20118"/>
                  <a:pt x="29912" y="20118"/>
                </a:cubicBezTo>
                <a:cubicBezTo>
                  <a:pt x="29441" y="20118"/>
                  <a:pt x="28960" y="19793"/>
                  <a:pt x="28490" y="19029"/>
                </a:cubicBezTo>
                <a:cubicBezTo>
                  <a:pt x="26619" y="15979"/>
                  <a:pt x="25475" y="13691"/>
                  <a:pt x="24990" y="12166"/>
                </a:cubicBezTo>
                <a:cubicBezTo>
                  <a:pt x="24955" y="12045"/>
                  <a:pt x="24851" y="11984"/>
                  <a:pt x="24747" y="11984"/>
                </a:cubicBezTo>
                <a:cubicBezTo>
                  <a:pt x="24643" y="11984"/>
                  <a:pt x="24539" y="12045"/>
                  <a:pt x="24504" y="12166"/>
                </a:cubicBezTo>
                <a:cubicBezTo>
                  <a:pt x="24227" y="13449"/>
                  <a:pt x="24123" y="15875"/>
                  <a:pt x="25891" y="18752"/>
                </a:cubicBezTo>
                <a:cubicBezTo>
                  <a:pt x="28218" y="22507"/>
                  <a:pt x="27878" y="25679"/>
                  <a:pt x="26239" y="25679"/>
                </a:cubicBezTo>
                <a:cubicBezTo>
                  <a:pt x="26047" y="25679"/>
                  <a:pt x="25838" y="25635"/>
                  <a:pt x="25613" y="25545"/>
                </a:cubicBezTo>
                <a:cubicBezTo>
                  <a:pt x="23903" y="24866"/>
                  <a:pt x="18894" y="22868"/>
                  <a:pt x="16189" y="22868"/>
                </a:cubicBezTo>
                <a:cubicBezTo>
                  <a:pt x="15441" y="22868"/>
                  <a:pt x="14869" y="23021"/>
                  <a:pt x="14592" y="23396"/>
                </a:cubicBezTo>
                <a:cubicBezTo>
                  <a:pt x="13275" y="25129"/>
                  <a:pt x="19513" y="24990"/>
                  <a:pt x="22425" y="29635"/>
                </a:cubicBezTo>
                <a:cubicBezTo>
                  <a:pt x="25302" y="34244"/>
                  <a:pt x="27901" y="34626"/>
                  <a:pt x="24782" y="34938"/>
                </a:cubicBezTo>
                <a:cubicBezTo>
                  <a:pt x="24243" y="34998"/>
                  <a:pt x="23813" y="35033"/>
                  <a:pt x="23409" y="35033"/>
                </a:cubicBezTo>
                <a:cubicBezTo>
                  <a:pt x="21501" y="35033"/>
                  <a:pt x="20172" y="34248"/>
                  <a:pt x="10675" y="31645"/>
                </a:cubicBezTo>
                <a:cubicBezTo>
                  <a:pt x="10589" y="31621"/>
                  <a:pt x="10453" y="31601"/>
                  <a:pt x="10306" y="31601"/>
                </a:cubicBezTo>
                <a:cubicBezTo>
                  <a:pt x="9803" y="31601"/>
                  <a:pt x="9170" y="31835"/>
                  <a:pt x="9947" y="32962"/>
                </a:cubicBezTo>
                <a:cubicBezTo>
                  <a:pt x="10917" y="34333"/>
                  <a:pt x="16630" y="37898"/>
                  <a:pt x="20922" y="37898"/>
                </a:cubicBezTo>
                <a:cubicBezTo>
                  <a:pt x="21078" y="37898"/>
                  <a:pt x="21233" y="37893"/>
                  <a:pt x="21385" y="37884"/>
                </a:cubicBezTo>
                <a:lnTo>
                  <a:pt x="21385" y="37884"/>
                </a:lnTo>
                <a:cubicBezTo>
                  <a:pt x="21385" y="37884"/>
                  <a:pt x="19513" y="42216"/>
                  <a:pt x="16637" y="43082"/>
                </a:cubicBezTo>
                <a:cubicBezTo>
                  <a:pt x="13760" y="43984"/>
                  <a:pt x="9774" y="44573"/>
                  <a:pt x="10779" y="45439"/>
                </a:cubicBezTo>
                <a:cubicBezTo>
                  <a:pt x="11014" y="45635"/>
                  <a:pt x="11357" y="45705"/>
                  <a:pt x="11764" y="45705"/>
                </a:cubicBezTo>
                <a:cubicBezTo>
                  <a:pt x="12806" y="45705"/>
                  <a:pt x="14260" y="45243"/>
                  <a:pt x="15344" y="45243"/>
                </a:cubicBezTo>
                <a:cubicBezTo>
                  <a:pt x="15713" y="45243"/>
                  <a:pt x="16038" y="45296"/>
                  <a:pt x="16290" y="45439"/>
                </a:cubicBezTo>
                <a:cubicBezTo>
                  <a:pt x="17288" y="45991"/>
                  <a:pt x="19520" y="46960"/>
                  <a:pt x="20724" y="46960"/>
                </a:cubicBezTo>
                <a:cubicBezTo>
                  <a:pt x="21109" y="46960"/>
                  <a:pt x="21388" y="46861"/>
                  <a:pt x="21489" y="46618"/>
                </a:cubicBezTo>
                <a:cubicBezTo>
                  <a:pt x="21940" y="45613"/>
                  <a:pt x="18612" y="44885"/>
                  <a:pt x="19617" y="43706"/>
                </a:cubicBezTo>
                <a:cubicBezTo>
                  <a:pt x="20521" y="42647"/>
                  <a:pt x="24001" y="37863"/>
                  <a:pt x="28496" y="37863"/>
                </a:cubicBezTo>
                <a:cubicBezTo>
                  <a:pt x="29002" y="37863"/>
                  <a:pt x="29521" y="37924"/>
                  <a:pt x="30050" y="38057"/>
                </a:cubicBezTo>
                <a:cubicBezTo>
                  <a:pt x="35283" y="39339"/>
                  <a:pt x="42389" y="38785"/>
                  <a:pt x="41071" y="42389"/>
                </a:cubicBezTo>
                <a:cubicBezTo>
                  <a:pt x="39754" y="45994"/>
                  <a:pt x="27277" y="72959"/>
                  <a:pt x="24747" y="74553"/>
                </a:cubicBezTo>
                <a:cubicBezTo>
                  <a:pt x="22217" y="76147"/>
                  <a:pt x="21350" y="78019"/>
                  <a:pt x="18612" y="78885"/>
                </a:cubicBezTo>
                <a:cubicBezTo>
                  <a:pt x="15840" y="79752"/>
                  <a:pt x="13656" y="81797"/>
                  <a:pt x="12062" y="82351"/>
                </a:cubicBezTo>
                <a:cubicBezTo>
                  <a:pt x="10467" y="82941"/>
                  <a:pt x="763" y="83530"/>
                  <a:pt x="1941" y="84674"/>
                </a:cubicBezTo>
                <a:cubicBezTo>
                  <a:pt x="2419" y="85166"/>
                  <a:pt x="3658" y="85428"/>
                  <a:pt x="5277" y="85428"/>
                </a:cubicBezTo>
                <a:cubicBezTo>
                  <a:pt x="7536" y="85428"/>
                  <a:pt x="10535" y="84917"/>
                  <a:pt x="13240" y="83807"/>
                </a:cubicBezTo>
                <a:cubicBezTo>
                  <a:pt x="16937" y="82317"/>
                  <a:pt x="20260" y="80367"/>
                  <a:pt x="21760" y="80367"/>
                </a:cubicBezTo>
                <a:cubicBezTo>
                  <a:pt x="22144" y="80367"/>
                  <a:pt x="22409" y="80495"/>
                  <a:pt x="22529" y="80792"/>
                </a:cubicBezTo>
                <a:cubicBezTo>
                  <a:pt x="23083" y="82247"/>
                  <a:pt x="19756" y="86441"/>
                  <a:pt x="15562" y="88902"/>
                </a:cubicBezTo>
                <a:cubicBezTo>
                  <a:pt x="11334" y="91363"/>
                  <a:pt x="0" y="98329"/>
                  <a:pt x="1837" y="101379"/>
                </a:cubicBezTo>
                <a:cubicBezTo>
                  <a:pt x="2126" y="101860"/>
                  <a:pt x="2428" y="102067"/>
                  <a:pt x="2755" y="102067"/>
                </a:cubicBezTo>
                <a:cubicBezTo>
                  <a:pt x="4506" y="102067"/>
                  <a:pt x="7001" y="96141"/>
                  <a:pt x="12374" y="94448"/>
                </a:cubicBezTo>
                <a:cubicBezTo>
                  <a:pt x="12374" y="94448"/>
                  <a:pt x="15336" y="92174"/>
                  <a:pt x="17214" y="92174"/>
                </a:cubicBezTo>
                <a:cubicBezTo>
                  <a:pt x="17757" y="92174"/>
                  <a:pt x="18209" y="92364"/>
                  <a:pt x="18474" y="92853"/>
                </a:cubicBezTo>
                <a:cubicBezTo>
                  <a:pt x="19386" y="94567"/>
                  <a:pt x="19769" y="96214"/>
                  <a:pt x="20396" y="96214"/>
                </a:cubicBezTo>
                <a:cubicBezTo>
                  <a:pt x="20556" y="96214"/>
                  <a:pt x="20731" y="96107"/>
                  <a:pt x="20934" y="95869"/>
                </a:cubicBezTo>
                <a:cubicBezTo>
                  <a:pt x="21940" y="94690"/>
                  <a:pt x="21073" y="89769"/>
                  <a:pt x="23673" y="86025"/>
                </a:cubicBezTo>
                <a:cubicBezTo>
                  <a:pt x="26202" y="82398"/>
                  <a:pt x="29498" y="74233"/>
                  <a:pt x="30922" y="74233"/>
                </a:cubicBezTo>
                <a:cubicBezTo>
                  <a:pt x="30981" y="74233"/>
                  <a:pt x="31037" y="74247"/>
                  <a:pt x="31090" y="74276"/>
                </a:cubicBezTo>
                <a:cubicBezTo>
                  <a:pt x="32372" y="75004"/>
                  <a:pt x="32823" y="84570"/>
                  <a:pt x="31956" y="89491"/>
                </a:cubicBezTo>
                <a:cubicBezTo>
                  <a:pt x="31090" y="94413"/>
                  <a:pt x="30362" y="104117"/>
                  <a:pt x="30362" y="105435"/>
                </a:cubicBezTo>
                <a:cubicBezTo>
                  <a:pt x="30362" y="106752"/>
                  <a:pt x="26133" y="115590"/>
                  <a:pt x="27312" y="115590"/>
                </a:cubicBezTo>
                <a:cubicBezTo>
                  <a:pt x="28338" y="115590"/>
                  <a:pt x="29444" y="113722"/>
                  <a:pt x="30766" y="113722"/>
                </a:cubicBezTo>
                <a:cubicBezTo>
                  <a:pt x="30961" y="113722"/>
                  <a:pt x="31161" y="113763"/>
                  <a:pt x="31367" y="113857"/>
                </a:cubicBezTo>
                <a:cubicBezTo>
                  <a:pt x="32888" y="114551"/>
                  <a:pt x="35324" y="120135"/>
                  <a:pt x="36327" y="120135"/>
                </a:cubicBezTo>
                <a:cubicBezTo>
                  <a:pt x="36375" y="120135"/>
                  <a:pt x="36420" y="120122"/>
                  <a:pt x="36462" y="120095"/>
                </a:cubicBezTo>
                <a:cubicBezTo>
                  <a:pt x="37328" y="119506"/>
                  <a:pt x="33412" y="109663"/>
                  <a:pt x="33481" y="108346"/>
                </a:cubicBezTo>
                <a:cubicBezTo>
                  <a:pt x="33550" y="107029"/>
                  <a:pt x="31817" y="99785"/>
                  <a:pt x="32823" y="99646"/>
                </a:cubicBezTo>
                <a:cubicBezTo>
                  <a:pt x="32831" y="99645"/>
                  <a:pt x="32839" y="99645"/>
                  <a:pt x="32848" y="99645"/>
                </a:cubicBezTo>
                <a:cubicBezTo>
                  <a:pt x="33880" y="99645"/>
                  <a:pt x="38875" y="107505"/>
                  <a:pt x="39971" y="107505"/>
                </a:cubicBezTo>
                <a:cubicBezTo>
                  <a:pt x="40007" y="107505"/>
                  <a:pt x="40039" y="107497"/>
                  <a:pt x="40066" y="107479"/>
                </a:cubicBezTo>
                <a:cubicBezTo>
                  <a:pt x="40933" y="106890"/>
                  <a:pt x="38680" y="102454"/>
                  <a:pt x="35006" y="98191"/>
                </a:cubicBezTo>
                <a:cubicBezTo>
                  <a:pt x="31332" y="93928"/>
                  <a:pt x="35873" y="90219"/>
                  <a:pt x="36011" y="87620"/>
                </a:cubicBezTo>
                <a:cubicBezTo>
                  <a:pt x="36150" y="84986"/>
                  <a:pt x="37155" y="75142"/>
                  <a:pt x="36739" y="70082"/>
                </a:cubicBezTo>
                <a:cubicBezTo>
                  <a:pt x="36289" y="64987"/>
                  <a:pt x="40517" y="49321"/>
                  <a:pt x="47761" y="45578"/>
                </a:cubicBezTo>
                <a:cubicBezTo>
                  <a:pt x="51400" y="43672"/>
                  <a:pt x="56079" y="41869"/>
                  <a:pt x="60273" y="39998"/>
                </a:cubicBezTo>
                <a:cubicBezTo>
                  <a:pt x="59337" y="35353"/>
                  <a:pt x="58262" y="32407"/>
                  <a:pt x="57500" y="29877"/>
                </a:cubicBezTo>
                <a:cubicBezTo>
                  <a:pt x="52753" y="33194"/>
                  <a:pt x="47097" y="34935"/>
                  <a:pt x="41331" y="34935"/>
                </a:cubicBezTo>
                <a:cubicBezTo>
                  <a:pt x="40529" y="34935"/>
                  <a:pt x="39726" y="34901"/>
                  <a:pt x="38923" y="34834"/>
                </a:cubicBezTo>
                <a:cubicBezTo>
                  <a:pt x="29634" y="33967"/>
                  <a:pt x="29495" y="29184"/>
                  <a:pt x="31090" y="27451"/>
                </a:cubicBezTo>
                <a:cubicBezTo>
                  <a:pt x="32684" y="25718"/>
                  <a:pt x="34001" y="22530"/>
                  <a:pt x="33689" y="20623"/>
                </a:cubicBezTo>
                <a:cubicBezTo>
                  <a:pt x="33377" y="18752"/>
                  <a:pt x="35283" y="15875"/>
                  <a:pt x="39928" y="13830"/>
                </a:cubicBezTo>
                <a:cubicBezTo>
                  <a:pt x="44572" y="11785"/>
                  <a:pt x="46374" y="9775"/>
                  <a:pt x="45854" y="9047"/>
                </a:cubicBezTo>
                <a:cubicBezTo>
                  <a:pt x="45778" y="8935"/>
                  <a:pt x="45674" y="8884"/>
                  <a:pt x="45547" y="8884"/>
                </a:cubicBezTo>
                <a:cubicBezTo>
                  <a:pt x="44387" y="8884"/>
                  <a:pt x="41215" y="13050"/>
                  <a:pt x="37509" y="13050"/>
                </a:cubicBezTo>
                <a:cubicBezTo>
                  <a:pt x="37209" y="13050"/>
                  <a:pt x="36906" y="13022"/>
                  <a:pt x="36600" y="12964"/>
                </a:cubicBezTo>
                <a:cubicBezTo>
                  <a:pt x="33377" y="12340"/>
                  <a:pt x="37606" y="5997"/>
                  <a:pt x="39789" y="4403"/>
                </a:cubicBezTo>
                <a:cubicBezTo>
                  <a:pt x="41938" y="2808"/>
                  <a:pt x="44260" y="937"/>
                  <a:pt x="43983" y="209"/>
                </a:cubicBezTo>
                <a:cubicBezTo>
                  <a:pt x="43924" y="64"/>
                  <a:pt x="43803" y="0"/>
                  <a:pt x="43639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67" name="Google Shape;4767;p48"/>
          <p:cNvSpPr/>
          <p:nvPr/>
        </p:nvSpPr>
        <p:spPr>
          <a:xfrm>
            <a:off x="4682261" y="1987651"/>
            <a:ext cx="1490595" cy="2524011"/>
          </a:xfrm>
          <a:custGeom>
            <a:avLst/>
            <a:gdLst/>
            <a:ahLst/>
            <a:cxnLst/>
            <a:rect l="l" t="t" r="r" b="b"/>
            <a:pathLst>
              <a:path w="93235" h="157874" extrusionOk="0">
                <a:moveTo>
                  <a:pt x="24227" y="0"/>
                </a:moveTo>
                <a:cubicBezTo>
                  <a:pt x="18058" y="0"/>
                  <a:pt x="13206" y="1872"/>
                  <a:pt x="9809" y="5650"/>
                </a:cubicBezTo>
                <a:cubicBezTo>
                  <a:pt x="2808" y="13379"/>
                  <a:pt x="4090" y="26411"/>
                  <a:pt x="5130" y="36913"/>
                </a:cubicBezTo>
                <a:cubicBezTo>
                  <a:pt x="5477" y="40344"/>
                  <a:pt x="5789" y="43602"/>
                  <a:pt x="5685" y="45612"/>
                </a:cubicBezTo>
                <a:cubicBezTo>
                  <a:pt x="5546" y="47310"/>
                  <a:pt x="5061" y="48870"/>
                  <a:pt x="4368" y="51088"/>
                </a:cubicBezTo>
                <a:cubicBezTo>
                  <a:pt x="2912" y="55490"/>
                  <a:pt x="1872" y="60030"/>
                  <a:pt x="1248" y="64605"/>
                </a:cubicBezTo>
                <a:cubicBezTo>
                  <a:pt x="1" y="73478"/>
                  <a:pt x="2288" y="79128"/>
                  <a:pt x="3952" y="83252"/>
                </a:cubicBezTo>
                <a:cubicBezTo>
                  <a:pt x="4541" y="84534"/>
                  <a:pt x="4992" y="85921"/>
                  <a:pt x="5338" y="87307"/>
                </a:cubicBezTo>
                <a:cubicBezTo>
                  <a:pt x="6343" y="92471"/>
                  <a:pt x="5719" y="100374"/>
                  <a:pt x="5061" y="108761"/>
                </a:cubicBezTo>
                <a:cubicBezTo>
                  <a:pt x="4056" y="121273"/>
                  <a:pt x="3016" y="134201"/>
                  <a:pt x="6759" y="143386"/>
                </a:cubicBezTo>
                <a:cubicBezTo>
                  <a:pt x="11993" y="156348"/>
                  <a:pt x="28213" y="157873"/>
                  <a:pt x="39928" y="157873"/>
                </a:cubicBezTo>
                <a:cubicBezTo>
                  <a:pt x="49563" y="157873"/>
                  <a:pt x="60585" y="156626"/>
                  <a:pt x="69111" y="155517"/>
                </a:cubicBezTo>
                <a:cubicBezTo>
                  <a:pt x="75038" y="154754"/>
                  <a:pt x="79682" y="151947"/>
                  <a:pt x="82940" y="147164"/>
                </a:cubicBezTo>
                <a:cubicBezTo>
                  <a:pt x="93234" y="131948"/>
                  <a:pt x="86476" y="101136"/>
                  <a:pt x="79336" y="73409"/>
                </a:cubicBezTo>
                <a:cubicBezTo>
                  <a:pt x="78920" y="71814"/>
                  <a:pt x="78539" y="70324"/>
                  <a:pt x="78192" y="68972"/>
                </a:cubicBezTo>
                <a:cubicBezTo>
                  <a:pt x="75627" y="58921"/>
                  <a:pt x="69354" y="41903"/>
                  <a:pt x="59996" y="27035"/>
                </a:cubicBezTo>
                <a:cubicBezTo>
                  <a:pt x="49009" y="9636"/>
                  <a:pt x="36913" y="278"/>
                  <a:pt x="2499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68" name="Google Shape;4768;p48"/>
          <p:cNvSpPr/>
          <p:nvPr/>
        </p:nvSpPr>
        <p:spPr>
          <a:xfrm>
            <a:off x="4951578" y="2032737"/>
            <a:ext cx="469233" cy="412046"/>
          </a:xfrm>
          <a:custGeom>
            <a:avLst/>
            <a:gdLst/>
            <a:ahLst/>
            <a:cxnLst/>
            <a:rect l="l" t="t" r="r" b="b"/>
            <a:pathLst>
              <a:path w="29350" h="25773" extrusionOk="0">
                <a:moveTo>
                  <a:pt x="9055" y="0"/>
                </a:moveTo>
                <a:cubicBezTo>
                  <a:pt x="5398" y="0"/>
                  <a:pt x="2092" y="1469"/>
                  <a:pt x="936" y="5741"/>
                </a:cubicBezTo>
                <a:cubicBezTo>
                  <a:pt x="0" y="9276"/>
                  <a:pt x="2288" y="12846"/>
                  <a:pt x="4783" y="15515"/>
                </a:cubicBezTo>
                <a:cubicBezTo>
                  <a:pt x="8214" y="19154"/>
                  <a:pt x="12235" y="22170"/>
                  <a:pt x="16706" y="24423"/>
                </a:cubicBezTo>
                <a:cubicBezTo>
                  <a:pt x="18513" y="25331"/>
                  <a:pt x="20312" y="25772"/>
                  <a:pt x="21944" y="25772"/>
                </a:cubicBezTo>
                <a:cubicBezTo>
                  <a:pt x="26225" y="25772"/>
                  <a:pt x="29349" y="22731"/>
                  <a:pt x="28421" y="17109"/>
                </a:cubicBezTo>
                <a:cubicBezTo>
                  <a:pt x="27381" y="10767"/>
                  <a:pt x="23152" y="4771"/>
                  <a:pt x="17295" y="1998"/>
                </a:cubicBezTo>
                <a:cubicBezTo>
                  <a:pt x="14885" y="868"/>
                  <a:pt x="11866" y="0"/>
                  <a:pt x="90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69" name="Google Shape;4769;p48"/>
          <p:cNvSpPr/>
          <p:nvPr/>
        </p:nvSpPr>
        <p:spPr>
          <a:xfrm>
            <a:off x="5392237" y="2446409"/>
            <a:ext cx="178868" cy="148236"/>
          </a:xfrm>
          <a:custGeom>
            <a:avLst/>
            <a:gdLst/>
            <a:ahLst/>
            <a:cxnLst/>
            <a:rect l="l" t="t" r="r" b="b"/>
            <a:pathLst>
              <a:path w="11188" h="9272" extrusionOk="0">
                <a:moveTo>
                  <a:pt x="6445" y="1"/>
                </a:moveTo>
                <a:cubicBezTo>
                  <a:pt x="1696" y="1"/>
                  <a:pt x="0" y="9272"/>
                  <a:pt x="4510" y="9272"/>
                </a:cubicBezTo>
                <a:cubicBezTo>
                  <a:pt x="5480" y="9272"/>
                  <a:pt x="6736" y="8843"/>
                  <a:pt x="8310" y="7803"/>
                </a:cubicBezTo>
                <a:cubicBezTo>
                  <a:pt x="9523" y="7005"/>
                  <a:pt x="10702" y="5931"/>
                  <a:pt x="10979" y="4475"/>
                </a:cubicBezTo>
                <a:cubicBezTo>
                  <a:pt x="11187" y="3332"/>
                  <a:pt x="10737" y="2119"/>
                  <a:pt x="9801" y="1391"/>
                </a:cubicBezTo>
                <a:cubicBezTo>
                  <a:pt x="8568" y="407"/>
                  <a:pt x="7439" y="1"/>
                  <a:pt x="64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0" name="Google Shape;4770;p48"/>
          <p:cNvSpPr/>
          <p:nvPr/>
        </p:nvSpPr>
        <p:spPr>
          <a:xfrm>
            <a:off x="5149956" y="3266110"/>
            <a:ext cx="831734" cy="650100"/>
          </a:xfrm>
          <a:custGeom>
            <a:avLst/>
            <a:gdLst/>
            <a:ahLst/>
            <a:cxnLst/>
            <a:rect l="l" t="t" r="r" b="b"/>
            <a:pathLst>
              <a:path w="52024" h="40663" extrusionOk="0">
                <a:moveTo>
                  <a:pt x="30597" y="1"/>
                </a:moveTo>
                <a:cubicBezTo>
                  <a:pt x="26049" y="1"/>
                  <a:pt x="21213" y="1144"/>
                  <a:pt x="16533" y="2110"/>
                </a:cubicBezTo>
                <a:cubicBezTo>
                  <a:pt x="15216" y="2387"/>
                  <a:pt x="13933" y="2803"/>
                  <a:pt x="12720" y="3357"/>
                </a:cubicBezTo>
                <a:cubicBezTo>
                  <a:pt x="7972" y="5576"/>
                  <a:pt x="3778" y="9839"/>
                  <a:pt x="1941" y="14483"/>
                </a:cubicBezTo>
                <a:cubicBezTo>
                  <a:pt x="0" y="19405"/>
                  <a:pt x="624" y="25435"/>
                  <a:pt x="4229" y="29317"/>
                </a:cubicBezTo>
                <a:cubicBezTo>
                  <a:pt x="8804" y="34204"/>
                  <a:pt x="16290" y="34412"/>
                  <a:pt x="22702" y="36353"/>
                </a:cubicBezTo>
                <a:cubicBezTo>
                  <a:pt x="26306" y="37427"/>
                  <a:pt x="29668" y="39126"/>
                  <a:pt x="33308" y="40061"/>
                </a:cubicBezTo>
                <a:cubicBezTo>
                  <a:pt x="34769" y="40437"/>
                  <a:pt x="36303" y="40662"/>
                  <a:pt x="37817" y="40662"/>
                </a:cubicBezTo>
                <a:cubicBezTo>
                  <a:pt x="40074" y="40662"/>
                  <a:pt x="42289" y="40162"/>
                  <a:pt x="44156" y="38918"/>
                </a:cubicBezTo>
                <a:cubicBezTo>
                  <a:pt x="46547" y="37289"/>
                  <a:pt x="48038" y="34620"/>
                  <a:pt x="49008" y="31847"/>
                </a:cubicBezTo>
                <a:cubicBezTo>
                  <a:pt x="52024" y="23182"/>
                  <a:pt x="49840" y="13201"/>
                  <a:pt x="44156" y="6130"/>
                </a:cubicBezTo>
                <a:cubicBezTo>
                  <a:pt x="40406" y="1429"/>
                  <a:pt x="35681" y="1"/>
                  <a:pt x="3059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1" name="Google Shape;4771;p48"/>
          <p:cNvSpPr/>
          <p:nvPr/>
        </p:nvSpPr>
        <p:spPr>
          <a:xfrm>
            <a:off x="5214227" y="4334952"/>
            <a:ext cx="69274" cy="48778"/>
          </a:xfrm>
          <a:custGeom>
            <a:avLst/>
            <a:gdLst/>
            <a:ahLst/>
            <a:cxnLst/>
            <a:rect l="l" t="t" r="r" b="b"/>
            <a:pathLst>
              <a:path w="4333" h="3051" extrusionOk="0">
                <a:moveTo>
                  <a:pt x="2045" y="0"/>
                </a:moveTo>
                <a:cubicBezTo>
                  <a:pt x="1" y="0"/>
                  <a:pt x="1" y="3050"/>
                  <a:pt x="2045" y="3050"/>
                </a:cubicBezTo>
                <a:lnTo>
                  <a:pt x="2323" y="3050"/>
                </a:lnTo>
                <a:cubicBezTo>
                  <a:pt x="4333" y="3050"/>
                  <a:pt x="4333" y="0"/>
                  <a:pt x="2323" y="0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2" name="Google Shape;4772;p48"/>
          <p:cNvSpPr/>
          <p:nvPr/>
        </p:nvSpPr>
        <p:spPr>
          <a:xfrm>
            <a:off x="5067938" y="4136574"/>
            <a:ext cx="62079" cy="48218"/>
          </a:xfrm>
          <a:custGeom>
            <a:avLst/>
            <a:gdLst/>
            <a:ahLst/>
            <a:cxnLst/>
            <a:rect l="l" t="t" r="r" b="b"/>
            <a:pathLst>
              <a:path w="3883" h="3016" extrusionOk="0">
                <a:moveTo>
                  <a:pt x="1941" y="0"/>
                </a:moveTo>
                <a:cubicBezTo>
                  <a:pt x="1" y="0"/>
                  <a:pt x="1" y="3015"/>
                  <a:pt x="1941" y="3015"/>
                </a:cubicBezTo>
                <a:cubicBezTo>
                  <a:pt x="3882" y="3015"/>
                  <a:pt x="3882" y="0"/>
                  <a:pt x="1941" y="0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3" name="Google Shape;4773;p48"/>
          <p:cNvSpPr/>
          <p:nvPr/>
        </p:nvSpPr>
        <p:spPr>
          <a:xfrm>
            <a:off x="5095645" y="3836224"/>
            <a:ext cx="62079" cy="48778"/>
          </a:xfrm>
          <a:custGeom>
            <a:avLst/>
            <a:gdLst/>
            <a:ahLst/>
            <a:cxnLst/>
            <a:rect l="l" t="t" r="r" b="b"/>
            <a:pathLst>
              <a:path w="3883" h="3051" extrusionOk="0">
                <a:moveTo>
                  <a:pt x="1941" y="1"/>
                </a:moveTo>
                <a:cubicBezTo>
                  <a:pt x="0" y="1"/>
                  <a:pt x="0" y="3051"/>
                  <a:pt x="1941" y="3051"/>
                </a:cubicBezTo>
                <a:cubicBezTo>
                  <a:pt x="3882" y="3051"/>
                  <a:pt x="3882" y="1"/>
                  <a:pt x="1941" y="1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4" name="Google Shape;4774;p48"/>
          <p:cNvSpPr/>
          <p:nvPr/>
        </p:nvSpPr>
        <p:spPr>
          <a:xfrm>
            <a:off x="5432558" y="4136574"/>
            <a:ext cx="62623" cy="48218"/>
          </a:xfrm>
          <a:custGeom>
            <a:avLst/>
            <a:gdLst/>
            <a:ahLst/>
            <a:cxnLst/>
            <a:rect l="l" t="t" r="r" b="b"/>
            <a:pathLst>
              <a:path w="3917" h="3016" extrusionOk="0">
                <a:moveTo>
                  <a:pt x="1941" y="0"/>
                </a:moveTo>
                <a:cubicBezTo>
                  <a:pt x="0" y="0"/>
                  <a:pt x="0" y="3015"/>
                  <a:pt x="1941" y="3015"/>
                </a:cubicBezTo>
                <a:cubicBezTo>
                  <a:pt x="3917" y="3015"/>
                  <a:pt x="3917" y="0"/>
                  <a:pt x="1941" y="0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5" name="Google Shape;4775;p48"/>
          <p:cNvSpPr/>
          <p:nvPr/>
        </p:nvSpPr>
        <p:spPr>
          <a:xfrm>
            <a:off x="5806596" y="4044020"/>
            <a:ext cx="62623" cy="48778"/>
          </a:xfrm>
          <a:custGeom>
            <a:avLst/>
            <a:gdLst/>
            <a:ahLst/>
            <a:cxnLst/>
            <a:rect l="l" t="t" r="r" b="b"/>
            <a:pathLst>
              <a:path w="3917" h="3051" extrusionOk="0">
                <a:moveTo>
                  <a:pt x="1941" y="1"/>
                </a:moveTo>
                <a:cubicBezTo>
                  <a:pt x="0" y="1"/>
                  <a:pt x="0" y="3051"/>
                  <a:pt x="1941" y="3051"/>
                </a:cubicBezTo>
                <a:cubicBezTo>
                  <a:pt x="3917" y="3051"/>
                  <a:pt x="3917" y="1"/>
                  <a:pt x="1941" y="1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6" name="Google Shape;4776;p48"/>
          <p:cNvSpPr/>
          <p:nvPr/>
        </p:nvSpPr>
        <p:spPr>
          <a:xfrm>
            <a:off x="5003107" y="3573015"/>
            <a:ext cx="62623" cy="48778"/>
          </a:xfrm>
          <a:custGeom>
            <a:avLst/>
            <a:gdLst/>
            <a:ahLst/>
            <a:cxnLst/>
            <a:rect l="l" t="t" r="r" b="b"/>
            <a:pathLst>
              <a:path w="3917" h="3051" extrusionOk="0">
                <a:moveTo>
                  <a:pt x="1941" y="1"/>
                </a:moveTo>
                <a:cubicBezTo>
                  <a:pt x="0" y="1"/>
                  <a:pt x="0" y="3051"/>
                  <a:pt x="1941" y="3051"/>
                </a:cubicBezTo>
                <a:cubicBezTo>
                  <a:pt x="3917" y="3051"/>
                  <a:pt x="3917" y="1"/>
                  <a:pt x="1941" y="1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7" name="Google Shape;4777;p48"/>
          <p:cNvSpPr/>
          <p:nvPr/>
        </p:nvSpPr>
        <p:spPr>
          <a:xfrm>
            <a:off x="4827447" y="3646719"/>
            <a:ext cx="62623" cy="48778"/>
          </a:xfrm>
          <a:custGeom>
            <a:avLst/>
            <a:gdLst/>
            <a:ahLst/>
            <a:cxnLst/>
            <a:rect l="l" t="t" r="r" b="b"/>
            <a:pathLst>
              <a:path w="3917" h="3051" extrusionOk="0">
                <a:moveTo>
                  <a:pt x="1976" y="0"/>
                </a:moveTo>
                <a:cubicBezTo>
                  <a:pt x="0" y="0"/>
                  <a:pt x="0" y="3050"/>
                  <a:pt x="1976" y="3050"/>
                </a:cubicBezTo>
                <a:cubicBezTo>
                  <a:pt x="3917" y="3050"/>
                  <a:pt x="3917" y="0"/>
                  <a:pt x="1976" y="0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8" name="Google Shape;4778;p48"/>
          <p:cNvSpPr/>
          <p:nvPr/>
        </p:nvSpPr>
        <p:spPr>
          <a:xfrm>
            <a:off x="5266316" y="2959046"/>
            <a:ext cx="62639" cy="48218"/>
          </a:xfrm>
          <a:custGeom>
            <a:avLst/>
            <a:gdLst/>
            <a:ahLst/>
            <a:cxnLst/>
            <a:rect l="l" t="t" r="r" b="b"/>
            <a:pathLst>
              <a:path w="3918" h="3016" extrusionOk="0">
                <a:moveTo>
                  <a:pt x="1941" y="0"/>
                </a:moveTo>
                <a:cubicBezTo>
                  <a:pt x="1" y="0"/>
                  <a:pt x="1" y="3015"/>
                  <a:pt x="1941" y="3015"/>
                </a:cubicBezTo>
                <a:cubicBezTo>
                  <a:pt x="3917" y="3015"/>
                  <a:pt x="3917" y="0"/>
                  <a:pt x="19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9" name="Google Shape;4779;p48"/>
          <p:cNvSpPr/>
          <p:nvPr/>
        </p:nvSpPr>
        <p:spPr>
          <a:xfrm>
            <a:off x="5677478" y="2991182"/>
            <a:ext cx="62079" cy="48778"/>
          </a:xfrm>
          <a:custGeom>
            <a:avLst/>
            <a:gdLst/>
            <a:ahLst/>
            <a:cxnLst/>
            <a:rect l="l" t="t" r="r" b="b"/>
            <a:pathLst>
              <a:path w="3883" h="3051" extrusionOk="0">
                <a:moveTo>
                  <a:pt x="1942" y="0"/>
                </a:moveTo>
                <a:cubicBezTo>
                  <a:pt x="1" y="0"/>
                  <a:pt x="1" y="3050"/>
                  <a:pt x="1942" y="3050"/>
                </a:cubicBezTo>
                <a:cubicBezTo>
                  <a:pt x="3883" y="3050"/>
                  <a:pt x="3883" y="0"/>
                  <a:pt x="194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0" name="Google Shape;4780;p48"/>
          <p:cNvSpPr/>
          <p:nvPr/>
        </p:nvSpPr>
        <p:spPr>
          <a:xfrm>
            <a:off x="5003107" y="3069858"/>
            <a:ext cx="62623" cy="48234"/>
          </a:xfrm>
          <a:custGeom>
            <a:avLst/>
            <a:gdLst/>
            <a:ahLst/>
            <a:cxnLst/>
            <a:rect l="l" t="t" r="r" b="b"/>
            <a:pathLst>
              <a:path w="3917" h="3017" extrusionOk="0">
                <a:moveTo>
                  <a:pt x="1941" y="1"/>
                </a:moveTo>
                <a:cubicBezTo>
                  <a:pt x="0" y="1"/>
                  <a:pt x="0" y="3016"/>
                  <a:pt x="1941" y="3016"/>
                </a:cubicBezTo>
                <a:cubicBezTo>
                  <a:pt x="3917" y="3016"/>
                  <a:pt x="3917" y="1"/>
                  <a:pt x="1941" y="1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1" name="Google Shape;4781;p48"/>
          <p:cNvSpPr/>
          <p:nvPr/>
        </p:nvSpPr>
        <p:spPr>
          <a:xfrm>
            <a:off x="4846281" y="4067298"/>
            <a:ext cx="62079" cy="48234"/>
          </a:xfrm>
          <a:custGeom>
            <a:avLst/>
            <a:gdLst/>
            <a:ahLst/>
            <a:cxnLst/>
            <a:rect l="l" t="t" r="r" b="b"/>
            <a:pathLst>
              <a:path w="3883" h="3017" extrusionOk="0">
                <a:moveTo>
                  <a:pt x="1942" y="1"/>
                </a:moveTo>
                <a:cubicBezTo>
                  <a:pt x="1" y="1"/>
                  <a:pt x="1" y="3016"/>
                  <a:pt x="1942" y="3016"/>
                </a:cubicBezTo>
                <a:cubicBezTo>
                  <a:pt x="3883" y="3016"/>
                  <a:pt x="3883" y="1"/>
                  <a:pt x="1942" y="1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2" name="Google Shape;4782;p48"/>
          <p:cNvSpPr/>
          <p:nvPr/>
        </p:nvSpPr>
        <p:spPr>
          <a:xfrm>
            <a:off x="5672489" y="4283967"/>
            <a:ext cx="62639" cy="48778"/>
          </a:xfrm>
          <a:custGeom>
            <a:avLst/>
            <a:gdLst/>
            <a:ahLst/>
            <a:cxnLst/>
            <a:rect l="l" t="t" r="r" b="b"/>
            <a:pathLst>
              <a:path w="3918" h="3051" extrusionOk="0">
                <a:moveTo>
                  <a:pt x="1976" y="0"/>
                </a:moveTo>
                <a:cubicBezTo>
                  <a:pt x="1" y="0"/>
                  <a:pt x="1" y="3050"/>
                  <a:pt x="1976" y="3050"/>
                </a:cubicBezTo>
                <a:cubicBezTo>
                  <a:pt x="3917" y="3050"/>
                  <a:pt x="3917" y="0"/>
                  <a:pt x="1976" y="0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3" name="Google Shape;4783;p48"/>
          <p:cNvSpPr/>
          <p:nvPr/>
        </p:nvSpPr>
        <p:spPr>
          <a:xfrm>
            <a:off x="5945131" y="4136574"/>
            <a:ext cx="62623" cy="48218"/>
          </a:xfrm>
          <a:custGeom>
            <a:avLst/>
            <a:gdLst/>
            <a:ahLst/>
            <a:cxnLst/>
            <a:rect l="l" t="t" r="r" b="b"/>
            <a:pathLst>
              <a:path w="3917" h="3016" extrusionOk="0">
                <a:moveTo>
                  <a:pt x="1941" y="0"/>
                </a:moveTo>
                <a:cubicBezTo>
                  <a:pt x="0" y="0"/>
                  <a:pt x="0" y="3015"/>
                  <a:pt x="1941" y="3015"/>
                </a:cubicBezTo>
                <a:cubicBezTo>
                  <a:pt x="3917" y="3015"/>
                  <a:pt x="3917" y="0"/>
                  <a:pt x="19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4" name="Google Shape;4784;p48"/>
          <p:cNvSpPr/>
          <p:nvPr/>
        </p:nvSpPr>
        <p:spPr>
          <a:xfrm>
            <a:off x="5428130" y="3222255"/>
            <a:ext cx="62063" cy="48218"/>
          </a:xfrm>
          <a:custGeom>
            <a:avLst/>
            <a:gdLst/>
            <a:ahLst/>
            <a:cxnLst/>
            <a:rect l="l" t="t" r="r" b="b"/>
            <a:pathLst>
              <a:path w="3882" h="3016" extrusionOk="0">
                <a:moveTo>
                  <a:pt x="1941" y="0"/>
                </a:moveTo>
                <a:cubicBezTo>
                  <a:pt x="0" y="0"/>
                  <a:pt x="0" y="3016"/>
                  <a:pt x="1941" y="3016"/>
                </a:cubicBezTo>
                <a:cubicBezTo>
                  <a:pt x="3882" y="3016"/>
                  <a:pt x="3882" y="0"/>
                  <a:pt x="1941" y="0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5" name="Google Shape;4785;p48"/>
          <p:cNvSpPr/>
          <p:nvPr/>
        </p:nvSpPr>
        <p:spPr>
          <a:xfrm>
            <a:off x="5049104" y="3420634"/>
            <a:ext cx="62623" cy="48778"/>
          </a:xfrm>
          <a:custGeom>
            <a:avLst/>
            <a:gdLst/>
            <a:ahLst/>
            <a:cxnLst/>
            <a:rect l="l" t="t" r="r" b="b"/>
            <a:pathLst>
              <a:path w="3917" h="3051" extrusionOk="0">
                <a:moveTo>
                  <a:pt x="1976" y="0"/>
                </a:moveTo>
                <a:cubicBezTo>
                  <a:pt x="0" y="0"/>
                  <a:pt x="0" y="3050"/>
                  <a:pt x="1976" y="3050"/>
                </a:cubicBezTo>
                <a:cubicBezTo>
                  <a:pt x="3917" y="3050"/>
                  <a:pt x="3917" y="0"/>
                  <a:pt x="1976" y="0"/>
                </a:cubicBezTo>
                <a:close/>
              </a:path>
            </a:pathLst>
          </a:custGeom>
          <a:solidFill>
            <a:srgbClr val="8515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6" name="Google Shape;4786;p48"/>
          <p:cNvSpPr/>
          <p:nvPr/>
        </p:nvSpPr>
        <p:spPr>
          <a:xfrm>
            <a:off x="3488666" y="3369648"/>
            <a:ext cx="62079" cy="48778"/>
          </a:xfrm>
          <a:custGeom>
            <a:avLst/>
            <a:gdLst/>
            <a:ahLst/>
            <a:cxnLst/>
            <a:rect l="l" t="t" r="r" b="b"/>
            <a:pathLst>
              <a:path w="3883" h="3051" extrusionOk="0">
                <a:moveTo>
                  <a:pt x="1941" y="1"/>
                </a:moveTo>
                <a:cubicBezTo>
                  <a:pt x="1" y="1"/>
                  <a:pt x="1" y="3051"/>
                  <a:pt x="1941" y="3051"/>
                </a:cubicBezTo>
                <a:cubicBezTo>
                  <a:pt x="3882" y="3051"/>
                  <a:pt x="3882" y="1"/>
                  <a:pt x="194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7" name="Google Shape;4787;p48"/>
          <p:cNvSpPr/>
          <p:nvPr/>
        </p:nvSpPr>
        <p:spPr>
          <a:xfrm>
            <a:off x="3428264" y="3180687"/>
            <a:ext cx="62639" cy="48234"/>
          </a:xfrm>
          <a:custGeom>
            <a:avLst/>
            <a:gdLst/>
            <a:ahLst/>
            <a:cxnLst/>
            <a:rect l="l" t="t" r="r" b="b"/>
            <a:pathLst>
              <a:path w="3918" h="3017" extrusionOk="0">
                <a:moveTo>
                  <a:pt x="1976" y="1"/>
                </a:moveTo>
                <a:cubicBezTo>
                  <a:pt x="1" y="1"/>
                  <a:pt x="1" y="3016"/>
                  <a:pt x="1976" y="3016"/>
                </a:cubicBezTo>
                <a:cubicBezTo>
                  <a:pt x="3917" y="3016"/>
                  <a:pt x="3917" y="1"/>
                  <a:pt x="19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8" name="Google Shape;4788;p48"/>
          <p:cNvSpPr/>
          <p:nvPr/>
        </p:nvSpPr>
        <p:spPr>
          <a:xfrm>
            <a:off x="3641047" y="3254391"/>
            <a:ext cx="62079" cy="48778"/>
          </a:xfrm>
          <a:custGeom>
            <a:avLst/>
            <a:gdLst/>
            <a:ahLst/>
            <a:cxnLst/>
            <a:rect l="l" t="t" r="r" b="b"/>
            <a:pathLst>
              <a:path w="3883" h="3051" extrusionOk="0">
                <a:moveTo>
                  <a:pt x="1942" y="1"/>
                </a:moveTo>
                <a:cubicBezTo>
                  <a:pt x="1" y="1"/>
                  <a:pt x="1" y="3051"/>
                  <a:pt x="1942" y="3051"/>
                </a:cubicBezTo>
                <a:cubicBezTo>
                  <a:pt x="3883" y="3051"/>
                  <a:pt x="3883" y="1"/>
                  <a:pt x="194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9" name="Google Shape;4789;p48"/>
          <p:cNvSpPr/>
          <p:nvPr/>
        </p:nvSpPr>
        <p:spPr>
          <a:xfrm>
            <a:off x="3317436" y="3485465"/>
            <a:ext cx="62639" cy="48218"/>
          </a:xfrm>
          <a:custGeom>
            <a:avLst/>
            <a:gdLst/>
            <a:ahLst/>
            <a:cxnLst/>
            <a:rect l="l" t="t" r="r" b="b"/>
            <a:pathLst>
              <a:path w="3918" h="3016" extrusionOk="0">
                <a:moveTo>
                  <a:pt x="1976" y="0"/>
                </a:moveTo>
                <a:cubicBezTo>
                  <a:pt x="1" y="0"/>
                  <a:pt x="1" y="3016"/>
                  <a:pt x="1976" y="3016"/>
                </a:cubicBezTo>
                <a:cubicBezTo>
                  <a:pt x="3917" y="3016"/>
                  <a:pt x="3917" y="0"/>
                  <a:pt x="19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0" name="Google Shape;4790;p48"/>
          <p:cNvSpPr/>
          <p:nvPr/>
        </p:nvSpPr>
        <p:spPr>
          <a:xfrm>
            <a:off x="4139775" y="3549736"/>
            <a:ext cx="62079" cy="48778"/>
          </a:xfrm>
          <a:custGeom>
            <a:avLst/>
            <a:gdLst/>
            <a:ahLst/>
            <a:cxnLst/>
            <a:rect l="l" t="t" r="r" b="b"/>
            <a:pathLst>
              <a:path w="3883" h="3051" extrusionOk="0">
                <a:moveTo>
                  <a:pt x="1941" y="1"/>
                </a:moveTo>
                <a:cubicBezTo>
                  <a:pt x="0" y="1"/>
                  <a:pt x="0" y="3051"/>
                  <a:pt x="1941" y="3051"/>
                </a:cubicBezTo>
                <a:cubicBezTo>
                  <a:pt x="3882" y="3051"/>
                  <a:pt x="3882" y="1"/>
                  <a:pt x="194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1" name="Google Shape;4791;p48"/>
          <p:cNvSpPr/>
          <p:nvPr/>
        </p:nvSpPr>
        <p:spPr>
          <a:xfrm>
            <a:off x="4139775" y="3319222"/>
            <a:ext cx="62079" cy="48218"/>
          </a:xfrm>
          <a:custGeom>
            <a:avLst/>
            <a:gdLst/>
            <a:ahLst/>
            <a:cxnLst/>
            <a:rect l="l" t="t" r="r" b="b"/>
            <a:pathLst>
              <a:path w="3883" h="3016" extrusionOk="0">
                <a:moveTo>
                  <a:pt x="1941" y="1"/>
                </a:moveTo>
                <a:cubicBezTo>
                  <a:pt x="0" y="1"/>
                  <a:pt x="0" y="3016"/>
                  <a:pt x="1941" y="3016"/>
                </a:cubicBezTo>
                <a:cubicBezTo>
                  <a:pt x="3882" y="3016"/>
                  <a:pt x="3882" y="1"/>
                  <a:pt x="194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2" name="Google Shape;4792;p48"/>
          <p:cNvSpPr/>
          <p:nvPr/>
        </p:nvSpPr>
        <p:spPr>
          <a:xfrm>
            <a:off x="3654909" y="3984177"/>
            <a:ext cx="62079" cy="48234"/>
          </a:xfrm>
          <a:custGeom>
            <a:avLst/>
            <a:gdLst/>
            <a:ahLst/>
            <a:cxnLst/>
            <a:rect l="l" t="t" r="r" b="b"/>
            <a:pathLst>
              <a:path w="3883" h="3017" extrusionOk="0">
                <a:moveTo>
                  <a:pt x="1941" y="1"/>
                </a:moveTo>
                <a:cubicBezTo>
                  <a:pt x="0" y="1"/>
                  <a:pt x="0" y="3016"/>
                  <a:pt x="1941" y="3016"/>
                </a:cubicBezTo>
                <a:cubicBezTo>
                  <a:pt x="3882" y="3016"/>
                  <a:pt x="3882" y="1"/>
                  <a:pt x="194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3" name="Google Shape;4793;p48"/>
          <p:cNvSpPr/>
          <p:nvPr/>
        </p:nvSpPr>
        <p:spPr>
          <a:xfrm>
            <a:off x="3483678" y="4168710"/>
            <a:ext cx="62639" cy="48778"/>
          </a:xfrm>
          <a:custGeom>
            <a:avLst/>
            <a:gdLst/>
            <a:ahLst/>
            <a:cxnLst/>
            <a:rect l="l" t="t" r="r" b="b"/>
            <a:pathLst>
              <a:path w="3918" h="3051" extrusionOk="0">
                <a:moveTo>
                  <a:pt x="1976" y="0"/>
                </a:moveTo>
                <a:cubicBezTo>
                  <a:pt x="1" y="0"/>
                  <a:pt x="1" y="3050"/>
                  <a:pt x="1976" y="3050"/>
                </a:cubicBezTo>
                <a:cubicBezTo>
                  <a:pt x="3917" y="3050"/>
                  <a:pt x="3917" y="0"/>
                  <a:pt x="19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4" name="Google Shape;4794;p48"/>
          <p:cNvSpPr/>
          <p:nvPr/>
        </p:nvSpPr>
        <p:spPr>
          <a:xfrm>
            <a:off x="3377838" y="4030174"/>
            <a:ext cx="62079" cy="48778"/>
          </a:xfrm>
          <a:custGeom>
            <a:avLst/>
            <a:gdLst/>
            <a:ahLst/>
            <a:cxnLst/>
            <a:rect l="l" t="t" r="r" b="b"/>
            <a:pathLst>
              <a:path w="3883" h="3051" extrusionOk="0">
                <a:moveTo>
                  <a:pt x="1942" y="1"/>
                </a:moveTo>
                <a:cubicBezTo>
                  <a:pt x="1" y="1"/>
                  <a:pt x="1" y="3051"/>
                  <a:pt x="1942" y="3051"/>
                </a:cubicBezTo>
                <a:cubicBezTo>
                  <a:pt x="3883" y="3051"/>
                  <a:pt x="3883" y="1"/>
                  <a:pt x="194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5" name="Google Shape;4795;p48"/>
          <p:cNvSpPr/>
          <p:nvPr/>
        </p:nvSpPr>
        <p:spPr>
          <a:xfrm>
            <a:off x="3685941" y="4224124"/>
            <a:ext cx="69274" cy="48778"/>
          </a:xfrm>
          <a:custGeom>
            <a:avLst/>
            <a:gdLst/>
            <a:ahLst/>
            <a:cxnLst/>
            <a:rect l="l" t="t" r="r" b="b"/>
            <a:pathLst>
              <a:path w="4333" h="3051" extrusionOk="0">
                <a:moveTo>
                  <a:pt x="2011" y="0"/>
                </a:moveTo>
                <a:cubicBezTo>
                  <a:pt x="0" y="0"/>
                  <a:pt x="0" y="3050"/>
                  <a:pt x="2011" y="3050"/>
                </a:cubicBezTo>
                <a:lnTo>
                  <a:pt x="2322" y="3050"/>
                </a:lnTo>
                <a:cubicBezTo>
                  <a:pt x="4333" y="3050"/>
                  <a:pt x="4333" y="0"/>
                  <a:pt x="23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6" name="Google Shape;4796;p48"/>
          <p:cNvSpPr/>
          <p:nvPr/>
        </p:nvSpPr>
        <p:spPr>
          <a:xfrm>
            <a:off x="4057133" y="3794128"/>
            <a:ext cx="73990" cy="54310"/>
          </a:xfrm>
          <a:custGeom>
            <a:avLst/>
            <a:gdLst/>
            <a:ahLst/>
            <a:cxnLst/>
            <a:rect l="l" t="t" r="r" b="b"/>
            <a:pathLst>
              <a:path w="4628" h="3397" extrusionOk="0">
                <a:moveTo>
                  <a:pt x="2179" y="0"/>
                </a:moveTo>
                <a:cubicBezTo>
                  <a:pt x="997" y="0"/>
                  <a:pt x="0" y="1520"/>
                  <a:pt x="1114" y="2634"/>
                </a:cubicBezTo>
                <a:lnTo>
                  <a:pt x="1391" y="2911"/>
                </a:lnTo>
                <a:cubicBezTo>
                  <a:pt x="1726" y="3253"/>
                  <a:pt x="2100" y="3396"/>
                  <a:pt x="2459" y="3396"/>
                </a:cubicBezTo>
                <a:cubicBezTo>
                  <a:pt x="3626" y="3396"/>
                  <a:pt x="4627" y="1884"/>
                  <a:pt x="3540" y="797"/>
                </a:cubicBezTo>
                <a:lnTo>
                  <a:pt x="3575" y="762"/>
                </a:lnTo>
                <a:lnTo>
                  <a:pt x="3263" y="485"/>
                </a:lnTo>
                <a:cubicBezTo>
                  <a:pt x="2921" y="143"/>
                  <a:pt x="2541" y="0"/>
                  <a:pt x="217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7" name="Google Shape;4797;p48"/>
          <p:cNvSpPr/>
          <p:nvPr/>
        </p:nvSpPr>
        <p:spPr>
          <a:xfrm>
            <a:off x="4021736" y="2122861"/>
            <a:ext cx="48778" cy="53350"/>
          </a:xfrm>
          <a:custGeom>
            <a:avLst/>
            <a:gdLst/>
            <a:ahLst/>
            <a:cxnLst/>
            <a:rect l="l" t="t" r="r" b="b"/>
            <a:pathLst>
              <a:path w="3051" h="3337" extrusionOk="0">
                <a:moveTo>
                  <a:pt x="1526" y="0"/>
                </a:moveTo>
                <a:cubicBezTo>
                  <a:pt x="694" y="35"/>
                  <a:pt x="35" y="693"/>
                  <a:pt x="1" y="1525"/>
                </a:cubicBezTo>
                <a:lnTo>
                  <a:pt x="1" y="1803"/>
                </a:lnTo>
                <a:cubicBezTo>
                  <a:pt x="1" y="2825"/>
                  <a:pt x="763" y="3336"/>
                  <a:pt x="1526" y="3336"/>
                </a:cubicBezTo>
                <a:cubicBezTo>
                  <a:pt x="2288" y="3336"/>
                  <a:pt x="3051" y="2825"/>
                  <a:pt x="3051" y="1803"/>
                </a:cubicBezTo>
                <a:lnTo>
                  <a:pt x="3051" y="1525"/>
                </a:lnTo>
                <a:cubicBezTo>
                  <a:pt x="3016" y="693"/>
                  <a:pt x="2358" y="35"/>
                  <a:pt x="15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8" name="Google Shape;4798;p48"/>
          <p:cNvSpPr/>
          <p:nvPr/>
        </p:nvSpPr>
        <p:spPr>
          <a:xfrm>
            <a:off x="3876565" y="2229245"/>
            <a:ext cx="62063" cy="48778"/>
          </a:xfrm>
          <a:custGeom>
            <a:avLst/>
            <a:gdLst/>
            <a:ahLst/>
            <a:cxnLst/>
            <a:rect l="l" t="t" r="r" b="b"/>
            <a:pathLst>
              <a:path w="3882" h="3051" extrusionOk="0">
                <a:moveTo>
                  <a:pt x="1941" y="1"/>
                </a:moveTo>
                <a:cubicBezTo>
                  <a:pt x="0" y="1"/>
                  <a:pt x="0" y="3051"/>
                  <a:pt x="1941" y="3051"/>
                </a:cubicBezTo>
                <a:cubicBezTo>
                  <a:pt x="3882" y="3051"/>
                  <a:pt x="3882" y="1"/>
                  <a:pt x="194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9" name="Google Shape;4799;p48"/>
          <p:cNvSpPr/>
          <p:nvPr/>
        </p:nvSpPr>
        <p:spPr>
          <a:xfrm>
            <a:off x="4181327" y="2205982"/>
            <a:ext cx="62079" cy="48778"/>
          </a:xfrm>
          <a:custGeom>
            <a:avLst/>
            <a:gdLst/>
            <a:ahLst/>
            <a:cxnLst/>
            <a:rect l="l" t="t" r="r" b="b"/>
            <a:pathLst>
              <a:path w="3883" h="3051" extrusionOk="0">
                <a:moveTo>
                  <a:pt x="1942" y="0"/>
                </a:moveTo>
                <a:cubicBezTo>
                  <a:pt x="1" y="0"/>
                  <a:pt x="1" y="3050"/>
                  <a:pt x="1942" y="3050"/>
                </a:cubicBezTo>
                <a:cubicBezTo>
                  <a:pt x="3883" y="3050"/>
                  <a:pt x="3883" y="0"/>
                  <a:pt x="194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0" name="Google Shape;4800;p48"/>
          <p:cNvSpPr/>
          <p:nvPr/>
        </p:nvSpPr>
        <p:spPr>
          <a:xfrm>
            <a:off x="4170807" y="2589437"/>
            <a:ext cx="69274" cy="48778"/>
          </a:xfrm>
          <a:custGeom>
            <a:avLst/>
            <a:gdLst/>
            <a:ahLst/>
            <a:cxnLst/>
            <a:rect l="l" t="t" r="r" b="b"/>
            <a:pathLst>
              <a:path w="4333" h="3051" extrusionOk="0">
                <a:moveTo>
                  <a:pt x="2010" y="0"/>
                </a:moveTo>
                <a:cubicBezTo>
                  <a:pt x="0" y="0"/>
                  <a:pt x="0" y="3050"/>
                  <a:pt x="2010" y="3050"/>
                </a:cubicBezTo>
                <a:lnTo>
                  <a:pt x="2322" y="3050"/>
                </a:lnTo>
                <a:cubicBezTo>
                  <a:pt x="4333" y="3050"/>
                  <a:pt x="4333" y="0"/>
                  <a:pt x="23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1" name="Google Shape;4801;p48"/>
          <p:cNvSpPr/>
          <p:nvPr/>
        </p:nvSpPr>
        <p:spPr>
          <a:xfrm>
            <a:off x="3803213" y="2372353"/>
            <a:ext cx="66156" cy="53622"/>
          </a:xfrm>
          <a:custGeom>
            <a:avLst/>
            <a:gdLst/>
            <a:ahLst/>
            <a:cxnLst/>
            <a:rect l="l" t="t" r="r" b="b"/>
            <a:pathLst>
              <a:path w="4138" h="3354" extrusionOk="0">
                <a:moveTo>
                  <a:pt x="2474" y="1"/>
                </a:moveTo>
                <a:cubicBezTo>
                  <a:pt x="2084" y="1"/>
                  <a:pt x="1694" y="148"/>
                  <a:pt x="1399" y="443"/>
                </a:cubicBezTo>
                <a:lnTo>
                  <a:pt x="1087" y="720"/>
                </a:lnTo>
                <a:cubicBezTo>
                  <a:pt x="0" y="1834"/>
                  <a:pt x="1003" y="3354"/>
                  <a:pt x="2171" y="3354"/>
                </a:cubicBezTo>
                <a:cubicBezTo>
                  <a:pt x="2529" y="3354"/>
                  <a:pt x="2903" y="3210"/>
                  <a:pt x="3236" y="2869"/>
                </a:cubicBezTo>
                <a:lnTo>
                  <a:pt x="3514" y="2591"/>
                </a:lnTo>
                <a:cubicBezTo>
                  <a:pt x="4103" y="2002"/>
                  <a:pt x="4137" y="1032"/>
                  <a:pt x="3548" y="443"/>
                </a:cubicBezTo>
                <a:cubicBezTo>
                  <a:pt x="3254" y="148"/>
                  <a:pt x="2864" y="1"/>
                  <a:pt x="247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2" name="Google Shape;4802;p48"/>
          <p:cNvSpPr/>
          <p:nvPr/>
        </p:nvSpPr>
        <p:spPr>
          <a:xfrm>
            <a:off x="3453765" y="2926351"/>
            <a:ext cx="48778" cy="53350"/>
          </a:xfrm>
          <a:custGeom>
            <a:avLst/>
            <a:gdLst/>
            <a:ahLst/>
            <a:cxnLst/>
            <a:rect l="l" t="t" r="r" b="b"/>
            <a:pathLst>
              <a:path w="3051" h="3337" extrusionOk="0">
                <a:moveTo>
                  <a:pt x="1525" y="0"/>
                </a:moveTo>
                <a:cubicBezTo>
                  <a:pt x="693" y="35"/>
                  <a:pt x="35" y="693"/>
                  <a:pt x="0" y="1525"/>
                </a:cubicBezTo>
                <a:lnTo>
                  <a:pt x="0" y="1803"/>
                </a:lnTo>
                <a:cubicBezTo>
                  <a:pt x="0" y="2825"/>
                  <a:pt x="763" y="3336"/>
                  <a:pt x="1525" y="3336"/>
                </a:cubicBezTo>
                <a:cubicBezTo>
                  <a:pt x="2288" y="3336"/>
                  <a:pt x="3050" y="2825"/>
                  <a:pt x="3050" y="1803"/>
                </a:cubicBezTo>
                <a:lnTo>
                  <a:pt x="3050" y="1525"/>
                </a:lnTo>
                <a:cubicBezTo>
                  <a:pt x="3015" y="693"/>
                  <a:pt x="2357" y="35"/>
                  <a:pt x="152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3" name="Google Shape;4803;p48"/>
          <p:cNvSpPr/>
          <p:nvPr/>
        </p:nvSpPr>
        <p:spPr>
          <a:xfrm>
            <a:off x="3619991" y="2529594"/>
            <a:ext cx="48778" cy="52935"/>
          </a:xfrm>
          <a:custGeom>
            <a:avLst/>
            <a:gdLst/>
            <a:ahLst/>
            <a:cxnLst/>
            <a:rect l="l" t="t" r="r" b="b"/>
            <a:pathLst>
              <a:path w="3051" h="3311" extrusionOk="0">
                <a:moveTo>
                  <a:pt x="1526" y="0"/>
                </a:moveTo>
                <a:cubicBezTo>
                  <a:pt x="694" y="0"/>
                  <a:pt x="35" y="659"/>
                  <a:pt x="1" y="1491"/>
                </a:cubicBezTo>
                <a:lnTo>
                  <a:pt x="1" y="1802"/>
                </a:lnTo>
                <a:cubicBezTo>
                  <a:pt x="1" y="2808"/>
                  <a:pt x="763" y="3310"/>
                  <a:pt x="1526" y="3310"/>
                </a:cubicBezTo>
                <a:cubicBezTo>
                  <a:pt x="2288" y="3310"/>
                  <a:pt x="3051" y="2808"/>
                  <a:pt x="3051" y="1802"/>
                </a:cubicBezTo>
                <a:lnTo>
                  <a:pt x="3051" y="1491"/>
                </a:lnTo>
                <a:cubicBezTo>
                  <a:pt x="3016" y="659"/>
                  <a:pt x="2358" y="0"/>
                  <a:pt x="15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4" name="Google Shape;4804;p48"/>
          <p:cNvSpPr/>
          <p:nvPr/>
        </p:nvSpPr>
        <p:spPr>
          <a:xfrm>
            <a:off x="4051665" y="2727972"/>
            <a:ext cx="62623" cy="48778"/>
          </a:xfrm>
          <a:custGeom>
            <a:avLst/>
            <a:gdLst/>
            <a:ahLst/>
            <a:cxnLst/>
            <a:rect l="l" t="t" r="r" b="b"/>
            <a:pathLst>
              <a:path w="3917" h="3051" extrusionOk="0">
                <a:moveTo>
                  <a:pt x="1976" y="0"/>
                </a:moveTo>
                <a:cubicBezTo>
                  <a:pt x="0" y="0"/>
                  <a:pt x="0" y="3050"/>
                  <a:pt x="1976" y="3050"/>
                </a:cubicBezTo>
                <a:cubicBezTo>
                  <a:pt x="3917" y="3050"/>
                  <a:pt x="3917" y="0"/>
                  <a:pt x="19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5" name="Google Shape;4805;p48"/>
          <p:cNvSpPr/>
          <p:nvPr/>
        </p:nvSpPr>
        <p:spPr>
          <a:xfrm>
            <a:off x="3904272" y="3069858"/>
            <a:ext cx="62063" cy="48234"/>
          </a:xfrm>
          <a:custGeom>
            <a:avLst/>
            <a:gdLst/>
            <a:ahLst/>
            <a:cxnLst/>
            <a:rect l="l" t="t" r="r" b="b"/>
            <a:pathLst>
              <a:path w="3882" h="3017" extrusionOk="0">
                <a:moveTo>
                  <a:pt x="1941" y="1"/>
                </a:moveTo>
                <a:cubicBezTo>
                  <a:pt x="0" y="1"/>
                  <a:pt x="0" y="3016"/>
                  <a:pt x="1941" y="3016"/>
                </a:cubicBezTo>
                <a:cubicBezTo>
                  <a:pt x="3882" y="3016"/>
                  <a:pt x="3882" y="1"/>
                  <a:pt x="194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6" name="Google Shape;4806;p48"/>
          <p:cNvSpPr/>
          <p:nvPr/>
        </p:nvSpPr>
        <p:spPr>
          <a:xfrm>
            <a:off x="3253164" y="3780810"/>
            <a:ext cx="62079" cy="48778"/>
          </a:xfrm>
          <a:custGeom>
            <a:avLst/>
            <a:gdLst/>
            <a:ahLst/>
            <a:cxnLst/>
            <a:rect l="l" t="t" r="r" b="b"/>
            <a:pathLst>
              <a:path w="3883" h="3051" extrusionOk="0">
                <a:moveTo>
                  <a:pt x="1941" y="1"/>
                </a:moveTo>
                <a:cubicBezTo>
                  <a:pt x="0" y="1"/>
                  <a:pt x="0" y="3051"/>
                  <a:pt x="1941" y="3051"/>
                </a:cubicBezTo>
                <a:cubicBezTo>
                  <a:pt x="3882" y="3051"/>
                  <a:pt x="3882" y="1"/>
                  <a:pt x="194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7" name="Google Shape;4807;p48"/>
          <p:cNvSpPr/>
          <p:nvPr/>
        </p:nvSpPr>
        <p:spPr>
          <a:xfrm>
            <a:off x="3653806" y="3438924"/>
            <a:ext cx="69274" cy="48778"/>
          </a:xfrm>
          <a:custGeom>
            <a:avLst/>
            <a:gdLst/>
            <a:ahLst/>
            <a:cxnLst/>
            <a:rect l="l" t="t" r="r" b="b"/>
            <a:pathLst>
              <a:path w="4333" h="3051" extrusionOk="0">
                <a:moveTo>
                  <a:pt x="2010" y="0"/>
                </a:moveTo>
                <a:cubicBezTo>
                  <a:pt x="0" y="0"/>
                  <a:pt x="0" y="3050"/>
                  <a:pt x="2010" y="3050"/>
                </a:cubicBezTo>
                <a:lnTo>
                  <a:pt x="2288" y="3050"/>
                </a:lnTo>
                <a:cubicBezTo>
                  <a:pt x="4332" y="3050"/>
                  <a:pt x="4332" y="0"/>
                  <a:pt x="22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8" name="Google Shape;4808;p48"/>
          <p:cNvSpPr/>
          <p:nvPr/>
        </p:nvSpPr>
        <p:spPr>
          <a:xfrm>
            <a:off x="4148632" y="2353934"/>
            <a:ext cx="62639" cy="48778"/>
          </a:xfrm>
          <a:custGeom>
            <a:avLst/>
            <a:gdLst/>
            <a:ahLst/>
            <a:cxnLst/>
            <a:rect l="l" t="t" r="r" b="b"/>
            <a:pathLst>
              <a:path w="3918" h="3051" extrusionOk="0">
                <a:moveTo>
                  <a:pt x="1976" y="0"/>
                </a:moveTo>
                <a:cubicBezTo>
                  <a:pt x="1" y="0"/>
                  <a:pt x="1" y="3050"/>
                  <a:pt x="1976" y="3050"/>
                </a:cubicBezTo>
                <a:cubicBezTo>
                  <a:pt x="3917" y="3050"/>
                  <a:pt x="3917" y="0"/>
                  <a:pt x="19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09" name="Google Shape;4809;p48"/>
          <p:cNvSpPr/>
          <p:nvPr/>
        </p:nvSpPr>
        <p:spPr>
          <a:xfrm>
            <a:off x="4241170" y="3125273"/>
            <a:ext cx="62639" cy="48234"/>
          </a:xfrm>
          <a:custGeom>
            <a:avLst/>
            <a:gdLst/>
            <a:ahLst/>
            <a:cxnLst/>
            <a:rect l="l" t="t" r="r" b="b"/>
            <a:pathLst>
              <a:path w="3918" h="3017" extrusionOk="0">
                <a:moveTo>
                  <a:pt x="1942" y="1"/>
                </a:moveTo>
                <a:cubicBezTo>
                  <a:pt x="1" y="1"/>
                  <a:pt x="1" y="3016"/>
                  <a:pt x="1942" y="3016"/>
                </a:cubicBezTo>
                <a:cubicBezTo>
                  <a:pt x="3917" y="3016"/>
                  <a:pt x="3917" y="1"/>
                  <a:pt x="194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0" name="Google Shape;4810;p48"/>
          <p:cNvSpPr/>
          <p:nvPr/>
        </p:nvSpPr>
        <p:spPr>
          <a:xfrm>
            <a:off x="3870458" y="4265676"/>
            <a:ext cx="69290" cy="48778"/>
          </a:xfrm>
          <a:custGeom>
            <a:avLst/>
            <a:gdLst/>
            <a:ahLst/>
            <a:cxnLst/>
            <a:rect l="l" t="t" r="r" b="b"/>
            <a:pathLst>
              <a:path w="4334" h="3051" extrusionOk="0">
                <a:moveTo>
                  <a:pt x="2046" y="1"/>
                </a:moveTo>
                <a:cubicBezTo>
                  <a:pt x="1" y="1"/>
                  <a:pt x="1" y="3051"/>
                  <a:pt x="2046" y="3051"/>
                </a:cubicBezTo>
                <a:lnTo>
                  <a:pt x="2323" y="3051"/>
                </a:lnTo>
                <a:cubicBezTo>
                  <a:pt x="4333" y="3051"/>
                  <a:pt x="4333" y="1"/>
                  <a:pt x="232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1" name="Google Shape;4811;p48"/>
          <p:cNvSpPr/>
          <p:nvPr/>
        </p:nvSpPr>
        <p:spPr>
          <a:xfrm>
            <a:off x="3958567" y="2991182"/>
            <a:ext cx="2034729" cy="1627751"/>
          </a:xfrm>
          <a:custGeom>
            <a:avLst/>
            <a:gdLst/>
            <a:ahLst/>
            <a:cxnLst/>
            <a:rect l="l" t="t" r="r" b="b"/>
            <a:pathLst>
              <a:path w="127270" h="101814" extrusionOk="0">
                <a:moveTo>
                  <a:pt x="73409" y="0"/>
                </a:moveTo>
                <a:cubicBezTo>
                  <a:pt x="40067" y="35"/>
                  <a:pt x="15736" y="31540"/>
                  <a:pt x="24158" y="63808"/>
                </a:cubicBezTo>
                <a:lnTo>
                  <a:pt x="1" y="72716"/>
                </a:lnTo>
                <a:lnTo>
                  <a:pt x="1" y="72716"/>
                </a:lnTo>
                <a:lnTo>
                  <a:pt x="25995" y="69423"/>
                </a:lnTo>
                <a:cubicBezTo>
                  <a:pt x="32858" y="86995"/>
                  <a:pt x="48905" y="99334"/>
                  <a:pt x="67656" y="101483"/>
                </a:cubicBezTo>
                <a:cubicBezTo>
                  <a:pt x="69594" y="101705"/>
                  <a:pt x="71528" y="101814"/>
                  <a:pt x="73450" y="101814"/>
                </a:cubicBezTo>
                <a:cubicBezTo>
                  <a:pt x="90128" y="101814"/>
                  <a:pt x="105910" y="93597"/>
                  <a:pt x="115451" y="79613"/>
                </a:cubicBezTo>
                <a:cubicBezTo>
                  <a:pt x="126126" y="64016"/>
                  <a:pt x="127269" y="43810"/>
                  <a:pt x="118431" y="27139"/>
                </a:cubicBezTo>
                <a:cubicBezTo>
                  <a:pt x="109628" y="10433"/>
                  <a:pt x="92298" y="0"/>
                  <a:pt x="73409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2" name="Google Shape;4812;p48"/>
          <p:cNvSpPr/>
          <p:nvPr/>
        </p:nvSpPr>
        <p:spPr>
          <a:xfrm>
            <a:off x="4447862" y="3216676"/>
            <a:ext cx="756385" cy="371038"/>
          </a:xfrm>
          <a:custGeom>
            <a:avLst/>
            <a:gdLst/>
            <a:ahLst/>
            <a:cxnLst/>
            <a:rect l="l" t="t" r="r" b="b"/>
            <a:pathLst>
              <a:path w="47311" h="23208" extrusionOk="0">
                <a:moveTo>
                  <a:pt x="20450" y="1"/>
                </a:moveTo>
                <a:cubicBezTo>
                  <a:pt x="18444" y="1"/>
                  <a:pt x="16340" y="258"/>
                  <a:pt x="14142" y="835"/>
                </a:cubicBezTo>
                <a:cubicBezTo>
                  <a:pt x="11473" y="1528"/>
                  <a:pt x="7764" y="2775"/>
                  <a:pt x="3779" y="4127"/>
                </a:cubicBezTo>
                <a:cubicBezTo>
                  <a:pt x="2427" y="5756"/>
                  <a:pt x="1145" y="7489"/>
                  <a:pt x="1" y="9257"/>
                </a:cubicBezTo>
                <a:cubicBezTo>
                  <a:pt x="4296" y="7614"/>
                  <a:pt x="8780" y="6410"/>
                  <a:pt x="13218" y="6410"/>
                </a:cubicBezTo>
                <a:cubicBezTo>
                  <a:pt x="19738" y="6410"/>
                  <a:pt x="26160" y="9009"/>
                  <a:pt x="31749" y="16639"/>
                </a:cubicBezTo>
                <a:cubicBezTo>
                  <a:pt x="35420" y="21623"/>
                  <a:pt x="38481" y="23208"/>
                  <a:pt x="40889" y="23208"/>
                </a:cubicBezTo>
                <a:cubicBezTo>
                  <a:pt x="45096" y="23208"/>
                  <a:pt x="47311" y="18372"/>
                  <a:pt x="47311" y="18372"/>
                </a:cubicBezTo>
                <a:cubicBezTo>
                  <a:pt x="47311" y="18372"/>
                  <a:pt x="37391" y="1"/>
                  <a:pt x="204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3" name="Google Shape;4813;p48"/>
          <p:cNvSpPr/>
          <p:nvPr/>
        </p:nvSpPr>
        <p:spPr>
          <a:xfrm>
            <a:off x="4682821" y="3333532"/>
            <a:ext cx="997972" cy="1011129"/>
          </a:xfrm>
          <a:custGeom>
            <a:avLst/>
            <a:gdLst/>
            <a:ahLst/>
            <a:cxnLst/>
            <a:rect l="l" t="t" r="r" b="b"/>
            <a:pathLst>
              <a:path w="62422" h="63245" extrusionOk="0">
                <a:moveTo>
                  <a:pt x="25950" y="1"/>
                </a:moveTo>
                <a:cubicBezTo>
                  <a:pt x="25230" y="1"/>
                  <a:pt x="24502" y="71"/>
                  <a:pt x="23777" y="215"/>
                </a:cubicBezTo>
                <a:cubicBezTo>
                  <a:pt x="18855" y="1151"/>
                  <a:pt x="15181" y="5240"/>
                  <a:pt x="14731" y="10231"/>
                </a:cubicBezTo>
                <a:lnTo>
                  <a:pt x="14661" y="10231"/>
                </a:lnTo>
                <a:cubicBezTo>
                  <a:pt x="14645" y="10231"/>
                  <a:pt x="14630" y="10231"/>
                  <a:pt x="14614" y="10231"/>
                </a:cubicBezTo>
                <a:cubicBezTo>
                  <a:pt x="5873" y="10231"/>
                  <a:pt x="494" y="19845"/>
                  <a:pt x="5095" y="27318"/>
                </a:cubicBezTo>
                <a:cubicBezTo>
                  <a:pt x="0" y="32898"/>
                  <a:pt x="1803" y="41841"/>
                  <a:pt x="8665" y="45029"/>
                </a:cubicBezTo>
                <a:cubicBezTo>
                  <a:pt x="5476" y="49985"/>
                  <a:pt x="6690" y="56571"/>
                  <a:pt x="11438" y="60071"/>
                </a:cubicBezTo>
                <a:cubicBezTo>
                  <a:pt x="13449" y="61569"/>
                  <a:pt x="15796" y="62295"/>
                  <a:pt x="18126" y="62295"/>
                </a:cubicBezTo>
                <a:cubicBezTo>
                  <a:pt x="21297" y="62295"/>
                  <a:pt x="24436" y="60950"/>
                  <a:pt x="26653" y="58373"/>
                </a:cubicBezTo>
                <a:cubicBezTo>
                  <a:pt x="28805" y="61480"/>
                  <a:pt x="32299" y="63244"/>
                  <a:pt x="35936" y="63244"/>
                </a:cubicBezTo>
                <a:cubicBezTo>
                  <a:pt x="37045" y="63244"/>
                  <a:pt x="38168" y="63080"/>
                  <a:pt x="39269" y="62740"/>
                </a:cubicBezTo>
                <a:cubicBezTo>
                  <a:pt x="43948" y="61250"/>
                  <a:pt x="47172" y="56917"/>
                  <a:pt x="47172" y="51996"/>
                </a:cubicBezTo>
                <a:cubicBezTo>
                  <a:pt x="47172" y="51580"/>
                  <a:pt x="47137" y="51199"/>
                  <a:pt x="47102" y="50783"/>
                </a:cubicBezTo>
                <a:lnTo>
                  <a:pt x="47102" y="50783"/>
                </a:lnTo>
                <a:cubicBezTo>
                  <a:pt x="47932" y="50966"/>
                  <a:pt x="48752" y="51052"/>
                  <a:pt x="49553" y="51052"/>
                </a:cubicBezTo>
                <a:cubicBezTo>
                  <a:pt x="56642" y="51052"/>
                  <a:pt x="62238" y="44244"/>
                  <a:pt x="60307" y="36988"/>
                </a:cubicBezTo>
                <a:cubicBezTo>
                  <a:pt x="61694" y="35082"/>
                  <a:pt x="62422" y="32794"/>
                  <a:pt x="62422" y="30472"/>
                </a:cubicBezTo>
                <a:cubicBezTo>
                  <a:pt x="62422" y="24234"/>
                  <a:pt x="57396" y="19208"/>
                  <a:pt x="51157" y="19208"/>
                </a:cubicBezTo>
                <a:lnTo>
                  <a:pt x="50845" y="19208"/>
                </a:lnTo>
                <a:cubicBezTo>
                  <a:pt x="52617" y="11833"/>
                  <a:pt x="46872" y="5334"/>
                  <a:pt x="39989" y="5334"/>
                </a:cubicBezTo>
                <a:cubicBezTo>
                  <a:pt x="38656" y="5334"/>
                  <a:pt x="37280" y="5578"/>
                  <a:pt x="35907" y="6107"/>
                </a:cubicBezTo>
                <a:cubicBezTo>
                  <a:pt x="33960" y="2300"/>
                  <a:pt x="30077" y="1"/>
                  <a:pt x="259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4" name="Google Shape;4814;p48"/>
          <p:cNvSpPr/>
          <p:nvPr/>
        </p:nvSpPr>
        <p:spPr>
          <a:xfrm>
            <a:off x="4731024" y="3374333"/>
            <a:ext cx="949210" cy="930680"/>
          </a:xfrm>
          <a:custGeom>
            <a:avLst/>
            <a:gdLst/>
            <a:ahLst/>
            <a:cxnLst/>
            <a:rect l="l" t="t" r="r" b="b"/>
            <a:pathLst>
              <a:path w="59372" h="58213" extrusionOk="0">
                <a:moveTo>
                  <a:pt x="22908" y="1"/>
                </a:moveTo>
                <a:cubicBezTo>
                  <a:pt x="22358" y="1"/>
                  <a:pt x="21803" y="52"/>
                  <a:pt x="21247" y="158"/>
                </a:cubicBezTo>
                <a:cubicBezTo>
                  <a:pt x="17434" y="886"/>
                  <a:pt x="14558" y="4075"/>
                  <a:pt x="14211" y="7922"/>
                </a:cubicBezTo>
                <a:lnTo>
                  <a:pt x="14003" y="10244"/>
                </a:lnTo>
                <a:lnTo>
                  <a:pt x="11577" y="10209"/>
                </a:lnTo>
                <a:cubicBezTo>
                  <a:pt x="4818" y="10279"/>
                  <a:pt x="694" y="17696"/>
                  <a:pt x="4229" y="23484"/>
                </a:cubicBezTo>
                <a:lnTo>
                  <a:pt x="5200" y="25078"/>
                </a:lnTo>
                <a:lnTo>
                  <a:pt x="3952" y="26465"/>
                </a:lnTo>
                <a:cubicBezTo>
                  <a:pt x="1" y="30832"/>
                  <a:pt x="1387" y="37764"/>
                  <a:pt x="6725" y="40224"/>
                </a:cubicBezTo>
                <a:lnTo>
                  <a:pt x="9324" y="41437"/>
                </a:lnTo>
                <a:lnTo>
                  <a:pt x="7764" y="43864"/>
                </a:lnTo>
                <a:cubicBezTo>
                  <a:pt x="5304" y="47711"/>
                  <a:pt x="6239" y="52806"/>
                  <a:pt x="9948" y="55544"/>
                </a:cubicBezTo>
                <a:cubicBezTo>
                  <a:pt x="11501" y="56701"/>
                  <a:pt x="13319" y="57264"/>
                  <a:pt x="15127" y="57264"/>
                </a:cubicBezTo>
                <a:cubicBezTo>
                  <a:pt x="17597" y="57264"/>
                  <a:pt x="20046" y="56213"/>
                  <a:pt x="21767" y="54192"/>
                </a:cubicBezTo>
                <a:lnTo>
                  <a:pt x="23881" y="51731"/>
                </a:lnTo>
                <a:lnTo>
                  <a:pt x="25718" y="54435"/>
                </a:lnTo>
                <a:cubicBezTo>
                  <a:pt x="27347" y="56791"/>
                  <a:pt x="30050" y="58213"/>
                  <a:pt x="32927" y="58213"/>
                </a:cubicBezTo>
                <a:lnTo>
                  <a:pt x="32892" y="58213"/>
                </a:lnTo>
                <a:cubicBezTo>
                  <a:pt x="32912" y="58213"/>
                  <a:pt x="32932" y="58213"/>
                  <a:pt x="32952" y="58213"/>
                </a:cubicBezTo>
                <a:cubicBezTo>
                  <a:pt x="38122" y="58213"/>
                  <a:pt x="42144" y="53722"/>
                  <a:pt x="41557" y="48577"/>
                </a:cubicBezTo>
                <a:lnTo>
                  <a:pt x="41211" y="45111"/>
                </a:lnTo>
                <a:lnTo>
                  <a:pt x="44607" y="45804"/>
                </a:lnTo>
                <a:cubicBezTo>
                  <a:pt x="45247" y="45944"/>
                  <a:pt x="45879" y="46011"/>
                  <a:pt x="46497" y="46011"/>
                </a:cubicBezTo>
                <a:cubicBezTo>
                  <a:pt x="51996" y="46011"/>
                  <a:pt x="56331" y="40735"/>
                  <a:pt x="54866" y="35095"/>
                </a:cubicBezTo>
                <a:lnTo>
                  <a:pt x="54554" y="33951"/>
                </a:lnTo>
                <a:lnTo>
                  <a:pt x="55248" y="32981"/>
                </a:lnTo>
                <a:cubicBezTo>
                  <a:pt x="59372" y="27227"/>
                  <a:pt x="55248" y="19186"/>
                  <a:pt x="48142" y="19186"/>
                </a:cubicBezTo>
                <a:lnTo>
                  <a:pt x="47900" y="19186"/>
                </a:lnTo>
                <a:lnTo>
                  <a:pt x="44642" y="19290"/>
                </a:lnTo>
                <a:lnTo>
                  <a:pt x="44642" y="19290"/>
                </a:lnTo>
                <a:lnTo>
                  <a:pt x="45404" y="16101"/>
                </a:lnTo>
                <a:cubicBezTo>
                  <a:pt x="46770" y="10379"/>
                  <a:pt x="42291" y="5313"/>
                  <a:pt x="36949" y="5313"/>
                </a:cubicBezTo>
                <a:cubicBezTo>
                  <a:pt x="35917" y="5313"/>
                  <a:pt x="34854" y="5502"/>
                  <a:pt x="33793" y="5912"/>
                </a:cubicBezTo>
                <a:lnTo>
                  <a:pt x="31679" y="6743"/>
                </a:lnTo>
                <a:lnTo>
                  <a:pt x="30674" y="4733"/>
                </a:lnTo>
                <a:cubicBezTo>
                  <a:pt x="29135" y="1773"/>
                  <a:pt x="26128" y="1"/>
                  <a:pt x="2290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5" name="Google Shape;4815;p48"/>
          <p:cNvSpPr/>
          <p:nvPr/>
        </p:nvSpPr>
        <p:spPr>
          <a:xfrm>
            <a:off x="4995896" y="3671101"/>
            <a:ext cx="290381" cy="305249"/>
          </a:xfrm>
          <a:custGeom>
            <a:avLst/>
            <a:gdLst/>
            <a:ahLst/>
            <a:cxnLst/>
            <a:rect l="l" t="t" r="r" b="b"/>
            <a:pathLst>
              <a:path w="18163" h="19093" extrusionOk="0">
                <a:moveTo>
                  <a:pt x="3813" y="0"/>
                </a:moveTo>
                <a:lnTo>
                  <a:pt x="3813" y="0"/>
                </a:lnTo>
                <a:cubicBezTo>
                  <a:pt x="3813" y="0"/>
                  <a:pt x="5130" y="4159"/>
                  <a:pt x="1" y="7383"/>
                </a:cubicBezTo>
                <a:cubicBezTo>
                  <a:pt x="1" y="7383"/>
                  <a:pt x="3952" y="12928"/>
                  <a:pt x="937" y="18786"/>
                </a:cubicBezTo>
                <a:cubicBezTo>
                  <a:pt x="937" y="18786"/>
                  <a:pt x="2296" y="19093"/>
                  <a:pt x="4195" y="19093"/>
                </a:cubicBezTo>
                <a:cubicBezTo>
                  <a:pt x="7745" y="19093"/>
                  <a:pt x="13182" y="18019"/>
                  <a:pt x="15147" y="11854"/>
                </a:cubicBezTo>
                <a:cubicBezTo>
                  <a:pt x="18162" y="2392"/>
                  <a:pt x="3814" y="0"/>
                  <a:pt x="381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6" name="Google Shape;4816;p48"/>
          <p:cNvSpPr/>
          <p:nvPr/>
        </p:nvSpPr>
        <p:spPr>
          <a:xfrm>
            <a:off x="5177103" y="3459788"/>
            <a:ext cx="302116" cy="270381"/>
          </a:xfrm>
          <a:custGeom>
            <a:avLst/>
            <a:gdLst/>
            <a:ahLst/>
            <a:cxnLst/>
            <a:rect l="l" t="t" r="r" b="b"/>
            <a:pathLst>
              <a:path w="18897" h="16912" extrusionOk="0">
                <a:moveTo>
                  <a:pt x="9095" y="1"/>
                </a:moveTo>
                <a:cubicBezTo>
                  <a:pt x="8060" y="1"/>
                  <a:pt x="6992" y="190"/>
                  <a:pt x="5927" y="601"/>
                </a:cubicBezTo>
                <a:lnTo>
                  <a:pt x="4853" y="983"/>
                </a:lnTo>
                <a:cubicBezTo>
                  <a:pt x="3605" y="4345"/>
                  <a:pt x="0" y="15158"/>
                  <a:pt x="5373" y="16614"/>
                </a:cubicBezTo>
                <a:cubicBezTo>
                  <a:pt x="6125" y="16821"/>
                  <a:pt x="6893" y="16912"/>
                  <a:pt x="7662" y="16912"/>
                </a:cubicBezTo>
                <a:cubicBezTo>
                  <a:pt x="11147" y="16912"/>
                  <a:pt x="14659" y="15040"/>
                  <a:pt x="16845" y="13564"/>
                </a:cubicBezTo>
                <a:lnTo>
                  <a:pt x="17503" y="10756"/>
                </a:lnTo>
                <a:cubicBezTo>
                  <a:pt x="18897" y="5038"/>
                  <a:pt x="14431" y="1"/>
                  <a:pt x="909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7" name="Google Shape;4817;p48"/>
          <p:cNvSpPr/>
          <p:nvPr/>
        </p:nvSpPr>
        <p:spPr>
          <a:xfrm>
            <a:off x="4958772" y="3374333"/>
            <a:ext cx="279845" cy="274985"/>
          </a:xfrm>
          <a:custGeom>
            <a:avLst/>
            <a:gdLst/>
            <a:ahLst/>
            <a:cxnLst/>
            <a:rect l="l" t="t" r="r" b="b"/>
            <a:pathLst>
              <a:path w="17504" h="17200" extrusionOk="0">
                <a:moveTo>
                  <a:pt x="8697" y="1"/>
                </a:moveTo>
                <a:cubicBezTo>
                  <a:pt x="8148" y="1"/>
                  <a:pt x="7592" y="52"/>
                  <a:pt x="7036" y="158"/>
                </a:cubicBezTo>
                <a:cubicBezTo>
                  <a:pt x="3224" y="886"/>
                  <a:pt x="347" y="4075"/>
                  <a:pt x="1" y="7922"/>
                </a:cubicBezTo>
                <a:cubicBezTo>
                  <a:pt x="1" y="7922"/>
                  <a:pt x="5585" y="17199"/>
                  <a:pt x="9991" y="17199"/>
                </a:cubicBezTo>
                <a:cubicBezTo>
                  <a:pt x="10319" y="17199"/>
                  <a:pt x="10641" y="17148"/>
                  <a:pt x="10953" y="17037"/>
                </a:cubicBezTo>
                <a:cubicBezTo>
                  <a:pt x="15424" y="15478"/>
                  <a:pt x="17504" y="6743"/>
                  <a:pt x="17504" y="6743"/>
                </a:cubicBezTo>
                <a:lnTo>
                  <a:pt x="16464" y="4733"/>
                </a:lnTo>
                <a:cubicBezTo>
                  <a:pt x="14924" y="1773"/>
                  <a:pt x="11918" y="1"/>
                  <a:pt x="869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8" name="Google Shape;4818;p48"/>
          <p:cNvSpPr/>
          <p:nvPr/>
        </p:nvSpPr>
        <p:spPr>
          <a:xfrm>
            <a:off x="4778125" y="3537554"/>
            <a:ext cx="266000" cy="251707"/>
          </a:xfrm>
          <a:custGeom>
            <a:avLst/>
            <a:gdLst/>
            <a:ahLst/>
            <a:cxnLst/>
            <a:rect l="l" t="t" r="r" b="b"/>
            <a:pathLst>
              <a:path w="16638" h="15744" extrusionOk="0">
                <a:moveTo>
                  <a:pt x="8666" y="0"/>
                </a:moveTo>
                <a:cubicBezTo>
                  <a:pt x="3883" y="35"/>
                  <a:pt x="1" y="3952"/>
                  <a:pt x="1" y="8735"/>
                </a:cubicBezTo>
                <a:cubicBezTo>
                  <a:pt x="1" y="10329"/>
                  <a:pt x="451" y="11923"/>
                  <a:pt x="1318" y="13275"/>
                </a:cubicBezTo>
                <a:lnTo>
                  <a:pt x="2288" y="14869"/>
                </a:lnTo>
                <a:cubicBezTo>
                  <a:pt x="2288" y="14869"/>
                  <a:pt x="4490" y="15744"/>
                  <a:pt x="7055" y="15744"/>
                </a:cubicBezTo>
                <a:cubicBezTo>
                  <a:pt x="9198" y="15744"/>
                  <a:pt x="11594" y="15134"/>
                  <a:pt x="13171" y="12894"/>
                </a:cubicBezTo>
                <a:cubicBezTo>
                  <a:pt x="16637" y="8007"/>
                  <a:pt x="11092" y="70"/>
                  <a:pt x="11092" y="70"/>
                </a:cubicBezTo>
                <a:lnTo>
                  <a:pt x="866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19" name="Google Shape;4819;p48"/>
          <p:cNvSpPr/>
          <p:nvPr/>
        </p:nvSpPr>
        <p:spPr>
          <a:xfrm>
            <a:off x="4769087" y="3675620"/>
            <a:ext cx="870535" cy="615679"/>
          </a:xfrm>
          <a:custGeom>
            <a:avLst/>
            <a:gdLst/>
            <a:ahLst/>
            <a:cxnLst/>
            <a:rect l="l" t="t" r="r" b="b"/>
            <a:pathLst>
              <a:path w="54451" h="38510" extrusionOk="0">
                <a:moveTo>
                  <a:pt x="41349" y="1"/>
                </a:moveTo>
                <a:lnTo>
                  <a:pt x="41349" y="1"/>
                </a:lnTo>
                <a:cubicBezTo>
                  <a:pt x="40067" y="174"/>
                  <a:pt x="38854" y="555"/>
                  <a:pt x="37710" y="1110"/>
                </a:cubicBezTo>
                <a:cubicBezTo>
                  <a:pt x="35145" y="2392"/>
                  <a:pt x="32753" y="3986"/>
                  <a:pt x="30085" y="5130"/>
                </a:cubicBezTo>
                <a:cubicBezTo>
                  <a:pt x="26453" y="6725"/>
                  <a:pt x="22490" y="7523"/>
                  <a:pt x="18519" y="7523"/>
                </a:cubicBezTo>
                <a:cubicBezTo>
                  <a:pt x="18435" y="7523"/>
                  <a:pt x="18350" y="7522"/>
                  <a:pt x="18266" y="7522"/>
                </a:cubicBezTo>
                <a:cubicBezTo>
                  <a:pt x="15251" y="7452"/>
                  <a:pt x="12270" y="6932"/>
                  <a:pt x="9254" y="6794"/>
                </a:cubicBezTo>
                <a:cubicBezTo>
                  <a:pt x="9010" y="6786"/>
                  <a:pt x="8764" y="6782"/>
                  <a:pt x="8519" y="6782"/>
                </a:cubicBezTo>
                <a:cubicBezTo>
                  <a:pt x="6540" y="6782"/>
                  <a:pt x="4546" y="7032"/>
                  <a:pt x="2635" y="7556"/>
                </a:cubicBezTo>
                <a:lnTo>
                  <a:pt x="2045" y="8249"/>
                </a:lnTo>
                <a:cubicBezTo>
                  <a:pt x="728" y="9671"/>
                  <a:pt x="0" y="11542"/>
                  <a:pt x="0" y="13483"/>
                </a:cubicBezTo>
                <a:lnTo>
                  <a:pt x="0" y="13795"/>
                </a:lnTo>
                <a:cubicBezTo>
                  <a:pt x="139" y="16706"/>
                  <a:pt x="1872" y="19340"/>
                  <a:pt x="4541" y="20623"/>
                </a:cubicBezTo>
                <a:lnTo>
                  <a:pt x="8007" y="22252"/>
                </a:lnTo>
                <a:lnTo>
                  <a:pt x="5927" y="25475"/>
                </a:lnTo>
                <a:cubicBezTo>
                  <a:pt x="3709" y="28976"/>
                  <a:pt x="4575" y="33585"/>
                  <a:pt x="7868" y="36012"/>
                </a:cubicBezTo>
                <a:cubicBezTo>
                  <a:pt x="9280" y="37056"/>
                  <a:pt x="10929" y="37563"/>
                  <a:pt x="12566" y="37563"/>
                </a:cubicBezTo>
                <a:cubicBezTo>
                  <a:pt x="14787" y="37563"/>
                  <a:pt x="16987" y="36629"/>
                  <a:pt x="18543" y="34833"/>
                </a:cubicBezTo>
                <a:lnTo>
                  <a:pt x="21385" y="31506"/>
                </a:lnTo>
                <a:lnTo>
                  <a:pt x="23881" y="35110"/>
                </a:lnTo>
                <a:cubicBezTo>
                  <a:pt x="25368" y="37288"/>
                  <a:pt x="27811" y="38509"/>
                  <a:pt x="30353" y="38509"/>
                </a:cubicBezTo>
                <a:cubicBezTo>
                  <a:pt x="31129" y="38509"/>
                  <a:pt x="31914" y="38395"/>
                  <a:pt x="32684" y="38160"/>
                </a:cubicBezTo>
                <a:cubicBezTo>
                  <a:pt x="35977" y="37121"/>
                  <a:pt x="38230" y="34071"/>
                  <a:pt x="38230" y="30639"/>
                </a:cubicBezTo>
                <a:cubicBezTo>
                  <a:pt x="38195" y="30362"/>
                  <a:pt x="38195" y="30085"/>
                  <a:pt x="38160" y="29808"/>
                </a:cubicBezTo>
                <a:lnTo>
                  <a:pt x="37675" y="25163"/>
                </a:lnTo>
                <a:lnTo>
                  <a:pt x="37675" y="25163"/>
                </a:lnTo>
                <a:lnTo>
                  <a:pt x="42250" y="26134"/>
                </a:lnTo>
                <a:cubicBezTo>
                  <a:pt x="42819" y="26259"/>
                  <a:pt x="43385" y="26319"/>
                  <a:pt x="43940" y="26319"/>
                </a:cubicBezTo>
                <a:cubicBezTo>
                  <a:pt x="48148" y="26319"/>
                  <a:pt x="51747" y="22879"/>
                  <a:pt x="51747" y="18439"/>
                </a:cubicBezTo>
                <a:cubicBezTo>
                  <a:pt x="51747" y="17781"/>
                  <a:pt x="51643" y="17122"/>
                  <a:pt x="51469" y="16464"/>
                </a:cubicBezTo>
                <a:lnTo>
                  <a:pt x="51088" y="14939"/>
                </a:lnTo>
                <a:lnTo>
                  <a:pt x="51989" y="13656"/>
                </a:lnTo>
                <a:lnTo>
                  <a:pt x="52024" y="13656"/>
                </a:lnTo>
                <a:cubicBezTo>
                  <a:pt x="54450" y="10260"/>
                  <a:pt x="53792" y="5546"/>
                  <a:pt x="50534" y="2947"/>
                </a:cubicBezTo>
                <a:cubicBezTo>
                  <a:pt x="50395" y="2808"/>
                  <a:pt x="50222" y="2704"/>
                  <a:pt x="50014" y="2565"/>
                </a:cubicBezTo>
                <a:cubicBezTo>
                  <a:pt x="49840" y="2461"/>
                  <a:pt x="49667" y="2323"/>
                  <a:pt x="49494" y="2253"/>
                </a:cubicBezTo>
                <a:lnTo>
                  <a:pt x="49182" y="2080"/>
                </a:lnTo>
                <a:lnTo>
                  <a:pt x="48905" y="1941"/>
                </a:lnTo>
                <a:lnTo>
                  <a:pt x="48593" y="1803"/>
                </a:lnTo>
                <a:lnTo>
                  <a:pt x="48281" y="1699"/>
                </a:lnTo>
                <a:cubicBezTo>
                  <a:pt x="48177" y="1664"/>
                  <a:pt x="48073" y="1630"/>
                  <a:pt x="47969" y="1595"/>
                </a:cubicBezTo>
                <a:cubicBezTo>
                  <a:pt x="47657" y="1491"/>
                  <a:pt x="47310" y="1387"/>
                  <a:pt x="46998" y="1352"/>
                </a:cubicBezTo>
                <a:lnTo>
                  <a:pt x="46721" y="1283"/>
                </a:lnTo>
                <a:lnTo>
                  <a:pt x="46444" y="1283"/>
                </a:lnTo>
                <a:cubicBezTo>
                  <a:pt x="46305" y="1248"/>
                  <a:pt x="46201" y="1248"/>
                  <a:pt x="46063" y="1248"/>
                </a:cubicBezTo>
                <a:lnTo>
                  <a:pt x="45404" y="1248"/>
                </a:lnTo>
                <a:lnTo>
                  <a:pt x="41002" y="1387"/>
                </a:lnTo>
                <a:lnTo>
                  <a:pt x="41349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820" name="Google Shape;4820;p48"/>
          <p:cNvSpPr/>
          <p:nvPr/>
        </p:nvSpPr>
        <p:spPr>
          <a:xfrm>
            <a:off x="4772033" y="3674970"/>
            <a:ext cx="807912" cy="238869"/>
          </a:xfrm>
          <a:custGeom>
            <a:avLst/>
            <a:gdLst/>
            <a:ahLst/>
            <a:cxnLst/>
            <a:rect l="l" t="t" r="r" b="b"/>
            <a:pathLst>
              <a:path w="50534" h="14941" extrusionOk="0">
                <a:moveTo>
                  <a:pt x="41314" y="1"/>
                </a:moveTo>
                <a:lnTo>
                  <a:pt x="41314" y="1"/>
                </a:lnTo>
                <a:cubicBezTo>
                  <a:pt x="40067" y="209"/>
                  <a:pt x="38854" y="590"/>
                  <a:pt x="37710" y="1145"/>
                </a:cubicBezTo>
                <a:cubicBezTo>
                  <a:pt x="35110" y="2392"/>
                  <a:pt x="32753" y="3987"/>
                  <a:pt x="30085" y="5165"/>
                </a:cubicBezTo>
                <a:cubicBezTo>
                  <a:pt x="26525" y="6729"/>
                  <a:pt x="22645" y="7526"/>
                  <a:pt x="18753" y="7526"/>
                </a:cubicBezTo>
                <a:cubicBezTo>
                  <a:pt x="18591" y="7526"/>
                  <a:pt x="18428" y="7525"/>
                  <a:pt x="18266" y="7522"/>
                </a:cubicBezTo>
                <a:cubicBezTo>
                  <a:pt x="15251" y="7487"/>
                  <a:pt x="12270" y="6933"/>
                  <a:pt x="9254" y="6794"/>
                </a:cubicBezTo>
                <a:cubicBezTo>
                  <a:pt x="9032" y="6787"/>
                  <a:pt x="8808" y="6784"/>
                  <a:pt x="8585" y="6784"/>
                </a:cubicBezTo>
                <a:cubicBezTo>
                  <a:pt x="6584" y="6784"/>
                  <a:pt x="4567" y="7061"/>
                  <a:pt x="2635" y="7591"/>
                </a:cubicBezTo>
                <a:lnTo>
                  <a:pt x="2045" y="8250"/>
                </a:lnTo>
                <a:cubicBezTo>
                  <a:pt x="728" y="9706"/>
                  <a:pt x="0" y="11577"/>
                  <a:pt x="0" y="13518"/>
                </a:cubicBezTo>
                <a:lnTo>
                  <a:pt x="0" y="13795"/>
                </a:lnTo>
                <a:lnTo>
                  <a:pt x="0" y="14038"/>
                </a:lnTo>
                <a:cubicBezTo>
                  <a:pt x="1283" y="13691"/>
                  <a:pt x="2565" y="13449"/>
                  <a:pt x="3882" y="13241"/>
                </a:cubicBezTo>
                <a:cubicBezTo>
                  <a:pt x="4130" y="13221"/>
                  <a:pt x="4377" y="13212"/>
                  <a:pt x="4624" y="13212"/>
                </a:cubicBezTo>
                <a:cubicBezTo>
                  <a:pt x="7477" y="13212"/>
                  <a:pt x="10230" y="14418"/>
                  <a:pt x="13102" y="14800"/>
                </a:cubicBezTo>
                <a:cubicBezTo>
                  <a:pt x="13805" y="14897"/>
                  <a:pt x="14513" y="14941"/>
                  <a:pt x="15222" y="14941"/>
                </a:cubicBezTo>
                <a:cubicBezTo>
                  <a:pt x="17836" y="14941"/>
                  <a:pt x="20472" y="14343"/>
                  <a:pt x="22980" y="13553"/>
                </a:cubicBezTo>
                <a:cubicBezTo>
                  <a:pt x="26168" y="12548"/>
                  <a:pt x="29253" y="11231"/>
                  <a:pt x="32511" y="10433"/>
                </a:cubicBezTo>
                <a:cubicBezTo>
                  <a:pt x="37814" y="9082"/>
                  <a:pt x="43671" y="8978"/>
                  <a:pt x="48246" y="5928"/>
                </a:cubicBezTo>
                <a:cubicBezTo>
                  <a:pt x="49321" y="5234"/>
                  <a:pt x="50326" y="4160"/>
                  <a:pt x="50534" y="2982"/>
                </a:cubicBezTo>
                <a:cubicBezTo>
                  <a:pt x="50360" y="2843"/>
                  <a:pt x="50187" y="2704"/>
                  <a:pt x="50014" y="2600"/>
                </a:cubicBezTo>
                <a:cubicBezTo>
                  <a:pt x="49840" y="2462"/>
                  <a:pt x="49667" y="2358"/>
                  <a:pt x="49494" y="2254"/>
                </a:cubicBezTo>
                <a:lnTo>
                  <a:pt x="49182" y="2115"/>
                </a:lnTo>
                <a:lnTo>
                  <a:pt x="48905" y="1942"/>
                </a:lnTo>
                <a:lnTo>
                  <a:pt x="48593" y="1838"/>
                </a:lnTo>
                <a:lnTo>
                  <a:pt x="48281" y="1699"/>
                </a:lnTo>
                <a:cubicBezTo>
                  <a:pt x="48177" y="1665"/>
                  <a:pt x="48073" y="1630"/>
                  <a:pt x="47969" y="1595"/>
                </a:cubicBezTo>
                <a:cubicBezTo>
                  <a:pt x="47657" y="1491"/>
                  <a:pt x="47310" y="1422"/>
                  <a:pt x="46964" y="1353"/>
                </a:cubicBezTo>
                <a:lnTo>
                  <a:pt x="46721" y="1318"/>
                </a:lnTo>
                <a:lnTo>
                  <a:pt x="46444" y="1283"/>
                </a:lnTo>
                <a:cubicBezTo>
                  <a:pt x="46305" y="1283"/>
                  <a:pt x="46201" y="1249"/>
                  <a:pt x="46063" y="1249"/>
                </a:cubicBezTo>
                <a:lnTo>
                  <a:pt x="45404" y="1249"/>
                </a:lnTo>
                <a:lnTo>
                  <a:pt x="41002" y="1387"/>
                </a:lnTo>
                <a:lnTo>
                  <a:pt x="41314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4821" name="Google Shape;4821;p48"/>
          <p:cNvGrpSpPr/>
          <p:nvPr/>
        </p:nvGrpSpPr>
        <p:grpSpPr>
          <a:xfrm>
            <a:off x="4954641" y="3807097"/>
            <a:ext cx="231567" cy="252565"/>
            <a:chOff x="-628391" y="4613391"/>
            <a:chExt cx="300659" cy="297030"/>
          </a:xfrm>
        </p:grpSpPr>
        <p:sp>
          <p:nvSpPr>
            <p:cNvPr id="4822" name="Google Shape;4822;p48"/>
            <p:cNvSpPr/>
            <p:nvPr/>
          </p:nvSpPr>
          <p:spPr>
            <a:xfrm>
              <a:off x="-443308" y="4841827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23" name="Google Shape;4823;p48"/>
            <p:cNvSpPr/>
            <p:nvPr/>
          </p:nvSpPr>
          <p:spPr>
            <a:xfrm>
              <a:off x="-544652" y="4844698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24" name="Google Shape;4824;p48"/>
            <p:cNvSpPr/>
            <p:nvPr/>
          </p:nvSpPr>
          <p:spPr>
            <a:xfrm>
              <a:off x="-607503" y="4709151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25" name="Google Shape;4825;p48"/>
            <p:cNvSpPr/>
            <p:nvPr/>
          </p:nvSpPr>
          <p:spPr>
            <a:xfrm>
              <a:off x="-544968" y="4636109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26" name="Google Shape;4826;p48"/>
            <p:cNvSpPr/>
            <p:nvPr/>
          </p:nvSpPr>
          <p:spPr>
            <a:xfrm>
              <a:off x="-399198" y="4685550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27" name="Google Shape;4827;p48"/>
            <p:cNvSpPr/>
            <p:nvPr/>
          </p:nvSpPr>
          <p:spPr>
            <a:xfrm>
              <a:off x="-392478" y="4783487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28" name="Google Shape;4828;p48"/>
            <p:cNvSpPr/>
            <p:nvPr/>
          </p:nvSpPr>
          <p:spPr>
            <a:xfrm>
              <a:off x="-454950" y="4637402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29" name="Google Shape;4829;p48"/>
            <p:cNvSpPr/>
            <p:nvPr/>
          </p:nvSpPr>
          <p:spPr>
            <a:xfrm>
              <a:off x="-603591" y="4793868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0" name="Google Shape;4830;p48"/>
            <p:cNvSpPr/>
            <p:nvPr/>
          </p:nvSpPr>
          <p:spPr>
            <a:xfrm>
              <a:off x="-587152" y="4665263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1" name="Google Shape;4831;p48"/>
            <p:cNvSpPr/>
            <p:nvPr/>
          </p:nvSpPr>
          <p:spPr>
            <a:xfrm>
              <a:off x="-507579" y="4613391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2" name="Google Shape;4832;p48"/>
            <p:cNvSpPr/>
            <p:nvPr/>
          </p:nvSpPr>
          <p:spPr>
            <a:xfrm>
              <a:off x="-499596" y="4853343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3" name="Google Shape;4833;p48"/>
            <p:cNvSpPr/>
            <p:nvPr/>
          </p:nvSpPr>
          <p:spPr>
            <a:xfrm>
              <a:off x="-386735" y="4726725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4" name="Google Shape;4834;p48"/>
            <p:cNvSpPr/>
            <p:nvPr/>
          </p:nvSpPr>
          <p:spPr>
            <a:xfrm>
              <a:off x="-410715" y="4820750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5" name="Google Shape;4835;p48"/>
            <p:cNvSpPr/>
            <p:nvPr/>
          </p:nvSpPr>
          <p:spPr>
            <a:xfrm>
              <a:off x="-606336" y="4648351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6" name="Google Shape;4836;p48"/>
            <p:cNvSpPr/>
            <p:nvPr/>
          </p:nvSpPr>
          <p:spPr>
            <a:xfrm>
              <a:off x="-628391" y="4753955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7" name="Google Shape;4837;p48"/>
            <p:cNvSpPr/>
            <p:nvPr/>
          </p:nvSpPr>
          <p:spPr>
            <a:xfrm>
              <a:off x="-596744" y="4830310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38" name="Google Shape;4838;p48"/>
            <p:cNvSpPr/>
            <p:nvPr/>
          </p:nvSpPr>
          <p:spPr>
            <a:xfrm>
              <a:off x="-419328" y="4637497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839" name="Google Shape;4839;p48"/>
          <p:cNvGrpSpPr/>
          <p:nvPr/>
        </p:nvGrpSpPr>
        <p:grpSpPr>
          <a:xfrm>
            <a:off x="3245657" y="3633410"/>
            <a:ext cx="300659" cy="297030"/>
            <a:chOff x="-1138843" y="4300472"/>
            <a:chExt cx="300659" cy="297030"/>
          </a:xfrm>
        </p:grpSpPr>
        <p:sp>
          <p:nvSpPr>
            <p:cNvPr id="4840" name="Google Shape;4840;p48"/>
            <p:cNvSpPr/>
            <p:nvPr/>
          </p:nvSpPr>
          <p:spPr>
            <a:xfrm>
              <a:off x="-953759" y="4528908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1" name="Google Shape;4841;p48"/>
            <p:cNvSpPr/>
            <p:nvPr/>
          </p:nvSpPr>
          <p:spPr>
            <a:xfrm>
              <a:off x="-1055104" y="4531779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2" name="Google Shape;4842;p48"/>
            <p:cNvSpPr/>
            <p:nvPr/>
          </p:nvSpPr>
          <p:spPr>
            <a:xfrm>
              <a:off x="-1117955" y="4396232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3" name="Google Shape;4843;p48"/>
            <p:cNvSpPr/>
            <p:nvPr/>
          </p:nvSpPr>
          <p:spPr>
            <a:xfrm>
              <a:off x="-1055419" y="4323190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4" name="Google Shape;4844;p48"/>
            <p:cNvSpPr/>
            <p:nvPr/>
          </p:nvSpPr>
          <p:spPr>
            <a:xfrm>
              <a:off x="-909650" y="4372631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5" name="Google Shape;4845;p48"/>
            <p:cNvSpPr/>
            <p:nvPr/>
          </p:nvSpPr>
          <p:spPr>
            <a:xfrm>
              <a:off x="-902929" y="4470568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6" name="Google Shape;4846;p48"/>
            <p:cNvSpPr/>
            <p:nvPr/>
          </p:nvSpPr>
          <p:spPr>
            <a:xfrm>
              <a:off x="-965402" y="4324483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7" name="Google Shape;4847;p48"/>
            <p:cNvSpPr/>
            <p:nvPr/>
          </p:nvSpPr>
          <p:spPr>
            <a:xfrm>
              <a:off x="-1114043" y="4480949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8" name="Google Shape;4848;p48"/>
            <p:cNvSpPr/>
            <p:nvPr/>
          </p:nvSpPr>
          <p:spPr>
            <a:xfrm>
              <a:off x="-1097604" y="4352344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49" name="Google Shape;4849;p48"/>
            <p:cNvSpPr/>
            <p:nvPr/>
          </p:nvSpPr>
          <p:spPr>
            <a:xfrm>
              <a:off x="-1018031" y="4300472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50" name="Google Shape;4850;p48"/>
            <p:cNvSpPr/>
            <p:nvPr/>
          </p:nvSpPr>
          <p:spPr>
            <a:xfrm>
              <a:off x="-1010048" y="4540424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51" name="Google Shape;4851;p48"/>
            <p:cNvSpPr/>
            <p:nvPr/>
          </p:nvSpPr>
          <p:spPr>
            <a:xfrm>
              <a:off x="-897187" y="4413807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52" name="Google Shape;4852;p48"/>
            <p:cNvSpPr/>
            <p:nvPr/>
          </p:nvSpPr>
          <p:spPr>
            <a:xfrm>
              <a:off x="-921166" y="4507831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53" name="Google Shape;4853;p48"/>
            <p:cNvSpPr/>
            <p:nvPr/>
          </p:nvSpPr>
          <p:spPr>
            <a:xfrm>
              <a:off x="-1116788" y="4335432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54" name="Google Shape;4854;p48"/>
            <p:cNvSpPr/>
            <p:nvPr/>
          </p:nvSpPr>
          <p:spPr>
            <a:xfrm>
              <a:off x="-1138843" y="4441036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55" name="Google Shape;4855;p48"/>
            <p:cNvSpPr/>
            <p:nvPr/>
          </p:nvSpPr>
          <p:spPr>
            <a:xfrm>
              <a:off x="-1107196" y="4517391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56" name="Google Shape;4856;p48"/>
            <p:cNvSpPr/>
            <p:nvPr/>
          </p:nvSpPr>
          <p:spPr>
            <a:xfrm>
              <a:off x="-929780" y="4324578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857" name="Google Shape;4857;p48"/>
          <p:cNvGrpSpPr/>
          <p:nvPr/>
        </p:nvGrpSpPr>
        <p:grpSpPr>
          <a:xfrm>
            <a:off x="3439932" y="3158035"/>
            <a:ext cx="300659" cy="297030"/>
            <a:chOff x="-1138843" y="4300472"/>
            <a:chExt cx="300659" cy="297030"/>
          </a:xfrm>
        </p:grpSpPr>
        <p:sp>
          <p:nvSpPr>
            <p:cNvPr id="4858" name="Google Shape;4858;p48"/>
            <p:cNvSpPr/>
            <p:nvPr/>
          </p:nvSpPr>
          <p:spPr>
            <a:xfrm>
              <a:off x="-953759" y="4528908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59" name="Google Shape;4859;p48"/>
            <p:cNvSpPr/>
            <p:nvPr/>
          </p:nvSpPr>
          <p:spPr>
            <a:xfrm>
              <a:off x="-1055104" y="4531779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0" name="Google Shape;4860;p48"/>
            <p:cNvSpPr/>
            <p:nvPr/>
          </p:nvSpPr>
          <p:spPr>
            <a:xfrm>
              <a:off x="-1117955" y="4396232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1" name="Google Shape;4861;p48"/>
            <p:cNvSpPr/>
            <p:nvPr/>
          </p:nvSpPr>
          <p:spPr>
            <a:xfrm>
              <a:off x="-1055419" y="4323190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2" name="Google Shape;4862;p48"/>
            <p:cNvSpPr/>
            <p:nvPr/>
          </p:nvSpPr>
          <p:spPr>
            <a:xfrm>
              <a:off x="-909650" y="4372631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3" name="Google Shape;4863;p48"/>
            <p:cNvSpPr/>
            <p:nvPr/>
          </p:nvSpPr>
          <p:spPr>
            <a:xfrm>
              <a:off x="-902929" y="4470568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4" name="Google Shape;4864;p48"/>
            <p:cNvSpPr/>
            <p:nvPr/>
          </p:nvSpPr>
          <p:spPr>
            <a:xfrm>
              <a:off x="-965402" y="4324483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5" name="Google Shape;4865;p48"/>
            <p:cNvSpPr/>
            <p:nvPr/>
          </p:nvSpPr>
          <p:spPr>
            <a:xfrm>
              <a:off x="-1114043" y="4480949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6" name="Google Shape;4866;p48"/>
            <p:cNvSpPr/>
            <p:nvPr/>
          </p:nvSpPr>
          <p:spPr>
            <a:xfrm>
              <a:off x="-1097604" y="4352344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7" name="Google Shape;4867;p48"/>
            <p:cNvSpPr/>
            <p:nvPr/>
          </p:nvSpPr>
          <p:spPr>
            <a:xfrm>
              <a:off x="-1018031" y="4300472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8" name="Google Shape;4868;p48"/>
            <p:cNvSpPr/>
            <p:nvPr/>
          </p:nvSpPr>
          <p:spPr>
            <a:xfrm>
              <a:off x="-1010048" y="4540424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69" name="Google Shape;4869;p48"/>
            <p:cNvSpPr/>
            <p:nvPr/>
          </p:nvSpPr>
          <p:spPr>
            <a:xfrm>
              <a:off x="-897187" y="4413807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70" name="Google Shape;4870;p48"/>
            <p:cNvSpPr/>
            <p:nvPr/>
          </p:nvSpPr>
          <p:spPr>
            <a:xfrm>
              <a:off x="-921166" y="4507831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71" name="Google Shape;4871;p48"/>
            <p:cNvSpPr/>
            <p:nvPr/>
          </p:nvSpPr>
          <p:spPr>
            <a:xfrm>
              <a:off x="-1116788" y="4335432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72" name="Google Shape;4872;p48"/>
            <p:cNvSpPr/>
            <p:nvPr/>
          </p:nvSpPr>
          <p:spPr>
            <a:xfrm>
              <a:off x="-1138843" y="4441036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73" name="Google Shape;4873;p48"/>
            <p:cNvSpPr/>
            <p:nvPr/>
          </p:nvSpPr>
          <p:spPr>
            <a:xfrm>
              <a:off x="-1107196" y="4517391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74" name="Google Shape;4874;p48"/>
            <p:cNvSpPr/>
            <p:nvPr/>
          </p:nvSpPr>
          <p:spPr>
            <a:xfrm>
              <a:off x="-929780" y="4324578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875" name="Google Shape;4875;p48"/>
          <p:cNvGrpSpPr/>
          <p:nvPr/>
        </p:nvGrpSpPr>
        <p:grpSpPr>
          <a:xfrm>
            <a:off x="4990757" y="2553397"/>
            <a:ext cx="300659" cy="297030"/>
            <a:chOff x="-1138843" y="4300472"/>
            <a:chExt cx="300659" cy="297030"/>
          </a:xfrm>
        </p:grpSpPr>
        <p:sp>
          <p:nvSpPr>
            <p:cNvPr id="4876" name="Google Shape;4876;p48"/>
            <p:cNvSpPr/>
            <p:nvPr/>
          </p:nvSpPr>
          <p:spPr>
            <a:xfrm>
              <a:off x="-953759" y="4528908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77" name="Google Shape;4877;p48"/>
            <p:cNvSpPr/>
            <p:nvPr/>
          </p:nvSpPr>
          <p:spPr>
            <a:xfrm>
              <a:off x="-1055104" y="4531779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78" name="Google Shape;4878;p48"/>
            <p:cNvSpPr/>
            <p:nvPr/>
          </p:nvSpPr>
          <p:spPr>
            <a:xfrm>
              <a:off x="-1117955" y="4396232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79" name="Google Shape;4879;p48"/>
            <p:cNvSpPr/>
            <p:nvPr/>
          </p:nvSpPr>
          <p:spPr>
            <a:xfrm>
              <a:off x="-1055419" y="4323190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0" name="Google Shape;4880;p48"/>
            <p:cNvSpPr/>
            <p:nvPr/>
          </p:nvSpPr>
          <p:spPr>
            <a:xfrm>
              <a:off x="-909650" y="4372631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1" name="Google Shape;4881;p48"/>
            <p:cNvSpPr/>
            <p:nvPr/>
          </p:nvSpPr>
          <p:spPr>
            <a:xfrm>
              <a:off x="-902929" y="4470568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2" name="Google Shape;4882;p48"/>
            <p:cNvSpPr/>
            <p:nvPr/>
          </p:nvSpPr>
          <p:spPr>
            <a:xfrm>
              <a:off x="-965402" y="4324483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3" name="Google Shape;4883;p48"/>
            <p:cNvSpPr/>
            <p:nvPr/>
          </p:nvSpPr>
          <p:spPr>
            <a:xfrm>
              <a:off x="-1114043" y="4480949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4" name="Google Shape;4884;p48"/>
            <p:cNvSpPr/>
            <p:nvPr/>
          </p:nvSpPr>
          <p:spPr>
            <a:xfrm>
              <a:off x="-1097604" y="4352344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5" name="Google Shape;4885;p48"/>
            <p:cNvSpPr/>
            <p:nvPr/>
          </p:nvSpPr>
          <p:spPr>
            <a:xfrm>
              <a:off x="-1018031" y="4300472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6" name="Google Shape;4886;p48"/>
            <p:cNvSpPr/>
            <p:nvPr/>
          </p:nvSpPr>
          <p:spPr>
            <a:xfrm>
              <a:off x="-1010048" y="4540424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7" name="Google Shape;4887;p48"/>
            <p:cNvSpPr/>
            <p:nvPr/>
          </p:nvSpPr>
          <p:spPr>
            <a:xfrm>
              <a:off x="-897187" y="4413807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8" name="Google Shape;4888;p48"/>
            <p:cNvSpPr/>
            <p:nvPr/>
          </p:nvSpPr>
          <p:spPr>
            <a:xfrm>
              <a:off x="-921166" y="4507831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89" name="Google Shape;4889;p48"/>
            <p:cNvSpPr/>
            <p:nvPr/>
          </p:nvSpPr>
          <p:spPr>
            <a:xfrm>
              <a:off x="-1116788" y="4335432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90" name="Google Shape;4890;p48"/>
            <p:cNvSpPr/>
            <p:nvPr/>
          </p:nvSpPr>
          <p:spPr>
            <a:xfrm>
              <a:off x="-1138843" y="4441036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91" name="Google Shape;4891;p48"/>
            <p:cNvSpPr/>
            <p:nvPr/>
          </p:nvSpPr>
          <p:spPr>
            <a:xfrm>
              <a:off x="-1107196" y="4517391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92" name="Google Shape;4892;p48"/>
            <p:cNvSpPr/>
            <p:nvPr/>
          </p:nvSpPr>
          <p:spPr>
            <a:xfrm>
              <a:off x="-929780" y="4324578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893" name="Google Shape;4893;p48"/>
          <p:cNvGrpSpPr/>
          <p:nvPr/>
        </p:nvGrpSpPr>
        <p:grpSpPr>
          <a:xfrm>
            <a:off x="4243407" y="4547335"/>
            <a:ext cx="300659" cy="297030"/>
            <a:chOff x="-1017593" y="4240422"/>
            <a:chExt cx="300659" cy="297030"/>
          </a:xfrm>
        </p:grpSpPr>
        <p:sp>
          <p:nvSpPr>
            <p:cNvPr id="4894" name="Google Shape;4894;p48"/>
            <p:cNvSpPr/>
            <p:nvPr/>
          </p:nvSpPr>
          <p:spPr>
            <a:xfrm>
              <a:off x="-832509" y="4468858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95" name="Google Shape;4895;p48"/>
            <p:cNvSpPr/>
            <p:nvPr/>
          </p:nvSpPr>
          <p:spPr>
            <a:xfrm>
              <a:off x="-933854" y="4471729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96" name="Google Shape;4896;p48"/>
            <p:cNvSpPr/>
            <p:nvPr/>
          </p:nvSpPr>
          <p:spPr>
            <a:xfrm>
              <a:off x="-996705" y="4336182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97" name="Google Shape;4897;p48"/>
            <p:cNvSpPr/>
            <p:nvPr/>
          </p:nvSpPr>
          <p:spPr>
            <a:xfrm>
              <a:off x="-934169" y="4263140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98" name="Google Shape;4898;p48"/>
            <p:cNvSpPr/>
            <p:nvPr/>
          </p:nvSpPr>
          <p:spPr>
            <a:xfrm>
              <a:off x="-788400" y="4312581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899" name="Google Shape;4899;p48"/>
            <p:cNvSpPr/>
            <p:nvPr/>
          </p:nvSpPr>
          <p:spPr>
            <a:xfrm>
              <a:off x="-781679" y="4410518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0" name="Google Shape;4900;p48"/>
            <p:cNvSpPr/>
            <p:nvPr/>
          </p:nvSpPr>
          <p:spPr>
            <a:xfrm>
              <a:off x="-844152" y="4264433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1" name="Google Shape;4901;p48"/>
            <p:cNvSpPr/>
            <p:nvPr/>
          </p:nvSpPr>
          <p:spPr>
            <a:xfrm>
              <a:off x="-992793" y="4420899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2" name="Google Shape;4902;p48"/>
            <p:cNvSpPr/>
            <p:nvPr/>
          </p:nvSpPr>
          <p:spPr>
            <a:xfrm>
              <a:off x="-976354" y="4292294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3" name="Google Shape;4903;p48"/>
            <p:cNvSpPr/>
            <p:nvPr/>
          </p:nvSpPr>
          <p:spPr>
            <a:xfrm>
              <a:off x="-896781" y="4240422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4" name="Google Shape;4904;p48"/>
            <p:cNvSpPr/>
            <p:nvPr/>
          </p:nvSpPr>
          <p:spPr>
            <a:xfrm>
              <a:off x="-888798" y="4480374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5" name="Google Shape;4905;p48"/>
            <p:cNvSpPr/>
            <p:nvPr/>
          </p:nvSpPr>
          <p:spPr>
            <a:xfrm>
              <a:off x="-775937" y="4353757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6" name="Google Shape;4906;p48"/>
            <p:cNvSpPr/>
            <p:nvPr/>
          </p:nvSpPr>
          <p:spPr>
            <a:xfrm>
              <a:off x="-799916" y="4447781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7" name="Google Shape;4907;p48"/>
            <p:cNvSpPr/>
            <p:nvPr/>
          </p:nvSpPr>
          <p:spPr>
            <a:xfrm>
              <a:off x="-995538" y="4275382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8" name="Google Shape;4908;p48"/>
            <p:cNvSpPr/>
            <p:nvPr/>
          </p:nvSpPr>
          <p:spPr>
            <a:xfrm>
              <a:off x="-1017593" y="4380986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09" name="Google Shape;4909;p48"/>
            <p:cNvSpPr/>
            <p:nvPr/>
          </p:nvSpPr>
          <p:spPr>
            <a:xfrm>
              <a:off x="-985946" y="4457341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10" name="Google Shape;4910;p48"/>
            <p:cNvSpPr/>
            <p:nvPr/>
          </p:nvSpPr>
          <p:spPr>
            <a:xfrm>
              <a:off x="-808530" y="4264528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911" name="Google Shape;4911;p48"/>
          <p:cNvGrpSpPr/>
          <p:nvPr/>
        </p:nvGrpSpPr>
        <p:grpSpPr>
          <a:xfrm>
            <a:off x="3803232" y="1520410"/>
            <a:ext cx="300659" cy="297030"/>
            <a:chOff x="-1138843" y="4300472"/>
            <a:chExt cx="300659" cy="297030"/>
          </a:xfrm>
        </p:grpSpPr>
        <p:sp>
          <p:nvSpPr>
            <p:cNvPr id="4912" name="Google Shape;4912;p48"/>
            <p:cNvSpPr/>
            <p:nvPr/>
          </p:nvSpPr>
          <p:spPr>
            <a:xfrm>
              <a:off x="-953759" y="4528908"/>
              <a:ext cx="41839" cy="45562"/>
            </a:xfrm>
            <a:custGeom>
              <a:avLst/>
              <a:gdLst/>
              <a:ahLst/>
              <a:cxnLst/>
              <a:rect l="l" t="t" r="r" b="b"/>
              <a:pathLst>
                <a:path w="1326" h="1444" extrusionOk="0">
                  <a:moveTo>
                    <a:pt x="274" y="1"/>
                  </a:moveTo>
                  <a:lnTo>
                    <a:pt x="0" y="153"/>
                  </a:lnTo>
                  <a:cubicBezTo>
                    <a:pt x="92" y="396"/>
                    <a:pt x="365" y="882"/>
                    <a:pt x="365" y="882"/>
                  </a:cubicBezTo>
                  <a:cubicBezTo>
                    <a:pt x="92" y="973"/>
                    <a:pt x="0" y="1217"/>
                    <a:pt x="213" y="1399"/>
                  </a:cubicBezTo>
                  <a:cubicBezTo>
                    <a:pt x="245" y="1431"/>
                    <a:pt x="290" y="1444"/>
                    <a:pt x="344" y="1444"/>
                  </a:cubicBezTo>
                  <a:cubicBezTo>
                    <a:pt x="543" y="1444"/>
                    <a:pt x="853" y="1258"/>
                    <a:pt x="973" y="1186"/>
                  </a:cubicBezTo>
                  <a:cubicBezTo>
                    <a:pt x="1325" y="1010"/>
                    <a:pt x="1157" y="647"/>
                    <a:pt x="865" y="647"/>
                  </a:cubicBezTo>
                  <a:cubicBezTo>
                    <a:pt x="804" y="647"/>
                    <a:pt x="737" y="663"/>
                    <a:pt x="669" y="700"/>
                  </a:cubicBezTo>
                  <a:cubicBezTo>
                    <a:pt x="517" y="457"/>
                    <a:pt x="396" y="244"/>
                    <a:pt x="2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13" name="Google Shape;4913;p48"/>
            <p:cNvSpPr/>
            <p:nvPr/>
          </p:nvSpPr>
          <p:spPr>
            <a:xfrm>
              <a:off x="-1055104" y="4531779"/>
              <a:ext cx="41902" cy="45688"/>
            </a:xfrm>
            <a:custGeom>
              <a:avLst/>
              <a:gdLst/>
              <a:ahLst/>
              <a:cxnLst/>
              <a:rect l="l" t="t" r="r" b="b"/>
              <a:pathLst>
                <a:path w="1328" h="1448" extrusionOk="0">
                  <a:moveTo>
                    <a:pt x="1024" y="1"/>
                  </a:moveTo>
                  <a:cubicBezTo>
                    <a:pt x="811" y="457"/>
                    <a:pt x="659" y="730"/>
                    <a:pt x="659" y="730"/>
                  </a:cubicBezTo>
                  <a:cubicBezTo>
                    <a:pt x="589" y="695"/>
                    <a:pt x="521" y="680"/>
                    <a:pt x="460" y="680"/>
                  </a:cubicBezTo>
                  <a:cubicBezTo>
                    <a:pt x="153" y="680"/>
                    <a:pt x="0" y="1065"/>
                    <a:pt x="355" y="1217"/>
                  </a:cubicBezTo>
                  <a:cubicBezTo>
                    <a:pt x="472" y="1287"/>
                    <a:pt x="789" y="1448"/>
                    <a:pt x="983" y="1448"/>
                  </a:cubicBezTo>
                  <a:cubicBezTo>
                    <a:pt x="1041" y="1448"/>
                    <a:pt x="1087" y="1434"/>
                    <a:pt x="1115" y="1399"/>
                  </a:cubicBezTo>
                  <a:cubicBezTo>
                    <a:pt x="1328" y="1186"/>
                    <a:pt x="1237" y="974"/>
                    <a:pt x="963" y="882"/>
                  </a:cubicBezTo>
                  <a:cubicBezTo>
                    <a:pt x="963" y="882"/>
                    <a:pt x="1206" y="396"/>
                    <a:pt x="1328" y="1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14" name="Google Shape;4914;p48"/>
            <p:cNvSpPr/>
            <p:nvPr/>
          </p:nvSpPr>
          <p:spPr>
            <a:xfrm>
              <a:off x="-1117955" y="4396232"/>
              <a:ext cx="48181" cy="34771"/>
            </a:xfrm>
            <a:custGeom>
              <a:avLst/>
              <a:gdLst/>
              <a:ahLst/>
              <a:cxnLst/>
              <a:rect l="l" t="t" r="r" b="b"/>
              <a:pathLst>
                <a:path w="1527" h="1102" extrusionOk="0">
                  <a:moveTo>
                    <a:pt x="520" y="1"/>
                  </a:moveTo>
                  <a:cubicBezTo>
                    <a:pt x="493" y="1"/>
                    <a:pt x="464" y="4"/>
                    <a:pt x="432" y="11"/>
                  </a:cubicBezTo>
                  <a:cubicBezTo>
                    <a:pt x="220" y="11"/>
                    <a:pt x="98" y="558"/>
                    <a:pt x="68" y="710"/>
                  </a:cubicBezTo>
                  <a:cubicBezTo>
                    <a:pt x="1" y="961"/>
                    <a:pt x="154" y="1101"/>
                    <a:pt x="321" y="1101"/>
                  </a:cubicBezTo>
                  <a:cubicBezTo>
                    <a:pt x="458" y="1101"/>
                    <a:pt x="604" y="1007"/>
                    <a:pt x="645" y="801"/>
                  </a:cubicBezTo>
                  <a:cubicBezTo>
                    <a:pt x="919" y="832"/>
                    <a:pt x="1162" y="893"/>
                    <a:pt x="1435" y="984"/>
                  </a:cubicBezTo>
                  <a:lnTo>
                    <a:pt x="1527" y="619"/>
                  </a:lnTo>
                  <a:lnTo>
                    <a:pt x="706" y="437"/>
                  </a:lnTo>
                  <a:cubicBezTo>
                    <a:pt x="786" y="195"/>
                    <a:pt x="725" y="1"/>
                    <a:pt x="5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15" name="Google Shape;4915;p48"/>
            <p:cNvSpPr/>
            <p:nvPr/>
          </p:nvSpPr>
          <p:spPr>
            <a:xfrm>
              <a:off x="-1055419" y="4323190"/>
              <a:ext cx="37327" cy="46571"/>
            </a:xfrm>
            <a:custGeom>
              <a:avLst/>
              <a:gdLst/>
              <a:ahLst/>
              <a:cxnLst/>
              <a:rect l="l" t="t" r="r" b="b"/>
              <a:pathLst>
                <a:path w="1183" h="1476" extrusionOk="0">
                  <a:moveTo>
                    <a:pt x="815" y="0"/>
                  </a:moveTo>
                  <a:cubicBezTo>
                    <a:pt x="762" y="0"/>
                    <a:pt x="703" y="14"/>
                    <a:pt x="639" y="46"/>
                  </a:cubicBezTo>
                  <a:cubicBezTo>
                    <a:pt x="487" y="107"/>
                    <a:pt x="0" y="320"/>
                    <a:pt x="31" y="502"/>
                  </a:cubicBezTo>
                  <a:cubicBezTo>
                    <a:pt x="31" y="700"/>
                    <a:pt x="134" y="795"/>
                    <a:pt x="265" y="795"/>
                  </a:cubicBezTo>
                  <a:cubicBezTo>
                    <a:pt x="335" y="795"/>
                    <a:pt x="413" y="768"/>
                    <a:pt x="487" y="715"/>
                  </a:cubicBezTo>
                  <a:cubicBezTo>
                    <a:pt x="487" y="715"/>
                    <a:pt x="730" y="1232"/>
                    <a:pt x="821" y="1475"/>
                  </a:cubicBezTo>
                  <a:lnTo>
                    <a:pt x="1156" y="1323"/>
                  </a:lnTo>
                  <a:cubicBezTo>
                    <a:pt x="1034" y="1080"/>
                    <a:pt x="912" y="837"/>
                    <a:pt x="821" y="594"/>
                  </a:cubicBezTo>
                  <a:cubicBezTo>
                    <a:pt x="1182" y="439"/>
                    <a:pt x="1106" y="0"/>
                    <a:pt x="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16" name="Google Shape;4916;p48"/>
            <p:cNvSpPr/>
            <p:nvPr/>
          </p:nvSpPr>
          <p:spPr>
            <a:xfrm>
              <a:off x="-909650" y="4372631"/>
              <a:ext cx="47991" cy="40261"/>
            </a:xfrm>
            <a:custGeom>
              <a:avLst/>
              <a:gdLst/>
              <a:ahLst/>
              <a:cxnLst/>
              <a:rect l="l" t="t" r="r" b="b"/>
              <a:pathLst>
                <a:path w="1521" h="1276" extrusionOk="0">
                  <a:moveTo>
                    <a:pt x="882" y="1"/>
                  </a:moveTo>
                  <a:cubicBezTo>
                    <a:pt x="676" y="1"/>
                    <a:pt x="497" y="266"/>
                    <a:pt x="669" y="546"/>
                  </a:cubicBezTo>
                  <a:cubicBezTo>
                    <a:pt x="457" y="698"/>
                    <a:pt x="213" y="850"/>
                    <a:pt x="1" y="972"/>
                  </a:cubicBezTo>
                  <a:lnTo>
                    <a:pt x="183" y="1276"/>
                  </a:lnTo>
                  <a:cubicBezTo>
                    <a:pt x="396" y="1124"/>
                    <a:pt x="882" y="820"/>
                    <a:pt x="882" y="820"/>
                  </a:cubicBezTo>
                  <a:cubicBezTo>
                    <a:pt x="954" y="964"/>
                    <a:pt x="1058" y="1054"/>
                    <a:pt x="1168" y="1054"/>
                  </a:cubicBezTo>
                  <a:cubicBezTo>
                    <a:pt x="1244" y="1054"/>
                    <a:pt x="1324" y="1011"/>
                    <a:pt x="1399" y="911"/>
                  </a:cubicBezTo>
                  <a:cubicBezTo>
                    <a:pt x="1520" y="729"/>
                    <a:pt x="1216" y="303"/>
                    <a:pt x="1125" y="151"/>
                  </a:cubicBezTo>
                  <a:cubicBezTo>
                    <a:pt x="1055" y="45"/>
                    <a:pt x="966" y="1"/>
                    <a:pt x="8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17" name="Google Shape;4917;p48"/>
            <p:cNvSpPr/>
            <p:nvPr/>
          </p:nvSpPr>
          <p:spPr>
            <a:xfrm>
              <a:off x="-902929" y="4470568"/>
              <a:ext cx="48938" cy="35118"/>
            </a:xfrm>
            <a:custGeom>
              <a:avLst/>
              <a:gdLst/>
              <a:ahLst/>
              <a:cxnLst/>
              <a:rect l="l" t="t" r="r" b="b"/>
              <a:pathLst>
                <a:path w="1551" h="1113" extrusionOk="0">
                  <a:moveTo>
                    <a:pt x="1195" y="0"/>
                  </a:moveTo>
                  <a:cubicBezTo>
                    <a:pt x="1063" y="0"/>
                    <a:pt x="953" y="115"/>
                    <a:pt x="912" y="300"/>
                  </a:cubicBezTo>
                  <a:cubicBezTo>
                    <a:pt x="912" y="300"/>
                    <a:pt x="365" y="117"/>
                    <a:pt x="122" y="26"/>
                  </a:cubicBezTo>
                  <a:lnTo>
                    <a:pt x="0" y="360"/>
                  </a:lnTo>
                  <a:cubicBezTo>
                    <a:pt x="274" y="421"/>
                    <a:pt x="517" y="512"/>
                    <a:pt x="760" y="634"/>
                  </a:cubicBezTo>
                  <a:cubicBezTo>
                    <a:pt x="664" y="904"/>
                    <a:pt x="849" y="1113"/>
                    <a:pt x="1036" y="1113"/>
                  </a:cubicBezTo>
                  <a:cubicBezTo>
                    <a:pt x="1144" y="1113"/>
                    <a:pt x="1252" y="1044"/>
                    <a:pt x="1307" y="877"/>
                  </a:cubicBezTo>
                  <a:cubicBezTo>
                    <a:pt x="1368" y="725"/>
                    <a:pt x="1551" y="208"/>
                    <a:pt x="1399" y="87"/>
                  </a:cubicBezTo>
                  <a:cubicBezTo>
                    <a:pt x="1329" y="27"/>
                    <a:pt x="1260" y="0"/>
                    <a:pt x="11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18" name="Google Shape;4918;p48"/>
            <p:cNvSpPr/>
            <p:nvPr/>
          </p:nvSpPr>
          <p:spPr>
            <a:xfrm>
              <a:off x="-965402" y="4324483"/>
              <a:ext cx="37579" cy="46224"/>
            </a:xfrm>
            <a:custGeom>
              <a:avLst/>
              <a:gdLst/>
              <a:ahLst/>
              <a:cxnLst/>
              <a:rect l="l" t="t" r="r" b="b"/>
              <a:pathLst>
                <a:path w="1191" h="1465" extrusionOk="0">
                  <a:moveTo>
                    <a:pt x="366" y="1"/>
                  </a:moveTo>
                  <a:cubicBezTo>
                    <a:pt x="66" y="1"/>
                    <a:pt x="1" y="455"/>
                    <a:pt x="369" y="613"/>
                  </a:cubicBezTo>
                  <a:cubicBezTo>
                    <a:pt x="278" y="857"/>
                    <a:pt x="157" y="1100"/>
                    <a:pt x="65" y="1373"/>
                  </a:cubicBezTo>
                  <a:lnTo>
                    <a:pt x="400" y="1464"/>
                  </a:lnTo>
                  <a:cubicBezTo>
                    <a:pt x="491" y="1252"/>
                    <a:pt x="704" y="705"/>
                    <a:pt x="704" y="705"/>
                  </a:cubicBezTo>
                  <a:cubicBezTo>
                    <a:pt x="783" y="754"/>
                    <a:pt x="859" y="778"/>
                    <a:pt x="925" y="778"/>
                  </a:cubicBezTo>
                  <a:cubicBezTo>
                    <a:pt x="1063" y="778"/>
                    <a:pt x="1160" y="676"/>
                    <a:pt x="1160" y="492"/>
                  </a:cubicBezTo>
                  <a:cubicBezTo>
                    <a:pt x="1190" y="279"/>
                    <a:pt x="673" y="97"/>
                    <a:pt x="521" y="36"/>
                  </a:cubicBezTo>
                  <a:cubicBezTo>
                    <a:pt x="465" y="12"/>
                    <a:pt x="413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19" name="Google Shape;4919;p48"/>
            <p:cNvSpPr/>
            <p:nvPr/>
          </p:nvSpPr>
          <p:spPr>
            <a:xfrm>
              <a:off x="-1114043" y="4480949"/>
              <a:ext cx="49064" cy="39409"/>
            </a:xfrm>
            <a:custGeom>
              <a:avLst/>
              <a:gdLst/>
              <a:ahLst/>
              <a:cxnLst/>
              <a:rect l="l" t="t" r="r" b="b"/>
              <a:pathLst>
                <a:path w="1555" h="1249" extrusionOk="0">
                  <a:moveTo>
                    <a:pt x="1372" y="1"/>
                  </a:moveTo>
                  <a:cubicBezTo>
                    <a:pt x="977" y="275"/>
                    <a:pt x="703" y="426"/>
                    <a:pt x="703" y="426"/>
                  </a:cubicBezTo>
                  <a:cubicBezTo>
                    <a:pt x="616" y="285"/>
                    <a:pt x="490" y="225"/>
                    <a:pt x="375" y="225"/>
                  </a:cubicBezTo>
                  <a:cubicBezTo>
                    <a:pt x="170" y="225"/>
                    <a:pt x="0" y="416"/>
                    <a:pt x="156" y="670"/>
                  </a:cubicBezTo>
                  <a:cubicBezTo>
                    <a:pt x="245" y="817"/>
                    <a:pt x="504" y="1249"/>
                    <a:pt x="686" y="1249"/>
                  </a:cubicBezTo>
                  <a:cubicBezTo>
                    <a:pt x="692" y="1249"/>
                    <a:pt x="698" y="1248"/>
                    <a:pt x="703" y="1247"/>
                  </a:cubicBezTo>
                  <a:cubicBezTo>
                    <a:pt x="1007" y="1186"/>
                    <a:pt x="1038" y="943"/>
                    <a:pt x="855" y="730"/>
                  </a:cubicBezTo>
                  <a:cubicBezTo>
                    <a:pt x="855" y="730"/>
                    <a:pt x="1342" y="457"/>
                    <a:pt x="1555" y="305"/>
                  </a:cubicBezTo>
                  <a:lnTo>
                    <a:pt x="13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0" name="Google Shape;4920;p48"/>
            <p:cNvSpPr/>
            <p:nvPr/>
          </p:nvSpPr>
          <p:spPr>
            <a:xfrm>
              <a:off x="-1097604" y="4352344"/>
              <a:ext cx="227304" cy="196761"/>
            </a:xfrm>
            <a:custGeom>
              <a:avLst/>
              <a:gdLst/>
              <a:ahLst/>
              <a:cxnLst/>
              <a:rect l="l" t="t" r="r" b="b"/>
              <a:pathLst>
                <a:path w="7204" h="6236" extrusionOk="0">
                  <a:moveTo>
                    <a:pt x="3607" y="1"/>
                  </a:moveTo>
                  <a:cubicBezTo>
                    <a:pt x="3559" y="1"/>
                    <a:pt x="3512" y="2"/>
                    <a:pt x="3465" y="4"/>
                  </a:cubicBezTo>
                  <a:cubicBezTo>
                    <a:pt x="1915" y="4"/>
                    <a:pt x="578" y="764"/>
                    <a:pt x="365" y="2557"/>
                  </a:cubicBezTo>
                  <a:cubicBezTo>
                    <a:pt x="0" y="4837"/>
                    <a:pt x="1337" y="6235"/>
                    <a:pt x="3556" y="6235"/>
                  </a:cubicBezTo>
                  <a:cubicBezTo>
                    <a:pt x="5775" y="6235"/>
                    <a:pt x="7204" y="4563"/>
                    <a:pt x="6596" y="2101"/>
                  </a:cubicBezTo>
                  <a:cubicBezTo>
                    <a:pt x="6274" y="783"/>
                    <a:pt x="4878" y="1"/>
                    <a:pt x="3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1" name="Google Shape;4921;p48"/>
            <p:cNvSpPr/>
            <p:nvPr/>
          </p:nvSpPr>
          <p:spPr>
            <a:xfrm>
              <a:off x="-1018031" y="4300472"/>
              <a:ext cx="55122" cy="56794"/>
            </a:xfrm>
            <a:custGeom>
              <a:avLst/>
              <a:gdLst/>
              <a:ahLst/>
              <a:cxnLst/>
              <a:rect l="l" t="t" r="r" b="b"/>
              <a:pathLst>
                <a:path w="1747" h="1800" extrusionOk="0">
                  <a:moveTo>
                    <a:pt x="917" y="1"/>
                  </a:moveTo>
                  <a:cubicBezTo>
                    <a:pt x="789" y="1"/>
                    <a:pt x="674" y="7"/>
                    <a:pt x="609" y="7"/>
                  </a:cubicBezTo>
                  <a:cubicBezTo>
                    <a:pt x="1" y="7"/>
                    <a:pt x="92" y="766"/>
                    <a:pt x="700" y="766"/>
                  </a:cubicBezTo>
                  <a:cubicBezTo>
                    <a:pt x="730" y="1101"/>
                    <a:pt x="730" y="1435"/>
                    <a:pt x="730" y="1800"/>
                  </a:cubicBezTo>
                  <a:lnTo>
                    <a:pt x="1156" y="1800"/>
                  </a:lnTo>
                  <a:lnTo>
                    <a:pt x="1156" y="706"/>
                  </a:lnTo>
                  <a:cubicBezTo>
                    <a:pt x="1198" y="713"/>
                    <a:pt x="1238" y="716"/>
                    <a:pt x="1276" y="716"/>
                  </a:cubicBezTo>
                  <a:cubicBezTo>
                    <a:pt x="1571" y="716"/>
                    <a:pt x="1746" y="515"/>
                    <a:pt x="1612" y="219"/>
                  </a:cubicBezTo>
                  <a:cubicBezTo>
                    <a:pt x="1570" y="30"/>
                    <a:pt x="1207" y="1"/>
                    <a:pt x="9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2" name="Google Shape;4922;p48"/>
            <p:cNvSpPr/>
            <p:nvPr/>
          </p:nvSpPr>
          <p:spPr>
            <a:xfrm>
              <a:off x="-1010048" y="4540424"/>
              <a:ext cx="55375" cy="57078"/>
            </a:xfrm>
            <a:custGeom>
              <a:avLst/>
              <a:gdLst/>
              <a:ahLst/>
              <a:cxnLst/>
              <a:rect l="l" t="t" r="r" b="b"/>
              <a:pathLst>
                <a:path w="1755" h="1809" extrusionOk="0">
                  <a:moveTo>
                    <a:pt x="994" y="0"/>
                  </a:moveTo>
                  <a:lnTo>
                    <a:pt x="538" y="31"/>
                  </a:lnTo>
                  <a:cubicBezTo>
                    <a:pt x="538" y="365"/>
                    <a:pt x="599" y="1095"/>
                    <a:pt x="599" y="1095"/>
                  </a:cubicBezTo>
                  <a:cubicBezTo>
                    <a:pt x="576" y="1093"/>
                    <a:pt x="553" y="1092"/>
                    <a:pt x="531" y="1092"/>
                  </a:cubicBezTo>
                  <a:cubicBezTo>
                    <a:pt x="205" y="1092"/>
                    <a:pt x="1" y="1298"/>
                    <a:pt x="143" y="1611"/>
                  </a:cubicBezTo>
                  <a:cubicBezTo>
                    <a:pt x="198" y="1776"/>
                    <a:pt x="471" y="1808"/>
                    <a:pt x="727" y="1808"/>
                  </a:cubicBezTo>
                  <a:cubicBezTo>
                    <a:pt x="898" y="1808"/>
                    <a:pt x="1061" y="1794"/>
                    <a:pt x="1146" y="1794"/>
                  </a:cubicBezTo>
                  <a:cubicBezTo>
                    <a:pt x="1754" y="1794"/>
                    <a:pt x="1632" y="1034"/>
                    <a:pt x="1055" y="1034"/>
                  </a:cubicBezTo>
                  <a:cubicBezTo>
                    <a:pt x="1055" y="1034"/>
                    <a:pt x="994" y="639"/>
                    <a:pt x="9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3" name="Google Shape;4923;p48"/>
            <p:cNvSpPr/>
            <p:nvPr/>
          </p:nvSpPr>
          <p:spPr>
            <a:xfrm>
              <a:off x="-897187" y="4413807"/>
              <a:ext cx="59003" cy="46098"/>
            </a:xfrm>
            <a:custGeom>
              <a:avLst/>
              <a:gdLst/>
              <a:ahLst/>
              <a:cxnLst/>
              <a:rect l="l" t="t" r="r" b="b"/>
              <a:pathLst>
                <a:path w="1870" h="1461" extrusionOk="0">
                  <a:moveTo>
                    <a:pt x="1386" y="0"/>
                  </a:moveTo>
                  <a:cubicBezTo>
                    <a:pt x="1151" y="0"/>
                    <a:pt x="1020" y="218"/>
                    <a:pt x="1095" y="518"/>
                  </a:cubicBezTo>
                  <a:cubicBezTo>
                    <a:pt x="1095" y="518"/>
                    <a:pt x="335" y="548"/>
                    <a:pt x="1" y="579"/>
                  </a:cubicBezTo>
                  <a:lnTo>
                    <a:pt x="62" y="1035"/>
                  </a:lnTo>
                  <a:cubicBezTo>
                    <a:pt x="298" y="1013"/>
                    <a:pt x="534" y="992"/>
                    <a:pt x="782" y="992"/>
                  </a:cubicBezTo>
                  <a:cubicBezTo>
                    <a:pt x="884" y="992"/>
                    <a:pt x="988" y="995"/>
                    <a:pt x="1095" y="1004"/>
                  </a:cubicBezTo>
                  <a:cubicBezTo>
                    <a:pt x="1111" y="1300"/>
                    <a:pt x="1318" y="1461"/>
                    <a:pt x="1512" y="1461"/>
                  </a:cubicBezTo>
                  <a:cubicBezTo>
                    <a:pt x="1697" y="1461"/>
                    <a:pt x="1870" y="1315"/>
                    <a:pt x="1855" y="1004"/>
                  </a:cubicBezTo>
                  <a:cubicBezTo>
                    <a:pt x="1855" y="792"/>
                    <a:pt x="1825" y="92"/>
                    <a:pt x="1551" y="32"/>
                  </a:cubicBezTo>
                  <a:cubicBezTo>
                    <a:pt x="1492" y="10"/>
                    <a:pt x="1436" y="0"/>
                    <a:pt x="13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4" name="Google Shape;4924;p48"/>
            <p:cNvSpPr/>
            <p:nvPr/>
          </p:nvSpPr>
          <p:spPr>
            <a:xfrm>
              <a:off x="-921166" y="4507831"/>
              <a:ext cx="64493" cy="51935"/>
            </a:xfrm>
            <a:custGeom>
              <a:avLst/>
              <a:gdLst/>
              <a:ahLst/>
              <a:cxnLst/>
              <a:rect l="l" t="t" r="r" b="b"/>
              <a:pathLst>
                <a:path w="2044" h="1646" extrusionOk="0">
                  <a:moveTo>
                    <a:pt x="274" y="0"/>
                  </a:moveTo>
                  <a:lnTo>
                    <a:pt x="1" y="395"/>
                  </a:lnTo>
                  <a:cubicBezTo>
                    <a:pt x="274" y="578"/>
                    <a:pt x="913" y="973"/>
                    <a:pt x="913" y="973"/>
                  </a:cubicBezTo>
                  <a:cubicBezTo>
                    <a:pt x="670" y="1246"/>
                    <a:pt x="700" y="1550"/>
                    <a:pt x="1065" y="1641"/>
                  </a:cubicBezTo>
                  <a:cubicBezTo>
                    <a:pt x="1078" y="1644"/>
                    <a:pt x="1091" y="1646"/>
                    <a:pt x="1104" y="1646"/>
                  </a:cubicBezTo>
                  <a:cubicBezTo>
                    <a:pt x="1372" y="1646"/>
                    <a:pt x="1709" y="1086"/>
                    <a:pt x="1825" y="912"/>
                  </a:cubicBezTo>
                  <a:cubicBezTo>
                    <a:pt x="2044" y="593"/>
                    <a:pt x="1819" y="326"/>
                    <a:pt x="1552" y="326"/>
                  </a:cubicBezTo>
                  <a:cubicBezTo>
                    <a:pt x="1412" y="326"/>
                    <a:pt x="1261" y="400"/>
                    <a:pt x="1156" y="578"/>
                  </a:cubicBezTo>
                  <a:cubicBezTo>
                    <a:pt x="1156" y="578"/>
                    <a:pt x="791" y="365"/>
                    <a:pt x="2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5" name="Google Shape;4925;p48"/>
            <p:cNvSpPr/>
            <p:nvPr/>
          </p:nvSpPr>
          <p:spPr>
            <a:xfrm>
              <a:off x="-1116788" y="4335432"/>
              <a:ext cx="59476" cy="57331"/>
            </a:xfrm>
            <a:custGeom>
              <a:avLst/>
              <a:gdLst/>
              <a:ahLst/>
              <a:cxnLst/>
              <a:rect l="l" t="t" r="r" b="b"/>
              <a:pathLst>
                <a:path w="1885" h="1817" extrusionOk="0">
                  <a:moveTo>
                    <a:pt x="972" y="0"/>
                  </a:moveTo>
                  <a:cubicBezTo>
                    <a:pt x="876" y="0"/>
                    <a:pt x="771" y="43"/>
                    <a:pt x="669" y="145"/>
                  </a:cubicBezTo>
                  <a:cubicBezTo>
                    <a:pt x="517" y="327"/>
                    <a:pt x="0" y="783"/>
                    <a:pt x="122" y="1026"/>
                  </a:cubicBezTo>
                  <a:cubicBezTo>
                    <a:pt x="200" y="1197"/>
                    <a:pt x="317" y="1281"/>
                    <a:pt x="446" y="1281"/>
                  </a:cubicBezTo>
                  <a:cubicBezTo>
                    <a:pt x="569" y="1281"/>
                    <a:pt x="702" y="1205"/>
                    <a:pt x="821" y="1057"/>
                  </a:cubicBezTo>
                  <a:cubicBezTo>
                    <a:pt x="821" y="1057"/>
                    <a:pt x="1338" y="1573"/>
                    <a:pt x="1581" y="1817"/>
                  </a:cubicBezTo>
                  <a:lnTo>
                    <a:pt x="1885" y="1513"/>
                  </a:lnTo>
                  <a:cubicBezTo>
                    <a:pt x="1642" y="1269"/>
                    <a:pt x="1398" y="1026"/>
                    <a:pt x="1155" y="753"/>
                  </a:cubicBezTo>
                  <a:cubicBezTo>
                    <a:pt x="1479" y="429"/>
                    <a:pt x="1275" y="0"/>
                    <a:pt x="9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6" name="Google Shape;4926;p48"/>
            <p:cNvSpPr/>
            <p:nvPr/>
          </p:nvSpPr>
          <p:spPr>
            <a:xfrm>
              <a:off x="-1138843" y="4441036"/>
              <a:ext cx="60423" cy="46414"/>
            </a:xfrm>
            <a:custGeom>
              <a:avLst/>
              <a:gdLst/>
              <a:ahLst/>
              <a:cxnLst/>
              <a:rect l="l" t="t" r="r" b="b"/>
              <a:pathLst>
                <a:path w="1915" h="1471" extrusionOk="0">
                  <a:moveTo>
                    <a:pt x="451" y="1"/>
                  </a:moveTo>
                  <a:cubicBezTo>
                    <a:pt x="388" y="1"/>
                    <a:pt x="318" y="16"/>
                    <a:pt x="243" y="50"/>
                  </a:cubicBezTo>
                  <a:cubicBezTo>
                    <a:pt x="0" y="172"/>
                    <a:pt x="122" y="840"/>
                    <a:pt x="122" y="1084"/>
                  </a:cubicBezTo>
                  <a:cubicBezTo>
                    <a:pt x="148" y="1350"/>
                    <a:pt x="309" y="1471"/>
                    <a:pt x="477" y="1471"/>
                  </a:cubicBezTo>
                  <a:cubicBezTo>
                    <a:pt x="691" y="1471"/>
                    <a:pt x="916" y="1273"/>
                    <a:pt x="882" y="932"/>
                  </a:cubicBezTo>
                  <a:cubicBezTo>
                    <a:pt x="1216" y="871"/>
                    <a:pt x="1550" y="840"/>
                    <a:pt x="1915" y="840"/>
                  </a:cubicBezTo>
                  <a:lnTo>
                    <a:pt x="1854" y="354"/>
                  </a:lnTo>
                  <a:cubicBezTo>
                    <a:pt x="1520" y="384"/>
                    <a:pt x="790" y="476"/>
                    <a:pt x="790" y="476"/>
                  </a:cubicBezTo>
                  <a:cubicBezTo>
                    <a:pt x="814" y="192"/>
                    <a:pt x="672" y="1"/>
                    <a:pt x="4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7" name="Google Shape;4927;p48"/>
            <p:cNvSpPr/>
            <p:nvPr/>
          </p:nvSpPr>
          <p:spPr>
            <a:xfrm>
              <a:off x="-1107196" y="4517391"/>
              <a:ext cx="60455" cy="57362"/>
            </a:xfrm>
            <a:custGeom>
              <a:avLst/>
              <a:gdLst/>
              <a:ahLst/>
              <a:cxnLst/>
              <a:rect l="l" t="t" r="r" b="b"/>
              <a:pathLst>
                <a:path w="1916" h="1818" extrusionOk="0">
                  <a:moveTo>
                    <a:pt x="1581" y="1"/>
                  </a:moveTo>
                  <a:cubicBezTo>
                    <a:pt x="1338" y="244"/>
                    <a:pt x="821" y="761"/>
                    <a:pt x="821" y="761"/>
                  </a:cubicBezTo>
                  <a:cubicBezTo>
                    <a:pt x="714" y="624"/>
                    <a:pt x="578" y="548"/>
                    <a:pt x="452" y="548"/>
                  </a:cubicBezTo>
                  <a:cubicBezTo>
                    <a:pt x="327" y="548"/>
                    <a:pt x="213" y="624"/>
                    <a:pt x="152" y="791"/>
                  </a:cubicBezTo>
                  <a:cubicBezTo>
                    <a:pt x="0" y="1034"/>
                    <a:pt x="547" y="1521"/>
                    <a:pt x="699" y="1673"/>
                  </a:cubicBezTo>
                  <a:cubicBezTo>
                    <a:pt x="801" y="1775"/>
                    <a:pt x="907" y="1817"/>
                    <a:pt x="1002" y="1817"/>
                  </a:cubicBezTo>
                  <a:cubicBezTo>
                    <a:pt x="1305" y="1817"/>
                    <a:pt x="1509" y="1388"/>
                    <a:pt x="1186" y="1065"/>
                  </a:cubicBezTo>
                  <a:cubicBezTo>
                    <a:pt x="1186" y="1065"/>
                    <a:pt x="1429" y="761"/>
                    <a:pt x="1915" y="305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28" name="Google Shape;4928;p48"/>
            <p:cNvSpPr/>
            <p:nvPr/>
          </p:nvSpPr>
          <p:spPr>
            <a:xfrm>
              <a:off x="-929780" y="4324578"/>
              <a:ext cx="60423" cy="58593"/>
            </a:xfrm>
            <a:custGeom>
              <a:avLst/>
              <a:gdLst/>
              <a:ahLst/>
              <a:cxnLst/>
              <a:rect l="l" t="t" r="r" b="b"/>
              <a:pathLst>
                <a:path w="1915" h="1857" extrusionOk="0">
                  <a:moveTo>
                    <a:pt x="722" y="1"/>
                  </a:moveTo>
                  <a:cubicBezTo>
                    <a:pt x="678" y="1"/>
                    <a:pt x="640" y="10"/>
                    <a:pt x="608" y="33"/>
                  </a:cubicBezTo>
                  <a:cubicBezTo>
                    <a:pt x="274" y="215"/>
                    <a:pt x="335" y="550"/>
                    <a:pt x="669" y="702"/>
                  </a:cubicBezTo>
                  <a:cubicBezTo>
                    <a:pt x="669" y="702"/>
                    <a:pt x="213" y="1309"/>
                    <a:pt x="0" y="1583"/>
                  </a:cubicBezTo>
                  <a:lnTo>
                    <a:pt x="395" y="1857"/>
                  </a:lnTo>
                  <a:cubicBezTo>
                    <a:pt x="578" y="1553"/>
                    <a:pt x="791" y="1279"/>
                    <a:pt x="1003" y="1006"/>
                  </a:cubicBezTo>
                  <a:cubicBezTo>
                    <a:pt x="1119" y="1099"/>
                    <a:pt x="1238" y="1138"/>
                    <a:pt x="1345" y="1138"/>
                  </a:cubicBezTo>
                  <a:cubicBezTo>
                    <a:pt x="1690" y="1138"/>
                    <a:pt x="1914" y="737"/>
                    <a:pt x="1520" y="458"/>
                  </a:cubicBezTo>
                  <a:cubicBezTo>
                    <a:pt x="1391" y="329"/>
                    <a:pt x="974" y="1"/>
                    <a:pt x="7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4929" name="Google Shape;4929;p48"/>
          <p:cNvSpPr txBox="1"/>
          <p:nvPr/>
        </p:nvSpPr>
        <p:spPr>
          <a:xfrm>
            <a:off x="789310" y="1329818"/>
            <a:ext cx="2099100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3000" b="1" dirty="0">
                <a:solidFill>
                  <a:schemeClr val="dk1"/>
                </a:solidFill>
                <a:latin typeface="Asap"/>
                <a:ea typeface="Asap"/>
                <a:cs typeface="B Nazanin" panose="00000400000000000000" pitchFamily="2" charset="-78"/>
                <a:sym typeface="Asap"/>
              </a:rPr>
              <a:t>عنوان در اینجا</a:t>
            </a:r>
            <a:endParaRPr sz="3000" b="1" dirty="0">
              <a:solidFill>
                <a:schemeClr val="dk1"/>
              </a:solidFill>
              <a:latin typeface="Asap"/>
              <a:ea typeface="Asap"/>
              <a:cs typeface="B Nazanin" panose="00000400000000000000" pitchFamily="2" charset="-78"/>
              <a:sym typeface="Asap"/>
            </a:endParaRPr>
          </a:p>
        </p:txBody>
      </p:sp>
      <p:sp>
        <p:nvSpPr>
          <p:cNvPr id="4930" name="Google Shape;4930;p48"/>
          <p:cNvSpPr txBox="1"/>
          <p:nvPr/>
        </p:nvSpPr>
        <p:spPr>
          <a:xfrm>
            <a:off x="714850" y="1875928"/>
            <a:ext cx="1796400" cy="7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1600" dirty="0">
                <a:solidFill>
                  <a:schemeClr val="dk2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قالب پاورپوینت واکسن و واکسیناسیون قابل ویرایش می باشد</a:t>
            </a:r>
            <a:endParaRPr sz="1600" dirty="0">
              <a:solidFill>
                <a:schemeClr val="dk2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sp>
        <p:nvSpPr>
          <p:cNvPr id="4931" name="Google Shape;4931;p48"/>
          <p:cNvSpPr txBox="1"/>
          <p:nvPr/>
        </p:nvSpPr>
        <p:spPr>
          <a:xfrm>
            <a:off x="6255592" y="1313846"/>
            <a:ext cx="2263169" cy="647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3000" b="1" dirty="0">
                <a:solidFill>
                  <a:schemeClr val="dk1"/>
                </a:solidFill>
                <a:latin typeface="Asap"/>
                <a:ea typeface="Asap"/>
                <a:cs typeface="B Nazanin" panose="00000400000000000000" pitchFamily="2" charset="-78"/>
                <a:sym typeface="Asap"/>
              </a:rPr>
              <a:t>عنوان در اینجا</a:t>
            </a:r>
            <a:endParaRPr sz="3000" b="1" dirty="0">
              <a:solidFill>
                <a:schemeClr val="dk1"/>
              </a:solidFill>
              <a:latin typeface="Asap"/>
              <a:ea typeface="Asap"/>
              <a:cs typeface="B Nazanin" panose="00000400000000000000" pitchFamily="2" charset="-78"/>
              <a:sym typeface="Asap"/>
            </a:endParaRPr>
          </a:p>
        </p:txBody>
      </p:sp>
      <p:sp>
        <p:nvSpPr>
          <p:cNvPr id="4932" name="Google Shape;4932;p48"/>
          <p:cNvSpPr txBox="1"/>
          <p:nvPr/>
        </p:nvSpPr>
        <p:spPr>
          <a:xfrm>
            <a:off x="6643825" y="1875926"/>
            <a:ext cx="1792200" cy="7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1600" dirty="0">
                <a:solidFill>
                  <a:schemeClr val="dk2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قالب پاورپوینت واکسن و واکسیناسیون قابل ویرایش می باشد</a:t>
            </a:r>
            <a:endParaRPr sz="1600" dirty="0">
              <a:solidFill>
                <a:schemeClr val="dk2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sp>
        <p:nvSpPr>
          <p:cNvPr id="4933" name="Google Shape;4933;p48"/>
          <p:cNvSpPr txBox="1"/>
          <p:nvPr/>
        </p:nvSpPr>
        <p:spPr>
          <a:xfrm>
            <a:off x="415163" y="3130494"/>
            <a:ext cx="2181312" cy="779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3000" b="1" dirty="0">
                <a:solidFill>
                  <a:schemeClr val="dk1"/>
                </a:solidFill>
                <a:latin typeface="Asap"/>
                <a:ea typeface="Asap"/>
                <a:cs typeface="B Nazanin" panose="00000400000000000000" pitchFamily="2" charset="-78"/>
                <a:sym typeface="Asap"/>
              </a:rPr>
              <a:t>عنوان در اینجا</a:t>
            </a:r>
            <a:endParaRPr sz="3000" b="1" dirty="0">
              <a:solidFill>
                <a:schemeClr val="dk1"/>
              </a:solidFill>
              <a:latin typeface="Asap"/>
              <a:ea typeface="Asap"/>
              <a:cs typeface="B Nazanin" panose="00000400000000000000" pitchFamily="2" charset="-78"/>
              <a:sym typeface="Asap"/>
            </a:endParaRPr>
          </a:p>
        </p:txBody>
      </p:sp>
      <p:sp>
        <p:nvSpPr>
          <p:cNvPr id="4934" name="Google Shape;4934;p48"/>
          <p:cNvSpPr txBox="1"/>
          <p:nvPr/>
        </p:nvSpPr>
        <p:spPr>
          <a:xfrm>
            <a:off x="714850" y="3694297"/>
            <a:ext cx="1796400" cy="7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1600" dirty="0">
                <a:solidFill>
                  <a:schemeClr val="dk2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قالب پاورپوینت واکسن و واکسیناسیون قابل ویرایش می باشد</a:t>
            </a:r>
            <a:endParaRPr sz="1600" dirty="0">
              <a:solidFill>
                <a:schemeClr val="dk2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sp>
        <p:nvSpPr>
          <p:cNvPr id="4935" name="Google Shape;4935;p48"/>
          <p:cNvSpPr txBox="1"/>
          <p:nvPr/>
        </p:nvSpPr>
        <p:spPr>
          <a:xfrm>
            <a:off x="6375682" y="3112061"/>
            <a:ext cx="2172837" cy="6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3000" b="1" dirty="0">
                <a:solidFill>
                  <a:schemeClr val="dk1"/>
                </a:solidFill>
                <a:latin typeface="Asap"/>
                <a:ea typeface="Asap"/>
                <a:cs typeface="B Nazanin" panose="00000400000000000000" pitchFamily="2" charset="-78"/>
                <a:sym typeface="Asap"/>
              </a:rPr>
              <a:t>عنوان در اینجا</a:t>
            </a:r>
            <a:endParaRPr sz="3000" b="1" dirty="0">
              <a:solidFill>
                <a:schemeClr val="dk1"/>
              </a:solidFill>
              <a:latin typeface="Asap"/>
              <a:ea typeface="Asap"/>
              <a:cs typeface="B Nazanin" panose="00000400000000000000" pitchFamily="2" charset="-78"/>
              <a:sym typeface="Asap"/>
            </a:endParaRPr>
          </a:p>
        </p:txBody>
      </p:sp>
      <p:sp>
        <p:nvSpPr>
          <p:cNvPr id="4936" name="Google Shape;4936;p48"/>
          <p:cNvSpPr txBox="1"/>
          <p:nvPr/>
        </p:nvSpPr>
        <p:spPr>
          <a:xfrm>
            <a:off x="6643825" y="3694288"/>
            <a:ext cx="1792200" cy="7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1600" dirty="0">
                <a:solidFill>
                  <a:schemeClr val="dk2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قالب پاورپوینت واکسن و واکسیناسیون قابل ویرایش می باشد</a:t>
            </a:r>
            <a:endParaRPr sz="1600" dirty="0">
              <a:solidFill>
                <a:schemeClr val="dk2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cxnSp>
        <p:nvCxnSpPr>
          <p:cNvPr id="4937" name="Google Shape;4937;p48"/>
          <p:cNvCxnSpPr>
            <a:stCxn id="4930" idx="3"/>
          </p:cNvCxnSpPr>
          <p:nvPr/>
        </p:nvCxnSpPr>
        <p:spPr>
          <a:xfrm rot="10800000" flipH="1">
            <a:off x="2511250" y="2083078"/>
            <a:ext cx="2099100" cy="1740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4938" name="Google Shape;4938;p48"/>
          <p:cNvCxnSpPr>
            <a:stCxn id="4932" idx="1"/>
          </p:cNvCxnSpPr>
          <p:nvPr/>
        </p:nvCxnSpPr>
        <p:spPr>
          <a:xfrm flipH="1">
            <a:off x="5143525" y="2257076"/>
            <a:ext cx="1500300" cy="4380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4939" name="Google Shape;4939;p48"/>
          <p:cNvCxnSpPr>
            <a:stCxn id="4934" idx="3"/>
          </p:cNvCxnSpPr>
          <p:nvPr/>
        </p:nvCxnSpPr>
        <p:spPr>
          <a:xfrm rot="10800000" flipH="1">
            <a:off x="2511250" y="3095047"/>
            <a:ext cx="1418100" cy="980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4940" name="Google Shape;4940;p48"/>
          <p:cNvCxnSpPr>
            <a:stCxn id="4936" idx="1"/>
          </p:cNvCxnSpPr>
          <p:nvPr/>
        </p:nvCxnSpPr>
        <p:spPr>
          <a:xfrm rot="10800000">
            <a:off x="5301325" y="3914338"/>
            <a:ext cx="1342500" cy="161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5" name="Google Shape;4955;p50"/>
          <p:cNvSpPr txBox="1">
            <a:spLocks noGrp="1"/>
          </p:cNvSpPr>
          <p:nvPr>
            <p:ph type="title"/>
          </p:nvPr>
        </p:nvSpPr>
        <p:spPr>
          <a:xfrm>
            <a:off x="784250" y="461875"/>
            <a:ext cx="7575600" cy="63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اهمیت واکسیناسیون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956" name="Google Shape;4956;p50"/>
          <p:cNvSpPr txBox="1">
            <a:spLocks noGrp="1"/>
          </p:cNvSpPr>
          <p:nvPr>
            <p:ph type="subTitle" idx="1"/>
          </p:nvPr>
        </p:nvSpPr>
        <p:spPr>
          <a:xfrm>
            <a:off x="4511950" y="1509525"/>
            <a:ext cx="3699000" cy="28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Clr>
                <a:srgbClr val="273D40"/>
              </a:buClr>
              <a:buSzPts val="600"/>
              <a:buNone/>
            </a:pPr>
            <a:r>
              <a:rPr lang="fa-IR" dirty="0">
                <a:cs typeface="B Nazanin" panose="00000400000000000000" pitchFamily="2" charset="-78"/>
              </a:rPr>
              <a:t>آیا می دانید چه چیزی به شما کمک می کند تا نظر خود را روشن کنید؟ لیست هایی مانند این:</a:t>
            </a:r>
          </a:p>
          <a:p>
            <a:pPr marL="285750" indent="-285750" algn="r" rtl="1">
              <a:buClr>
                <a:srgbClr val="273D40"/>
              </a:buClr>
              <a:buSzPts val="600"/>
            </a:pPr>
            <a:r>
              <a:rPr lang="fa-IR" dirty="0">
                <a:cs typeface="B Nazanin" panose="00000400000000000000" pitchFamily="2" charset="-78"/>
              </a:rPr>
              <a:t>آنها ساده هستند</a:t>
            </a:r>
          </a:p>
          <a:p>
            <a:pPr marL="285750" indent="-285750" algn="r" rtl="1">
              <a:buClr>
                <a:srgbClr val="273D40"/>
              </a:buClr>
              <a:buSzPts val="600"/>
            </a:pPr>
            <a:r>
              <a:rPr lang="fa-IR" dirty="0">
                <a:cs typeface="B Nazanin" panose="00000400000000000000" pitchFamily="2" charset="-78"/>
              </a:rPr>
              <a:t>شما می توانید ایده های خود را سازماندهی کنید</a:t>
            </a:r>
          </a:p>
          <a:p>
            <a:pPr marL="285750" indent="-285750" algn="r" rtl="1">
              <a:buClr>
                <a:srgbClr val="273D40"/>
              </a:buClr>
              <a:buSzPts val="600"/>
            </a:pPr>
            <a:r>
              <a:rPr lang="fa-IR" dirty="0">
                <a:cs typeface="B Nazanin" panose="00000400000000000000" pitchFamily="2" charset="-78"/>
              </a:rPr>
              <a:t>خرید شیر را هرگز فراموش نخواهید کرد!</a:t>
            </a:r>
          </a:p>
          <a:p>
            <a:pPr marL="0" lvl="0" indent="0" algn="r" rtl="1">
              <a:buClr>
                <a:srgbClr val="273D40"/>
              </a:buClr>
              <a:buSzPts val="600"/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marL="0" lvl="0" indent="0" algn="r" rtl="1">
              <a:buClr>
                <a:srgbClr val="273D40"/>
              </a:buClr>
              <a:buSzPts val="600"/>
              <a:buNone/>
            </a:pPr>
            <a:r>
              <a:rPr lang="fa-IR" dirty="0">
                <a:cs typeface="B Nazanin" panose="00000400000000000000" pitchFamily="2" charset="-78"/>
              </a:rPr>
              <a:t>و مهم‌ترین چیز: مخاطب از ارائه شما غافل نخواهد شد</a:t>
            </a:r>
            <a:endParaRPr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48ADAAFC-02D1-4509-810D-797BA946F5E3}"/>
              </a:ext>
            </a:extLst>
          </p:cNvPr>
          <p:cNvGrpSpPr/>
          <p:nvPr/>
        </p:nvGrpSpPr>
        <p:grpSpPr>
          <a:xfrm>
            <a:off x="694675" y="1113312"/>
            <a:ext cx="7754651" cy="3442569"/>
            <a:chOff x="926233" y="1484416"/>
            <a:chExt cx="10339534" cy="4590092"/>
          </a:xfrm>
        </p:grpSpPr>
        <p:grpSp>
          <p:nvGrpSpPr>
            <p:cNvPr id="4" name="Graphic 27">
              <a:extLst>
                <a:ext uri="{FF2B5EF4-FFF2-40B4-BE49-F238E27FC236}">
                  <a16:creationId xmlns:a16="http://schemas.microsoft.com/office/drawing/2014/main" id="{4384256E-7A5A-408B-92BB-A4C8BF2B65EB}"/>
                </a:ext>
              </a:extLst>
            </p:cNvPr>
            <p:cNvGrpSpPr/>
            <p:nvPr/>
          </p:nvGrpSpPr>
          <p:grpSpPr>
            <a:xfrm>
              <a:off x="7084457" y="1484416"/>
              <a:ext cx="4181310" cy="4590092"/>
              <a:chOff x="3033791" y="66648"/>
              <a:chExt cx="6126139" cy="6725057"/>
            </a:xfrm>
            <a:solidFill>
              <a:schemeClr val="accent6"/>
            </a:solidFill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627ED6BE-DF6E-4F9D-A160-DC018396D0D2}"/>
                  </a:ext>
                </a:extLst>
              </p:cNvPr>
              <p:cNvSpPr/>
              <p:nvPr/>
            </p:nvSpPr>
            <p:spPr>
              <a:xfrm>
                <a:off x="3033791" y="66648"/>
                <a:ext cx="6126139" cy="6725057"/>
              </a:xfrm>
              <a:custGeom>
                <a:avLst/>
                <a:gdLst>
                  <a:gd name="connsiteX0" fmla="*/ 2177431 w 6126139"/>
                  <a:gd name="connsiteY0" fmla="*/ 6725058 h 6725057"/>
                  <a:gd name="connsiteX1" fmla="*/ 2176098 w 6126139"/>
                  <a:gd name="connsiteY1" fmla="*/ 6722867 h 6725057"/>
                  <a:gd name="connsiteX2" fmla="*/ 2142665 w 6126139"/>
                  <a:gd name="connsiteY2" fmla="*/ 6671527 h 6725057"/>
                  <a:gd name="connsiteX3" fmla="*/ 1859677 w 6126139"/>
                  <a:gd name="connsiteY3" fmla="*/ 5963820 h 6725057"/>
                  <a:gd name="connsiteX4" fmla="*/ 1209310 w 6126139"/>
                  <a:gd name="connsiteY4" fmla="*/ 5928196 h 6725057"/>
                  <a:gd name="connsiteX5" fmla="*/ 495602 w 6126139"/>
                  <a:gd name="connsiteY5" fmla="*/ 5616729 h 6725057"/>
                  <a:gd name="connsiteX6" fmla="*/ 552752 w 6126139"/>
                  <a:gd name="connsiteY6" fmla="*/ 5027703 h 6725057"/>
                  <a:gd name="connsiteX7" fmla="*/ 569325 w 6126139"/>
                  <a:gd name="connsiteY7" fmla="*/ 4913689 h 6725057"/>
                  <a:gd name="connsiteX8" fmla="*/ 465979 w 6126139"/>
                  <a:gd name="connsiteY8" fmla="*/ 4759193 h 6725057"/>
                  <a:gd name="connsiteX9" fmla="*/ 399495 w 6126139"/>
                  <a:gd name="connsiteY9" fmla="*/ 4591458 h 6725057"/>
                  <a:gd name="connsiteX10" fmla="*/ 511032 w 6126139"/>
                  <a:gd name="connsiteY10" fmla="*/ 4438582 h 6725057"/>
                  <a:gd name="connsiteX11" fmla="*/ 363490 w 6126139"/>
                  <a:gd name="connsiteY11" fmla="*/ 4273513 h 6725057"/>
                  <a:gd name="connsiteX12" fmla="*/ 454549 w 6126139"/>
                  <a:gd name="connsiteY12" fmla="*/ 4036341 h 6725057"/>
                  <a:gd name="connsiteX13" fmla="*/ 477695 w 6126139"/>
                  <a:gd name="connsiteY13" fmla="*/ 3793644 h 6725057"/>
                  <a:gd name="connsiteX14" fmla="*/ 386541 w 6126139"/>
                  <a:gd name="connsiteY14" fmla="*/ 3771451 h 6725057"/>
                  <a:gd name="connsiteX15" fmla="*/ 96314 w 6126139"/>
                  <a:gd name="connsiteY15" fmla="*/ 3645911 h 6725057"/>
                  <a:gd name="connsiteX16" fmla="*/ 8112 w 6126139"/>
                  <a:gd name="connsiteY16" fmla="*/ 3529611 h 6725057"/>
                  <a:gd name="connsiteX17" fmla="*/ 57642 w 6126139"/>
                  <a:gd name="connsiteY17" fmla="*/ 3296534 h 6725057"/>
                  <a:gd name="connsiteX18" fmla="*/ 512842 w 6126139"/>
                  <a:gd name="connsiteY18" fmla="*/ 2672551 h 6725057"/>
                  <a:gd name="connsiteX19" fmla="*/ 829739 w 6126139"/>
                  <a:gd name="connsiteY19" fmla="*/ 2257547 h 6725057"/>
                  <a:gd name="connsiteX20" fmla="*/ 834120 w 6126139"/>
                  <a:gd name="connsiteY20" fmla="*/ 2216971 h 6725057"/>
                  <a:gd name="connsiteX21" fmla="*/ 1065387 w 6126139"/>
                  <a:gd name="connsiteY21" fmla="*/ 1136550 h 6725057"/>
                  <a:gd name="connsiteX22" fmla="*/ 1956165 w 6126139"/>
                  <a:gd name="connsiteY22" fmla="*/ 298350 h 6725057"/>
                  <a:gd name="connsiteX23" fmla="*/ 3503978 w 6126139"/>
                  <a:gd name="connsiteY23" fmla="*/ 7551 h 6725057"/>
                  <a:gd name="connsiteX24" fmla="*/ 5464032 w 6126139"/>
                  <a:gd name="connsiteY24" fmla="*/ 777743 h 6725057"/>
                  <a:gd name="connsiteX25" fmla="*/ 5967238 w 6126139"/>
                  <a:gd name="connsiteY25" fmla="*/ 3418740 h 6725057"/>
                  <a:gd name="connsiteX26" fmla="*/ 5624720 w 6126139"/>
                  <a:gd name="connsiteY26" fmla="*/ 4085204 h 6725057"/>
                  <a:gd name="connsiteX27" fmla="*/ 5268580 w 6126139"/>
                  <a:gd name="connsiteY27" fmla="*/ 4724237 h 6725057"/>
                  <a:gd name="connsiteX28" fmla="*/ 5352780 w 6126139"/>
                  <a:gd name="connsiteY28" fmla="*/ 6013731 h 6725057"/>
                  <a:gd name="connsiteX29" fmla="*/ 5400882 w 6126139"/>
                  <a:gd name="connsiteY29" fmla="*/ 6292813 h 6725057"/>
                  <a:gd name="connsiteX30" fmla="*/ 5303060 w 6126139"/>
                  <a:gd name="connsiteY30" fmla="*/ 6518175 h 6725057"/>
                  <a:gd name="connsiteX31" fmla="*/ 5056458 w 6126139"/>
                  <a:gd name="connsiteY31" fmla="*/ 6629141 h 6725057"/>
                  <a:gd name="connsiteX32" fmla="*/ 4201780 w 6126139"/>
                  <a:gd name="connsiteY32" fmla="*/ 6537606 h 6725057"/>
                  <a:gd name="connsiteX33" fmla="*/ 3504168 w 6126139"/>
                  <a:gd name="connsiteY33" fmla="*/ 6062023 h 6725057"/>
                  <a:gd name="connsiteX34" fmla="*/ 3196035 w 6126139"/>
                  <a:gd name="connsiteY34" fmla="*/ 5247444 h 6725057"/>
                  <a:gd name="connsiteX35" fmla="*/ 3196225 w 6126139"/>
                  <a:gd name="connsiteY35" fmla="*/ 4708520 h 6725057"/>
                  <a:gd name="connsiteX36" fmla="*/ 3280902 w 6126139"/>
                  <a:gd name="connsiteY36" fmla="*/ 4708425 h 6725057"/>
                  <a:gd name="connsiteX37" fmla="*/ 3265377 w 6126139"/>
                  <a:gd name="connsiteY37" fmla="*/ 5088187 h 6725057"/>
                  <a:gd name="connsiteX38" fmla="*/ 3635709 w 6126139"/>
                  <a:gd name="connsiteY38" fmla="*/ 6097170 h 6725057"/>
                  <a:gd name="connsiteX39" fmla="*/ 4317127 w 6126139"/>
                  <a:gd name="connsiteY39" fmla="*/ 6482932 h 6725057"/>
                  <a:gd name="connsiteX40" fmla="*/ 5247244 w 6126139"/>
                  <a:gd name="connsiteY40" fmla="*/ 6454548 h 6725057"/>
                  <a:gd name="connsiteX41" fmla="*/ 5312490 w 6126139"/>
                  <a:gd name="connsiteY41" fmla="*/ 6278716 h 6725057"/>
                  <a:gd name="connsiteX42" fmla="*/ 5179711 w 6126139"/>
                  <a:gd name="connsiteY42" fmla="*/ 5377652 h 6725057"/>
                  <a:gd name="connsiteX43" fmla="*/ 5250101 w 6126139"/>
                  <a:gd name="connsiteY43" fmla="*/ 4534308 h 6725057"/>
                  <a:gd name="connsiteX44" fmla="*/ 5631673 w 6126139"/>
                  <a:gd name="connsiteY44" fmla="*/ 3916230 h 6725057"/>
                  <a:gd name="connsiteX45" fmla="*/ 5932853 w 6126139"/>
                  <a:gd name="connsiteY45" fmla="*/ 3243670 h 6725057"/>
                  <a:gd name="connsiteX46" fmla="*/ 5303917 w 6126139"/>
                  <a:gd name="connsiteY46" fmla="*/ 746691 h 6725057"/>
                  <a:gd name="connsiteX47" fmla="*/ 3209084 w 6126139"/>
                  <a:gd name="connsiteY47" fmla="*/ 85466 h 6725057"/>
                  <a:gd name="connsiteX48" fmla="*/ 1982169 w 6126139"/>
                  <a:gd name="connsiteY48" fmla="*/ 383789 h 6725057"/>
                  <a:gd name="connsiteX49" fmla="*/ 1173210 w 6126139"/>
                  <a:gd name="connsiteY49" fmla="*/ 1118262 h 6725057"/>
                  <a:gd name="connsiteX50" fmla="*/ 890889 w 6126139"/>
                  <a:gd name="connsiteY50" fmla="*/ 2059332 h 6725057"/>
                  <a:gd name="connsiteX51" fmla="*/ 909844 w 6126139"/>
                  <a:gd name="connsiteY51" fmla="*/ 2294695 h 6725057"/>
                  <a:gd name="connsiteX52" fmla="*/ 849456 w 6126139"/>
                  <a:gd name="connsiteY52" fmla="*/ 2389087 h 6725057"/>
                  <a:gd name="connsiteX53" fmla="*/ 412925 w 6126139"/>
                  <a:gd name="connsiteY53" fmla="*/ 2916296 h 6725057"/>
                  <a:gd name="connsiteX54" fmla="*/ 90599 w 6126139"/>
                  <a:gd name="connsiteY54" fmla="*/ 3448172 h 6725057"/>
                  <a:gd name="connsiteX55" fmla="*/ 93933 w 6126139"/>
                  <a:gd name="connsiteY55" fmla="*/ 3512847 h 6725057"/>
                  <a:gd name="connsiteX56" fmla="*/ 147558 w 6126139"/>
                  <a:gd name="connsiteY56" fmla="*/ 3579331 h 6725057"/>
                  <a:gd name="connsiteX57" fmla="*/ 327962 w 6126139"/>
                  <a:gd name="connsiteY57" fmla="*/ 3670867 h 6725057"/>
                  <a:gd name="connsiteX58" fmla="*/ 576183 w 6126139"/>
                  <a:gd name="connsiteY58" fmla="*/ 3769546 h 6725057"/>
                  <a:gd name="connsiteX59" fmla="*/ 496554 w 6126139"/>
                  <a:gd name="connsiteY59" fmla="*/ 4125019 h 6725057"/>
                  <a:gd name="connsiteX60" fmla="*/ 446453 w 6126139"/>
                  <a:gd name="connsiteY60" fmla="*/ 4265512 h 6725057"/>
                  <a:gd name="connsiteX61" fmla="*/ 599139 w 6126139"/>
                  <a:gd name="connsiteY61" fmla="*/ 4450107 h 6725057"/>
                  <a:gd name="connsiteX62" fmla="*/ 486267 w 6126139"/>
                  <a:gd name="connsiteY62" fmla="*/ 4641655 h 6725057"/>
                  <a:gd name="connsiteX63" fmla="*/ 546370 w 6126139"/>
                  <a:gd name="connsiteY63" fmla="*/ 4717855 h 6725057"/>
                  <a:gd name="connsiteX64" fmla="*/ 546942 w 6126139"/>
                  <a:gd name="connsiteY64" fmla="*/ 5328217 h 6725057"/>
                  <a:gd name="connsiteX65" fmla="*/ 541608 w 6126139"/>
                  <a:gd name="connsiteY65" fmla="*/ 5507382 h 6725057"/>
                  <a:gd name="connsiteX66" fmla="*/ 939181 w 6126139"/>
                  <a:gd name="connsiteY66" fmla="*/ 5820945 h 6725057"/>
                  <a:gd name="connsiteX67" fmla="*/ 1403334 w 6126139"/>
                  <a:gd name="connsiteY67" fmla="*/ 5838185 h 6725057"/>
                  <a:gd name="connsiteX68" fmla="*/ 1929591 w 6126139"/>
                  <a:gd name="connsiteY68" fmla="*/ 5900384 h 6725057"/>
                  <a:gd name="connsiteX69" fmla="*/ 2225247 w 6126139"/>
                  <a:gd name="connsiteY69" fmla="*/ 6706579 h 6725057"/>
                  <a:gd name="connsiteX70" fmla="*/ 2224866 w 6126139"/>
                  <a:gd name="connsiteY70" fmla="*/ 6724963 h 6725057"/>
                  <a:gd name="connsiteX71" fmla="*/ 2177431 w 6126139"/>
                  <a:gd name="connsiteY71" fmla="*/ 6725058 h 6725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</a:cxnLst>
                <a:rect l="l" t="t" r="r" b="b"/>
                <a:pathLst>
                  <a:path w="6126139" h="6725057">
                    <a:moveTo>
                      <a:pt x="2177431" y="6725058"/>
                    </a:moveTo>
                    <a:cubicBezTo>
                      <a:pt x="2176955" y="6724296"/>
                      <a:pt x="2176669" y="6723058"/>
                      <a:pt x="2176098" y="6722867"/>
                    </a:cubicBezTo>
                    <a:cubicBezTo>
                      <a:pt x="2139141" y="6711152"/>
                      <a:pt x="2139903" y="6711247"/>
                      <a:pt x="2142665" y="6671527"/>
                    </a:cubicBezTo>
                    <a:cubicBezTo>
                      <a:pt x="2158572" y="6437593"/>
                      <a:pt x="2095230" y="6076786"/>
                      <a:pt x="1859677" y="5963820"/>
                    </a:cubicBezTo>
                    <a:cubicBezTo>
                      <a:pt x="1660414" y="5868284"/>
                      <a:pt x="1420479" y="5926863"/>
                      <a:pt x="1209310" y="5928196"/>
                    </a:cubicBezTo>
                    <a:cubicBezTo>
                      <a:pt x="933942" y="5929911"/>
                      <a:pt x="646668" y="5869808"/>
                      <a:pt x="495602" y="5616729"/>
                    </a:cubicBezTo>
                    <a:cubicBezTo>
                      <a:pt x="385017" y="5431563"/>
                      <a:pt x="497507" y="5212679"/>
                      <a:pt x="552752" y="5027703"/>
                    </a:cubicBezTo>
                    <a:cubicBezTo>
                      <a:pt x="563801" y="4990555"/>
                      <a:pt x="575040" y="4951979"/>
                      <a:pt x="569325" y="4913689"/>
                    </a:cubicBezTo>
                    <a:cubicBezTo>
                      <a:pt x="559991" y="4851300"/>
                      <a:pt x="509223" y="4805104"/>
                      <a:pt x="465979" y="4759193"/>
                    </a:cubicBezTo>
                    <a:cubicBezTo>
                      <a:pt x="422736" y="4713283"/>
                      <a:pt x="382159" y="4652037"/>
                      <a:pt x="399495" y="4591458"/>
                    </a:cubicBezTo>
                    <a:cubicBezTo>
                      <a:pt x="417021" y="4530212"/>
                      <a:pt x="486458" y="4497256"/>
                      <a:pt x="511032" y="4438582"/>
                    </a:cubicBezTo>
                    <a:cubicBezTo>
                      <a:pt x="436737" y="4416103"/>
                      <a:pt x="377587" y="4349809"/>
                      <a:pt x="363490" y="4273513"/>
                    </a:cubicBezTo>
                    <a:cubicBezTo>
                      <a:pt x="344916" y="4172358"/>
                      <a:pt x="408924" y="4114922"/>
                      <a:pt x="454549" y="4036341"/>
                    </a:cubicBezTo>
                    <a:cubicBezTo>
                      <a:pt x="485505" y="3982905"/>
                      <a:pt x="553514" y="3839078"/>
                      <a:pt x="477695" y="3793644"/>
                    </a:cubicBezTo>
                    <a:cubicBezTo>
                      <a:pt x="450644" y="3777451"/>
                      <a:pt x="417783" y="3775546"/>
                      <a:pt x="386541" y="3771451"/>
                    </a:cubicBezTo>
                    <a:cubicBezTo>
                      <a:pt x="280623" y="3757639"/>
                      <a:pt x="178896" y="3713538"/>
                      <a:pt x="96314" y="3645911"/>
                    </a:cubicBezTo>
                    <a:cubicBezTo>
                      <a:pt x="58119" y="3614574"/>
                      <a:pt x="22971" y="3576664"/>
                      <a:pt x="8112" y="3529611"/>
                    </a:cubicBezTo>
                    <a:cubicBezTo>
                      <a:pt x="-16462" y="3451696"/>
                      <a:pt x="19066" y="3368543"/>
                      <a:pt x="57642" y="3296534"/>
                    </a:cubicBezTo>
                    <a:cubicBezTo>
                      <a:pt x="180515" y="3067458"/>
                      <a:pt x="350060" y="2873243"/>
                      <a:pt x="512842" y="2672551"/>
                    </a:cubicBezTo>
                    <a:cubicBezTo>
                      <a:pt x="622570" y="2537296"/>
                      <a:pt x="734203" y="2403661"/>
                      <a:pt x="829739" y="2257547"/>
                    </a:cubicBezTo>
                    <a:cubicBezTo>
                      <a:pt x="838883" y="2243545"/>
                      <a:pt x="840883" y="2232592"/>
                      <a:pt x="834120" y="2216971"/>
                    </a:cubicBezTo>
                    <a:cubicBezTo>
                      <a:pt x="689912" y="1883310"/>
                      <a:pt x="888794" y="1421061"/>
                      <a:pt x="1065387" y="1136550"/>
                    </a:cubicBezTo>
                    <a:cubicBezTo>
                      <a:pt x="1282748" y="786125"/>
                      <a:pt x="1593263" y="494088"/>
                      <a:pt x="1956165" y="298350"/>
                    </a:cubicBezTo>
                    <a:cubicBezTo>
                      <a:pt x="2426796" y="44508"/>
                      <a:pt x="2976865" y="-25215"/>
                      <a:pt x="3503978" y="7551"/>
                    </a:cubicBezTo>
                    <a:cubicBezTo>
                      <a:pt x="4206447" y="51271"/>
                      <a:pt x="4951207" y="275013"/>
                      <a:pt x="5464032" y="777743"/>
                    </a:cubicBezTo>
                    <a:cubicBezTo>
                      <a:pt x="6165168" y="1465067"/>
                      <a:pt x="6267371" y="2522056"/>
                      <a:pt x="5967238" y="3418740"/>
                    </a:cubicBezTo>
                    <a:cubicBezTo>
                      <a:pt x="5886466" y="3659913"/>
                      <a:pt x="5770452" y="3877559"/>
                      <a:pt x="5624720" y="4085204"/>
                    </a:cubicBezTo>
                    <a:cubicBezTo>
                      <a:pt x="5484702" y="4284562"/>
                      <a:pt x="5331254" y="4484492"/>
                      <a:pt x="5268580" y="4724237"/>
                    </a:cubicBezTo>
                    <a:cubicBezTo>
                      <a:pt x="5163329" y="5126858"/>
                      <a:pt x="5284296" y="5611586"/>
                      <a:pt x="5352780" y="6013731"/>
                    </a:cubicBezTo>
                    <a:cubicBezTo>
                      <a:pt x="5368592" y="6106790"/>
                      <a:pt x="5388023" y="6199373"/>
                      <a:pt x="5400882" y="6292813"/>
                    </a:cubicBezTo>
                    <a:cubicBezTo>
                      <a:pt x="5413741" y="6385968"/>
                      <a:pt x="5373259" y="6459977"/>
                      <a:pt x="5303060" y="6518175"/>
                    </a:cubicBezTo>
                    <a:cubicBezTo>
                      <a:pt x="5231337" y="6577706"/>
                      <a:pt x="5145422" y="6607805"/>
                      <a:pt x="5056458" y="6629141"/>
                    </a:cubicBezTo>
                    <a:cubicBezTo>
                      <a:pt x="4772613" y="6697245"/>
                      <a:pt x="4470289" y="6638857"/>
                      <a:pt x="4201780" y="6537606"/>
                    </a:cubicBezTo>
                    <a:cubicBezTo>
                      <a:pt x="3936603" y="6437498"/>
                      <a:pt x="3664950" y="6303100"/>
                      <a:pt x="3504168" y="6062023"/>
                    </a:cubicBezTo>
                    <a:cubicBezTo>
                      <a:pt x="3338815" y="5814087"/>
                      <a:pt x="3237183" y="5542243"/>
                      <a:pt x="3196035" y="5247444"/>
                    </a:cubicBezTo>
                    <a:cubicBezTo>
                      <a:pt x="3170889" y="5067708"/>
                      <a:pt x="3170222" y="4888162"/>
                      <a:pt x="3196225" y="4708520"/>
                    </a:cubicBezTo>
                    <a:cubicBezTo>
                      <a:pt x="3226229" y="4707472"/>
                      <a:pt x="3252708" y="4705758"/>
                      <a:pt x="3280902" y="4708425"/>
                    </a:cubicBezTo>
                    <a:cubicBezTo>
                      <a:pt x="3263376" y="4834536"/>
                      <a:pt x="3256804" y="4961218"/>
                      <a:pt x="3265377" y="5088187"/>
                    </a:cubicBezTo>
                    <a:cubicBezTo>
                      <a:pt x="3290427" y="5460424"/>
                      <a:pt x="3406728" y="5799704"/>
                      <a:pt x="3635709" y="6097170"/>
                    </a:cubicBezTo>
                    <a:cubicBezTo>
                      <a:pt x="3788109" y="6295100"/>
                      <a:pt x="4084146" y="6415210"/>
                      <a:pt x="4317127" y="6482932"/>
                    </a:cubicBezTo>
                    <a:cubicBezTo>
                      <a:pt x="4580684" y="6559608"/>
                      <a:pt x="5014738" y="6644953"/>
                      <a:pt x="5247244" y="6454548"/>
                    </a:cubicBezTo>
                    <a:cubicBezTo>
                      <a:pt x="5303060" y="6408828"/>
                      <a:pt x="5325634" y="6353583"/>
                      <a:pt x="5312490" y="6278716"/>
                    </a:cubicBezTo>
                    <a:cubicBezTo>
                      <a:pt x="5259531" y="5978774"/>
                      <a:pt x="5217049" y="5679022"/>
                      <a:pt x="5179711" y="5377652"/>
                    </a:cubicBezTo>
                    <a:cubicBezTo>
                      <a:pt x="5143040" y="5081900"/>
                      <a:pt x="5130467" y="4816724"/>
                      <a:pt x="5250101" y="4534308"/>
                    </a:cubicBezTo>
                    <a:cubicBezTo>
                      <a:pt x="5345161" y="4309994"/>
                      <a:pt x="5496894" y="4117113"/>
                      <a:pt x="5631673" y="3916230"/>
                    </a:cubicBezTo>
                    <a:cubicBezTo>
                      <a:pt x="5774738" y="3702966"/>
                      <a:pt x="5862559" y="3489320"/>
                      <a:pt x="5932853" y="3243670"/>
                    </a:cubicBezTo>
                    <a:cubicBezTo>
                      <a:pt x="6184123" y="2365751"/>
                      <a:pt x="6018578" y="1365150"/>
                      <a:pt x="5303917" y="746691"/>
                    </a:cubicBezTo>
                    <a:cubicBezTo>
                      <a:pt x="4742419" y="260821"/>
                      <a:pt x="3936889" y="74988"/>
                      <a:pt x="3209084" y="85466"/>
                    </a:cubicBezTo>
                    <a:cubicBezTo>
                      <a:pt x="2777982" y="91752"/>
                      <a:pt x="2365169" y="178811"/>
                      <a:pt x="1982169" y="383789"/>
                    </a:cubicBezTo>
                    <a:cubicBezTo>
                      <a:pt x="1651365" y="560859"/>
                      <a:pt x="1373807" y="798317"/>
                      <a:pt x="1173210" y="1118262"/>
                    </a:cubicBezTo>
                    <a:cubicBezTo>
                      <a:pt x="1004808" y="1386867"/>
                      <a:pt x="820976" y="1732434"/>
                      <a:pt x="890889" y="2059332"/>
                    </a:cubicBezTo>
                    <a:cubicBezTo>
                      <a:pt x="907558" y="2137437"/>
                      <a:pt x="936895" y="2219447"/>
                      <a:pt x="909844" y="2294695"/>
                    </a:cubicBezTo>
                    <a:cubicBezTo>
                      <a:pt x="897176" y="2330032"/>
                      <a:pt x="873078" y="2359941"/>
                      <a:pt x="849456" y="2389087"/>
                    </a:cubicBezTo>
                    <a:cubicBezTo>
                      <a:pt x="699246" y="2560823"/>
                      <a:pt x="551133" y="2734749"/>
                      <a:pt x="412925" y="2916296"/>
                    </a:cubicBezTo>
                    <a:cubicBezTo>
                      <a:pt x="300720" y="3063553"/>
                      <a:pt x="118888" y="3258148"/>
                      <a:pt x="90599" y="3448172"/>
                    </a:cubicBezTo>
                    <a:cubicBezTo>
                      <a:pt x="87360" y="3469698"/>
                      <a:pt x="86884" y="3492273"/>
                      <a:pt x="93933" y="3512847"/>
                    </a:cubicBezTo>
                    <a:cubicBezTo>
                      <a:pt x="103362" y="3540184"/>
                      <a:pt x="124984" y="3561329"/>
                      <a:pt x="147558" y="3579331"/>
                    </a:cubicBezTo>
                    <a:cubicBezTo>
                      <a:pt x="200517" y="3621813"/>
                      <a:pt x="262335" y="3653150"/>
                      <a:pt x="327962" y="3670867"/>
                    </a:cubicBezTo>
                    <a:cubicBezTo>
                      <a:pt x="404638" y="3691536"/>
                      <a:pt x="526939" y="3696584"/>
                      <a:pt x="576183" y="3769546"/>
                    </a:cubicBezTo>
                    <a:cubicBezTo>
                      <a:pt x="640382" y="3864891"/>
                      <a:pt x="550656" y="4042342"/>
                      <a:pt x="496554" y="4125019"/>
                    </a:cubicBezTo>
                    <a:cubicBezTo>
                      <a:pt x="468360" y="4167976"/>
                      <a:pt x="433023" y="4215887"/>
                      <a:pt x="446453" y="4265512"/>
                    </a:cubicBezTo>
                    <a:cubicBezTo>
                      <a:pt x="468075" y="4345427"/>
                      <a:pt x="601044" y="4367335"/>
                      <a:pt x="599139" y="4450107"/>
                    </a:cubicBezTo>
                    <a:cubicBezTo>
                      <a:pt x="597424" y="4527069"/>
                      <a:pt x="473218" y="4565740"/>
                      <a:pt x="486267" y="4641655"/>
                    </a:cubicBezTo>
                    <a:cubicBezTo>
                      <a:pt x="491887" y="4674230"/>
                      <a:pt x="521796" y="4695757"/>
                      <a:pt x="546370" y="4717855"/>
                    </a:cubicBezTo>
                    <a:cubicBezTo>
                      <a:pt x="749253" y="4899877"/>
                      <a:pt x="594852" y="5120381"/>
                      <a:pt x="546942" y="5328217"/>
                    </a:cubicBezTo>
                    <a:cubicBezTo>
                      <a:pt x="533226" y="5387653"/>
                      <a:pt x="524367" y="5448136"/>
                      <a:pt x="541608" y="5507382"/>
                    </a:cubicBezTo>
                    <a:cubicBezTo>
                      <a:pt x="592662" y="5683499"/>
                      <a:pt x="769255" y="5783892"/>
                      <a:pt x="939181" y="5820945"/>
                    </a:cubicBezTo>
                    <a:cubicBezTo>
                      <a:pt x="1090914" y="5853997"/>
                      <a:pt x="1248172" y="5844757"/>
                      <a:pt x="1403334" y="5838185"/>
                    </a:cubicBezTo>
                    <a:cubicBezTo>
                      <a:pt x="1576118" y="5830946"/>
                      <a:pt x="1772428" y="5812372"/>
                      <a:pt x="1929591" y="5900384"/>
                    </a:cubicBezTo>
                    <a:cubicBezTo>
                      <a:pt x="2183051" y="6042306"/>
                      <a:pt x="2250583" y="6444547"/>
                      <a:pt x="2225247" y="6706579"/>
                    </a:cubicBezTo>
                    <a:cubicBezTo>
                      <a:pt x="2224675" y="6712675"/>
                      <a:pt x="2224961" y="6718771"/>
                      <a:pt x="2224866" y="6724963"/>
                    </a:cubicBezTo>
                    <a:cubicBezTo>
                      <a:pt x="2208959" y="6725058"/>
                      <a:pt x="2193147" y="6725058"/>
                      <a:pt x="2177431" y="672505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sz="1050">
                  <a:cs typeface="B Nazanin" panose="00000400000000000000" pitchFamily="2" charset="-78"/>
                </a:endParaRPr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7449F69C-C542-46DA-A54E-B49421573BFA}"/>
                  </a:ext>
                </a:extLst>
              </p:cNvPr>
              <p:cNvSpPr/>
              <p:nvPr/>
            </p:nvSpPr>
            <p:spPr>
              <a:xfrm>
                <a:off x="5925620" y="4385213"/>
                <a:ext cx="776730" cy="131447"/>
              </a:xfrm>
              <a:custGeom>
                <a:avLst/>
                <a:gdLst>
                  <a:gd name="connsiteX0" fmla="*/ 751118 w 776730"/>
                  <a:gd name="connsiteY0" fmla="*/ 2 h 131447"/>
                  <a:gd name="connsiteX1" fmla="*/ 776550 w 776730"/>
                  <a:gd name="connsiteY1" fmla="*/ 24576 h 131447"/>
                  <a:gd name="connsiteX2" fmla="*/ 776550 w 776730"/>
                  <a:gd name="connsiteY2" fmla="*/ 103348 h 131447"/>
                  <a:gd name="connsiteX3" fmla="*/ 748927 w 776730"/>
                  <a:gd name="connsiteY3" fmla="*/ 131446 h 131447"/>
                  <a:gd name="connsiteX4" fmla="*/ 24170 w 776730"/>
                  <a:gd name="connsiteY4" fmla="*/ 131351 h 131447"/>
                  <a:gd name="connsiteX5" fmla="*/ 262 w 776730"/>
                  <a:gd name="connsiteY5" fmla="*/ 107824 h 131447"/>
                  <a:gd name="connsiteX6" fmla="*/ 167 w 776730"/>
                  <a:gd name="connsiteY6" fmla="*/ 26481 h 131447"/>
                  <a:gd name="connsiteX7" fmla="*/ 26265 w 776730"/>
                  <a:gd name="connsiteY7" fmla="*/ 97 h 131447"/>
                  <a:gd name="connsiteX8" fmla="*/ 751118 w 776730"/>
                  <a:gd name="connsiteY8" fmla="*/ 2 h 131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76730" h="131447">
                    <a:moveTo>
                      <a:pt x="751118" y="2"/>
                    </a:moveTo>
                    <a:cubicBezTo>
                      <a:pt x="770263" y="-94"/>
                      <a:pt x="777883" y="4288"/>
                      <a:pt x="776550" y="24576"/>
                    </a:cubicBezTo>
                    <a:cubicBezTo>
                      <a:pt x="774835" y="50770"/>
                      <a:pt x="774835" y="77154"/>
                      <a:pt x="776550" y="103348"/>
                    </a:cubicBezTo>
                    <a:cubicBezTo>
                      <a:pt x="777978" y="124969"/>
                      <a:pt x="771120" y="131542"/>
                      <a:pt x="748927" y="131446"/>
                    </a:cubicBezTo>
                    <a:cubicBezTo>
                      <a:pt x="587002" y="130494"/>
                      <a:pt x="103799" y="130494"/>
                      <a:pt x="24170" y="131351"/>
                    </a:cubicBezTo>
                    <a:cubicBezTo>
                      <a:pt x="6072" y="131542"/>
                      <a:pt x="-690" y="126589"/>
                      <a:pt x="262" y="107824"/>
                    </a:cubicBezTo>
                    <a:cubicBezTo>
                      <a:pt x="1691" y="80773"/>
                      <a:pt x="1881" y="53532"/>
                      <a:pt x="167" y="26481"/>
                    </a:cubicBezTo>
                    <a:cubicBezTo>
                      <a:pt x="-1167" y="5907"/>
                      <a:pt x="5310" y="-94"/>
                      <a:pt x="26265" y="97"/>
                    </a:cubicBezTo>
                    <a:cubicBezTo>
                      <a:pt x="147995" y="954"/>
                      <a:pt x="631198" y="859"/>
                      <a:pt x="751118" y="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sz="1050">
                  <a:cs typeface="B Nazanin" panose="00000400000000000000" pitchFamily="2" charset="-78"/>
                </a:endParaRP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373ED9BE-003F-4835-822F-2787C43A4252}"/>
                  </a:ext>
                </a:extLst>
              </p:cNvPr>
              <p:cNvSpPr/>
              <p:nvPr/>
            </p:nvSpPr>
            <p:spPr>
              <a:xfrm>
                <a:off x="5925624" y="4127274"/>
                <a:ext cx="776759" cy="128687"/>
              </a:xfrm>
              <a:custGeom>
                <a:avLst/>
                <a:gdLst>
                  <a:gd name="connsiteX0" fmla="*/ 750829 w 776759"/>
                  <a:gd name="connsiteY0" fmla="*/ 3 h 128687"/>
                  <a:gd name="connsiteX1" fmla="*/ 776451 w 776759"/>
                  <a:gd name="connsiteY1" fmla="*/ 27340 h 128687"/>
                  <a:gd name="connsiteX2" fmla="*/ 776546 w 776759"/>
                  <a:gd name="connsiteY2" fmla="*/ 100778 h 128687"/>
                  <a:gd name="connsiteX3" fmla="*/ 748828 w 776759"/>
                  <a:gd name="connsiteY3" fmla="*/ 128686 h 128687"/>
                  <a:gd name="connsiteX4" fmla="*/ 24452 w 776759"/>
                  <a:gd name="connsiteY4" fmla="*/ 128496 h 128687"/>
                  <a:gd name="connsiteX5" fmla="*/ 259 w 776759"/>
                  <a:gd name="connsiteY5" fmla="*/ 105350 h 128687"/>
                  <a:gd name="connsiteX6" fmla="*/ 163 w 776759"/>
                  <a:gd name="connsiteY6" fmla="*/ 26673 h 128687"/>
                  <a:gd name="connsiteX7" fmla="*/ 26357 w 776759"/>
                  <a:gd name="connsiteY7" fmla="*/ 99 h 128687"/>
                  <a:gd name="connsiteX8" fmla="*/ 750829 w 776759"/>
                  <a:gd name="connsiteY8" fmla="*/ 3 h 128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76759" h="128687">
                    <a:moveTo>
                      <a:pt x="750829" y="3"/>
                    </a:moveTo>
                    <a:cubicBezTo>
                      <a:pt x="772831" y="-187"/>
                      <a:pt x="777594" y="7719"/>
                      <a:pt x="776451" y="27340"/>
                    </a:cubicBezTo>
                    <a:cubicBezTo>
                      <a:pt x="775117" y="51724"/>
                      <a:pt x="774736" y="76394"/>
                      <a:pt x="776546" y="100778"/>
                    </a:cubicBezTo>
                    <a:cubicBezTo>
                      <a:pt x="778165" y="122781"/>
                      <a:pt x="770736" y="128781"/>
                      <a:pt x="748828" y="128686"/>
                    </a:cubicBezTo>
                    <a:cubicBezTo>
                      <a:pt x="574711" y="127829"/>
                      <a:pt x="91794" y="127734"/>
                      <a:pt x="24452" y="128496"/>
                    </a:cubicBezTo>
                    <a:cubicBezTo>
                      <a:pt x="6831" y="128686"/>
                      <a:pt x="-789" y="124400"/>
                      <a:pt x="259" y="105350"/>
                    </a:cubicBezTo>
                    <a:cubicBezTo>
                      <a:pt x="1782" y="79156"/>
                      <a:pt x="1973" y="52772"/>
                      <a:pt x="163" y="26673"/>
                    </a:cubicBezTo>
                    <a:cubicBezTo>
                      <a:pt x="-1170" y="5909"/>
                      <a:pt x="5497" y="-92"/>
                      <a:pt x="26357" y="99"/>
                    </a:cubicBezTo>
                    <a:cubicBezTo>
                      <a:pt x="147134" y="956"/>
                      <a:pt x="630147" y="1051"/>
                      <a:pt x="750829" y="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sz="1050">
                  <a:cs typeface="B Nazanin" panose="00000400000000000000" pitchFamily="2" charset="-78"/>
                </a:endParaRPr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50C21354-FB40-4E55-AB44-D2DCB057FE20}"/>
                  </a:ext>
                </a:extLst>
              </p:cNvPr>
              <p:cNvSpPr/>
              <p:nvPr/>
            </p:nvSpPr>
            <p:spPr>
              <a:xfrm>
                <a:off x="6055020" y="4643056"/>
                <a:ext cx="517365" cy="131170"/>
              </a:xfrm>
              <a:custGeom>
                <a:avLst/>
                <a:gdLst>
                  <a:gd name="connsiteX0" fmla="*/ 25454 w 517365"/>
                  <a:gd name="connsiteY0" fmla="*/ 131159 h 131170"/>
                  <a:gd name="connsiteX1" fmla="*/ 117 w 517365"/>
                  <a:gd name="connsiteY1" fmla="*/ 106299 h 131170"/>
                  <a:gd name="connsiteX2" fmla="*/ 308 w 517365"/>
                  <a:gd name="connsiteY2" fmla="*/ 19717 h 131170"/>
                  <a:gd name="connsiteX3" fmla="*/ 19834 w 517365"/>
                  <a:gd name="connsiteY3" fmla="*/ 0 h 131170"/>
                  <a:gd name="connsiteX4" fmla="*/ 497322 w 517365"/>
                  <a:gd name="connsiteY4" fmla="*/ 0 h 131170"/>
                  <a:gd name="connsiteX5" fmla="*/ 517229 w 517365"/>
                  <a:gd name="connsiteY5" fmla="*/ 19050 h 131170"/>
                  <a:gd name="connsiteX6" fmla="*/ 517325 w 517365"/>
                  <a:gd name="connsiteY6" fmla="*/ 110871 h 131170"/>
                  <a:gd name="connsiteX7" fmla="*/ 495608 w 517365"/>
                  <a:gd name="connsiteY7" fmla="*/ 130874 h 131170"/>
                  <a:gd name="connsiteX8" fmla="*/ 25454 w 517365"/>
                  <a:gd name="connsiteY8" fmla="*/ 131159 h 131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17365" h="131170">
                    <a:moveTo>
                      <a:pt x="25454" y="131159"/>
                    </a:moveTo>
                    <a:cubicBezTo>
                      <a:pt x="6118" y="131445"/>
                      <a:pt x="-1026" y="126397"/>
                      <a:pt x="117" y="106299"/>
                    </a:cubicBezTo>
                    <a:cubicBezTo>
                      <a:pt x="1736" y="77534"/>
                      <a:pt x="1165" y="48578"/>
                      <a:pt x="308" y="19717"/>
                    </a:cubicBezTo>
                    <a:cubicBezTo>
                      <a:pt x="-73" y="5048"/>
                      <a:pt x="4879" y="0"/>
                      <a:pt x="19834" y="0"/>
                    </a:cubicBezTo>
                    <a:cubicBezTo>
                      <a:pt x="178996" y="381"/>
                      <a:pt x="338159" y="381"/>
                      <a:pt x="497322" y="0"/>
                    </a:cubicBezTo>
                    <a:cubicBezTo>
                      <a:pt x="511610" y="0"/>
                      <a:pt x="517705" y="3715"/>
                      <a:pt x="517229" y="19050"/>
                    </a:cubicBezTo>
                    <a:cubicBezTo>
                      <a:pt x="516277" y="49625"/>
                      <a:pt x="516086" y="80296"/>
                      <a:pt x="517325" y="110871"/>
                    </a:cubicBezTo>
                    <a:cubicBezTo>
                      <a:pt x="517991" y="128111"/>
                      <a:pt x="510467" y="130874"/>
                      <a:pt x="495608" y="130874"/>
                    </a:cubicBezTo>
                    <a:cubicBezTo>
                      <a:pt x="416836" y="130874"/>
                      <a:pt x="75269" y="130302"/>
                      <a:pt x="25454" y="13115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sz="105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192422C6-1438-48BB-BB7F-7449B5803ABC}"/>
                </a:ext>
              </a:extLst>
            </p:cNvPr>
            <p:cNvGrpSpPr/>
            <p:nvPr/>
          </p:nvGrpSpPr>
          <p:grpSpPr>
            <a:xfrm>
              <a:off x="926233" y="1516241"/>
              <a:ext cx="4733969" cy="4531282"/>
              <a:chOff x="504353" y="1637217"/>
              <a:chExt cx="4482143" cy="4290239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4AA4BC03-D8FA-40FB-8D51-74907BF4F0C7}"/>
                  </a:ext>
                </a:extLst>
              </p:cNvPr>
              <p:cNvGrpSpPr/>
              <p:nvPr/>
            </p:nvGrpSpPr>
            <p:grpSpPr>
              <a:xfrm>
                <a:off x="504353" y="1637217"/>
                <a:ext cx="4482143" cy="861107"/>
                <a:chOff x="7161972" y="1435337"/>
                <a:chExt cx="4482143" cy="861107"/>
              </a:xfrm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895FA46D-2CBF-41A8-9551-A563C2AE98AB}"/>
                    </a:ext>
                  </a:extLst>
                </p:cNvPr>
                <p:cNvGrpSpPr/>
                <p:nvPr/>
              </p:nvGrpSpPr>
              <p:grpSpPr>
                <a:xfrm>
                  <a:off x="7161972" y="1435337"/>
                  <a:ext cx="4482143" cy="861107"/>
                  <a:chOff x="7161972" y="1435337"/>
                  <a:chExt cx="4482143" cy="861107"/>
                </a:xfrm>
              </p:grpSpPr>
              <p:grpSp>
                <p:nvGrpSpPr>
                  <p:cNvPr id="13" name="Group 12">
                    <a:extLst>
                      <a:ext uri="{FF2B5EF4-FFF2-40B4-BE49-F238E27FC236}">
                        <a16:creationId xmlns:a16="http://schemas.microsoft.com/office/drawing/2014/main" id="{40503ABB-0C77-4735-AC50-3A800ED79F37}"/>
                      </a:ext>
                    </a:extLst>
                  </p:cNvPr>
                  <p:cNvGrpSpPr/>
                  <p:nvPr/>
                </p:nvGrpSpPr>
                <p:grpSpPr>
                  <a:xfrm>
                    <a:off x="7161972" y="1435337"/>
                    <a:ext cx="4482143" cy="861107"/>
                    <a:chOff x="1212435" y="1267097"/>
                    <a:chExt cx="4482143" cy="861107"/>
                  </a:xfrm>
                </p:grpSpPr>
                <p:sp>
                  <p:nvSpPr>
                    <p:cNvPr id="15" name="Donut 59">
                      <a:extLst>
                        <a:ext uri="{FF2B5EF4-FFF2-40B4-BE49-F238E27FC236}">
                          <a16:creationId xmlns:a16="http://schemas.microsoft.com/office/drawing/2014/main" id="{B1CBE244-8DAD-4016-BD55-22BFF7E451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12435" y="1267097"/>
                      <a:ext cx="803182" cy="803182"/>
                    </a:xfrm>
                    <a:prstGeom prst="donut">
                      <a:avLst>
                        <a:gd name="adj" fmla="val 8736"/>
                      </a:avLst>
                    </a:prstGeom>
                    <a:solidFill>
                      <a:schemeClr val="accent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1"/>
                      <a:endParaRPr lang="ko-KR" altLang="en-US" sz="2025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6" name="그룹 6">
                      <a:extLst>
                        <a:ext uri="{FF2B5EF4-FFF2-40B4-BE49-F238E27FC236}">
                          <a16:creationId xmlns:a16="http://schemas.microsoft.com/office/drawing/2014/main" id="{983DB72B-D005-4022-BF4E-D8C4D619E50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50355" y="1322305"/>
                      <a:ext cx="3644223" cy="805899"/>
                      <a:chOff x="8306211" y="1865918"/>
                      <a:chExt cx="2909365" cy="703402"/>
                    </a:xfrm>
                  </p:grpSpPr>
                  <p:sp>
                    <p:nvSpPr>
                      <p:cNvPr id="17" name="TextBox 16">
                        <a:extLst>
                          <a:ext uri="{FF2B5EF4-FFF2-40B4-BE49-F238E27FC236}">
                            <a16:creationId xmlns:a16="http://schemas.microsoft.com/office/drawing/2014/main" id="{2E2E6936-E846-4777-BCE2-EDFE0FF7AA92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315999" y="2162372"/>
                        <a:ext cx="2899577" cy="40694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r" rtl="1"/>
                        <a:r>
                          <a:rPr lang="en-GB" sz="900" dirty="0">
                            <a:latin typeface="Georgia Pro Light" panose="02040302050405020303" pitchFamily="18" charset="0"/>
                            <a:cs typeface="B Nazanin" panose="00000400000000000000" pitchFamily="2" charset="-78"/>
                          </a:rPr>
                          <a:t>Lorem Ipsum </a:t>
                        </a:r>
                        <a:r>
                          <a:rPr lang="fa-IR" sz="900" dirty="0">
                            <a:latin typeface="Georgia Pro Light" panose="02040302050405020303" pitchFamily="18" charset="0"/>
                            <a:cs typeface="B Nazanin" panose="00000400000000000000" pitchFamily="2" charset="-78"/>
                          </a:rPr>
                          <a:t>به سادگی متن ساختگی صنعت چاپ </a:t>
                        </a:r>
                      </a:p>
                      <a:p>
                        <a:pPr algn="r" rtl="1"/>
                        <a:r>
                          <a:rPr lang="fa-IR" sz="900" dirty="0">
                            <a:latin typeface="Georgia Pro Light" panose="02040302050405020303" pitchFamily="18" charset="0"/>
                            <a:cs typeface="B Nazanin" panose="00000400000000000000" pitchFamily="2" charset="-78"/>
                          </a:rPr>
                          <a:t>و حروف چینی است.</a:t>
                        </a:r>
                        <a:endParaRPr lang="en-US" sz="900" dirty="0">
                          <a:latin typeface="Georgia Pro Light" panose="02040302050405020303" pitchFamily="18" charset="0"/>
                          <a:cs typeface="B Nazanin" panose="00000400000000000000" pitchFamily="2" charset="-78"/>
                        </a:endParaRPr>
                      </a:p>
                    </p:txBody>
                  </p:sp>
                  <p:sp>
                    <p:nvSpPr>
                      <p:cNvPr id="18" name="TextBox 17">
                        <a:extLst>
                          <a:ext uri="{FF2B5EF4-FFF2-40B4-BE49-F238E27FC236}">
                            <a16:creationId xmlns:a16="http://schemas.microsoft.com/office/drawing/2014/main" id="{4C7972C5-617F-4185-BF18-C342584E049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306211" y="1865918"/>
                        <a:ext cx="2908198" cy="279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lvl="0" algn="r" rtl="1"/>
                        <a:r>
                          <a:rPr lang="fa-IR" sz="1050" b="1" dirty="0">
                            <a:latin typeface="Georgia" panose="02040502050405020303" pitchFamily="18" charset="0"/>
                            <a:cs typeface="B Nazanin" panose="00000400000000000000" pitchFamily="2" charset="-78"/>
                          </a:rPr>
                          <a:t>عنوان</a:t>
                        </a:r>
                        <a:endParaRPr lang="en-US" sz="1050" b="1" dirty="0">
                          <a:latin typeface="Georgia" panose="02040502050405020303" pitchFamily="18" charset="0"/>
                          <a:cs typeface="B Nazanin" panose="00000400000000000000" pitchFamily="2" charset="-78"/>
                        </a:endParaRPr>
                      </a:p>
                    </p:txBody>
                  </p:sp>
                </p:grpSp>
              </p:grpSp>
              <p:cxnSp>
                <p:nvCxnSpPr>
                  <p:cNvPr id="14" name="Straight Connector 13">
                    <a:extLst>
                      <a:ext uri="{FF2B5EF4-FFF2-40B4-BE49-F238E27FC236}">
                        <a16:creationId xmlns:a16="http://schemas.microsoft.com/office/drawing/2014/main" id="{A17D5A40-7853-423F-AD4C-C450029696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107659" y="1822072"/>
                    <a:ext cx="3292653" cy="0"/>
                  </a:xfrm>
                  <a:prstGeom prst="line">
                    <a:avLst/>
                  </a:prstGeom>
                  <a:ln w="12700">
                    <a:solidFill>
                      <a:schemeClr val="accent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" name="Arrow: Chevron 11">
                  <a:extLst>
                    <a:ext uri="{FF2B5EF4-FFF2-40B4-BE49-F238E27FC236}">
                      <a16:creationId xmlns:a16="http://schemas.microsoft.com/office/drawing/2014/main" id="{D61E1469-9926-49C4-AA2D-04FACAC75E47}"/>
                    </a:ext>
                  </a:extLst>
                </p:cNvPr>
                <p:cNvSpPr/>
                <p:nvPr/>
              </p:nvSpPr>
              <p:spPr>
                <a:xfrm>
                  <a:off x="7467866" y="1695047"/>
                  <a:ext cx="238895" cy="283762"/>
                </a:xfrm>
                <a:prstGeom prst="chevron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1"/>
                  <a:endParaRPr lang="en-IN" sz="1050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0E97AB91-656A-4DF1-ACB5-D15D4227CE6A}"/>
                  </a:ext>
                </a:extLst>
              </p:cNvPr>
              <p:cNvGrpSpPr/>
              <p:nvPr/>
            </p:nvGrpSpPr>
            <p:grpSpPr>
              <a:xfrm>
                <a:off x="504353" y="3351783"/>
                <a:ext cx="4482143" cy="861107"/>
                <a:chOff x="7161972" y="1435337"/>
                <a:chExt cx="4482143" cy="861107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6167B845-908F-4313-8927-8A297AB6E58D}"/>
                    </a:ext>
                  </a:extLst>
                </p:cNvPr>
                <p:cNvGrpSpPr/>
                <p:nvPr/>
              </p:nvGrpSpPr>
              <p:grpSpPr>
                <a:xfrm>
                  <a:off x="7161972" y="1435337"/>
                  <a:ext cx="4482143" cy="861107"/>
                  <a:chOff x="7161972" y="1435337"/>
                  <a:chExt cx="4482143" cy="861107"/>
                </a:xfrm>
              </p:grpSpPr>
              <p:grpSp>
                <p:nvGrpSpPr>
                  <p:cNvPr id="22" name="Group 21">
                    <a:extLst>
                      <a:ext uri="{FF2B5EF4-FFF2-40B4-BE49-F238E27FC236}">
                        <a16:creationId xmlns:a16="http://schemas.microsoft.com/office/drawing/2014/main" id="{508F66F8-2865-4378-A4C5-6763F8EA1201}"/>
                      </a:ext>
                    </a:extLst>
                  </p:cNvPr>
                  <p:cNvGrpSpPr/>
                  <p:nvPr/>
                </p:nvGrpSpPr>
                <p:grpSpPr>
                  <a:xfrm>
                    <a:off x="7161972" y="1435337"/>
                    <a:ext cx="4482143" cy="861107"/>
                    <a:chOff x="1212435" y="1267097"/>
                    <a:chExt cx="4482143" cy="861107"/>
                  </a:xfrm>
                </p:grpSpPr>
                <p:sp>
                  <p:nvSpPr>
                    <p:cNvPr id="24" name="Donut 59">
                      <a:extLst>
                        <a:ext uri="{FF2B5EF4-FFF2-40B4-BE49-F238E27FC236}">
                          <a16:creationId xmlns:a16="http://schemas.microsoft.com/office/drawing/2014/main" id="{EF248A04-E145-4796-8819-DD10CFE1CD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12435" y="1267097"/>
                      <a:ext cx="803182" cy="803182"/>
                    </a:xfrm>
                    <a:prstGeom prst="donut">
                      <a:avLst>
                        <a:gd name="adj" fmla="val 8736"/>
                      </a:avLst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1"/>
                      <a:endParaRPr lang="ko-KR" altLang="en-US" sz="2025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25" name="그룹 6">
                      <a:extLst>
                        <a:ext uri="{FF2B5EF4-FFF2-40B4-BE49-F238E27FC236}">
                          <a16:creationId xmlns:a16="http://schemas.microsoft.com/office/drawing/2014/main" id="{79C6993F-441D-478A-B31A-22F29877D88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50355" y="1322305"/>
                      <a:ext cx="3644223" cy="805899"/>
                      <a:chOff x="8306211" y="1865918"/>
                      <a:chExt cx="2909365" cy="703402"/>
                    </a:xfrm>
                  </p:grpSpPr>
                  <p:sp>
                    <p:nvSpPr>
                      <p:cNvPr id="26" name="TextBox 25">
                        <a:extLst>
                          <a:ext uri="{FF2B5EF4-FFF2-40B4-BE49-F238E27FC236}">
                            <a16:creationId xmlns:a16="http://schemas.microsoft.com/office/drawing/2014/main" id="{3FA8FE54-33E1-42E8-BDAA-9727C6B508D1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315999" y="2162372"/>
                        <a:ext cx="2899577" cy="40694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r" rtl="1"/>
                        <a:r>
                          <a:rPr lang="en-GB" sz="900" dirty="0">
                            <a:latin typeface="Georgia Pro Light" panose="02040302050405020303" pitchFamily="18" charset="0"/>
                            <a:cs typeface="B Nazanin" panose="00000400000000000000" pitchFamily="2" charset="-78"/>
                          </a:rPr>
                          <a:t>Lorem Ipsum </a:t>
                        </a:r>
                        <a:r>
                          <a:rPr lang="fa-IR" sz="900" dirty="0">
                            <a:latin typeface="Georgia Pro Light" panose="02040302050405020303" pitchFamily="18" charset="0"/>
                            <a:cs typeface="B Nazanin" panose="00000400000000000000" pitchFamily="2" charset="-78"/>
                          </a:rPr>
                          <a:t>به سادگی متن ساختگی صنعت چاپ </a:t>
                        </a:r>
                      </a:p>
                      <a:p>
                        <a:pPr algn="r" rtl="1"/>
                        <a:r>
                          <a:rPr lang="fa-IR" sz="900" dirty="0">
                            <a:latin typeface="Georgia Pro Light" panose="02040302050405020303" pitchFamily="18" charset="0"/>
                            <a:cs typeface="B Nazanin" panose="00000400000000000000" pitchFamily="2" charset="-78"/>
                          </a:rPr>
                          <a:t>و حروف چینی است.</a:t>
                        </a:r>
                        <a:endParaRPr lang="en-US" sz="900" dirty="0">
                          <a:latin typeface="Georgia Pro Light" panose="02040302050405020303" pitchFamily="18" charset="0"/>
                          <a:cs typeface="B Nazanin" panose="00000400000000000000" pitchFamily="2" charset="-78"/>
                        </a:endParaRPr>
                      </a:p>
                    </p:txBody>
                  </p:sp>
                  <p:sp>
                    <p:nvSpPr>
                      <p:cNvPr id="27" name="TextBox 26">
                        <a:extLst>
                          <a:ext uri="{FF2B5EF4-FFF2-40B4-BE49-F238E27FC236}">
                            <a16:creationId xmlns:a16="http://schemas.microsoft.com/office/drawing/2014/main" id="{A17346B9-CC60-4F8C-A701-E398E8F4C00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306211" y="1865918"/>
                        <a:ext cx="2908198" cy="279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lvl="0" algn="r" rtl="1"/>
                        <a:r>
                          <a:rPr lang="fa-IR" sz="1050" b="1" dirty="0">
                            <a:latin typeface="Georgia" panose="02040502050405020303" pitchFamily="18" charset="0"/>
                            <a:cs typeface="B Nazanin" panose="00000400000000000000" pitchFamily="2" charset="-78"/>
                          </a:rPr>
                          <a:t>عنوان</a:t>
                        </a:r>
                        <a:endParaRPr lang="en-US" sz="1050" b="1" dirty="0">
                          <a:latin typeface="Georgia" panose="02040502050405020303" pitchFamily="18" charset="0"/>
                          <a:cs typeface="B Nazanin" panose="00000400000000000000" pitchFamily="2" charset="-78"/>
                        </a:endParaRPr>
                      </a:p>
                    </p:txBody>
                  </p:sp>
                </p:grpSp>
              </p:grp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7B465E21-BEFC-4B42-9ED9-76B8AFDC07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107659" y="1822072"/>
                    <a:ext cx="3292653" cy="0"/>
                  </a:xfrm>
                  <a:prstGeom prst="line">
                    <a:avLst/>
                  </a:prstGeom>
                  <a:ln w="12700">
                    <a:solidFill>
                      <a:schemeClr val="accent2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1" name="Arrow: Chevron 20">
                  <a:extLst>
                    <a:ext uri="{FF2B5EF4-FFF2-40B4-BE49-F238E27FC236}">
                      <a16:creationId xmlns:a16="http://schemas.microsoft.com/office/drawing/2014/main" id="{5F2A712C-F94E-4CCD-89BD-824BC6E01BD8}"/>
                    </a:ext>
                  </a:extLst>
                </p:cNvPr>
                <p:cNvSpPr/>
                <p:nvPr/>
              </p:nvSpPr>
              <p:spPr>
                <a:xfrm>
                  <a:off x="7467866" y="1695047"/>
                  <a:ext cx="238895" cy="283762"/>
                </a:xfrm>
                <a:prstGeom prst="chevron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1"/>
                  <a:endParaRPr lang="en-IN" sz="1050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E6A82DA5-C898-454A-B18E-767CD424A02D}"/>
                  </a:ext>
                </a:extLst>
              </p:cNvPr>
              <p:cNvGrpSpPr/>
              <p:nvPr/>
            </p:nvGrpSpPr>
            <p:grpSpPr>
              <a:xfrm>
                <a:off x="504353" y="5066349"/>
                <a:ext cx="4482143" cy="861107"/>
                <a:chOff x="7161972" y="1435337"/>
                <a:chExt cx="4482143" cy="861107"/>
              </a:xfrm>
            </p:grpSpPr>
            <p:grpSp>
              <p:nvGrpSpPr>
                <p:cNvPr id="29" name="Group 28">
                  <a:extLst>
                    <a:ext uri="{FF2B5EF4-FFF2-40B4-BE49-F238E27FC236}">
                      <a16:creationId xmlns:a16="http://schemas.microsoft.com/office/drawing/2014/main" id="{00654BBD-5FB5-42DF-BF84-977AD819FBE8}"/>
                    </a:ext>
                  </a:extLst>
                </p:cNvPr>
                <p:cNvGrpSpPr/>
                <p:nvPr/>
              </p:nvGrpSpPr>
              <p:grpSpPr>
                <a:xfrm>
                  <a:off x="7161972" y="1435337"/>
                  <a:ext cx="4482143" cy="861107"/>
                  <a:chOff x="7161972" y="1435337"/>
                  <a:chExt cx="4482143" cy="861107"/>
                </a:xfrm>
              </p:grpSpPr>
              <p:grpSp>
                <p:nvGrpSpPr>
                  <p:cNvPr id="31" name="Group 30">
                    <a:extLst>
                      <a:ext uri="{FF2B5EF4-FFF2-40B4-BE49-F238E27FC236}">
                        <a16:creationId xmlns:a16="http://schemas.microsoft.com/office/drawing/2014/main" id="{1120E9C4-CA39-4200-97E1-074989F99DB7}"/>
                      </a:ext>
                    </a:extLst>
                  </p:cNvPr>
                  <p:cNvGrpSpPr/>
                  <p:nvPr/>
                </p:nvGrpSpPr>
                <p:grpSpPr>
                  <a:xfrm>
                    <a:off x="7161972" y="1435337"/>
                    <a:ext cx="4482143" cy="861107"/>
                    <a:chOff x="1212435" y="1267097"/>
                    <a:chExt cx="4482143" cy="861107"/>
                  </a:xfrm>
                </p:grpSpPr>
                <p:sp>
                  <p:nvSpPr>
                    <p:cNvPr id="33" name="Donut 59">
                      <a:extLst>
                        <a:ext uri="{FF2B5EF4-FFF2-40B4-BE49-F238E27FC236}">
                          <a16:creationId xmlns:a16="http://schemas.microsoft.com/office/drawing/2014/main" id="{BB445E37-C163-43B0-B2CE-B95AA8D9D8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12435" y="1267097"/>
                      <a:ext cx="803182" cy="803182"/>
                    </a:xfrm>
                    <a:prstGeom prst="donut">
                      <a:avLst>
                        <a:gd name="adj" fmla="val 8736"/>
                      </a:avLst>
                    </a:prstGeom>
                    <a:solidFill>
                      <a:schemeClr val="accent5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1"/>
                      <a:endParaRPr lang="ko-KR" altLang="en-US" sz="2025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34" name="그룹 6">
                      <a:extLst>
                        <a:ext uri="{FF2B5EF4-FFF2-40B4-BE49-F238E27FC236}">
                          <a16:creationId xmlns:a16="http://schemas.microsoft.com/office/drawing/2014/main" id="{2261A870-3730-4039-A47F-E7273004B9A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50355" y="1322305"/>
                      <a:ext cx="3644223" cy="805899"/>
                      <a:chOff x="8306211" y="1865918"/>
                      <a:chExt cx="2909365" cy="703402"/>
                    </a:xfrm>
                  </p:grpSpPr>
                  <p:sp>
                    <p:nvSpPr>
                      <p:cNvPr id="35" name="TextBox 34">
                        <a:extLst>
                          <a:ext uri="{FF2B5EF4-FFF2-40B4-BE49-F238E27FC236}">
                            <a16:creationId xmlns:a16="http://schemas.microsoft.com/office/drawing/2014/main" id="{69FCBE1F-0725-4FAF-90C1-AB0721084A0E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315999" y="2162372"/>
                        <a:ext cx="2899577" cy="40694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r" rtl="1"/>
                        <a:r>
                          <a:rPr lang="en-GB" sz="900" dirty="0">
                            <a:latin typeface="Georgia Pro Light" panose="02040302050405020303" pitchFamily="18" charset="0"/>
                            <a:cs typeface="B Nazanin" panose="00000400000000000000" pitchFamily="2" charset="-78"/>
                          </a:rPr>
                          <a:t>Lorem Ipsum </a:t>
                        </a:r>
                        <a:r>
                          <a:rPr lang="fa-IR" sz="900" dirty="0">
                            <a:latin typeface="Georgia Pro Light" panose="02040302050405020303" pitchFamily="18" charset="0"/>
                            <a:cs typeface="B Nazanin" panose="00000400000000000000" pitchFamily="2" charset="-78"/>
                          </a:rPr>
                          <a:t>به سادگی متن ساختگی صنعت چاپ </a:t>
                        </a:r>
                      </a:p>
                      <a:p>
                        <a:pPr algn="r" rtl="1"/>
                        <a:r>
                          <a:rPr lang="fa-IR" sz="900" dirty="0">
                            <a:latin typeface="Georgia Pro Light" panose="02040302050405020303" pitchFamily="18" charset="0"/>
                            <a:cs typeface="B Nazanin" panose="00000400000000000000" pitchFamily="2" charset="-78"/>
                          </a:rPr>
                          <a:t>و حروف چینی است.</a:t>
                        </a:r>
                        <a:endParaRPr lang="en-US" sz="900" dirty="0">
                          <a:latin typeface="Georgia Pro Light" panose="02040302050405020303" pitchFamily="18" charset="0"/>
                          <a:cs typeface="B Nazanin" panose="00000400000000000000" pitchFamily="2" charset="-78"/>
                        </a:endParaRPr>
                      </a:p>
                    </p:txBody>
                  </p:sp>
                  <p:sp>
                    <p:nvSpPr>
                      <p:cNvPr id="36" name="TextBox 35">
                        <a:extLst>
                          <a:ext uri="{FF2B5EF4-FFF2-40B4-BE49-F238E27FC236}">
                            <a16:creationId xmlns:a16="http://schemas.microsoft.com/office/drawing/2014/main" id="{613E2513-7C4D-459F-B2E6-969704CD392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306211" y="1865918"/>
                        <a:ext cx="2908198" cy="279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lvl="0" algn="r" rtl="1"/>
                        <a:r>
                          <a:rPr lang="fa-IR" sz="1050" b="1" dirty="0">
                            <a:latin typeface="Georgia" panose="02040502050405020303" pitchFamily="18" charset="0"/>
                            <a:cs typeface="B Nazanin" panose="00000400000000000000" pitchFamily="2" charset="-78"/>
                          </a:rPr>
                          <a:t>عنوان</a:t>
                        </a:r>
                        <a:endParaRPr lang="en-US" sz="1050" b="1" dirty="0">
                          <a:latin typeface="Georgia" panose="02040502050405020303" pitchFamily="18" charset="0"/>
                          <a:cs typeface="B Nazanin" panose="00000400000000000000" pitchFamily="2" charset="-78"/>
                        </a:endParaRPr>
                      </a:p>
                    </p:txBody>
                  </p:sp>
                </p:grpSp>
              </p:grpSp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984EAC7E-69A5-4CAC-802E-28CD972D33A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107659" y="1822072"/>
                    <a:ext cx="3292653" cy="0"/>
                  </a:xfrm>
                  <a:prstGeom prst="line">
                    <a:avLst/>
                  </a:prstGeom>
                  <a:ln w="12700">
                    <a:solidFill>
                      <a:schemeClr val="accent5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" name="Arrow: Chevron 29">
                  <a:extLst>
                    <a:ext uri="{FF2B5EF4-FFF2-40B4-BE49-F238E27FC236}">
                      <a16:creationId xmlns:a16="http://schemas.microsoft.com/office/drawing/2014/main" id="{81C0495A-B8C5-4A41-9921-96F8B6D2B30D}"/>
                    </a:ext>
                  </a:extLst>
                </p:cNvPr>
                <p:cNvSpPr/>
                <p:nvPr/>
              </p:nvSpPr>
              <p:spPr>
                <a:xfrm>
                  <a:off x="7467866" y="1695047"/>
                  <a:ext cx="238895" cy="283762"/>
                </a:xfrm>
                <a:prstGeom prst="chevron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1"/>
                  <a:endParaRPr lang="en-IN" sz="1050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3F952CC-A41F-46E7-809E-AC72C0D5CEC1}"/>
              </a:ext>
            </a:extLst>
          </p:cNvPr>
          <p:cNvSpPr txBox="1"/>
          <p:nvPr/>
        </p:nvSpPr>
        <p:spPr>
          <a:xfrm>
            <a:off x="0" y="188441"/>
            <a:ext cx="914400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50" dirty="0">
                <a:latin typeface="Georgia" panose="02040502050405020303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ایجاد قالب پاورپوینت</a:t>
            </a:r>
            <a:endParaRPr lang="en-IN" sz="2250" dirty="0">
              <a:latin typeface="Georgia" panose="02040502050405020303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E5987BC-E261-6C2B-C0FB-6494EF0844C4}"/>
              </a:ext>
            </a:extLst>
          </p:cNvPr>
          <p:cNvGrpSpPr/>
          <p:nvPr/>
        </p:nvGrpSpPr>
        <p:grpSpPr>
          <a:xfrm>
            <a:off x="5693506" y="1245777"/>
            <a:ext cx="2755820" cy="3360164"/>
            <a:chOff x="7596534" y="1781236"/>
            <a:chExt cx="3532564" cy="430724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0D05295-E60B-8DAD-878B-EFDC68F19DF8}"/>
                </a:ext>
              </a:extLst>
            </p:cNvPr>
            <p:cNvGrpSpPr/>
            <p:nvPr/>
          </p:nvGrpSpPr>
          <p:grpSpPr>
            <a:xfrm>
              <a:off x="8868300" y="3762813"/>
              <a:ext cx="989035" cy="2325669"/>
              <a:chOff x="6660232" y="3023478"/>
              <a:chExt cx="1152128" cy="2709174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6AD2568E-5A38-14BE-79B0-C05EE67429C2}"/>
                  </a:ext>
                </a:extLst>
              </p:cNvPr>
              <p:cNvGrpSpPr/>
              <p:nvPr/>
            </p:nvGrpSpPr>
            <p:grpSpPr>
              <a:xfrm rot="5400000">
                <a:off x="5910032" y="3902442"/>
                <a:ext cx="2652420" cy="1008000"/>
                <a:chOff x="3215725" y="3292527"/>
                <a:chExt cx="2652420" cy="1008000"/>
              </a:xfrm>
            </p:grpSpPr>
            <p:sp>
              <p:nvSpPr>
                <p:cNvPr id="83" name="Block Arc 82">
                  <a:extLst>
                    <a:ext uri="{FF2B5EF4-FFF2-40B4-BE49-F238E27FC236}">
                      <a16:creationId xmlns:a16="http://schemas.microsoft.com/office/drawing/2014/main" id="{692AC32F-A6BB-E875-D6A4-4AF1275626B0}"/>
                    </a:ext>
                  </a:extLst>
                </p:cNvPr>
                <p:cNvSpPr/>
                <p:nvPr/>
              </p:nvSpPr>
              <p:spPr>
                <a:xfrm rot="5400000">
                  <a:off x="4855267" y="3287648"/>
                  <a:ext cx="1008000" cy="1017757"/>
                </a:xfrm>
                <a:prstGeom prst="blockArc">
                  <a:avLst>
                    <a:gd name="adj1" fmla="val 10800000"/>
                    <a:gd name="adj2" fmla="val 9456"/>
                    <a:gd name="adj3" fmla="val 10672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1"/>
                  <a:endParaRPr lang="ko-KR" altLang="en-US" sz="2026">
                    <a:solidFill>
                      <a:schemeClr val="tx1"/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1A900987-E3D9-C545-B87A-1B43AB5AAC89}"/>
                    </a:ext>
                  </a:extLst>
                </p:cNvPr>
                <p:cNvSpPr/>
                <p:nvPr/>
              </p:nvSpPr>
              <p:spPr>
                <a:xfrm rot="10800000">
                  <a:off x="3215725" y="4192527"/>
                  <a:ext cx="2160000" cy="1080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1"/>
                  <a:endParaRPr lang="ko-KR" altLang="en-US" sz="2026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D0204FC2-CEBD-89BD-8312-D1CFA600B7C2}"/>
                    </a:ext>
                  </a:extLst>
                </p:cNvPr>
                <p:cNvSpPr/>
                <p:nvPr/>
              </p:nvSpPr>
              <p:spPr>
                <a:xfrm rot="10800000">
                  <a:off x="3215725" y="3294974"/>
                  <a:ext cx="2160000" cy="1080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1"/>
                  <a:endParaRPr lang="ko-KR" altLang="en-US" sz="2026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80" name="Rounded Rectangle 29">
                <a:extLst>
                  <a:ext uri="{FF2B5EF4-FFF2-40B4-BE49-F238E27FC236}">
                    <a16:creationId xmlns:a16="http://schemas.microsoft.com/office/drawing/2014/main" id="{9AD853CA-3232-1271-2917-1C9C0A2BFA6C}"/>
                  </a:ext>
                </a:extLst>
              </p:cNvPr>
              <p:cNvSpPr/>
              <p:nvPr/>
            </p:nvSpPr>
            <p:spPr>
              <a:xfrm>
                <a:off x="6660232" y="3023478"/>
                <a:ext cx="180010" cy="1080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81" name="Rounded Rectangle 32">
                <a:extLst>
                  <a:ext uri="{FF2B5EF4-FFF2-40B4-BE49-F238E27FC236}">
                    <a16:creationId xmlns:a16="http://schemas.microsoft.com/office/drawing/2014/main" id="{452FBB46-5E83-D590-4845-1A3C216B5094}"/>
                  </a:ext>
                </a:extLst>
              </p:cNvPr>
              <p:cNvSpPr/>
              <p:nvPr/>
            </p:nvSpPr>
            <p:spPr>
              <a:xfrm>
                <a:off x="7632350" y="3023478"/>
                <a:ext cx="180010" cy="1080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82" name="Round Same Side Corner Rectangle 30">
                <a:extLst>
                  <a:ext uri="{FF2B5EF4-FFF2-40B4-BE49-F238E27FC236}">
                    <a16:creationId xmlns:a16="http://schemas.microsoft.com/office/drawing/2014/main" id="{6D1BC746-9790-F6A0-BBC1-3F714BF83E19}"/>
                  </a:ext>
                </a:extLst>
              </p:cNvPr>
              <p:cNvSpPr/>
              <p:nvPr/>
            </p:nvSpPr>
            <p:spPr>
              <a:xfrm rot="10800000">
                <a:off x="6840241" y="4038397"/>
                <a:ext cx="789554" cy="158856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138240D-DB7B-08F9-069B-F71626136049}"/>
                </a:ext>
              </a:extLst>
            </p:cNvPr>
            <p:cNvSpPr/>
            <p:nvPr/>
          </p:nvSpPr>
          <p:spPr>
            <a:xfrm rot="19922172">
              <a:off x="9413601" y="5367261"/>
              <a:ext cx="158978" cy="15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C2F79A8-1C12-F471-0B51-209B85E29B16}"/>
                </a:ext>
              </a:extLst>
            </p:cNvPr>
            <p:cNvSpPr/>
            <p:nvPr/>
          </p:nvSpPr>
          <p:spPr>
            <a:xfrm rot="19922172">
              <a:off x="9414186" y="5216395"/>
              <a:ext cx="79488" cy="794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6C26BF97-E573-D8C7-2817-AE7F5F3C12AC}"/>
                </a:ext>
              </a:extLst>
            </p:cNvPr>
            <p:cNvSpPr/>
            <p:nvPr/>
          </p:nvSpPr>
          <p:spPr>
            <a:xfrm rot="19922172">
              <a:off x="9160816" y="5090898"/>
              <a:ext cx="129469" cy="1294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5F9A791-99C3-06F1-FD1C-84C99A8518C5}"/>
                </a:ext>
              </a:extLst>
            </p:cNvPr>
            <p:cNvSpPr/>
            <p:nvPr/>
          </p:nvSpPr>
          <p:spPr>
            <a:xfrm rot="19922172">
              <a:off x="9225092" y="4743230"/>
              <a:ext cx="214669" cy="2146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14C32B4-8D6D-1B80-CE99-E169EF8D0A84}"/>
                </a:ext>
              </a:extLst>
            </p:cNvPr>
            <p:cNvSpPr/>
            <p:nvPr/>
          </p:nvSpPr>
          <p:spPr>
            <a:xfrm rot="19922172">
              <a:off x="9331244" y="5671742"/>
              <a:ext cx="129469" cy="1294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6B34674-B256-97BD-5289-988EB7D7605D}"/>
                </a:ext>
              </a:extLst>
            </p:cNvPr>
            <p:cNvSpPr/>
            <p:nvPr/>
          </p:nvSpPr>
          <p:spPr>
            <a:xfrm rot="19922172">
              <a:off x="9305062" y="4473525"/>
              <a:ext cx="158978" cy="1589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9117A34-1D7E-0BB5-E2BC-C0E0B65AAAE9}"/>
                </a:ext>
              </a:extLst>
            </p:cNvPr>
            <p:cNvSpPr/>
            <p:nvPr/>
          </p:nvSpPr>
          <p:spPr>
            <a:xfrm rot="19922172">
              <a:off x="9068678" y="4293265"/>
              <a:ext cx="129469" cy="1294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0258D9D1-4A29-CE87-21E6-963B55FCE187}"/>
                </a:ext>
              </a:extLst>
            </p:cNvPr>
            <p:cNvSpPr/>
            <p:nvPr/>
          </p:nvSpPr>
          <p:spPr>
            <a:xfrm rot="19922172">
              <a:off x="9347918" y="4261172"/>
              <a:ext cx="110234" cy="1102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00B1302-C434-FA42-E46D-7194B5987216}"/>
                </a:ext>
              </a:extLst>
            </p:cNvPr>
            <p:cNvSpPr/>
            <p:nvPr/>
          </p:nvSpPr>
          <p:spPr>
            <a:xfrm rot="19922172">
              <a:off x="9488278" y="4986708"/>
              <a:ext cx="129469" cy="1294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CDA1AA4-60AE-19F9-EE16-888D3F5CFA9E}"/>
                </a:ext>
              </a:extLst>
            </p:cNvPr>
            <p:cNvSpPr/>
            <p:nvPr/>
          </p:nvSpPr>
          <p:spPr>
            <a:xfrm rot="19922172">
              <a:off x="9230283" y="5514488"/>
              <a:ext cx="79488" cy="794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BF12A1BE-56F6-F871-0A90-9E6DE708FA28}"/>
                </a:ext>
              </a:extLst>
            </p:cNvPr>
            <p:cNvSpPr/>
            <p:nvPr/>
          </p:nvSpPr>
          <p:spPr>
            <a:xfrm rot="19922172">
              <a:off x="9515886" y="4104569"/>
              <a:ext cx="129469" cy="1294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DF4ED6F9-A81D-9713-C68A-9F2EFF0F38B8}"/>
                </a:ext>
              </a:extLst>
            </p:cNvPr>
            <p:cNvSpPr/>
            <p:nvPr/>
          </p:nvSpPr>
          <p:spPr>
            <a:xfrm>
              <a:off x="7596534" y="2710959"/>
              <a:ext cx="648072" cy="64807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781DC57-7993-2162-1318-96F0779B09DE}"/>
                </a:ext>
              </a:extLst>
            </p:cNvPr>
            <p:cNvSpPr/>
            <p:nvPr/>
          </p:nvSpPr>
          <p:spPr>
            <a:xfrm>
              <a:off x="9038780" y="1781236"/>
              <a:ext cx="648072" cy="64807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5363B963-86D5-E46A-C259-14D5BDF755E1}"/>
                </a:ext>
              </a:extLst>
            </p:cNvPr>
            <p:cNvSpPr/>
            <p:nvPr/>
          </p:nvSpPr>
          <p:spPr>
            <a:xfrm>
              <a:off x="10000279" y="2020519"/>
              <a:ext cx="648072" cy="64807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16B38B5-0819-279A-2900-DB573883A781}"/>
                </a:ext>
              </a:extLst>
            </p:cNvPr>
            <p:cNvSpPr/>
            <p:nvPr/>
          </p:nvSpPr>
          <p:spPr>
            <a:xfrm>
              <a:off x="8077282" y="2020519"/>
              <a:ext cx="648072" cy="6480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en-US" altLang="ko-KR" sz="2026" dirty="0">
                  <a:cs typeface="B Nazanin" panose="00000400000000000000" pitchFamily="2" charset="-78"/>
                </a:rPr>
                <a:t>0</a:t>
              </a:r>
              <a:endParaRPr lang="ko-KR" altLang="en-US" sz="2026" dirty="0">
                <a:cs typeface="B Nazanin" panose="00000400000000000000" pitchFamily="2" charset="-7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04CD5D56-B116-6F74-803A-1043C2139073}"/>
                </a:ext>
              </a:extLst>
            </p:cNvPr>
            <p:cNvSpPr/>
            <p:nvPr/>
          </p:nvSpPr>
          <p:spPr>
            <a:xfrm>
              <a:off x="10481026" y="2710959"/>
              <a:ext cx="648072" cy="64807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56" name="Freeform 9">
              <a:extLst>
                <a:ext uri="{FF2B5EF4-FFF2-40B4-BE49-F238E27FC236}">
                  <a16:creationId xmlns:a16="http://schemas.microsoft.com/office/drawing/2014/main" id="{38607A17-C9C3-5C2F-70FA-692E8A7A3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3184" y="2838865"/>
              <a:ext cx="355109" cy="361911"/>
            </a:xfrm>
            <a:custGeom>
              <a:avLst/>
              <a:gdLst>
                <a:gd name="T0" fmla="*/ 987 w 1776"/>
                <a:gd name="T1" fmla="*/ 23 h 1881"/>
                <a:gd name="T2" fmla="*/ 994 w 1776"/>
                <a:gd name="T3" fmla="*/ 296 h 1881"/>
                <a:gd name="T4" fmla="*/ 994 w 1776"/>
                <a:gd name="T5" fmla="*/ 612 h 1881"/>
                <a:gd name="T6" fmla="*/ 1071 w 1776"/>
                <a:gd name="T7" fmla="*/ 663 h 1881"/>
                <a:gd name="T8" fmla="*/ 1145 w 1776"/>
                <a:gd name="T9" fmla="*/ 580 h 1881"/>
                <a:gd name="T10" fmla="*/ 1252 w 1776"/>
                <a:gd name="T11" fmla="*/ 490 h 1881"/>
                <a:gd name="T12" fmla="*/ 1380 w 1776"/>
                <a:gd name="T13" fmla="*/ 556 h 1881"/>
                <a:gd name="T14" fmla="*/ 1527 w 1776"/>
                <a:gd name="T15" fmla="*/ 729 h 1881"/>
                <a:gd name="T16" fmla="*/ 1634 w 1776"/>
                <a:gd name="T17" fmla="*/ 956 h 1881"/>
                <a:gd name="T18" fmla="*/ 1722 w 1776"/>
                <a:gd name="T19" fmla="*/ 1294 h 1881"/>
                <a:gd name="T20" fmla="*/ 1771 w 1776"/>
                <a:gd name="T21" fmla="*/ 1549 h 1881"/>
                <a:gd name="T22" fmla="*/ 1767 w 1776"/>
                <a:gd name="T23" fmla="*/ 1734 h 1881"/>
                <a:gd name="T24" fmla="*/ 1694 w 1776"/>
                <a:gd name="T25" fmla="*/ 1860 h 1881"/>
                <a:gd name="T26" fmla="*/ 1591 w 1776"/>
                <a:gd name="T27" fmla="*/ 1854 h 1881"/>
                <a:gd name="T28" fmla="*/ 1462 w 1776"/>
                <a:gd name="T29" fmla="*/ 1781 h 1881"/>
                <a:gd name="T30" fmla="*/ 1362 w 1776"/>
                <a:gd name="T31" fmla="*/ 1707 h 1881"/>
                <a:gd name="T32" fmla="*/ 1212 w 1776"/>
                <a:gd name="T33" fmla="*/ 1605 h 1881"/>
                <a:gd name="T34" fmla="*/ 1031 w 1776"/>
                <a:gd name="T35" fmla="*/ 1500 h 1881"/>
                <a:gd name="T36" fmla="*/ 989 w 1776"/>
                <a:gd name="T37" fmla="*/ 1327 h 1881"/>
                <a:gd name="T38" fmla="*/ 1014 w 1776"/>
                <a:gd name="T39" fmla="*/ 1176 h 1881"/>
                <a:gd name="T40" fmla="*/ 989 w 1776"/>
                <a:gd name="T41" fmla="*/ 1036 h 1881"/>
                <a:gd name="T42" fmla="*/ 1034 w 1776"/>
                <a:gd name="T43" fmla="*/ 858 h 1881"/>
                <a:gd name="T44" fmla="*/ 1009 w 1776"/>
                <a:gd name="T45" fmla="*/ 776 h 1881"/>
                <a:gd name="T46" fmla="*/ 891 w 1776"/>
                <a:gd name="T47" fmla="*/ 720 h 1881"/>
                <a:gd name="T48" fmla="*/ 787 w 1776"/>
                <a:gd name="T49" fmla="*/ 770 h 1881"/>
                <a:gd name="T50" fmla="*/ 740 w 1776"/>
                <a:gd name="T51" fmla="*/ 874 h 1881"/>
                <a:gd name="T52" fmla="*/ 778 w 1776"/>
                <a:gd name="T53" fmla="*/ 1021 h 1881"/>
                <a:gd name="T54" fmla="*/ 754 w 1776"/>
                <a:gd name="T55" fmla="*/ 1149 h 1881"/>
                <a:gd name="T56" fmla="*/ 767 w 1776"/>
                <a:gd name="T57" fmla="*/ 1292 h 1881"/>
                <a:gd name="T58" fmla="*/ 783 w 1776"/>
                <a:gd name="T59" fmla="*/ 1432 h 1881"/>
                <a:gd name="T60" fmla="*/ 540 w 1776"/>
                <a:gd name="T61" fmla="*/ 1621 h 1881"/>
                <a:gd name="T62" fmla="*/ 371 w 1776"/>
                <a:gd name="T63" fmla="*/ 1736 h 1881"/>
                <a:gd name="T64" fmla="*/ 252 w 1776"/>
                <a:gd name="T65" fmla="*/ 1827 h 1881"/>
                <a:gd name="T66" fmla="*/ 143 w 1776"/>
                <a:gd name="T67" fmla="*/ 1881 h 1881"/>
                <a:gd name="T68" fmla="*/ 47 w 1776"/>
                <a:gd name="T69" fmla="*/ 1832 h 1881"/>
                <a:gd name="T70" fmla="*/ 3 w 1776"/>
                <a:gd name="T71" fmla="*/ 1690 h 1881"/>
                <a:gd name="T72" fmla="*/ 5 w 1776"/>
                <a:gd name="T73" fmla="*/ 1512 h 1881"/>
                <a:gd name="T74" fmla="*/ 47 w 1776"/>
                <a:gd name="T75" fmla="*/ 1285 h 1881"/>
                <a:gd name="T76" fmla="*/ 162 w 1776"/>
                <a:gd name="T77" fmla="*/ 912 h 1881"/>
                <a:gd name="T78" fmla="*/ 311 w 1776"/>
                <a:gd name="T79" fmla="*/ 656 h 1881"/>
                <a:gd name="T80" fmla="*/ 378 w 1776"/>
                <a:gd name="T81" fmla="*/ 563 h 1881"/>
                <a:gd name="T82" fmla="*/ 471 w 1776"/>
                <a:gd name="T83" fmla="*/ 492 h 1881"/>
                <a:gd name="T84" fmla="*/ 582 w 1776"/>
                <a:gd name="T85" fmla="*/ 538 h 1881"/>
                <a:gd name="T86" fmla="*/ 638 w 1776"/>
                <a:gd name="T87" fmla="*/ 660 h 1881"/>
                <a:gd name="T88" fmla="*/ 674 w 1776"/>
                <a:gd name="T89" fmla="*/ 716 h 1881"/>
                <a:gd name="T90" fmla="*/ 694 w 1776"/>
                <a:gd name="T91" fmla="*/ 690 h 1881"/>
                <a:gd name="T92" fmla="*/ 774 w 1776"/>
                <a:gd name="T93" fmla="*/ 632 h 1881"/>
                <a:gd name="T94" fmla="*/ 816 w 1776"/>
                <a:gd name="T95" fmla="*/ 461 h 1881"/>
                <a:gd name="T96" fmla="*/ 811 w 1776"/>
                <a:gd name="T97" fmla="*/ 185 h 1881"/>
                <a:gd name="T98" fmla="*/ 829 w 1776"/>
                <a:gd name="T99" fmla="*/ 16 h 1881"/>
                <a:gd name="T100" fmla="*/ 914 w 1776"/>
                <a:gd name="T101" fmla="*/ 0 h 1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76" h="1881">
                  <a:moveTo>
                    <a:pt x="914" y="0"/>
                  </a:moveTo>
                  <a:lnTo>
                    <a:pt x="940" y="3"/>
                  </a:lnTo>
                  <a:lnTo>
                    <a:pt x="965" y="10"/>
                  </a:lnTo>
                  <a:lnTo>
                    <a:pt x="987" y="23"/>
                  </a:lnTo>
                  <a:lnTo>
                    <a:pt x="991" y="81"/>
                  </a:lnTo>
                  <a:lnTo>
                    <a:pt x="994" y="147"/>
                  </a:lnTo>
                  <a:lnTo>
                    <a:pt x="994" y="220"/>
                  </a:lnTo>
                  <a:lnTo>
                    <a:pt x="994" y="296"/>
                  </a:lnTo>
                  <a:lnTo>
                    <a:pt x="994" y="376"/>
                  </a:lnTo>
                  <a:lnTo>
                    <a:pt x="994" y="458"/>
                  </a:lnTo>
                  <a:lnTo>
                    <a:pt x="994" y="536"/>
                  </a:lnTo>
                  <a:lnTo>
                    <a:pt x="994" y="612"/>
                  </a:lnTo>
                  <a:lnTo>
                    <a:pt x="1020" y="629"/>
                  </a:lnTo>
                  <a:lnTo>
                    <a:pt x="1040" y="641"/>
                  </a:lnTo>
                  <a:lnTo>
                    <a:pt x="1056" y="652"/>
                  </a:lnTo>
                  <a:lnTo>
                    <a:pt x="1071" y="663"/>
                  </a:lnTo>
                  <a:lnTo>
                    <a:pt x="1085" y="674"/>
                  </a:lnTo>
                  <a:lnTo>
                    <a:pt x="1100" y="689"/>
                  </a:lnTo>
                  <a:lnTo>
                    <a:pt x="1122" y="629"/>
                  </a:lnTo>
                  <a:lnTo>
                    <a:pt x="1145" y="580"/>
                  </a:lnTo>
                  <a:lnTo>
                    <a:pt x="1171" y="543"/>
                  </a:lnTo>
                  <a:lnTo>
                    <a:pt x="1196" y="516"/>
                  </a:lnTo>
                  <a:lnTo>
                    <a:pt x="1223" y="498"/>
                  </a:lnTo>
                  <a:lnTo>
                    <a:pt x="1252" y="490"/>
                  </a:lnTo>
                  <a:lnTo>
                    <a:pt x="1282" y="494"/>
                  </a:lnTo>
                  <a:lnTo>
                    <a:pt x="1314" y="505"/>
                  </a:lnTo>
                  <a:lnTo>
                    <a:pt x="1345" y="525"/>
                  </a:lnTo>
                  <a:lnTo>
                    <a:pt x="1380" y="556"/>
                  </a:lnTo>
                  <a:lnTo>
                    <a:pt x="1414" y="594"/>
                  </a:lnTo>
                  <a:lnTo>
                    <a:pt x="1451" y="640"/>
                  </a:lnTo>
                  <a:lnTo>
                    <a:pt x="1491" y="683"/>
                  </a:lnTo>
                  <a:lnTo>
                    <a:pt x="1527" y="729"/>
                  </a:lnTo>
                  <a:lnTo>
                    <a:pt x="1558" y="778"/>
                  </a:lnTo>
                  <a:lnTo>
                    <a:pt x="1585" y="832"/>
                  </a:lnTo>
                  <a:lnTo>
                    <a:pt x="1611" y="890"/>
                  </a:lnTo>
                  <a:lnTo>
                    <a:pt x="1634" y="956"/>
                  </a:lnTo>
                  <a:lnTo>
                    <a:pt x="1656" y="1027"/>
                  </a:lnTo>
                  <a:lnTo>
                    <a:pt x="1678" y="1107"/>
                  </a:lnTo>
                  <a:lnTo>
                    <a:pt x="1700" y="1196"/>
                  </a:lnTo>
                  <a:lnTo>
                    <a:pt x="1722" y="1294"/>
                  </a:lnTo>
                  <a:lnTo>
                    <a:pt x="1747" y="1403"/>
                  </a:lnTo>
                  <a:lnTo>
                    <a:pt x="1756" y="1450"/>
                  </a:lnTo>
                  <a:lnTo>
                    <a:pt x="1765" y="1500"/>
                  </a:lnTo>
                  <a:lnTo>
                    <a:pt x="1771" y="1549"/>
                  </a:lnTo>
                  <a:lnTo>
                    <a:pt x="1774" y="1598"/>
                  </a:lnTo>
                  <a:lnTo>
                    <a:pt x="1776" y="1645"/>
                  </a:lnTo>
                  <a:lnTo>
                    <a:pt x="1774" y="1690"/>
                  </a:lnTo>
                  <a:lnTo>
                    <a:pt x="1767" y="1734"/>
                  </a:lnTo>
                  <a:lnTo>
                    <a:pt x="1756" y="1774"/>
                  </a:lnTo>
                  <a:lnTo>
                    <a:pt x="1742" y="1809"/>
                  </a:lnTo>
                  <a:lnTo>
                    <a:pt x="1722" y="1838"/>
                  </a:lnTo>
                  <a:lnTo>
                    <a:pt x="1694" y="1860"/>
                  </a:lnTo>
                  <a:lnTo>
                    <a:pt x="1674" y="1869"/>
                  </a:lnTo>
                  <a:lnTo>
                    <a:pt x="1649" y="1869"/>
                  </a:lnTo>
                  <a:lnTo>
                    <a:pt x="1622" y="1863"/>
                  </a:lnTo>
                  <a:lnTo>
                    <a:pt x="1591" y="1854"/>
                  </a:lnTo>
                  <a:lnTo>
                    <a:pt x="1558" y="1840"/>
                  </a:lnTo>
                  <a:lnTo>
                    <a:pt x="1527" y="1821"/>
                  </a:lnTo>
                  <a:lnTo>
                    <a:pt x="1494" y="1801"/>
                  </a:lnTo>
                  <a:lnTo>
                    <a:pt x="1462" y="1781"/>
                  </a:lnTo>
                  <a:lnTo>
                    <a:pt x="1432" y="1760"/>
                  </a:lnTo>
                  <a:lnTo>
                    <a:pt x="1405" y="1740"/>
                  </a:lnTo>
                  <a:lnTo>
                    <a:pt x="1382" y="1723"/>
                  </a:lnTo>
                  <a:lnTo>
                    <a:pt x="1362" y="1707"/>
                  </a:lnTo>
                  <a:lnTo>
                    <a:pt x="1347" y="1696"/>
                  </a:lnTo>
                  <a:lnTo>
                    <a:pt x="1305" y="1663"/>
                  </a:lnTo>
                  <a:lnTo>
                    <a:pt x="1260" y="1632"/>
                  </a:lnTo>
                  <a:lnTo>
                    <a:pt x="1212" y="1605"/>
                  </a:lnTo>
                  <a:lnTo>
                    <a:pt x="1163" y="1580"/>
                  </a:lnTo>
                  <a:lnTo>
                    <a:pt x="1114" y="1554"/>
                  </a:lnTo>
                  <a:lnTo>
                    <a:pt x="1071" y="1527"/>
                  </a:lnTo>
                  <a:lnTo>
                    <a:pt x="1031" y="1500"/>
                  </a:lnTo>
                  <a:lnTo>
                    <a:pt x="1000" y="1469"/>
                  </a:lnTo>
                  <a:lnTo>
                    <a:pt x="987" y="1420"/>
                  </a:lnTo>
                  <a:lnTo>
                    <a:pt x="985" y="1372"/>
                  </a:lnTo>
                  <a:lnTo>
                    <a:pt x="989" y="1327"/>
                  </a:lnTo>
                  <a:lnTo>
                    <a:pt x="996" y="1285"/>
                  </a:lnTo>
                  <a:lnTo>
                    <a:pt x="1003" y="1247"/>
                  </a:lnTo>
                  <a:lnTo>
                    <a:pt x="1011" y="1212"/>
                  </a:lnTo>
                  <a:lnTo>
                    <a:pt x="1014" y="1176"/>
                  </a:lnTo>
                  <a:lnTo>
                    <a:pt x="1009" y="1143"/>
                  </a:lnTo>
                  <a:lnTo>
                    <a:pt x="1002" y="1114"/>
                  </a:lnTo>
                  <a:lnTo>
                    <a:pt x="994" y="1089"/>
                  </a:lnTo>
                  <a:lnTo>
                    <a:pt x="989" y="1036"/>
                  </a:lnTo>
                  <a:lnTo>
                    <a:pt x="992" y="985"/>
                  </a:lnTo>
                  <a:lnTo>
                    <a:pt x="1003" y="938"/>
                  </a:lnTo>
                  <a:lnTo>
                    <a:pt x="1018" y="896"/>
                  </a:lnTo>
                  <a:lnTo>
                    <a:pt x="1034" y="858"/>
                  </a:lnTo>
                  <a:lnTo>
                    <a:pt x="1051" y="825"/>
                  </a:lnTo>
                  <a:lnTo>
                    <a:pt x="1040" y="810"/>
                  </a:lnTo>
                  <a:lnTo>
                    <a:pt x="1025" y="794"/>
                  </a:lnTo>
                  <a:lnTo>
                    <a:pt x="1009" y="776"/>
                  </a:lnTo>
                  <a:lnTo>
                    <a:pt x="989" y="758"/>
                  </a:lnTo>
                  <a:lnTo>
                    <a:pt x="963" y="743"/>
                  </a:lnTo>
                  <a:lnTo>
                    <a:pt x="931" y="729"/>
                  </a:lnTo>
                  <a:lnTo>
                    <a:pt x="891" y="720"/>
                  </a:lnTo>
                  <a:lnTo>
                    <a:pt x="856" y="732"/>
                  </a:lnTo>
                  <a:lnTo>
                    <a:pt x="829" y="743"/>
                  </a:lnTo>
                  <a:lnTo>
                    <a:pt x="805" y="756"/>
                  </a:lnTo>
                  <a:lnTo>
                    <a:pt x="787" y="770"/>
                  </a:lnTo>
                  <a:lnTo>
                    <a:pt x="769" y="789"/>
                  </a:lnTo>
                  <a:lnTo>
                    <a:pt x="751" y="810"/>
                  </a:lnTo>
                  <a:lnTo>
                    <a:pt x="727" y="840"/>
                  </a:lnTo>
                  <a:lnTo>
                    <a:pt x="740" y="874"/>
                  </a:lnTo>
                  <a:lnTo>
                    <a:pt x="752" y="909"/>
                  </a:lnTo>
                  <a:lnTo>
                    <a:pt x="765" y="945"/>
                  </a:lnTo>
                  <a:lnTo>
                    <a:pt x="774" y="983"/>
                  </a:lnTo>
                  <a:lnTo>
                    <a:pt x="778" y="1021"/>
                  </a:lnTo>
                  <a:lnTo>
                    <a:pt x="776" y="1056"/>
                  </a:lnTo>
                  <a:lnTo>
                    <a:pt x="769" y="1089"/>
                  </a:lnTo>
                  <a:lnTo>
                    <a:pt x="762" y="1120"/>
                  </a:lnTo>
                  <a:lnTo>
                    <a:pt x="754" y="1149"/>
                  </a:lnTo>
                  <a:lnTo>
                    <a:pt x="752" y="1183"/>
                  </a:lnTo>
                  <a:lnTo>
                    <a:pt x="754" y="1220"/>
                  </a:lnTo>
                  <a:lnTo>
                    <a:pt x="760" y="1256"/>
                  </a:lnTo>
                  <a:lnTo>
                    <a:pt x="767" y="1292"/>
                  </a:lnTo>
                  <a:lnTo>
                    <a:pt x="774" y="1330"/>
                  </a:lnTo>
                  <a:lnTo>
                    <a:pt x="782" y="1365"/>
                  </a:lnTo>
                  <a:lnTo>
                    <a:pt x="785" y="1400"/>
                  </a:lnTo>
                  <a:lnTo>
                    <a:pt x="783" y="1432"/>
                  </a:lnTo>
                  <a:lnTo>
                    <a:pt x="774" y="1461"/>
                  </a:lnTo>
                  <a:lnTo>
                    <a:pt x="760" y="1489"/>
                  </a:lnTo>
                  <a:lnTo>
                    <a:pt x="651" y="1556"/>
                  </a:lnTo>
                  <a:lnTo>
                    <a:pt x="540" y="1621"/>
                  </a:lnTo>
                  <a:lnTo>
                    <a:pt x="431" y="1689"/>
                  </a:lnTo>
                  <a:lnTo>
                    <a:pt x="416" y="1700"/>
                  </a:lnTo>
                  <a:lnTo>
                    <a:pt x="396" y="1716"/>
                  </a:lnTo>
                  <a:lnTo>
                    <a:pt x="371" y="1736"/>
                  </a:lnTo>
                  <a:lnTo>
                    <a:pt x="343" y="1758"/>
                  </a:lnTo>
                  <a:lnTo>
                    <a:pt x="314" y="1781"/>
                  </a:lnTo>
                  <a:lnTo>
                    <a:pt x="283" y="1805"/>
                  </a:lnTo>
                  <a:lnTo>
                    <a:pt x="252" y="1827"/>
                  </a:lnTo>
                  <a:lnTo>
                    <a:pt x="222" y="1847"/>
                  </a:lnTo>
                  <a:lnTo>
                    <a:pt x="192" y="1863"/>
                  </a:lnTo>
                  <a:lnTo>
                    <a:pt x="167" y="1874"/>
                  </a:lnTo>
                  <a:lnTo>
                    <a:pt x="143" y="1881"/>
                  </a:lnTo>
                  <a:lnTo>
                    <a:pt x="123" y="1880"/>
                  </a:lnTo>
                  <a:lnTo>
                    <a:pt x="92" y="1872"/>
                  </a:lnTo>
                  <a:lnTo>
                    <a:pt x="69" y="1856"/>
                  </a:lnTo>
                  <a:lnTo>
                    <a:pt x="47" y="1832"/>
                  </a:lnTo>
                  <a:lnTo>
                    <a:pt x="31" y="1803"/>
                  </a:lnTo>
                  <a:lnTo>
                    <a:pt x="18" y="1769"/>
                  </a:lnTo>
                  <a:lnTo>
                    <a:pt x="9" y="1730"/>
                  </a:lnTo>
                  <a:lnTo>
                    <a:pt x="3" y="1690"/>
                  </a:lnTo>
                  <a:lnTo>
                    <a:pt x="0" y="1647"/>
                  </a:lnTo>
                  <a:lnTo>
                    <a:pt x="0" y="1601"/>
                  </a:lnTo>
                  <a:lnTo>
                    <a:pt x="2" y="1558"/>
                  </a:lnTo>
                  <a:lnTo>
                    <a:pt x="5" y="1512"/>
                  </a:lnTo>
                  <a:lnTo>
                    <a:pt x="9" y="1470"/>
                  </a:lnTo>
                  <a:lnTo>
                    <a:pt x="16" y="1429"/>
                  </a:lnTo>
                  <a:lnTo>
                    <a:pt x="23" y="1392"/>
                  </a:lnTo>
                  <a:lnTo>
                    <a:pt x="47" y="1285"/>
                  </a:lnTo>
                  <a:lnTo>
                    <a:pt x="72" y="1183"/>
                  </a:lnTo>
                  <a:lnTo>
                    <a:pt x="100" y="1087"/>
                  </a:lnTo>
                  <a:lnTo>
                    <a:pt x="129" y="996"/>
                  </a:lnTo>
                  <a:lnTo>
                    <a:pt x="162" y="912"/>
                  </a:lnTo>
                  <a:lnTo>
                    <a:pt x="194" y="834"/>
                  </a:lnTo>
                  <a:lnTo>
                    <a:pt x="231" y="767"/>
                  </a:lnTo>
                  <a:lnTo>
                    <a:pt x="269" y="707"/>
                  </a:lnTo>
                  <a:lnTo>
                    <a:pt x="311" y="656"/>
                  </a:lnTo>
                  <a:lnTo>
                    <a:pt x="327" y="634"/>
                  </a:lnTo>
                  <a:lnTo>
                    <a:pt x="343" y="610"/>
                  </a:lnTo>
                  <a:lnTo>
                    <a:pt x="360" y="587"/>
                  </a:lnTo>
                  <a:lnTo>
                    <a:pt x="378" y="563"/>
                  </a:lnTo>
                  <a:lnTo>
                    <a:pt x="398" y="541"/>
                  </a:lnTo>
                  <a:lnTo>
                    <a:pt x="420" y="521"/>
                  </a:lnTo>
                  <a:lnTo>
                    <a:pt x="443" y="505"/>
                  </a:lnTo>
                  <a:lnTo>
                    <a:pt x="471" y="492"/>
                  </a:lnTo>
                  <a:lnTo>
                    <a:pt x="502" y="487"/>
                  </a:lnTo>
                  <a:lnTo>
                    <a:pt x="534" y="489"/>
                  </a:lnTo>
                  <a:lnTo>
                    <a:pt x="562" y="510"/>
                  </a:lnTo>
                  <a:lnTo>
                    <a:pt x="582" y="538"/>
                  </a:lnTo>
                  <a:lnTo>
                    <a:pt x="596" y="567"/>
                  </a:lnTo>
                  <a:lnTo>
                    <a:pt x="611" y="598"/>
                  </a:lnTo>
                  <a:lnTo>
                    <a:pt x="623" y="629"/>
                  </a:lnTo>
                  <a:lnTo>
                    <a:pt x="638" y="660"/>
                  </a:lnTo>
                  <a:lnTo>
                    <a:pt x="654" y="689"/>
                  </a:lnTo>
                  <a:lnTo>
                    <a:pt x="672" y="712"/>
                  </a:lnTo>
                  <a:lnTo>
                    <a:pt x="671" y="716"/>
                  </a:lnTo>
                  <a:lnTo>
                    <a:pt x="674" y="716"/>
                  </a:lnTo>
                  <a:lnTo>
                    <a:pt x="672" y="712"/>
                  </a:lnTo>
                  <a:lnTo>
                    <a:pt x="672" y="710"/>
                  </a:lnTo>
                  <a:lnTo>
                    <a:pt x="682" y="701"/>
                  </a:lnTo>
                  <a:lnTo>
                    <a:pt x="694" y="690"/>
                  </a:lnTo>
                  <a:lnTo>
                    <a:pt x="711" y="676"/>
                  </a:lnTo>
                  <a:lnTo>
                    <a:pt x="731" y="661"/>
                  </a:lnTo>
                  <a:lnTo>
                    <a:pt x="752" y="645"/>
                  </a:lnTo>
                  <a:lnTo>
                    <a:pt x="774" y="632"/>
                  </a:lnTo>
                  <a:lnTo>
                    <a:pt x="796" y="620"/>
                  </a:lnTo>
                  <a:lnTo>
                    <a:pt x="814" y="612"/>
                  </a:lnTo>
                  <a:lnTo>
                    <a:pt x="816" y="534"/>
                  </a:lnTo>
                  <a:lnTo>
                    <a:pt x="816" y="461"/>
                  </a:lnTo>
                  <a:lnTo>
                    <a:pt x="814" y="394"/>
                  </a:lnTo>
                  <a:lnTo>
                    <a:pt x="812" y="327"/>
                  </a:lnTo>
                  <a:lnTo>
                    <a:pt x="812" y="258"/>
                  </a:lnTo>
                  <a:lnTo>
                    <a:pt x="811" y="185"/>
                  </a:lnTo>
                  <a:lnTo>
                    <a:pt x="812" y="107"/>
                  </a:lnTo>
                  <a:lnTo>
                    <a:pt x="814" y="20"/>
                  </a:lnTo>
                  <a:lnTo>
                    <a:pt x="818" y="20"/>
                  </a:lnTo>
                  <a:lnTo>
                    <a:pt x="829" y="16"/>
                  </a:lnTo>
                  <a:lnTo>
                    <a:pt x="845" y="10"/>
                  </a:lnTo>
                  <a:lnTo>
                    <a:pt x="865" y="5"/>
                  </a:lnTo>
                  <a:lnTo>
                    <a:pt x="889" y="1"/>
                  </a:lnTo>
                  <a:lnTo>
                    <a:pt x="91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57" name="Freeform 9">
              <a:extLst>
                <a:ext uri="{FF2B5EF4-FFF2-40B4-BE49-F238E27FC236}">
                  <a16:creationId xmlns:a16="http://schemas.microsoft.com/office/drawing/2014/main" id="{E8CB9F2D-F902-BD70-0A5A-4D57AC6A70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22095" y="2185831"/>
              <a:ext cx="429439" cy="317450"/>
            </a:xfrm>
            <a:custGeom>
              <a:avLst/>
              <a:gdLst>
                <a:gd name="T0" fmla="*/ 1251 w 3501"/>
                <a:gd name="T1" fmla="*/ 1386 h 2588"/>
                <a:gd name="T2" fmla="*/ 1383 w 3501"/>
                <a:gd name="T3" fmla="*/ 1398 h 2588"/>
                <a:gd name="T4" fmla="*/ 1496 w 3501"/>
                <a:gd name="T5" fmla="*/ 1304 h 2588"/>
                <a:gd name="T6" fmla="*/ 1696 w 3501"/>
                <a:gd name="T7" fmla="*/ 104 h 2588"/>
                <a:gd name="T8" fmla="*/ 1696 w 3501"/>
                <a:gd name="T9" fmla="*/ 340 h 2588"/>
                <a:gd name="T10" fmla="*/ 1892 w 3501"/>
                <a:gd name="T11" fmla="*/ 1404 h 2588"/>
                <a:gd name="T12" fmla="*/ 2240 w 3501"/>
                <a:gd name="T13" fmla="*/ 1448 h 2588"/>
                <a:gd name="T14" fmla="*/ 2185 w 3501"/>
                <a:gd name="T15" fmla="*/ 1282 h 2588"/>
                <a:gd name="T16" fmla="*/ 2003 w 3501"/>
                <a:gd name="T17" fmla="*/ 1302 h 2588"/>
                <a:gd name="T18" fmla="*/ 1841 w 3501"/>
                <a:gd name="T19" fmla="*/ 1258 h 2588"/>
                <a:gd name="T20" fmla="*/ 1807 w 3501"/>
                <a:gd name="T21" fmla="*/ 284 h 2588"/>
                <a:gd name="T22" fmla="*/ 1809 w 3501"/>
                <a:gd name="T23" fmla="*/ 77 h 2588"/>
                <a:gd name="T24" fmla="*/ 1925 w 3501"/>
                <a:gd name="T25" fmla="*/ 6 h 2588"/>
                <a:gd name="T26" fmla="*/ 2012 w 3501"/>
                <a:gd name="T27" fmla="*/ 140 h 2588"/>
                <a:gd name="T28" fmla="*/ 2009 w 3501"/>
                <a:gd name="T29" fmla="*/ 1124 h 2588"/>
                <a:gd name="T30" fmla="*/ 2303 w 3501"/>
                <a:gd name="T31" fmla="*/ 1157 h 2588"/>
                <a:gd name="T32" fmla="*/ 2261 w 3501"/>
                <a:gd name="T33" fmla="*/ 1071 h 2588"/>
                <a:gd name="T34" fmla="*/ 2096 w 3501"/>
                <a:gd name="T35" fmla="*/ 911 h 2588"/>
                <a:gd name="T36" fmla="*/ 2061 w 3501"/>
                <a:gd name="T37" fmla="*/ 557 h 2588"/>
                <a:gd name="T38" fmla="*/ 2309 w 3501"/>
                <a:gd name="T39" fmla="*/ 284 h 2588"/>
                <a:gd name="T40" fmla="*/ 2731 w 3501"/>
                <a:gd name="T41" fmla="*/ 273 h 2588"/>
                <a:gd name="T42" fmla="*/ 3158 w 3501"/>
                <a:gd name="T43" fmla="*/ 571 h 2588"/>
                <a:gd name="T44" fmla="*/ 3412 w 3501"/>
                <a:gd name="T45" fmla="*/ 1057 h 2588"/>
                <a:gd name="T46" fmla="*/ 3494 w 3501"/>
                <a:gd name="T47" fmla="*/ 1635 h 2588"/>
                <a:gd name="T48" fmla="*/ 3278 w 3501"/>
                <a:gd name="T49" fmla="*/ 2138 h 2588"/>
                <a:gd name="T50" fmla="*/ 2883 w 3501"/>
                <a:gd name="T51" fmla="*/ 2404 h 2588"/>
                <a:gd name="T52" fmla="*/ 2527 w 3501"/>
                <a:gd name="T53" fmla="*/ 2368 h 2588"/>
                <a:gd name="T54" fmla="*/ 2311 w 3501"/>
                <a:gd name="T55" fmla="*/ 2128 h 2588"/>
                <a:gd name="T56" fmla="*/ 2349 w 3501"/>
                <a:gd name="T57" fmla="*/ 1829 h 2588"/>
                <a:gd name="T58" fmla="*/ 2320 w 3501"/>
                <a:gd name="T59" fmla="*/ 1637 h 2588"/>
                <a:gd name="T60" fmla="*/ 2003 w 3501"/>
                <a:gd name="T61" fmla="*/ 1548 h 2588"/>
                <a:gd name="T62" fmla="*/ 1894 w 3501"/>
                <a:gd name="T63" fmla="*/ 2588 h 2588"/>
                <a:gd name="T64" fmla="*/ 1803 w 3501"/>
                <a:gd name="T65" fmla="*/ 2415 h 2588"/>
                <a:gd name="T66" fmla="*/ 1789 w 3501"/>
                <a:gd name="T67" fmla="*/ 1497 h 2588"/>
                <a:gd name="T68" fmla="*/ 1694 w 3501"/>
                <a:gd name="T69" fmla="*/ 1906 h 2588"/>
                <a:gd name="T70" fmla="*/ 1607 w 3501"/>
                <a:gd name="T71" fmla="*/ 2586 h 2588"/>
                <a:gd name="T72" fmla="*/ 1512 w 3501"/>
                <a:gd name="T73" fmla="*/ 2248 h 2588"/>
                <a:gd name="T74" fmla="*/ 1503 w 3501"/>
                <a:gd name="T75" fmla="*/ 1797 h 2588"/>
                <a:gd name="T76" fmla="*/ 1458 w 3501"/>
                <a:gd name="T77" fmla="*/ 1495 h 2588"/>
                <a:gd name="T78" fmla="*/ 1252 w 3501"/>
                <a:gd name="T79" fmla="*/ 1551 h 2588"/>
                <a:gd name="T80" fmla="*/ 1123 w 3501"/>
                <a:gd name="T81" fmla="*/ 1664 h 2588"/>
                <a:gd name="T82" fmla="*/ 1123 w 3501"/>
                <a:gd name="T83" fmla="*/ 1786 h 2588"/>
                <a:gd name="T84" fmla="*/ 1198 w 3501"/>
                <a:gd name="T85" fmla="*/ 2093 h 2588"/>
                <a:gd name="T86" fmla="*/ 1001 w 3501"/>
                <a:gd name="T87" fmla="*/ 2357 h 2588"/>
                <a:gd name="T88" fmla="*/ 594 w 3501"/>
                <a:gd name="T89" fmla="*/ 2393 h 2588"/>
                <a:gd name="T90" fmla="*/ 183 w 3501"/>
                <a:gd name="T91" fmla="*/ 2086 h 2588"/>
                <a:gd name="T92" fmla="*/ 0 w 3501"/>
                <a:gd name="T93" fmla="*/ 1544 h 2588"/>
                <a:gd name="T94" fmla="*/ 143 w 3501"/>
                <a:gd name="T95" fmla="*/ 909 h 2588"/>
                <a:gd name="T96" fmla="*/ 496 w 3501"/>
                <a:gd name="T97" fmla="*/ 426 h 2588"/>
                <a:gd name="T98" fmla="*/ 823 w 3501"/>
                <a:gd name="T99" fmla="*/ 249 h 2588"/>
                <a:gd name="T100" fmla="*/ 1176 w 3501"/>
                <a:gd name="T101" fmla="*/ 289 h 2588"/>
                <a:gd name="T102" fmla="*/ 1414 w 3501"/>
                <a:gd name="T103" fmla="*/ 493 h 2588"/>
                <a:gd name="T104" fmla="*/ 1441 w 3501"/>
                <a:gd name="T105" fmla="*/ 822 h 2588"/>
                <a:gd name="T106" fmla="*/ 1252 w 3501"/>
                <a:gd name="T107" fmla="*/ 1071 h 2588"/>
                <a:gd name="T108" fmla="*/ 1191 w 3501"/>
                <a:gd name="T109" fmla="*/ 1184 h 2588"/>
                <a:gd name="T110" fmla="*/ 1327 w 3501"/>
                <a:gd name="T111" fmla="*/ 1226 h 2588"/>
                <a:gd name="T112" fmla="*/ 1501 w 3501"/>
                <a:gd name="T113" fmla="*/ 826 h 2588"/>
                <a:gd name="T114" fmla="*/ 1498 w 3501"/>
                <a:gd name="T115" fmla="*/ 184 h 2588"/>
                <a:gd name="T116" fmla="*/ 1600 w 3501"/>
                <a:gd name="T117" fmla="*/ 0 h 2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501" h="2588">
                  <a:moveTo>
                    <a:pt x="1496" y="1304"/>
                  </a:moveTo>
                  <a:lnTo>
                    <a:pt x="1436" y="1317"/>
                  </a:lnTo>
                  <a:lnTo>
                    <a:pt x="1376" y="1335"/>
                  </a:lnTo>
                  <a:lnTo>
                    <a:pt x="1316" y="1353"/>
                  </a:lnTo>
                  <a:lnTo>
                    <a:pt x="1252" y="1368"/>
                  </a:lnTo>
                  <a:lnTo>
                    <a:pt x="1251" y="1386"/>
                  </a:lnTo>
                  <a:lnTo>
                    <a:pt x="1251" y="1398"/>
                  </a:lnTo>
                  <a:lnTo>
                    <a:pt x="1249" y="1411"/>
                  </a:lnTo>
                  <a:lnTo>
                    <a:pt x="1249" y="1428"/>
                  </a:lnTo>
                  <a:lnTo>
                    <a:pt x="1296" y="1422"/>
                  </a:lnTo>
                  <a:lnTo>
                    <a:pt x="1341" y="1413"/>
                  </a:lnTo>
                  <a:lnTo>
                    <a:pt x="1383" y="1398"/>
                  </a:lnTo>
                  <a:lnTo>
                    <a:pt x="1423" y="1384"/>
                  </a:lnTo>
                  <a:lnTo>
                    <a:pt x="1461" y="1368"/>
                  </a:lnTo>
                  <a:lnTo>
                    <a:pt x="1500" y="1353"/>
                  </a:lnTo>
                  <a:lnTo>
                    <a:pt x="1503" y="1333"/>
                  </a:lnTo>
                  <a:lnTo>
                    <a:pt x="1501" y="1318"/>
                  </a:lnTo>
                  <a:lnTo>
                    <a:pt x="1496" y="1304"/>
                  </a:lnTo>
                  <a:close/>
                  <a:moveTo>
                    <a:pt x="1600" y="0"/>
                  </a:moveTo>
                  <a:lnTo>
                    <a:pt x="1636" y="4"/>
                  </a:lnTo>
                  <a:lnTo>
                    <a:pt x="1669" y="17"/>
                  </a:lnTo>
                  <a:lnTo>
                    <a:pt x="1681" y="40"/>
                  </a:lnTo>
                  <a:lnTo>
                    <a:pt x="1691" y="69"/>
                  </a:lnTo>
                  <a:lnTo>
                    <a:pt x="1696" y="104"/>
                  </a:lnTo>
                  <a:lnTo>
                    <a:pt x="1698" y="142"/>
                  </a:lnTo>
                  <a:lnTo>
                    <a:pt x="1700" y="182"/>
                  </a:lnTo>
                  <a:lnTo>
                    <a:pt x="1700" y="222"/>
                  </a:lnTo>
                  <a:lnTo>
                    <a:pt x="1698" y="264"/>
                  </a:lnTo>
                  <a:lnTo>
                    <a:pt x="1696" y="304"/>
                  </a:lnTo>
                  <a:lnTo>
                    <a:pt x="1696" y="340"/>
                  </a:lnTo>
                  <a:lnTo>
                    <a:pt x="1700" y="1280"/>
                  </a:lnTo>
                  <a:lnTo>
                    <a:pt x="1723" y="1311"/>
                  </a:lnTo>
                  <a:lnTo>
                    <a:pt x="1754" y="1340"/>
                  </a:lnTo>
                  <a:lnTo>
                    <a:pt x="1794" y="1364"/>
                  </a:lnTo>
                  <a:lnTo>
                    <a:pt x="1841" y="1386"/>
                  </a:lnTo>
                  <a:lnTo>
                    <a:pt x="1892" y="1404"/>
                  </a:lnTo>
                  <a:lnTo>
                    <a:pt x="1949" y="1417"/>
                  </a:lnTo>
                  <a:lnTo>
                    <a:pt x="2005" y="1429"/>
                  </a:lnTo>
                  <a:lnTo>
                    <a:pt x="2065" y="1438"/>
                  </a:lnTo>
                  <a:lnTo>
                    <a:pt x="2125" y="1444"/>
                  </a:lnTo>
                  <a:lnTo>
                    <a:pt x="2183" y="1448"/>
                  </a:lnTo>
                  <a:lnTo>
                    <a:pt x="2240" y="1448"/>
                  </a:lnTo>
                  <a:lnTo>
                    <a:pt x="2240" y="1437"/>
                  </a:lnTo>
                  <a:lnTo>
                    <a:pt x="2232" y="1397"/>
                  </a:lnTo>
                  <a:lnTo>
                    <a:pt x="2232" y="1358"/>
                  </a:lnTo>
                  <a:lnTo>
                    <a:pt x="2236" y="1322"/>
                  </a:lnTo>
                  <a:lnTo>
                    <a:pt x="2243" y="1288"/>
                  </a:lnTo>
                  <a:lnTo>
                    <a:pt x="2185" y="1282"/>
                  </a:lnTo>
                  <a:lnTo>
                    <a:pt x="2129" y="1275"/>
                  </a:lnTo>
                  <a:lnTo>
                    <a:pt x="2074" y="1268"/>
                  </a:lnTo>
                  <a:lnTo>
                    <a:pt x="2016" y="1260"/>
                  </a:lnTo>
                  <a:lnTo>
                    <a:pt x="2012" y="1277"/>
                  </a:lnTo>
                  <a:lnTo>
                    <a:pt x="2009" y="1289"/>
                  </a:lnTo>
                  <a:lnTo>
                    <a:pt x="2003" y="1302"/>
                  </a:lnTo>
                  <a:lnTo>
                    <a:pt x="2000" y="1320"/>
                  </a:lnTo>
                  <a:lnTo>
                    <a:pt x="1996" y="1320"/>
                  </a:lnTo>
                  <a:lnTo>
                    <a:pt x="1951" y="1309"/>
                  </a:lnTo>
                  <a:lnTo>
                    <a:pt x="1911" y="1295"/>
                  </a:lnTo>
                  <a:lnTo>
                    <a:pt x="1874" y="1280"/>
                  </a:lnTo>
                  <a:lnTo>
                    <a:pt x="1841" y="1258"/>
                  </a:lnTo>
                  <a:lnTo>
                    <a:pt x="1812" y="1231"/>
                  </a:lnTo>
                  <a:lnTo>
                    <a:pt x="1811" y="1004"/>
                  </a:lnTo>
                  <a:lnTo>
                    <a:pt x="1811" y="773"/>
                  </a:lnTo>
                  <a:lnTo>
                    <a:pt x="1809" y="540"/>
                  </a:lnTo>
                  <a:lnTo>
                    <a:pt x="1809" y="311"/>
                  </a:lnTo>
                  <a:lnTo>
                    <a:pt x="1807" y="284"/>
                  </a:lnTo>
                  <a:lnTo>
                    <a:pt x="1805" y="249"/>
                  </a:lnTo>
                  <a:lnTo>
                    <a:pt x="1805" y="215"/>
                  </a:lnTo>
                  <a:lnTo>
                    <a:pt x="1803" y="178"/>
                  </a:lnTo>
                  <a:lnTo>
                    <a:pt x="1803" y="142"/>
                  </a:lnTo>
                  <a:lnTo>
                    <a:pt x="1805" y="108"/>
                  </a:lnTo>
                  <a:lnTo>
                    <a:pt x="1809" y="77"/>
                  </a:lnTo>
                  <a:lnTo>
                    <a:pt x="1816" y="49"/>
                  </a:lnTo>
                  <a:lnTo>
                    <a:pt x="1829" y="29"/>
                  </a:lnTo>
                  <a:lnTo>
                    <a:pt x="1843" y="17"/>
                  </a:lnTo>
                  <a:lnTo>
                    <a:pt x="1871" y="9"/>
                  </a:lnTo>
                  <a:lnTo>
                    <a:pt x="1898" y="4"/>
                  </a:lnTo>
                  <a:lnTo>
                    <a:pt x="1925" y="6"/>
                  </a:lnTo>
                  <a:lnTo>
                    <a:pt x="1951" y="9"/>
                  </a:lnTo>
                  <a:lnTo>
                    <a:pt x="1974" y="22"/>
                  </a:lnTo>
                  <a:lnTo>
                    <a:pt x="1996" y="40"/>
                  </a:lnTo>
                  <a:lnTo>
                    <a:pt x="2005" y="68"/>
                  </a:lnTo>
                  <a:lnTo>
                    <a:pt x="2011" y="100"/>
                  </a:lnTo>
                  <a:lnTo>
                    <a:pt x="2012" y="140"/>
                  </a:lnTo>
                  <a:lnTo>
                    <a:pt x="2012" y="180"/>
                  </a:lnTo>
                  <a:lnTo>
                    <a:pt x="2011" y="224"/>
                  </a:lnTo>
                  <a:lnTo>
                    <a:pt x="2007" y="264"/>
                  </a:lnTo>
                  <a:lnTo>
                    <a:pt x="2005" y="302"/>
                  </a:lnTo>
                  <a:lnTo>
                    <a:pt x="2003" y="337"/>
                  </a:lnTo>
                  <a:lnTo>
                    <a:pt x="2009" y="1124"/>
                  </a:lnTo>
                  <a:lnTo>
                    <a:pt x="2049" y="1138"/>
                  </a:lnTo>
                  <a:lnTo>
                    <a:pt x="2094" y="1149"/>
                  </a:lnTo>
                  <a:lnTo>
                    <a:pt x="2145" y="1157"/>
                  </a:lnTo>
                  <a:lnTo>
                    <a:pt x="2200" y="1160"/>
                  </a:lnTo>
                  <a:lnTo>
                    <a:pt x="2252" y="1160"/>
                  </a:lnTo>
                  <a:lnTo>
                    <a:pt x="2303" y="1157"/>
                  </a:lnTo>
                  <a:lnTo>
                    <a:pt x="2311" y="1146"/>
                  </a:lnTo>
                  <a:lnTo>
                    <a:pt x="2316" y="1140"/>
                  </a:lnTo>
                  <a:lnTo>
                    <a:pt x="2321" y="1133"/>
                  </a:lnTo>
                  <a:lnTo>
                    <a:pt x="2329" y="1124"/>
                  </a:lnTo>
                  <a:lnTo>
                    <a:pt x="2294" y="1097"/>
                  </a:lnTo>
                  <a:lnTo>
                    <a:pt x="2261" y="1071"/>
                  </a:lnTo>
                  <a:lnTo>
                    <a:pt x="2231" y="1048"/>
                  </a:lnTo>
                  <a:lnTo>
                    <a:pt x="2200" y="1024"/>
                  </a:lnTo>
                  <a:lnTo>
                    <a:pt x="2171" y="1000"/>
                  </a:lnTo>
                  <a:lnTo>
                    <a:pt x="2143" y="975"/>
                  </a:lnTo>
                  <a:lnTo>
                    <a:pt x="2118" y="946"/>
                  </a:lnTo>
                  <a:lnTo>
                    <a:pt x="2096" y="911"/>
                  </a:lnTo>
                  <a:lnTo>
                    <a:pt x="2076" y="871"/>
                  </a:lnTo>
                  <a:lnTo>
                    <a:pt x="2060" y="824"/>
                  </a:lnTo>
                  <a:lnTo>
                    <a:pt x="2045" y="753"/>
                  </a:lnTo>
                  <a:lnTo>
                    <a:pt x="2041" y="686"/>
                  </a:lnTo>
                  <a:lnTo>
                    <a:pt x="2047" y="620"/>
                  </a:lnTo>
                  <a:lnTo>
                    <a:pt x="2061" y="557"/>
                  </a:lnTo>
                  <a:lnTo>
                    <a:pt x="2085" y="498"/>
                  </a:lnTo>
                  <a:lnTo>
                    <a:pt x="2116" y="444"/>
                  </a:lnTo>
                  <a:lnTo>
                    <a:pt x="2156" y="395"/>
                  </a:lnTo>
                  <a:lnTo>
                    <a:pt x="2201" y="351"/>
                  </a:lnTo>
                  <a:lnTo>
                    <a:pt x="2252" y="315"/>
                  </a:lnTo>
                  <a:lnTo>
                    <a:pt x="2309" y="284"/>
                  </a:lnTo>
                  <a:lnTo>
                    <a:pt x="2369" y="260"/>
                  </a:lnTo>
                  <a:lnTo>
                    <a:pt x="2432" y="244"/>
                  </a:lnTo>
                  <a:lnTo>
                    <a:pt x="2500" y="237"/>
                  </a:lnTo>
                  <a:lnTo>
                    <a:pt x="2569" y="237"/>
                  </a:lnTo>
                  <a:lnTo>
                    <a:pt x="2640" y="248"/>
                  </a:lnTo>
                  <a:lnTo>
                    <a:pt x="2731" y="273"/>
                  </a:lnTo>
                  <a:lnTo>
                    <a:pt x="2816" y="306"/>
                  </a:lnTo>
                  <a:lnTo>
                    <a:pt x="2894" y="346"/>
                  </a:lnTo>
                  <a:lnTo>
                    <a:pt x="2969" y="393"/>
                  </a:lnTo>
                  <a:lnTo>
                    <a:pt x="3036" y="446"/>
                  </a:lnTo>
                  <a:lnTo>
                    <a:pt x="3100" y="506"/>
                  </a:lnTo>
                  <a:lnTo>
                    <a:pt x="3158" y="571"/>
                  </a:lnTo>
                  <a:lnTo>
                    <a:pt x="3212" y="642"/>
                  </a:lnTo>
                  <a:lnTo>
                    <a:pt x="3261" y="717"/>
                  </a:lnTo>
                  <a:lnTo>
                    <a:pt x="3305" y="797"/>
                  </a:lnTo>
                  <a:lnTo>
                    <a:pt x="3345" y="880"/>
                  </a:lnTo>
                  <a:lnTo>
                    <a:pt x="3381" y="966"/>
                  </a:lnTo>
                  <a:lnTo>
                    <a:pt x="3412" y="1057"/>
                  </a:lnTo>
                  <a:lnTo>
                    <a:pt x="3440" y="1148"/>
                  </a:lnTo>
                  <a:lnTo>
                    <a:pt x="3463" y="1240"/>
                  </a:lnTo>
                  <a:lnTo>
                    <a:pt x="3483" y="1337"/>
                  </a:lnTo>
                  <a:lnTo>
                    <a:pt x="3498" y="1438"/>
                  </a:lnTo>
                  <a:lnTo>
                    <a:pt x="3501" y="1537"/>
                  </a:lnTo>
                  <a:lnTo>
                    <a:pt x="3494" y="1635"/>
                  </a:lnTo>
                  <a:lnTo>
                    <a:pt x="3478" y="1729"/>
                  </a:lnTo>
                  <a:lnTo>
                    <a:pt x="3452" y="1820"/>
                  </a:lnTo>
                  <a:lnTo>
                    <a:pt x="3418" y="1908"/>
                  </a:lnTo>
                  <a:lnTo>
                    <a:pt x="3378" y="1989"/>
                  </a:lnTo>
                  <a:lnTo>
                    <a:pt x="3331" y="2068"/>
                  </a:lnTo>
                  <a:lnTo>
                    <a:pt x="3278" y="2138"/>
                  </a:lnTo>
                  <a:lnTo>
                    <a:pt x="3220" y="2202"/>
                  </a:lnTo>
                  <a:lnTo>
                    <a:pt x="3158" y="2260"/>
                  </a:lnTo>
                  <a:lnTo>
                    <a:pt x="3092" y="2309"/>
                  </a:lnTo>
                  <a:lnTo>
                    <a:pt x="3025" y="2349"/>
                  </a:lnTo>
                  <a:lnTo>
                    <a:pt x="2956" y="2382"/>
                  </a:lnTo>
                  <a:lnTo>
                    <a:pt x="2883" y="2404"/>
                  </a:lnTo>
                  <a:lnTo>
                    <a:pt x="2821" y="2415"/>
                  </a:lnTo>
                  <a:lnTo>
                    <a:pt x="2758" y="2418"/>
                  </a:lnTo>
                  <a:lnTo>
                    <a:pt x="2698" y="2417"/>
                  </a:lnTo>
                  <a:lnTo>
                    <a:pt x="2638" y="2406"/>
                  </a:lnTo>
                  <a:lnTo>
                    <a:pt x="2580" y="2389"/>
                  </a:lnTo>
                  <a:lnTo>
                    <a:pt x="2527" y="2368"/>
                  </a:lnTo>
                  <a:lnTo>
                    <a:pt x="2476" y="2340"/>
                  </a:lnTo>
                  <a:lnTo>
                    <a:pt x="2432" y="2306"/>
                  </a:lnTo>
                  <a:lnTo>
                    <a:pt x="2392" y="2268"/>
                  </a:lnTo>
                  <a:lnTo>
                    <a:pt x="2358" y="2226"/>
                  </a:lnTo>
                  <a:lnTo>
                    <a:pt x="2331" y="2178"/>
                  </a:lnTo>
                  <a:lnTo>
                    <a:pt x="2311" y="2128"/>
                  </a:lnTo>
                  <a:lnTo>
                    <a:pt x="2298" y="2073"/>
                  </a:lnTo>
                  <a:lnTo>
                    <a:pt x="2294" y="2015"/>
                  </a:lnTo>
                  <a:lnTo>
                    <a:pt x="2300" y="1955"/>
                  </a:lnTo>
                  <a:lnTo>
                    <a:pt x="2316" y="1893"/>
                  </a:lnTo>
                  <a:lnTo>
                    <a:pt x="2331" y="1858"/>
                  </a:lnTo>
                  <a:lnTo>
                    <a:pt x="2349" y="1829"/>
                  </a:lnTo>
                  <a:lnTo>
                    <a:pt x="2369" y="1804"/>
                  </a:lnTo>
                  <a:lnTo>
                    <a:pt x="2391" y="1780"/>
                  </a:lnTo>
                  <a:lnTo>
                    <a:pt x="2414" y="1757"/>
                  </a:lnTo>
                  <a:lnTo>
                    <a:pt x="2436" y="1731"/>
                  </a:lnTo>
                  <a:lnTo>
                    <a:pt x="2429" y="1731"/>
                  </a:lnTo>
                  <a:lnTo>
                    <a:pt x="2320" y="1637"/>
                  </a:lnTo>
                  <a:lnTo>
                    <a:pt x="2307" y="1617"/>
                  </a:lnTo>
                  <a:lnTo>
                    <a:pt x="2285" y="1588"/>
                  </a:lnTo>
                  <a:lnTo>
                    <a:pt x="2272" y="1568"/>
                  </a:lnTo>
                  <a:lnTo>
                    <a:pt x="2183" y="1562"/>
                  </a:lnTo>
                  <a:lnTo>
                    <a:pt x="2092" y="1553"/>
                  </a:lnTo>
                  <a:lnTo>
                    <a:pt x="2003" y="1548"/>
                  </a:lnTo>
                  <a:lnTo>
                    <a:pt x="2003" y="2537"/>
                  </a:lnTo>
                  <a:lnTo>
                    <a:pt x="1991" y="2558"/>
                  </a:lnTo>
                  <a:lnTo>
                    <a:pt x="1971" y="2573"/>
                  </a:lnTo>
                  <a:lnTo>
                    <a:pt x="1947" y="2584"/>
                  </a:lnTo>
                  <a:lnTo>
                    <a:pt x="1921" y="2588"/>
                  </a:lnTo>
                  <a:lnTo>
                    <a:pt x="1894" y="2588"/>
                  </a:lnTo>
                  <a:lnTo>
                    <a:pt x="1867" y="2582"/>
                  </a:lnTo>
                  <a:lnTo>
                    <a:pt x="1841" y="2573"/>
                  </a:lnTo>
                  <a:lnTo>
                    <a:pt x="1820" y="2560"/>
                  </a:lnTo>
                  <a:lnTo>
                    <a:pt x="1811" y="2517"/>
                  </a:lnTo>
                  <a:lnTo>
                    <a:pt x="1805" y="2468"/>
                  </a:lnTo>
                  <a:lnTo>
                    <a:pt x="1803" y="2415"/>
                  </a:lnTo>
                  <a:lnTo>
                    <a:pt x="1803" y="2360"/>
                  </a:lnTo>
                  <a:lnTo>
                    <a:pt x="1805" y="2306"/>
                  </a:lnTo>
                  <a:lnTo>
                    <a:pt x="1807" y="2251"/>
                  </a:lnTo>
                  <a:lnTo>
                    <a:pt x="1809" y="2200"/>
                  </a:lnTo>
                  <a:lnTo>
                    <a:pt x="1809" y="1508"/>
                  </a:lnTo>
                  <a:lnTo>
                    <a:pt x="1789" y="1497"/>
                  </a:lnTo>
                  <a:lnTo>
                    <a:pt x="1767" y="1484"/>
                  </a:lnTo>
                  <a:lnTo>
                    <a:pt x="1743" y="1475"/>
                  </a:lnTo>
                  <a:lnTo>
                    <a:pt x="1720" y="1468"/>
                  </a:lnTo>
                  <a:lnTo>
                    <a:pt x="1696" y="1468"/>
                  </a:lnTo>
                  <a:lnTo>
                    <a:pt x="1696" y="1689"/>
                  </a:lnTo>
                  <a:lnTo>
                    <a:pt x="1694" y="1906"/>
                  </a:lnTo>
                  <a:lnTo>
                    <a:pt x="1694" y="2118"/>
                  </a:lnTo>
                  <a:lnTo>
                    <a:pt x="1692" y="2335"/>
                  </a:lnTo>
                  <a:lnTo>
                    <a:pt x="1692" y="2557"/>
                  </a:lnTo>
                  <a:lnTo>
                    <a:pt x="1667" y="2571"/>
                  </a:lnTo>
                  <a:lnTo>
                    <a:pt x="1638" y="2582"/>
                  </a:lnTo>
                  <a:lnTo>
                    <a:pt x="1607" y="2586"/>
                  </a:lnTo>
                  <a:lnTo>
                    <a:pt x="1576" y="2586"/>
                  </a:lnTo>
                  <a:lnTo>
                    <a:pt x="1545" y="2578"/>
                  </a:lnTo>
                  <a:lnTo>
                    <a:pt x="1516" y="2564"/>
                  </a:lnTo>
                  <a:lnTo>
                    <a:pt x="1514" y="2448"/>
                  </a:lnTo>
                  <a:lnTo>
                    <a:pt x="1512" y="2344"/>
                  </a:lnTo>
                  <a:lnTo>
                    <a:pt x="1512" y="2248"/>
                  </a:lnTo>
                  <a:lnTo>
                    <a:pt x="1511" y="2162"/>
                  </a:lnTo>
                  <a:lnTo>
                    <a:pt x="1509" y="2082"/>
                  </a:lnTo>
                  <a:lnTo>
                    <a:pt x="1509" y="2008"/>
                  </a:lnTo>
                  <a:lnTo>
                    <a:pt x="1507" y="1937"/>
                  </a:lnTo>
                  <a:lnTo>
                    <a:pt x="1505" y="1866"/>
                  </a:lnTo>
                  <a:lnTo>
                    <a:pt x="1503" y="1797"/>
                  </a:lnTo>
                  <a:lnTo>
                    <a:pt x="1501" y="1726"/>
                  </a:lnTo>
                  <a:lnTo>
                    <a:pt x="1498" y="1651"/>
                  </a:lnTo>
                  <a:lnTo>
                    <a:pt x="1496" y="1571"/>
                  </a:lnTo>
                  <a:lnTo>
                    <a:pt x="1492" y="1484"/>
                  </a:lnTo>
                  <a:lnTo>
                    <a:pt x="1480" y="1489"/>
                  </a:lnTo>
                  <a:lnTo>
                    <a:pt x="1458" y="1495"/>
                  </a:lnTo>
                  <a:lnTo>
                    <a:pt x="1429" y="1504"/>
                  </a:lnTo>
                  <a:lnTo>
                    <a:pt x="1396" y="1513"/>
                  </a:lnTo>
                  <a:lnTo>
                    <a:pt x="1360" y="1524"/>
                  </a:lnTo>
                  <a:lnTo>
                    <a:pt x="1323" y="1533"/>
                  </a:lnTo>
                  <a:lnTo>
                    <a:pt x="1287" y="1544"/>
                  </a:lnTo>
                  <a:lnTo>
                    <a:pt x="1252" y="1551"/>
                  </a:lnTo>
                  <a:lnTo>
                    <a:pt x="1223" y="1558"/>
                  </a:lnTo>
                  <a:lnTo>
                    <a:pt x="1200" y="1564"/>
                  </a:lnTo>
                  <a:lnTo>
                    <a:pt x="1185" y="1595"/>
                  </a:lnTo>
                  <a:lnTo>
                    <a:pt x="1167" y="1620"/>
                  </a:lnTo>
                  <a:lnTo>
                    <a:pt x="1147" y="1642"/>
                  </a:lnTo>
                  <a:lnTo>
                    <a:pt x="1123" y="1664"/>
                  </a:lnTo>
                  <a:lnTo>
                    <a:pt x="1100" y="1682"/>
                  </a:lnTo>
                  <a:lnTo>
                    <a:pt x="1074" y="1702"/>
                  </a:lnTo>
                  <a:lnTo>
                    <a:pt x="1052" y="1724"/>
                  </a:lnTo>
                  <a:lnTo>
                    <a:pt x="1056" y="1731"/>
                  </a:lnTo>
                  <a:lnTo>
                    <a:pt x="1091" y="1755"/>
                  </a:lnTo>
                  <a:lnTo>
                    <a:pt x="1123" y="1786"/>
                  </a:lnTo>
                  <a:lnTo>
                    <a:pt x="1151" y="1826"/>
                  </a:lnTo>
                  <a:lnTo>
                    <a:pt x="1174" y="1873"/>
                  </a:lnTo>
                  <a:lnTo>
                    <a:pt x="1191" y="1924"/>
                  </a:lnTo>
                  <a:lnTo>
                    <a:pt x="1201" y="1978"/>
                  </a:lnTo>
                  <a:lnTo>
                    <a:pt x="1203" y="2035"/>
                  </a:lnTo>
                  <a:lnTo>
                    <a:pt x="1198" y="2093"/>
                  </a:lnTo>
                  <a:lnTo>
                    <a:pt x="1183" y="2148"/>
                  </a:lnTo>
                  <a:lnTo>
                    <a:pt x="1163" y="2195"/>
                  </a:lnTo>
                  <a:lnTo>
                    <a:pt x="1132" y="2242"/>
                  </a:lnTo>
                  <a:lnTo>
                    <a:pt x="1096" y="2284"/>
                  </a:lnTo>
                  <a:lnTo>
                    <a:pt x="1052" y="2322"/>
                  </a:lnTo>
                  <a:lnTo>
                    <a:pt x="1001" y="2357"/>
                  </a:lnTo>
                  <a:lnTo>
                    <a:pt x="945" y="2384"/>
                  </a:lnTo>
                  <a:lnTo>
                    <a:pt x="883" y="2404"/>
                  </a:lnTo>
                  <a:lnTo>
                    <a:pt x="816" y="2417"/>
                  </a:lnTo>
                  <a:lnTo>
                    <a:pt x="745" y="2420"/>
                  </a:lnTo>
                  <a:lnTo>
                    <a:pt x="672" y="2411"/>
                  </a:lnTo>
                  <a:lnTo>
                    <a:pt x="594" y="2393"/>
                  </a:lnTo>
                  <a:lnTo>
                    <a:pt x="516" y="2364"/>
                  </a:lnTo>
                  <a:lnTo>
                    <a:pt x="443" y="2326"/>
                  </a:lnTo>
                  <a:lnTo>
                    <a:pt x="371" y="2277"/>
                  </a:lnTo>
                  <a:lnTo>
                    <a:pt x="303" y="2220"/>
                  </a:lnTo>
                  <a:lnTo>
                    <a:pt x="241" y="2157"/>
                  </a:lnTo>
                  <a:lnTo>
                    <a:pt x="183" y="2086"/>
                  </a:lnTo>
                  <a:lnTo>
                    <a:pt x="132" y="2008"/>
                  </a:lnTo>
                  <a:lnTo>
                    <a:pt x="89" y="1924"/>
                  </a:lnTo>
                  <a:lnTo>
                    <a:pt x="52" y="1835"/>
                  </a:lnTo>
                  <a:lnTo>
                    <a:pt x="25" y="1742"/>
                  </a:lnTo>
                  <a:lnTo>
                    <a:pt x="7" y="1644"/>
                  </a:lnTo>
                  <a:lnTo>
                    <a:pt x="0" y="1544"/>
                  </a:lnTo>
                  <a:lnTo>
                    <a:pt x="1" y="1440"/>
                  </a:lnTo>
                  <a:lnTo>
                    <a:pt x="16" y="1337"/>
                  </a:lnTo>
                  <a:lnTo>
                    <a:pt x="41" y="1224"/>
                  </a:lnTo>
                  <a:lnTo>
                    <a:pt x="71" y="1115"/>
                  </a:lnTo>
                  <a:lnTo>
                    <a:pt x="105" y="1009"/>
                  </a:lnTo>
                  <a:lnTo>
                    <a:pt x="143" y="909"/>
                  </a:lnTo>
                  <a:lnTo>
                    <a:pt x="189" y="815"/>
                  </a:lnTo>
                  <a:lnTo>
                    <a:pt x="240" y="726"/>
                  </a:lnTo>
                  <a:lnTo>
                    <a:pt x="294" y="642"/>
                  </a:lnTo>
                  <a:lnTo>
                    <a:pt x="356" y="564"/>
                  </a:lnTo>
                  <a:lnTo>
                    <a:pt x="423" y="491"/>
                  </a:lnTo>
                  <a:lnTo>
                    <a:pt x="496" y="426"/>
                  </a:lnTo>
                  <a:lnTo>
                    <a:pt x="576" y="368"/>
                  </a:lnTo>
                  <a:lnTo>
                    <a:pt x="614" y="344"/>
                  </a:lnTo>
                  <a:lnTo>
                    <a:pt x="660" y="317"/>
                  </a:lnTo>
                  <a:lnTo>
                    <a:pt x="711" y="291"/>
                  </a:lnTo>
                  <a:lnTo>
                    <a:pt x="765" y="268"/>
                  </a:lnTo>
                  <a:lnTo>
                    <a:pt x="823" y="249"/>
                  </a:lnTo>
                  <a:lnTo>
                    <a:pt x="885" y="238"/>
                  </a:lnTo>
                  <a:lnTo>
                    <a:pt x="951" y="233"/>
                  </a:lnTo>
                  <a:lnTo>
                    <a:pt x="1016" y="240"/>
                  </a:lnTo>
                  <a:lnTo>
                    <a:pt x="1071" y="253"/>
                  </a:lnTo>
                  <a:lnTo>
                    <a:pt x="1123" y="268"/>
                  </a:lnTo>
                  <a:lnTo>
                    <a:pt x="1176" y="289"/>
                  </a:lnTo>
                  <a:lnTo>
                    <a:pt x="1225" y="313"/>
                  </a:lnTo>
                  <a:lnTo>
                    <a:pt x="1271" y="342"/>
                  </a:lnTo>
                  <a:lnTo>
                    <a:pt x="1314" y="373"/>
                  </a:lnTo>
                  <a:lnTo>
                    <a:pt x="1352" y="409"/>
                  </a:lnTo>
                  <a:lnTo>
                    <a:pt x="1385" y="449"/>
                  </a:lnTo>
                  <a:lnTo>
                    <a:pt x="1414" y="493"/>
                  </a:lnTo>
                  <a:lnTo>
                    <a:pt x="1438" y="538"/>
                  </a:lnTo>
                  <a:lnTo>
                    <a:pt x="1452" y="589"/>
                  </a:lnTo>
                  <a:lnTo>
                    <a:pt x="1461" y="642"/>
                  </a:lnTo>
                  <a:lnTo>
                    <a:pt x="1463" y="700"/>
                  </a:lnTo>
                  <a:lnTo>
                    <a:pt x="1456" y="758"/>
                  </a:lnTo>
                  <a:lnTo>
                    <a:pt x="1441" y="822"/>
                  </a:lnTo>
                  <a:lnTo>
                    <a:pt x="1416" y="888"/>
                  </a:lnTo>
                  <a:lnTo>
                    <a:pt x="1392" y="933"/>
                  </a:lnTo>
                  <a:lnTo>
                    <a:pt x="1363" y="973"/>
                  </a:lnTo>
                  <a:lnTo>
                    <a:pt x="1331" y="1009"/>
                  </a:lnTo>
                  <a:lnTo>
                    <a:pt x="1292" y="1042"/>
                  </a:lnTo>
                  <a:lnTo>
                    <a:pt x="1252" y="1071"/>
                  </a:lnTo>
                  <a:lnTo>
                    <a:pt x="1211" y="1098"/>
                  </a:lnTo>
                  <a:lnTo>
                    <a:pt x="1169" y="1124"/>
                  </a:lnTo>
                  <a:lnTo>
                    <a:pt x="1169" y="1128"/>
                  </a:lnTo>
                  <a:lnTo>
                    <a:pt x="1176" y="1144"/>
                  </a:lnTo>
                  <a:lnTo>
                    <a:pt x="1185" y="1162"/>
                  </a:lnTo>
                  <a:lnTo>
                    <a:pt x="1191" y="1184"/>
                  </a:lnTo>
                  <a:lnTo>
                    <a:pt x="1200" y="1206"/>
                  </a:lnTo>
                  <a:lnTo>
                    <a:pt x="1207" y="1226"/>
                  </a:lnTo>
                  <a:lnTo>
                    <a:pt x="1218" y="1240"/>
                  </a:lnTo>
                  <a:lnTo>
                    <a:pt x="1232" y="1248"/>
                  </a:lnTo>
                  <a:lnTo>
                    <a:pt x="1278" y="1237"/>
                  </a:lnTo>
                  <a:lnTo>
                    <a:pt x="1327" y="1226"/>
                  </a:lnTo>
                  <a:lnTo>
                    <a:pt x="1374" y="1215"/>
                  </a:lnTo>
                  <a:lnTo>
                    <a:pt x="1421" y="1200"/>
                  </a:lnTo>
                  <a:lnTo>
                    <a:pt x="1463" y="1184"/>
                  </a:lnTo>
                  <a:lnTo>
                    <a:pt x="1500" y="1164"/>
                  </a:lnTo>
                  <a:lnTo>
                    <a:pt x="1500" y="993"/>
                  </a:lnTo>
                  <a:lnTo>
                    <a:pt x="1501" y="826"/>
                  </a:lnTo>
                  <a:lnTo>
                    <a:pt x="1503" y="662"/>
                  </a:lnTo>
                  <a:lnTo>
                    <a:pt x="1503" y="495"/>
                  </a:lnTo>
                  <a:lnTo>
                    <a:pt x="1503" y="324"/>
                  </a:lnTo>
                  <a:lnTo>
                    <a:pt x="1503" y="275"/>
                  </a:lnTo>
                  <a:lnTo>
                    <a:pt x="1501" y="228"/>
                  </a:lnTo>
                  <a:lnTo>
                    <a:pt x="1498" y="184"/>
                  </a:lnTo>
                  <a:lnTo>
                    <a:pt x="1496" y="140"/>
                  </a:lnTo>
                  <a:lnTo>
                    <a:pt x="1498" y="98"/>
                  </a:lnTo>
                  <a:lnTo>
                    <a:pt x="1505" y="60"/>
                  </a:lnTo>
                  <a:lnTo>
                    <a:pt x="1520" y="24"/>
                  </a:lnTo>
                  <a:lnTo>
                    <a:pt x="1561" y="8"/>
                  </a:lnTo>
                  <a:lnTo>
                    <a:pt x="16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ko-KR" altLang="en-US" sz="2026" dirty="0">
                <a:cs typeface="B Nazanin" panose="00000400000000000000" pitchFamily="2" charset="-78"/>
              </a:endParaRPr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A16DB43B-F0F3-A21C-0C2E-C6CA6DABC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8211989" y="2143649"/>
              <a:ext cx="344458" cy="392709"/>
            </a:xfrm>
            <a:custGeom>
              <a:avLst/>
              <a:gdLst>
                <a:gd name="T0" fmla="*/ 1764 w 2942"/>
                <a:gd name="T1" fmla="*/ 10 h 3247"/>
                <a:gd name="T2" fmla="*/ 2091 w 2942"/>
                <a:gd name="T3" fmla="*/ 74 h 3247"/>
                <a:gd name="T4" fmla="*/ 2365 w 2942"/>
                <a:gd name="T5" fmla="*/ 192 h 3247"/>
                <a:gd name="T6" fmla="*/ 2591 w 2942"/>
                <a:gd name="T7" fmla="*/ 361 h 3247"/>
                <a:gd name="T8" fmla="*/ 2765 w 2942"/>
                <a:gd name="T9" fmla="*/ 576 h 3247"/>
                <a:gd name="T10" fmla="*/ 2873 w 2942"/>
                <a:gd name="T11" fmla="*/ 798 h 3247"/>
                <a:gd name="T12" fmla="*/ 2933 w 2942"/>
                <a:gd name="T13" fmla="*/ 1060 h 3247"/>
                <a:gd name="T14" fmla="*/ 2936 w 2942"/>
                <a:gd name="T15" fmla="*/ 1345 h 3247"/>
                <a:gd name="T16" fmla="*/ 2873 w 2942"/>
                <a:gd name="T17" fmla="*/ 1607 h 3247"/>
                <a:gd name="T18" fmla="*/ 2753 w 2942"/>
                <a:gd name="T19" fmla="*/ 1812 h 3247"/>
                <a:gd name="T20" fmla="*/ 2611 w 2942"/>
                <a:gd name="T21" fmla="*/ 1998 h 3247"/>
                <a:gd name="T22" fmla="*/ 2509 w 2942"/>
                <a:gd name="T23" fmla="*/ 2167 h 3247"/>
                <a:gd name="T24" fmla="*/ 2471 w 2942"/>
                <a:gd name="T25" fmla="*/ 2323 h 3247"/>
                <a:gd name="T26" fmla="*/ 2485 w 2942"/>
                <a:gd name="T27" fmla="*/ 2452 h 3247"/>
                <a:gd name="T28" fmla="*/ 2522 w 2942"/>
                <a:gd name="T29" fmla="*/ 2603 h 3247"/>
                <a:gd name="T30" fmla="*/ 2562 w 2942"/>
                <a:gd name="T31" fmla="*/ 2729 h 3247"/>
                <a:gd name="T32" fmla="*/ 2604 w 2942"/>
                <a:gd name="T33" fmla="*/ 2845 h 3247"/>
                <a:gd name="T34" fmla="*/ 2654 w 2942"/>
                <a:gd name="T35" fmla="*/ 3007 h 3247"/>
                <a:gd name="T36" fmla="*/ 2336 w 2942"/>
                <a:gd name="T37" fmla="*/ 3154 h 3247"/>
                <a:gd name="T38" fmla="*/ 1874 w 2942"/>
                <a:gd name="T39" fmla="*/ 3240 h 3247"/>
                <a:gd name="T40" fmla="*/ 1449 w 2942"/>
                <a:gd name="T41" fmla="*/ 3232 h 3247"/>
                <a:gd name="T42" fmla="*/ 1300 w 2942"/>
                <a:gd name="T43" fmla="*/ 3138 h 3247"/>
                <a:gd name="T44" fmla="*/ 1274 w 2942"/>
                <a:gd name="T45" fmla="*/ 2990 h 3247"/>
                <a:gd name="T46" fmla="*/ 1240 w 2942"/>
                <a:gd name="T47" fmla="*/ 2832 h 3247"/>
                <a:gd name="T48" fmla="*/ 1194 w 2942"/>
                <a:gd name="T49" fmla="*/ 2703 h 3247"/>
                <a:gd name="T50" fmla="*/ 1134 w 2942"/>
                <a:gd name="T51" fmla="*/ 2647 h 3247"/>
                <a:gd name="T52" fmla="*/ 1051 w 2942"/>
                <a:gd name="T53" fmla="*/ 2649 h 3247"/>
                <a:gd name="T54" fmla="*/ 974 w 2942"/>
                <a:gd name="T55" fmla="*/ 2670 h 3247"/>
                <a:gd name="T56" fmla="*/ 864 w 2942"/>
                <a:gd name="T57" fmla="*/ 2703 h 3247"/>
                <a:gd name="T58" fmla="*/ 693 w 2942"/>
                <a:gd name="T59" fmla="*/ 2727 h 3247"/>
                <a:gd name="T60" fmla="*/ 525 w 2942"/>
                <a:gd name="T61" fmla="*/ 2716 h 3247"/>
                <a:gd name="T62" fmla="*/ 438 w 2942"/>
                <a:gd name="T63" fmla="*/ 2681 h 3247"/>
                <a:gd name="T64" fmla="*/ 367 w 2942"/>
                <a:gd name="T65" fmla="*/ 2618 h 3247"/>
                <a:gd name="T66" fmla="*/ 338 w 2942"/>
                <a:gd name="T67" fmla="*/ 2520 h 3247"/>
                <a:gd name="T68" fmla="*/ 354 w 2942"/>
                <a:gd name="T69" fmla="*/ 2421 h 3247"/>
                <a:gd name="T70" fmla="*/ 365 w 2942"/>
                <a:gd name="T71" fmla="*/ 2325 h 3247"/>
                <a:gd name="T72" fmla="*/ 331 w 2942"/>
                <a:gd name="T73" fmla="*/ 2265 h 3247"/>
                <a:gd name="T74" fmla="*/ 278 w 2942"/>
                <a:gd name="T75" fmla="*/ 2232 h 3247"/>
                <a:gd name="T76" fmla="*/ 249 w 2942"/>
                <a:gd name="T77" fmla="*/ 2180 h 3247"/>
                <a:gd name="T78" fmla="*/ 267 w 2942"/>
                <a:gd name="T79" fmla="*/ 2125 h 3247"/>
                <a:gd name="T80" fmla="*/ 224 w 2942"/>
                <a:gd name="T81" fmla="*/ 2069 h 3247"/>
                <a:gd name="T82" fmla="*/ 214 w 2942"/>
                <a:gd name="T83" fmla="*/ 2007 h 3247"/>
                <a:gd name="T84" fmla="*/ 245 w 2942"/>
                <a:gd name="T85" fmla="*/ 1941 h 3247"/>
                <a:gd name="T86" fmla="*/ 273 w 2942"/>
                <a:gd name="T87" fmla="*/ 1872 h 3247"/>
                <a:gd name="T88" fmla="*/ 194 w 2942"/>
                <a:gd name="T89" fmla="*/ 1827 h 3247"/>
                <a:gd name="T90" fmla="*/ 96 w 2942"/>
                <a:gd name="T91" fmla="*/ 1794 h 3247"/>
                <a:gd name="T92" fmla="*/ 18 w 2942"/>
                <a:gd name="T93" fmla="*/ 1747 h 3247"/>
                <a:gd name="T94" fmla="*/ 4 w 2942"/>
                <a:gd name="T95" fmla="*/ 1674 h 3247"/>
                <a:gd name="T96" fmla="*/ 44 w 2942"/>
                <a:gd name="T97" fmla="*/ 1616 h 3247"/>
                <a:gd name="T98" fmla="*/ 111 w 2942"/>
                <a:gd name="T99" fmla="*/ 1545 h 3247"/>
                <a:gd name="T100" fmla="*/ 229 w 2942"/>
                <a:gd name="T101" fmla="*/ 1421 h 3247"/>
                <a:gd name="T102" fmla="*/ 325 w 2942"/>
                <a:gd name="T103" fmla="*/ 1276 h 3247"/>
                <a:gd name="T104" fmla="*/ 345 w 2942"/>
                <a:gd name="T105" fmla="*/ 1143 h 3247"/>
                <a:gd name="T106" fmla="*/ 344 w 2942"/>
                <a:gd name="T107" fmla="*/ 992 h 3247"/>
                <a:gd name="T108" fmla="*/ 440 w 2942"/>
                <a:gd name="T109" fmla="*/ 621 h 3247"/>
                <a:gd name="T110" fmla="*/ 587 w 2942"/>
                <a:gd name="T111" fmla="*/ 401 h 3247"/>
                <a:gd name="T112" fmla="*/ 789 w 2942"/>
                <a:gd name="T113" fmla="*/ 227 h 3247"/>
                <a:gd name="T114" fmla="*/ 1031 w 2942"/>
                <a:gd name="T115" fmla="*/ 103 h 3247"/>
                <a:gd name="T116" fmla="*/ 1516 w 2942"/>
                <a:gd name="T117" fmla="*/ 0 h 3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942" h="3247">
                  <a:moveTo>
                    <a:pt x="1516" y="0"/>
                  </a:moveTo>
                  <a:lnTo>
                    <a:pt x="1644" y="1"/>
                  </a:lnTo>
                  <a:lnTo>
                    <a:pt x="1764" y="10"/>
                  </a:lnTo>
                  <a:lnTo>
                    <a:pt x="1878" y="25"/>
                  </a:lnTo>
                  <a:lnTo>
                    <a:pt x="1987" y="47"/>
                  </a:lnTo>
                  <a:lnTo>
                    <a:pt x="2091" y="74"/>
                  </a:lnTo>
                  <a:lnTo>
                    <a:pt x="2187" y="109"/>
                  </a:lnTo>
                  <a:lnTo>
                    <a:pt x="2280" y="147"/>
                  </a:lnTo>
                  <a:lnTo>
                    <a:pt x="2365" y="192"/>
                  </a:lnTo>
                  <a:lnTo>
                    <a:pt x="2445" y="243"/>
                  </a:lnTo>
                  <a:lnTo>
                    <a:pt x="2522" y="300"/>
                  </a:lnTo>
                  <a:lnTo>
                    <a:pt x="2591" y="361"/>
                  </a:lnTo>
                  <a:lnTo>
                    <a:pt x="2654" y="429"/>
                  </a:lnTo>
                  <a:lnTo>
                    <a:pt x="2713" y="500"/>
                  </a:lnTo>
                  <a:lnTo>
                    <a:pt x="2765" y="576"/>
                  </a:lnTo>
                  <a:lnTo>
                    <a:pt x="2813" y="656"/>
                  </a:lnTo>
                  <a:lnTo>
                    <a:pt x="2845" y="723"/>
                  </a:lnTo>
                  <a:lnTo>
                    <a:pt x="2873" y="798"/>
                  </a:lnTo>
                  <a:lnTo>
                    <a:pt x="2898" y="880"/>
                  </a:lnTo>
                  <a:lnTo>
                    <a:pt x="2918" y="969"/>
                  </a:lnTo>
                  <a:lnTo>
                    <a:pt x="2933" y="1060"/>
                  </a:lnTo>
                  <a:lnTo>
                    <a:pt x="2940" y="1154"/>
                  </a:lnTo>
                  <a:lnTo>
                    <a:pt x="2942" y="1250"/>
                  </a:lnTo>
                  <a:lnTo>
                    <a:pt x="2936" y="1345"/>
                  </a:lnTo>
                  <a:lnTo>
                    <a:pt x="2924" y="1438"/>
                  </a:lnTo>
                  <a:lnTo>
                    <a:pt x="2902" y="1529"/>
                  </a:lnTo>
                  <a:lnTo>
                    <a:pt x="2873" y="1607"/>
                  </a:lnTo>
                  <a:lnTo>
                    <a:pt x="2838" y="1680"/>
                  </a:lnTo>
                  <a:lnTo>
                    <a:pt x="2796" y="1747"/>
                  </a:lnTo>
                  <a:lnTo>
                    <a:pt x="2753" y="1812"/>
                  </a:lnTo>
                  <a:lnTo>
                    <a:pt x="2705" y="1876"/>
                  </a:lnTo>
                  <a:lnTo>
                    <a:pt x="2658" y="1936"/>
                  </a:lnTo>
                  <a:lnTo>
                    <a:pt x="2611" y="1998"/>
                  </a:lnTo>
                  <a:lnTo>
                    <a:pt x="2565" y="2060"/>
                  </a:lnTo>
                  <a:lnTo>
                    <a:pt x="2534" y="2110"/>
                  </a:lnTo>
                  <a:lnTo>
                    <a:pt x="2509" y="2167"/>
                  </a:lnTo>
                  <a:lnTo>
                    <a:pt x="2489" y="2227"/>
                  </a:lnTo>
                  <a:lnTo>
                    <a:pt x="2473" y="2292"/>
                  </a:lnTo>
                  <a:lnTo>
                    <a:pt x="2471" y="2323"/>
                  </a:lnTo>
                  <a:lnTo>
                    <a:pt x="2473" y="2360"/>
                  </a:lnTo>
                  <a:lnTo>
                    <a:pt x="2478" y="2405"/>
                  </a:lnTo>
                  <a:lnTo>
                    <a:pt x="2485" y="2452"/>
                  </a:lnTo>
                  <a:lnTo>
                    <a:pt x="2496" y="2503"/>
                  </a:lnTo>
                  <a:lnTo>
                    <a:pt x="2509" y="2554"/>
                  </a:lnTo>
                  <a:lnTo>
                    <a:pt x="2522" y="2603"/>
                  </a:lnTo>
                  <a:lnTo>
                    <a:pt x="2536" y="2650"/>
                  </a:lnTo>
                  <a:lnTo>
                    <a:pt x="2549" y="2692"/>
                  </a:lnTo>
                  <a:lnTo>
                    <a:pt x="2562" y="2729"/>
                  </a:lnTo>
                  <a:lnTo>
                    <a:pt x="2573" y="2756"/>
                  </a:lnTo>
                  <a:lnTo>
                    <a:pt x="2589" y="2796"/>
                  </a:lnTo>
                  <a:lnTo>
                    <a:pt x="2604" y="2845"/>
                  </a:lnTo>
                  <a:lnTo>
                    <a:pt x="2620" y="2900"/>
                  </a:lnTo>
                  <a:lnTo>
                    <a:pt x="2636" y="2956"/>
                  </a:lnTo>
                  <a:lnTo>
                    <a:pt x="2654" y="3007"/>
                  </a:lnTo>
                  <a:lnTo>
                    <a:pt x="2673" y="3052"/>
                  </a:lnTo>
                  <a:lnTo>
                    <a:pt x="2502" y="3107"/>
                  </a:lnTo>
                  <a:lnTo>
                    <a:pt x="2336" y="3154"/>
                  </a:lnTo>
                  <a:lnTo>
                    <a:pt x="2178" y="3192"/>
                  </a:lnTo>
                  <a:lnTo>
                    <a:pt x="2024" y="3220"/>
                  </a:lnTo>
                  <a:lnTo>
                    <a:pt x="1874" y="3240"/>
                  </a:lnTo>
                  <a:lnTo>
                    <a:pt x="1729" y="3247"/>
                  </a:lnTo>
                  <a:lnTo>
                    <a:pt x="1587" y="3245"/>
                  </a:lnTo>
                  <a:lnTo>
                    <a:pt x="1449" y="3232"/>
                  </a:lnTo>
                  <a:lnTo>
                    <a:pt x="1313" y="3209"/>
                  </a:lnTo>
                  <a:lnTo>
                    <a:pt x="1307" y="3176"/>
                  </a:lnTo>
                  <a:lnTo>
                    <a:pt x="1300" y="3138"/>
                  </a:lnTo>
                  <a:lnTo>
                    <a:pt x="1291" y="3092"/>
                  </a:lnTo>
                  <a:lnTo>
                    <a:pt x="1284" y="3043"/>
                  </a:lnTo>
                  <a:lnTo>
                    <a:pt x="1274" y="2990"/>
                  </a:lnTo>
                  <a:lnTo>
                    <a:pt x="1264" y="2936"/>
                  </a:lnTo>
                  <a:lnTo>
                    <a:pt x="1253" y="2883"/>
                  </a:lnTo>
                  <a:lnTo>
                    <a:pt x="1240" y="2832"/>
                  </a:lnTo>
                  <a:lnTo>
                    <a:pt x="1227" y="2783"/>
                  </a:lnTo>
                  <a:lnTo>
                    <a:pt x="1211" y="2740"/>
                  </a:lnTo>
                  <a:lnTo>
                    <a:pt x="1194" y="2703"/>
                  </a:lnTo>
                  <a:lnTo>
                    <a:pt x="1176" y="2674"/>
                  </a:lnTo>
                  <a:lnTo>
                    <a:pt x="1156" y="2656"/>
                  </a:lnTo>
                  <a:lnTo>
                    <a:pt x="1134" y="2647"/>
                  </a:lnTo>
                  <a:lnTo>
                    <a:pt x="1109" y="2643"/>
                  </a:lnTo>
                  <a:lnTo>
                    <a:pt x="1080" y="2645"/>
                  </a:lnTo>
                  <a:lnTo>
                    <a:pt x="1051" y="2649"/>
                  </a:lnTo>
                  <a:lnTo>
                    <a:pt x="1024" y="2656"/>
                  </a:lnTo>
                  <a:lnTo>
                    <a:pt x="998" y="2663"/>
                  </a:lnTo>
                  <a:lnTo>
                    <a:pt x="974" y="2670"/>
                  </a:lnTo>
                  <a:lnTo>
                    <a:pt x="956" y="2676"/>
                  </a:lnTo>
                  <a:lnTo>
                    <a:pt x="913" y="2690"/>
                  </a:lnTo>
                  <a:lnTo>
                    <a:pt x="864" y="2703"/>
                  </a:lnTo>
                  <a:lnTo>
                    <a:pt x="809" y="2714"/>
                  </a:lnTo>
                  <a:lnTo>
                    <a:pt x="751" y="2721"/>
                  </a:lnTo>
                  <a:lnTo>
                    <a:pt x="693" y="2727"/>
                  </a:lnTo>
                  <a:lnTo>
                    <a:pt x="634" y="2729"/>
                  </a:lnTo>
                  <a:lnTo>
                    <a:pt x="578" y="2725"/>
                  </a:lnTo>
                  <a:lnTo>
                    <a:pt x="525" y="2716"/>
                  </a:lnTo>
                  <a:lnTo>
                    <a:pt x="496" y="2709"/>
                  </a:lnTo>
                  <a:lnTo>
                    <a:pt x="467" y="2696"/>
                  </a:lnTo>
                  <a:lnTo>
                    <a:pt x="438" y="2681"/>
                  </a:lnTo>
                  <a:lnTo>
                    <a:pt x="413" y="2663"/>
                  </a:lnTo>
                  <a:lnTo>
                    <a:pt x="387" y="2641"/>
                  </a:lnTo>
                  <a:lnTo>
                    <a:pt x="367" y="2618"/>
                  </a:lnTo>
                  <a:lnTo>
                    <a:pt x="353" y="2589"/>
                  </a:lnTo>
                  <a:lnTo>
                    <a:pt x="342" y="2556"/>
                  </a:lnTo>
                  <a:lnTo>
                    <a:pt x="338" y="2520"/>
                  </a:lnTo>
                  <a:lnTo>
                    <a:pt x="342" y="2480"/>
                  </a:lnTo>
                  <a:lnTo>
                    <a:pt x="347" y="2452"/>
                  </a:lnTo>
                  <a:lnTo>
                    <a:pt x="354" y="2421"/>
                  </a:lnTo>
                  <a:lnTo>
                    <a:pt x="362" y="2389"/>
                  </a:lnTo>
                  <a:lnTo>
                    <a:pt x="365" y="2358"/>
                  </a:lnTo>
                  <a:lnTo>
                    <a:pt x="365" y="2325"/>
                  </a:lnTo>
                  <a:lnTo>
                    <a:pt x="356" y="2296"/>
                  </a:lnTo>
                  <a:lnTo>
                    <a:pt x="347" y="2280"/>
                  </a:lnTo>
                  <a:lnTo>
                    <a:pt x="331" y="2265"/>
                  </a:lnTo>
                  <a:lnTo>
                    <a:pt x="314" y="2254"/>
                  </a:lnTo>
                  <a:lnTo>
                    <a:pt x="296" y="2245"/>
                  </a:lnTo>
                  <a:lnTo>
                    <a:pt x="278" y="2232"/>
                  </a:lnTo>
                  <a:lnTo>
                    <a:pt x="264" y="2218"/>
                  </a:lnTo>
                  <a:lnTo>
                    <a:pt x="253" y="2200"/>
                  </a:lnTo>
                  <a:lnTo>
                    <a:pt x="249" y="2180"/>
                  </a:lnTo>
                  <a:lnTo>
                    <a:pt x="251" y="2160"/>
                  </a:lnTo>
                  <a:lnTo>
                    <a:pt x="258" y="2141"/>
                  </a:lnTo>
                  <a:lnTo>
                    <a:pt x="267" y="2125"/>
                  </a:lnTo>
                  <a:lnTo>
                    <a:pt x="273" y="2109"/>
                  </a:lnTo>
                  <a:lnTo>
                    <a:pt x="244" y="2089"/>
                  </a:lnTo>
                  <a:lnTo>
                    <a:pt x="224" y="2069"/>
                  </a:lnTo>
                  <a:lnTo>
                    <a:pt x="213" y="2049"/>
                  </a:lnTo>
                  <a:lnTo>
                    <a:pt x="211" y="2027"/>
                  </a:lnTo>
                  <a:lnTo>
                    <a:pt x="214" y="2007"/>
                  </a:lnTo>
                  <a:lnTo>
                    <a:pt x="222" y="1985"/>
                  </a:lnTo>
                  <a:lnTo>
                    <a:pt x="233" y="1963"/>
                  </a:lnTo>
                  <a:lnTo>
                    <a:pt x="245" y="1941"/>
                  </a:lnTo>
                  <a:lnTo>
                    <a:pt x="256" y="1918"/>
                  </a:lnTo>
                  <a:lnTo>
                    <a:pt x="267" y="1896"/>
                  </a:lnTo>
                  <a:lnTo>
                    <a:pt x="273" y="1872"/>
                  </a:lnTo>
                  <a:lnTo>
                    <a:pt x="253" y="1854"/>
                  </a:lnTo>
                  <a:lnTo>
                    <a:pt x="225" y="1840"/>
                  </a:lnTo>
                  <a:lnTo>
                    <a:pt x="194" y="1827"/>
                  </a:lnTo>
                  <a:lnTo>
                    <a:pt x="162" y="1816"/>
                  </a:lnTo>
                  <a:lnTo>
                    <a:pt x="129" y="1805"/>
                  </a:lnTo>
                  <a:lnTo>
                    <a:pt x="96" y="1794"/>
                  </a:lnTo>
                  <a:lnTo>
                    <a:pt x="65" y="1781"/>
                  </a:lnTo>
                  <a:lnTo>
                    <a:pt x="40" y="1767"/>
                  </a:lnTo>
                  <a:lnTo>
                    <a:pt x="18" y="1747"/>
                  </a:lnTo>
                  <a:lnTo>
                    <a:pt x="5" y="1723"/>
                  </a:lnTo>
                  <a:lnTo>
                    <a:pt x="0" y="1698"/>
                  </a:lnTo>
                  <a:lnTo>
                    <a:pt x="4" y="1674"/>
                  </a:lnTo>
                  <a:lnTo>
                    <a:pt x="13" y="1652"/>
                  </a:lnTo>
                  <a:lnTo>
                    <a:pt x="27" y="1634"/>
                  </a:lnTo>
                  <a:lnTo>
                    <a:pt x="44" y="1616"/>
                  </a:lnTo>
                  <a:lnTo>
                    <a:pt x="60" y="1601"/>
                  </a:lnTo>
                  <a:lnTo>
                    <a:pt x="73" y="1589"/>
                  </a:lnTo>
                  <a:lnTo>
                    <a:pt x="111" y="1545"/>
                  </a:lnTo>
                  <a:lnTo>
                    <a:pt x="151" y="1505"/>
                  </a:lnTo>
                  <a:lnTo>
                    <a:pt x="191" y="1465"/>
                  </a:lnTo>
                  <a:lnTo>
                    <a:pt x="229" y="1421"/>
                  </a:lnTo>
                  <a:lnTo>
                    <a:pt x="265" y="1378"/>
                  </a:lnTo>
                  <a:lnTo>
                    <a:pt x="298" y="1329"/>
                  </a:lnTo>
                  <a:lnTo>
                    <a:pt x="325" y="1276"/>
                  </a:lnTo>
                  <a:lnTo>
                    <a:pt x="340" y="1232"/>
                  </a:lnTo>
                  <a:lnTo>
                    <a:pt x="345" y="1189"/>
                  </a:lnTo>
                  <a:lnTo>
                    <a:pt x="345" y="1143"/>
                  </a:lnTo>
                  <a:lnTo>
                    <a:pt x="344" y="1094"/>
                  </a:lnTo>
                  <a:lnTo>
                    <a:pt x="342" y="1045"/>
                  </a:lnTo>
                  <a:lnTo>
                    <a:pt x="344" y="992"/>
                  </a:lnTo>
                  <a:lnTo>
                    <a:pt x="349" y="936"/>
                  </a:lnTo>
                  <a:lnTo>
                    <a:pt x="405" y="705"/>
                  </a:lnTo>
                  <a:lnTo>
                    <a:pt x="440" y="621"/>
                  </a:lnTo>
                  <a:lnTo>
                    <a:pt x="482" y="543"/>
                  </a:lnTo>
                  <a:lnTo>
                    <a:pt x="531" y="470"/>
                  </a:lnTo>
                  <a:lnTo>
                    <a:pt x="587" y="401"/>
                  </a:lnTo>
                  <a:lnTo>
                    <a:pt x="649" y="338"/>
                  </a:lnTo>
                  <a:lnTo>
                    <a:pt x="716" y="280"/>
                  </a:lnTo>
                  <a:lnTo>
                    <a:pt x="789" y="227"/>
                  </a:lnTo>
                  <a:lnTo>
                    <a:pt x="865" y="180"/>
                  </a:lnTo>
                  <a:lnTo>
                    <a:pt x="947" y="138"/>
                  </a:lnTo>
                  <a:lnTo>
                    <a:pt x="1031" y="103"/>
                  </a:lnTo>
                  <a:lnTo>
                    <a:pt x="1116" y="72"/>
                  </a:lnTo>
                  <a:lnTo>
                    <a:pt x="1402" y="9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59" name="Freeform 9">
              <a:extLst>
                <a:ext uri="{FF2B5EF4-FFF2-40B4-BE49-F238E27FC236}">
                  <a16:creationId xmlns:a16="http://schemas.microsoft.com/office/drawing/2014/main" id="{8FB4A196-7082-1DA5-A2B4-351BA8E17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8369" y="1930806"/>
              <a:ext cx="269307" cy="349526"/>
            </a:xfrm>
            <a:custGeom>
              <a:avLst/>
              <a:gdLst>
                <a:gd name="T0" fmla="*/ 536 w 1882"/>
                <a:gd name="T1" fmla="*/ 10 h 2443"/>
                <a:gd name="T2" fmla="*/ 642 w 1882"/>
                <a:gd name="T3" fmla="*/ 32 h 2443"/>
                <a:gd name="T4" fmla="*/ 821 w 1882"/>
                <a:gd name="T5" fmla="*/ 80 h 2443"/>
                <a:gd name="T6" fmla="*/ 1054 w 1882"/>
                <a:gd name="T7" fmla="*/ 87 h 2443"/>
                <a:gd name="T8" fmla="*/ 1196 w 1882"/>
                <a:gd name="T9" fmla="*/ 59 h 2443"/>
                <a:gd name="T10" fmla="*/ 1321 w 1882"/>
                <a:gd name="T11" fmla="*/ 24 h 2443"/>
                <a:gd name="T12" fmla="*/ 1495 w 1882"/>
                <a:gd name="T13" fmla="*/ 8 h 2443"/>
                <a:gd name="T14" fmla="*/ 1566 w 1882"/>
                <a:gd name="T15" fmla="*/ 20 h 2443"/>
                <a:gd name="T16" fmla="*/ 1705 w 1882"/>
                <a:gd name="T17" fmla="*/ 69 h 2443"/>
                <a:gd name="T18" fmla="*/ 1811 w 1882"/>
                <a:gd name="T19" fmla="*/ 201 h 2443"/>
                <a:gd name="T20" fmla="*/ 1864 w 1882"/>
                <a:gd name="T21" fmla="*/ 359 h 2443"/>
                <a:gd name="T22" fmla="*/ 1881 w 1882"/>
                <a:gd name="T23" fmla="*/ 493 h 2443"/>
                <a:gd name="T24" fmla="*/ 1882 w 1882"/>
                <a:gd name="T25" fmla="*/ 550 h 2443"/>
                <a:gd name="T26" fmla="*/ 1842 w 1882"/>
                <a:gd name="T27" fmla="*/ 801 h 2443"/>
                <a:gd name="T28" fmla="*/ 1802 w 1882"/>
                <a:gd name="T29" fmla="*/ 923 h 2443"/>
                <a:gd name="T30" fmla="*/ 1727 w 1882"/>
                <a:gd name="T31" fmla="*/ 1080 h 2443"/>
                <a:gd name="T32" fmla="*/ 1661 w 1882"/>
                <a:gd name="T33" fmla="*/ 1268 h 2443"/>
                <a:gd name="T34" fmla="*/ 1644 w 1882"/>
                <a:gd name="T35" fmla="*/ 1341 h 2443"/>
                <a:gd name="T36" fmla="*/ 1636 w 1882"/>
                <a:gd name="T37" fmla="*/ 1465 h 2443"/>
                <a:gd name="T38" fmla="*/ 1614 w 1882"/>
                <a:gd name="T39" fmla="*/ 1657 h 2443"/>
                <a:gd name="T40" fmla="*/ 1567 w 1882"/>
                <a:gd name="T41" fmla="*/ 1913 h 2443"/>
                <a:gd name="T42" fmla="*/ 1526 w 1882"/>
                <a:gd name="T43" fmla="*/ 2084 h 2443"/>
                <a:gd name="T44" fmla="*/ 1493 w 1882"/>
                <a:gd name="T45" fmla="*/ 2189 h 2443"/>
                <a:gd name="T46" fmla="*/ 1400 w 1882"/>
                <a:gd name="T47" fmla="*/ 2375 h 2443"/>
                <a:gd name="T48" fmla="*/ 1327 w 1882"/>
                <a:gd name="T49" fmla="*/ 2438 h 2443"/>
                <a:gd name="T50" fmla="*/ 1287 w 1882"/>
                <a:gd name="T51" fmla="*/ 2441 h 2443"/>
                <a:gd name="T52" fmla="*/ 1243 w 1882"/>
                <a:gd name="T53" fmla="*/ 2407 h 2443"/>
                <a:gd name="T54" fmla="*/ 1201 w 1882"/>
                <a:gd name="T55" fmla="*/ 2280 h 2443"/>
                <a:gd name="T56" fmla="*/ 1180 w 1882"/>
                <a:gd name="T57" fmla="*/ 2148 h 2443"/>
                <a:gd name="T58" fmla="*/ 1174 w 1882"/>
                <a:gd name="T59" fmla="*/ 2039 h 2443"/>
                <a:gd name="T60" fmla="*/ 1152 w 1882"/>
                <a:gd name="T61" fmla="*/ 1785 h 2443"/>
                <a:gd name="T62" fmla="*/ 1125 w 1882"/>
                <a:gd name="T63" fmla="*/ 1654 h 2443"/>
                <a:gd name="T64" fmla="*/ 1089 w 1882"/>
                <a:gd name="T65" fmla="*/ 1553 h 2443"/>
                <a:gd name="T66" fmla="*/ 1008 w 1882"/>
                <a:gd name="T67" fmla="*/ 1480 h 2443"/>
                <a:gd name="T68" fmla="*/ 945 w 1882"/>
                <a:gd name="T69" fmla="*/ 1464 h 2443"/>
                <a:gd name="T70" fmla="*/ 860 w 1882"/>
                <a:gd name="T71" fmla="*/ 1476 h 2443"/>
                <a:gd name="T72" fmla="*/ 785 w 1882"/>
                <a:gd name="T73" fmla="*/ 1545 h 2443"/>
                <a:gd name="T74" fmla="*/ 761 w 1882"/>
                <a:gd name="T75" fmla="*/ 1600 h 2443"/>
                <a:gd name="T76" fmla="*/ 736 w 1882"/>
                <a:gd name="T77" fmla="*/ 1692 h 2443"/>
                <a:gd name="T78" fmla="*/ 711 w 1882"/>
                <a:gd name="T79" fmla="*/ 1877 h 2443"/>
                <a:gd name="T80" fmla="*/ 695 w 1882"/>
                <a:gd name="T81" fmla="*/ 2046 h 2443"/>
                <a:gd name="T82" fmla="*/ 690 w 1882"/>
                <a:gd name="T83" fmla="*/ 2157 h 2443"/>
                <a:gd name="T84" fmla="*/ 657 w 1882"/>
                <a:gd name="T85" fmla="*/ 2345 h 2443"/>
                <a:gd name="T86" fmla="*/ 613 w 1882"/>
                <a:gd name="T87" fmla="*/ 2424 h 2443"/>
                <a:gd name="T88" fmla="*/ 592 w 1882"/>
                <a:gd name="T89" fmla="*/ 2439 h 2443"/>
                <a:gd name="T90" fmla="*/ 481 w 1882"/>
                <a:gd name="T91" fmla="*/ 2389 h 2443"/>
                <a:gd name="T92" fmla="*/ 415 w 1882"/>
                <a:gd name="T93" fmla="*/ 2278 h 2443"/>
                <a:gd name="T94" fmla="*/ 392 w 1882"/>
                <a:gd name="T95" fmla="*/ 2217 h 2443"/>
                <a:gd name="T96" fmla="*/ 332 w 1882"/>
                <a:gd name="T97" fmla="*/ 2029 h 2443"/>
                <a:gd name="T98" fmla="*/ 286 w 1882"/>
                <a:gd name="T99" fmla="*/ 1821 h 2443"/>
                <a:gd name="T100" fmla="*/ 259 w 1882"/>
                <a:gd name="T101" fmla="*/ 1671 h 2443"/>
                <a:gd name="T102" fmla="*/ 240 w 1882"/>
                <a:gd name="T103" fmla="*/ 1555 h 2443"/>
                <a:gd name="T104" fmla="*/ 229 w 1882"/>
                <a:gd name="T105" fmla="*/ 1385 h 2443"/>
                <a:gd name="T106" fmla="*/ 218 w 1882"/>
                <a:gd name="T107" fmla="*/ 1279 h 2443"/>
                <a:gd name="T108" fmla="*/ 158 w 1882"/>
                <a:gd name="T109" fmla="*/ 1075 h 2443"/>
                <a:gd name="T110" fmla="*/ 131 w 1882"/>
                <a:gd name="T111" fmla="*/ 1004 h 2443"/>
                <a:gd name="T112" fmla="*/ 29 w 1882"/>
                <a:gd name="T113" fmla="*/ 722 h 2443"/>
                <a:gd name="T114" fmla="*/ 1 w 1882"/>
                <a:gd name="T115" fmla="*/ 565 h 2443"/>
                <a:gd name="T116" fmla="*/ 10 w 1882"/>
                <a:gd name="T117" fmla="*/ 393 h 2443"/>
                <a:gd name="T118" fmla="*/ 69 w 1882"/>
                <a:gd name="T119" fmla="*/ 212 h 2443"/>
                <a:gd name="T120" fmla="*/ 137 w 1882"/>
                <a:gd name="T121" fmla="*/ 118 h 2443"/>
                <a:gd name="T122" fmla="*/ 184 w 1882"/>
                <a:gd name="T123" fmla="*/ 71 h 2443"/>
                <a:gd name="T124" fmla="*/ 336 w 1882"/>
                <a:gd name="T125" fmla="*/ 6 h 2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82" h="2443">
                  <a:moveTo>
                    <a:pt x="405" y="0"/>
                  </a:moveTo>
                  <a:lnTo>
                    <a:pt x="440" y="0"/>
                  </a:lnTo>
                  <a:lnTo>
                    <a:pt x="473" y="2"/>
                  </a:lnTo>
                  <a:lnTo>
                    <a:pt x="506" y="6"/>
                  </a:lnTo>
                  <a:lnTo>
                    <a:pt x="536" y="10"/>
                  </a:lnTo>
                  <a:lnTo>
                    <a:pt x="564" y="14"/>
                  </a:lnTo>
                  <a:lnTo>
                    <a:pt x="589" y="20"/>
                  </a:lnTo>
                  <a:lnTo>
                    <a:pt x="611" y="24"/>
                  </a:lnTo>
                  <a:lnTo>
                    <a:pt x="628" y="29"/>
                  </a:lnTo>
                  <a:lnTo>
                    <a:pt x="642" y="32"/>
                  </a:lnTo>
                  <a:lnTo>
                    <a:pt x="650" y="35"/>
                  </a:lnTo>
                  <a:lnTo>
                    <a:pt x="654" y="35"/>
                  </a:lnTo>
                  <a:lnTo>
                    <a:pt x="711" y="55"/>
                  </a:lnTo>
                  <a:lnTo>
                    <a:pt x="766" y="69"/>
                  </a:lnTo>
                  <a:lnTo>
                    <a:pt x="821" y="80"/>
                  </a:lnTo>
                  <a:lnTo>
                    <a:pt x="873" y="87"/>
                  </a:lnTo>
                  <a:lnTo>
                    <a:pt x="922" y="90"/>
                  </a:lnTo>
                  <a:lnTo>
                    <a:pt x="969" y="91"/>
                  </a:lnTo>
                  <a:lnTo>
                    <a:pt x="1013" y="90"/>
                  </a:lnTo>
                  <a:lnTo>
                    <a:pt x="1054" y="87"/>
                  </a:lnTo>
                  <a:lnTo>
                    <a:pt x="1091" y="82"/>
                  </a:lnTo>
                  <a:lnTo>
                    <a:pt x="1124" y="77"/>
                  </a:lnTo>
                  <a:lnTo>
                    <a:pt x="1152" y="70"/>
                  </a:lnTo>
                  <a:lnTo>
                    <a:pt x="1176" y="65"/>
                  </a:lnTo>
                  <a:lnTo>
                    <a:pt x="1196" y="59"/>
                  </a:lnTo>
                  <a:lnTo>
                    <a:pt x="1210" y="55"/>
                  </a:lnTo>
                  <a:lnTo>
                    <a:pt x="1219" y="52"/>
                  </a:lnTo>
                  <a:lnTo>
                    <a:pt x="1221" y="50"/>
                  </a:lnTo>
                  <a:lnTo>
                    <a:pt x="1274" y="36"/>
                  </a:lnTo>
                  <a:lnTo>
                    <a:pt x="1321" y="24"/>
                  </a:lnTo>
                  <a:lnTo>
                    <a:pt x="1365" y="17"/>
                  </a:lnTo>
                  <a:lnTo>
                    <a:pt x="1404" y="11"/>
                  </a:lnTo>
                  <a:lnTo>
                    <a:pt x="1438" y="9"/>
                  </a:lnTo>
                  <a:lnTo>
                    <a:pt x="1469" y="8"/>
                  </a:lnTo>
                  <a:lnTo>
                    <a:pt x="1495" y="8"/>
                  </a:lnTo>
                  <a:lnTo>
                    <a:pt x="1517" y="10"/>
                  </a:lnTo>
                  <a:lnTo>
                    <a:pt x="1536" y="12"/>
                  </a:lnTo>
                  <a:lnTo>
                    <a:pt x="1550" y="15"/>
                  </a:lnTo>
                  <a:lnTo>
                    <a:pt x="1560" y="18"/>
                  </a:lnTo>
                  <a:lnTo>
                    <a:pt x="1566" y="20"/>
                  </a:lnTo>
                  <a:lnTo>
                    <a:pt x="1568" y="20"/>
                  </a:lnTo>
                  <a:lnTo>
                    <a:pt x="1607" y="26"/>
                  </a:lnTo>
                  <a:lnTo>
                    <a:pt x="1642" y="36"/>
                  </a:lnTo>
                  <a:lnTo>
                    <a:pt x="1675" y="52"/>
                  </a:lnTo>
                  <a:lnTo>
                    <a:pt x="1705" y="69"/>
                  </a:lnTo>
                  <a:lnTo>
                    <a:pt x="1731" y="91"/>
                  </a:lnTo>
                  <a:lnTo>
                    <a:pt x="1755" y="115"/>
                  </a:lnTo>
                  <a:lnTo>
                    <a:pt x="1776" y="141"/>
                  </a:lnTo>
                  <a:lnTo>
                    <a:pt x="1795" y="170"/>
                  </a:lnTo>
                  <a:lnTo>
                    <a:pt x="1811" y="201"/>
                  </a:lnTo>
                  <a:lnTo>
                    <a:pt x="1825" y="231"/>
                  </a:lnTo>
                  <a:lnTo>
                    <a:pt x="1837" y="263"/>
                  </a:lnTo>
                  <a:lnTo>
                    <a:pt x="1848" y="296"/>
                  </a:lnTo>
                  <a:lnTo>
                    <a:pt x="1856" y="328"/>
                  </a:lnTo>
                  <a:lnTo>
                    <a:pt x="1864" y="359"/>
                  </a:lnTo>
                  <a:lnTo>
                    <a:pt x="1869" y="390"/>
                  </a:lnTo>
                  <a:lnTo>
                    <a:pt x="1874" y="419"/>
                  </a:lnTo>
                  <a:lnTo>
                    <a:pt x="1877" y="446"/>
                  </a:lnTo>
                  <a:lnTo>
                    <a:pt x="1879" y="471"/>
                  </a:lnTo>
                  <a:lnTo>
                    <a:pt x="1881" y="493"/>
                  </a:lnTo>
                  <a:lnTo>
                    <a:pt x="1882" y="513"/>
                  </a:lnTo>
                  <a:lnTo>
                    <a:pt x="1882" y="528"/>
                  </a:lnTo>
                  <a:lnTo>
                    <a:pt x="1882" y="540"/>
                  </a:lnTo>
                  <a:lnTo>
                    <a:pt x="1882" y="548"/>
                  </a:lnTo>
                  <a:lnTo>
                    <a:pt x="1882" y="550"/>
                  </a:lnTo>
                  <a:lnTo>
                    <a:pt x="1877" y="610"/>
                  </a:lnTo>
                  <a:lnTo>
                    <a:pt x="1869" y="665"/>
                  </a:lnTo>
                  <a:lnTo>
                    <a:pt x="1860" y="716"/>
                  </a:lnTo>
                  <a:lnTo>
                    <a:pt x="1852" y="762"/>
                  </a:lnTo>
                  <a:lnTo>
                    <a:pt x="1842" y="801"/>
                  </a:lnTo>
                  <a:lnTo>
                    <a:pt x="1833" y="836"/>
                  </a:lnTo>
                  <a:lnTo>
                    <a:pt x="1823" y="866"/>
                  </a:lnTo>
                  <a:lnTo>
                    <a:pt x="1815" y="890"/>
                  </a:lnTo>
                  <a:lnTo>
                    <a:pt x="1808" y="910"/>
                  </a:lnTo>
                  <a:lnTo>
                    <a:pt x="1802" y="923"/>
                  </a:lnTo>
                  <a:lnTo>
                    <a:pt x="1799" y="931"/>
                  </a:lnTo>
                  <a:lnTo>
                    <a:pt x="1798" y="934"/>
                  </a:lnTo>
                  <a:lnTo>
                    <a:pt x="1772" y="985"/>
                  </a:lnTo>
                  <a:lnTo>
                    <a:pt x="1747" y="1033"/>
                  </a:lnTo>
                  <a:lnTo>
                    <a:pt x="1727" y="1080"/>
                  </a:lnTo>
                  <a:lnTo>
                    <a:pt x="1709" y="1124"/>
                  </a:lnTo>
                  <a:lnTo>
                    <a:pt x="1694" y="1166"/>
                  </a:lnTo>
                  <a:lnTo>
                    <a:pt x="1681" y="1203"/>
                  </a:lnTo>
                  <a:lnTo>
                    <a:pt x="1670" y="1237"/>
                  </a:lnTo>
                  <a:lnTo>
                    <a:pt x="1661" y="1268"/>
                  </a:lnTo>
                  <a:lnTo>
                    <a:pt x="1654" y="1293"/>
                  </a:lnTo>
                  <a:lnTo>
                    <a:pt x="1650" y="1314"/>
                  </a:lnTo>
                  <a:lnTo>
                    <a:pt x="1647" y="1328"/>
                  </a:lnTo>
                  <a:lnTo>
                    <a:pt x="1644" y="1338"/>
                  </a:lnTo>
                  <a:lnTo>
                    <a:pt x="1644" y="1341"/>
                  </a:lnTo>
                  <a:lnTo>
                    <a:pt x="1640" y="1373"/>
                  </a:lnTo>
                  <a:lnTo>
                    <a:pt x="1637" y="1403"/>
                  </a:lnTo>
                  <a:lnTo>
                    <a:pt x="1636" y="1428"/>
                  </a:lnTo>
                  <a:lnTo>
                    <a:pt x="1636" y="1449"/>
                  </a:lnTo>
                  <a:lnTo>
                    <a:pt x="1636" y="1465"/>
                  </a:lnTo>
                  <a:lnTo>
                    <a:pt x="1637" y="1476"/>
                  </a:lnTo>
                  <a:lnTo>
                    <a:pt x="1637" y="1479"/>
                  </a:lnTo>
                  <a:lnTo>
                    <a:pt x="1630" y="1540"/>
                  </a:lnTo>
                  <a:lnTo>
                    <a:pt x="1623" y="1600"/>
                  </a:lnTo>
                  <a:lnTo>
                    <a:pt x="1614" y="1657"/>
                  </a:lnTo>
                  <a:lnTo>
                    <a:pt x="1605" y="1714"/>
                  </a:lnTo>
                  <a:lnTo>
                    <a:pt x="1595" y="1768"/>
                  </a:lnTo>
                  <a:lnTo>
                    <a:pt x="1585" y="1819"/>
                  </a:lnTo>
                  <a:lnTo>
                    <a:pt x="1575" y="1868"/>
                  </a:lnTo>
                  <a:lnTo>
                    <a:pt x="1567" y="1913"/>
                  </a:lnTo>
                  <a:lnTo>
                    <a:pt x="1557" y="1956"/>
                  </a:lnTo>
                  <a:lnTo>
                    <a:pt x="1548" y="1994"/>
                  </a:lnTo>
                  <a:lnTo>
                    <a:pt x="1540" y="2029"/>
                  </a:lnTo>
                  <a:lnTo>
                    <a:pt x="1533" y="2059"/>
                  </a:lnTo>
                  <a:lnTo>
                    <a:pt x="1526" y="2084"/>
                  </a:lnTo>
                  <a:lnTo>
                    <a:pt x="1521" y="2105"/>
                  </a:lnTo>
                  <a:lnTo>
                    <a:pt x="1517" y="2120"/>
                  </a:lnTo>
                  <a:lnTo>
                    <a:pt x="1514" y="2129"/>
                  </a:lnTo>
                  <a:lnTo>
                    <a:pt x="1514" y="2132"/>
                  </a:lnTo>
                  <a:lnTo>
                    <a:pt x="1493" y="2189"/>
                  </a:lnTo>
                  <a:lnTo>
                    <a:pt x="1473" y="2240"/>
                  </a:lnTo>
                  <a:lnTo>
                    <a:pt x="1455" y="2283"/>
                  </a:lnTo>
                  <a:lnTo>
                    <a:pt x="1435" y="2319"/>
                  </a:lnTo>
                  <a:lnTo>
                    <a:pt x="1418" y="2349"/>
                  </a:lnTo>
                  <a:lnTo>
                    <a:pt x="1400" y="2375"/>
                  </a:lnTo>
                  <a:lnTo>
                    <a:pt x="1384" y="2395"/>
                  </a:lnTo>
                  <a:lnTo>
                    <a:pt x="1367" y="2412"/>
                  </a:lnTo>
                  <a:lnTo>
                    <a:pt x="1353" y="2424"/>
                  </a:lnTo>
                  <a:lnTo>
                    <a:pt x="1340" y="2433"/>
                  </a:lnTo>
                  <a:lnTo>
                    <a:pt x="1327" y="2438"/>
                  </a:lnTo>
                  <a:lnTo>
                    <a:pt x="1316" y="2441"/>
                  </a:lnTo>
                  <a:lnTo>
                    <a:pt x="1307" y="2443"/>
                  </a:lnTo>
                  <a:lnTo>
                    <a:pt x="1298" y="2443"/>
                  </a:lnTo>
                  <a:lnTo>
                    <a:pt x="1291" y="2443"/>
                  </a:lnTo>
                  <a:lnTo>
                    <a:pt x="1287" y="2441"/>
                  </a:lnTo>
                  <a:lnTo>
                    <a:pt x="1284" y="2440"/>
                  </a:lnTo>
                  <a:lnTo>
                    <a:pt x="1283" y="2439"/>
                  </a:lnTo>
                  <a:lnTo>
                    <a:pt x="1268" y="2434"/>
                  </a:lnTo>
                  <a:lnTo>
                    <a:pt x="1255" y="2423"/>
                  </a:lnTo>
                  <a:lnTo>
                    <a:pt x="1243" y="2407"/>
                  </a:lnTo>
                  <a:lnTo>
                    <a:pt x="1232" y="2388"/>
                  </a:lnTo>
                  <a:lnTo>
                    <a:pt x="1224" y="2364"/>
                  </a:lnTo>
                  <a:lnTo>
                    <a:pt x="1215" y="2337"/>
                  </a:lnTo>
                  <a:lnTo>
                    <a:pt x="1207" y="2310"/>
                  </a:lnTo>
                  <a:lnTo>
                    <a:pt x="1201" y="2280"/>
                  </a:lnTo>
                  <a:lnTo>
                    <a:pt x="1194" y="2252"/>
                  </a:lnTo>
                  <a:lnTo>
                    <a:pt x="1190" y="2222"/>
                  </a:lnTo>
                  <a:lnTo>
                    <a:pt x="1185" y="2195"/>
                  </a:lnTo>
                  <a:lnTo>
                    <a:pt x="1182" y="2170"/>
                  </a:lnTo>
                  <a:lnTo>
                    <a:pt x="1180" y="2148"/>
                  </a:lnTo>
                  <a:lnTo>
                    <a:pt x="1177" y="2128"/>
                  </a:lnTo>
                  <a:lnTo>
                    <a:pt x="1176" y="2114"/>
                  </a:lnTo>
                  <a:lnTo>
                    <a:pt x="1175" y="2105"/>
                  </a:lnTo>
                  <a:lnTo>
                    <a:pt x="1175" y="2102"/>
                  </a:lnTo>
                  <a:lnTo>
                    <a:pt x="1174" y="2039"/>
                  </a:lnTo>
                  <a:lnTo>
                    <a:pt x="1172" y="1980"/>
                  </a:lnTo>
                  <a:lnTo>
                    <a:pt x="1169" y="1925"/>
                  </a:lnTo>
                  <a:lnTo>
                    <a:pt x="1163" y="1874"/>
                  </a:lnTo>
                  <a:lnTo>
                    <a:pt x="1158" y="1828"/>
                  </a:lnTo>
                  <a:lnTo>
                    <a:pt x="1152" y="1785"/>
                  </a:lnTo>
                  <a:lnTo>
                    <a:pt x="1146" y="1749"/>
                  </a:lnTo>
                  <a:lnTo>
                    <a:pt x="1139" y="1716"/>
                  </a:lnTo>
                  <a:lnTo>
                    <a:pt x="1134" y="1690"/>
                  </a:lnTo>
                  <a:lnTo>
                    <a:pt x="1129" y="1669"/>
                  </a:lnTo>
                  <a:lnTo>
                    <a:pt x="1125" y="1654"/>
                  </a:lnTo>
                  <a:lnTo>
                    <a:pt x="1123" y="1644"/>
                  </a:lnTo>
                  <a:lnTo>
                    <a:pt x="1122" y="1640"/>
                  </a:lnTo>
                  <a:lnTo>
                    <a:pt x="1113" y="1606"/>
                  </a:lnTo>
                  <a:lnTo>
                    <a:pt x="1102" y="1578"/>
                  </a:lnTo>
                  <a:lnTo>
                    <a:pt x="1089" y="1553"/>
                  </a:lnTo>
                  <a:lnTo>
                    <a:pt x="1074" y="1532"/>
                  </a:lnTo>
                  <a:lnTo>
                    <a:pt x="1058" y="1514"/>
                  </a:lnTo>
                  <a:lnTo>
                    <a:pt x="1042" y="1500"/>
                  </a:lnTo>
                  <a:lnTo>
                    <a:pt x="1024" y="1489"/>
                  </a:lnTo>
                  <a:lnTo>
                    <a:pt x="1008" y="1480"/>
                  </a:lnTo>
                  <a:lnTo>
                    <a:pt x="992" y="1474"/>
                  </a:lnTo>
                  <a:lnTo>
                    <a:pt x="977" y="1469"/>
                  </a:lnTo>
                  <a:lnTo>
                    <a:pt x="964" y="1466"/>
                  </a:lnTo>
                  <a:lnTo>
                    <a:pt x="953" y="1465"/>
                  </a:lnTo>
                  <a:lnTo>
                    <a:pt x="945" y="1464"/>
                  </a:lnTo>
                  <a:lnTo>
                    <a:pt x="940" y="1464"/>
                  </a:lnTo>
                  <a:lnTo>
                    <a:pt x="937" y="1464"/>
                  </a:lnTo>
                  <a:lnTo>
                    <a:pt x="908" y="1464"/>
                  </a:lnTo>
                  <a:lnTo>
                    <a:pt x="883" y="1468"/>
                  </a:lnTo>
                  <a:lnTo>
                    <a:pt x="860" y="1476"/>
                  </a:lnTo>
                  <a:lnTo>
                    <a:pt x="840" y="1487"/>
                  </a:lnTo>
                  <a:lnTo>
                    <a:pt x="822" y="1500"/>
                  </a:lnTo>
                  <a:lnTo>
                    <a:pt x="808" y="1514"/>
                  </a:lnTo>
                  <a:lnTo>
                    <a:pt x="795" y="1530"/>
                  </a:lnTo>
                  <a:lnTo>
                    <a:pt x="785" y="1545"/>
                  </a:lnTo>
                  <a:lnTo>
                    <a:pt x="777" y="1559"/>
                  </a:lnTo>
                  <a:lnTo>
                    <a:pt x="771" y="1574"/>
                  </a:lnTo>
                  <a:lnTo>
                    <a:pt x="766" y="1585"/>
                  </a:lnTo>
                  <a:lnTo>
                    <a:pt x="763" y="1594"/>
                  </a:lnTo>
                  <a:lnTo>
                    <a:pt x="761" y="1600"/>
                  </a:lnTo>
                  <a:lnTo>
                    <a:pt x="761" y="1602"/>
                  </a:lnTo>
                  <a:lnTo>
                    <a:pt x="754" y="1616"/>
                  </a:lnTo>
                  <a:lnTo>
                    <a:pt x="748" y="1637"/>
                  </a:lnTo>
                  <a:lnTo>
                    <a:pt x="741" y="1662"/>
                  </a:lnTo>
                  <a:lnTo>
                    <a:pt x="736" y="1692"/>
                  </a:lnTo>
                  <a:lnTo>
                    <a:pt x="730" y="1726"/>
                  </a:lnTo>
                  <a:lnTo>
                    <a:pt x="725" y="1761"/>
                  </a:lnTo>
                  <a:lnTo>
                    <a:pt x="719" y="1799"/>
                  </a:lnTo>
                  <a:lnTo>
                    <a:pt x="715" y="1838"/>
                  </a:lnTo>
                  <a:lnTo>
                    <a:pt x="711" y="1877"/>
                  </a:lnTo>
                  <a:lnTo>
                    <a:pt x="707" y="1915"/>
                  </a:lnTo>
                  <a:lnTo>
                    <a:pt x="704" y="1953"/>
                  </a:lnTo>
                  <a:lnTo>
                    <a:pt x="701" y="1987"/>
                  </a:lnTo>
                  <a:lnTo>
                    <a:pt x="697" y="2018"/>
                  </a:lnTo>
                  <a:lnTo>
                    <a:pt x="695" y="2046"/>
                  </a:lnTo>
                  <a:lnTo>
                    <a:pt x="694" y="2069"/>
                  </a:lnTo>
                  <a:lnTo>
                    <a:pt x="693" y="2086"/>
                  </a:lnTo>
                  <a:lnTo>
                    <a:pt x="692" y="2097"/>
                  </a:lnTo>
                  <a:lnTo>
                    <a:pt x="692" y="2102"/>
                  </a:lnTo>
                  <a:lnTo>
                    <a:pt x="690" y="2157"/>
                  </a:lnTo>
                  <a:lnTo>
                    <a:pt x="685" y="2205"/>
                  </a:lnTo>
                  <a:lnTo>
                    <a:pt x="680" y="2247"/>
                  </a:lnTo>
                  <a:lnTo>
                    <a:pt x="673" y="2285"/>
                  </a:lnTo>
                  <a:lnTo>
                    <a:pt x="665" y="2318"/>
                  </a:lnTo>
                  <a:lnTo>
                    <a:pt x="657" y="2345"/>
                  </a:lnTo>
                  <a:lnTo>
                    <a:pt x="648" y="2368"/>
                  </a:lnTo>
                  <a:lnTo>
                    <a:pt x="639" y="2387"/>
                  </a:lnTo>
                  <a:lnTo>
                    <a:pt x="629" y="2402"/>
                  </a:lnTo>
                  <a:lnTo>
                    <a:pt x="622" y="2414"/>
                  </a:lnTo>
                  <a:lnTo>
                    <a:pt x="613" y="2424"/>
                  </a:lnTo>
                  <a:lnTo>
                    <a:pt x="606" y="2430"/>
                  </a:lnTo>
                  <a:lnTo>
                    <a:pt x="600" y="2435"/>
                  </a:lnTo>
                  <a:lnTo>
                    <a:pt x="595" y="2438"/>
                  </a:lnTo>
                  <a:lnTo>
                    <a:pt x="593" y="2439"/>
                  </a:lnTo>
                  <a:lnTo>
                    <a:pt x="592" y="2439"/>
                  </a:lnTo>
                  <a:lnTo>
                    <a:pt x="566" y="2439"/>
                  </a:lnTo>
                  <a:lnTo>
                    <a:pt x="543" y="2434"/>
                  </a:lnTo>
                  <a:lnTo>
                    <a:pt x="520" y="2423"/>
                  </a:lnTo>
                  <a:lnTo>
                    <a:pt x="500" y="2407"/>
                  </a:lnTo>
                  <a:lnTo>
                    <a:pt x="481" y="2389"/>
                  </a:lnTo>
                  <a:lnTo>
                    <a:pt x="464" y="2368"/>
                  </a:lnTo>
                  <a:lnTo>
                    <a:pt x="450" y="2346"/>
                  </a:lnTo>
                  <a:lnTo>
                    <a:pt x="435" y="2323"/>
                  </a:lnTo>
                  <a:lnTo>
                    <a:pt x="424" y="2300"/>
                  </a:lnTo>
                  <a:lnTo>
                    <a:pt x="415" y="2278"/>
                  </a:lnTo>
                  <a:lnTo>
                    <a:pt x="407" y="2258"/>
                  </a:lnTo>
                  <a:lnTo>
                    <a:pt x="400" y="2242"/>
                  </a:lnTo>
                  <a:lnTo>
                    <a:pt x="396" y="2228"/>
                  </a:lnTo>
                  <a:lnTo>
                    <a:pt x="393" y="2220"/>
                  </a:lnTo>
                  <a:lnTo>
                    <a:pt x="392" y="2217"/>
                  </a:lnTo>
                  <a:lnTo>
                    <a:pt x="380" y="2185"/>
                  </a:lnTo>
                  <a:lnTo>
                    <a:pt x="367" y="2149"/>
                  </a:lnTo>
                  <a:lnTo>
                    <a:pt x="355" y="2110"/>
                  </a:lnTo>
                  <a:lnTo>
                    <a:pt x="343" y="2071"/>
                  </a:lnTo>
                  <a:lnTo>
                    <a:pt x="332" y="2029"/>
                  </a:lnTo>
                  <a:lnTo>
                    <a:pt x="323" y="1987"/>
                  </a:lnTo>
                  <a:lnTo>
                    <a:pt x="312" y="1944"/>
                  </a:lnTo>
                  <a:lnTo>
                    <a:pt x="303" y="1901"/>
                  </a:lnTo>
                  <a:lnTo>
                    <a:pt x="294" y="1861"/>
                  </a:lnTo>
                  <a:lnTo>
                    <a:pt x="286" y="1821"/>
                  </a:lnTo>
                  <a:lnTo>
                    <a:pt x="279" y="1784"/>
                  </a:lnTo>
                  <a:lnTo>
                    <a:pt x="272" y="1750"/>
                  </a:lnTo>
                  <a:lnTo>
                    <a:pt x="267" y="1719"/>
                  </a:lnTo>
                  <a:lnTo>
                    <a:pt x="262" y="1692"/>
                  </a:lnTo>
                  <a:lnTo>
                    <a:pt x="259" y="1671"/>
                  </a:lnTo>
                  <a:lnTo>
                    <a:pt x="256" y="1655"/>
                  </a:lnTo>
                  <a:lnTo>
                    <a:pt x="255" y="1644"/>
                  </a:lnTo>
                  <a:lnTo>
                    <a:pt x="253" y="1640"/>
                  </a:lnTo>
                  <a:lnTo>
                    <a:pt x="246" y="1598"/>
                  </a:lnTo>
                  <a:lnTo>
                    <a:pt x="240" y="1555"/>
                  </a:lnTo>
                  <a:lnTo>
                    <a:pt x="236" y="1514"/>
                  </a:lnTo>
                  <a:lnTo>
                    <a:pt x="234" y="1477"/>
                  </a:lnTo>
                  <a:lnTo>
                    <a:pt x="232" y="1442"/>
                  </a:lnTo>
                  <a:lnTo>
                    <a:pt x="230" y="1411"/>
                  </a:lnTo>
                  <a:lnTo>
                    <a:pt x="229" y="1385"/>
                  </a:lnTo>
                  <a:lnTo>
                    <a:pt x="229" y="1363"/>
                  </a:lnTo>
                  <a:lnTo>
                    <a:pt x="230" y="1347"/>
                  </a:lnTo>
                  <a:lnTo>
                    <a:pt x="230" y="1337"/>
                  </a:lnTo>
                  <a:lnTo>
                    <a:pt x="230" y="1334"/>
                  </a:lnTo>
                  <a:lnTo>
                    <a:pt x="218" y="1279"/>
                  </a:lnTo>
                  <a:lnTo>
                    <a:pt x="205" y="1228"/>
                  </a:lnTo>
                  <a:lnTo>
                    <a:pt x="192" y="1182"/>
                  </a:lnTo>
                  <a:lnTo>
                    <a:pt x="180" y="1142"/>
                  </a:lnTo>
                  <a:lnTo>
                    <a:pt x="169" y="1106"/>
                  </a:lnTo>
                  <a:lnTo>
                    <a:pt x="158" y="1075"/>
                  </a:lnTo>
                  <a:lnTo>
                    <a:pt x="149" y="1050"/>
                  </a:lnTo>
                  <a:lnTo>
                    <a:pt x="142" y="1029"/>
                  </a:lnTo>
                  <a:lnTo>
                    <a:pt x="136" y="1015"/>
                  </a:lnTo>
                  <a:lnTo>
                    <a:pt x="132" y="1006"/>
                  </a:lnTo>
                  <a:lnTo>
                    <a:pt x="131" y="1004"/>
                  </a:lnTo>
                  <a:lnTo>
                    <a:pt x="102" y="939"/>
                  </a:lnTo>
                  <a:lnTo>
                    <a:pt x="77" y="879"/>
                  </a:lnTo>
                  <a:lnTo>
                    <a:pt x="57" y="822"/>
                  </a:lnTo>
                  <a:lnTo>
                    <a:pt x="41" y="769"/>
                  </a:lnTo>
                  <a:lnTo>
                    <a:pt x="29" y="722"/>
                  </a:lnTo>
                  <a:lnTo>
                    <a:pt x="19" y="678"/>
                  </a:lnTo>
                  <a:lnTo>
                    <a:pt x="11" y="641"/>
                  </a:lnTo>
                  <a:lnTo>
                    <a:pt x="6" y="609"/>
                  </a:lnTo>
                  <a:lnTo>
                    <a:pt x="2" y="584"/>
                  </a:lnTo>
                  <a:lnTo>
                    <a:pt x="1" y="565"/>
                  </a:lnTo>
                  <a:lnTo>
                    <a:pt x="0" y="555"/>
                  </a:lnTo>
                  <a:lnTo>
                    <a:pt x="0" y="550"/>
                  </a:lnTo>
                  <a:lnTo>
                    <a:pt x="0" y="493"/>
                  </a:lnTo>
                  <a:lnTo>
                    <a:pt x="4" y="442"/>
                  </a:lnTo>
                  <a:lnTo>
                    <a:pt x="10" y="393"/>
                  </a:lnTo>
                  <a:lnTo>
                    <a:pt x="19" y="350"/>
                  </a:lnTo>
                  <a:lnTo>
                    <a:pt x="30" y="309"/>
                  </a:lnTo>
                  <a:lnTo>
                    <a:pt x="42" y="273"/>
                  </a:lnTo>
                  <a:lnTo>
                    <a:pt x="55" y="241"/>
                  </a:lnTo>
                  <a:lnTo>
                    <a:pt x="69" y="212"/>
                  </a:lnTo>
                  <a:lnTo>
                    <a:pt x="85" y="186"/>
                  </a:lnTo>
                  <a:lnTo>
                    <a:pt x="99" y="164"/>
                  </a:lnTo>
                  <a:lnTo>
                    <a:pt x="113" y="146"/>
                  </a:lnTo>
                  <a:lnTo>
                    <a:pt x="126" y="130"/>
                  </a:lnTo>
                  <a:lnTo>
                    <a:pt x="137" y="118"/>
                  </a:lnTo>
                  <a:lnTo>
                    <a:pt x="147" y="109"/>
                  </a:lnTo>
                  <a:lnTo>
                    <a:pt x="155" y="102"/>
                  </a:lnTo>
                  <a:lnTo>
                    <a:pt x="160" y="99"/>
                  </a:lnTo>
                  <a:lnTo>
                    <a:pt x="161" y="96"/>
                  </a:lnTo>
                  <a:lnTo>
                    <a:pt x="184" y="71"/>
                  </a:lnTo>
                  <a:lnTo>
                    <a:pt x="210" y="52"/>
                  </a:lnTo>
                  <a:lnTo>
                    <a:pt x="238" y="34"/>
                  </a:lnTo>
                  <a:lnTo>
                    <a:pt x="269" y="22"/>
                  </a:lnTo>
                  <a:lnTo>
                    <a:pt x="302" y="12"/>
                  </a:lnTo>
                  <a:lnTo>
                    <a:pt x="336" y="6"/>
                  </a:lnTo>
                  <a:lnTo>
                    <a:pt x="370" y="1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ko-KR" altLang="en-US" sz="2026">
                <a:latin typeface="Arial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60" name="Freeform 9">
              <a:extLst>
                <a:ext uri="{FF2B5EF4-FFF2-40B4-BE49-F238E27FC236}">
                  <a16:creationId xmlns:a16="http://schemas.microsoft.com/office/drawing/2014/main" id="{09AD9001-EB85-BEB1-F8C5-E48315935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3276" y="2838864"/>
              <a:ext cx="383048" cy="392258"/>
            </a:xfrm>
            <a:custGeom>
              <a:avLst/>
              <a:gdLst>
                <a:gd name="T0" fmla="*/ 1754 w 3785"/>
                <a:gd name="T1" fmla="*/ 114 h 3876"/>
                <a:gd name="T2" fmla="*/ 1771 w 3785"/>
                <a:gd name="T3" fmla="*/ 367 h 3876"/>
                <a:gd name="T4" fmla="*/ 1818 w 3785"/>
                <a:gd name="T5" fmla="*/ 614 h 3876"/>
                <a:gd name="T6" fmla="*/ 1902 w 3785"/>
                <a:gd name="T7" fmla="*/ 796 h 3876"/>
                <a:gd name="T8" fmla="*/ 2038 w 3785"/>
                <a:gd name="T9" fmla="*/ 858 h 3876"/>
                <a:gd name="T10" fmla="*/ 2180 w 3785"/>
                <a:gd name="T11" fmla="*/ 802 h 3876"/>
                <a:gd name="T12" fmla="*/ 2320 w 3785"/>
                <a:gd name="T13" fmla="*/ 722 h 3876"/>
                <a:gd name="T14" fmla="*/ 2609 w 3785"/>
                <a:gd name="T15" fmla="*/ 640 h 3876"/>
                <a:gd name="T16" fmla="*/ 2954 w 3785"/>
                <a:gd name="T17" fmla="*/ 674 h 3876"/>
                <a:gd name="T18" fmla="*/ 3298 w 3785"/>
                <a:gd name="T19" fmla="*/ 856 h 3876"/>
                <a:gd name="T20" fmla="*/ 3556 w 3785"/>
                <a:gd name="T21" fmla="*/ 1133 h 3876"/>
                <a:gd name="T22" fmla="*/ 3704 w 3785"/>
                <a:gd name="T23" fmla="*/ 1473 h 3876"/>
                <a:gd name="T24" fmla="*/ 3776 w 3785"/>
                <a:gd name="T25" fmla="*/ 1871 h 3876"/>
                <a:gd name="T26" fmla="*/ 3771 w 3785"/>
                <a:gd name="T27" fmla="*/ 2284 h 3876"/>
                <a:gd name="T28" fmla="*/ 3674 w 3785"/>
                <a:gd name="T29" fmla="*/ 2671 h 3876"/>
                <a:gd name="T30" fmla="*/ 3467 w 3785"/>
                <a:gd name="T31" fmla="*/ 3049 h 3876"/>
                <a:gd name="T32" fmla="*/ 3198 w 3785"/>
                <a:gd name="T33" fmla="*/ 3334 h 3876"/>
                <a:gd name="T34" fmla="*/ 2900 w 3785"/>
                <a:gd name="T35" fmla="*/ 3536 h 3876"/>
                <a:gd name="T36" fmla="*/ 2609 w 3785"/>
                <a:gd name="T37" fmla="*/ 3667 h 3876"/>
                <a:gd name="T38" fmla="*/ 2300 w 3785"/>
                <a:gd name="T39" fmla="*/ 3738 h 3876"/>
                <a:gd name="T40" fmla="*/ 1933 w 3785"/>
                <a:gd name="T41" fmla="*/ 3720 h 3876"/>
                <a:gd name="T42" fmla="*/ 1602 w 3785"/>
                <a:gd name="T43" fmla="*/ 3634 h 3876"/>
                <a:gd name="T44" fmla="*/ 1262 w 3785"/>
                <a:gd name="T45" fmla="*/ 3469 h 3876"/>
                <a:gd name="T46" fmla="*/ 913 w 3785"/>
                <a:gd name="T47" fmla="*/ 3256 h 3876"/>
                <a:gd name="T48" fmla="*/ 842 w 3785"/>
                <a:gd name="T49" fmla="*/ 3214 h 3876"/>
                <a:gd name="T50" fmla="*/ 753 w 3785"/>
                <a:gd name="T51" fmla="*/ 3174 h 3876"/>
                <a:gd name="T52" fmla="*/ 658 w 3785"/>
                <a:gd name="T53" fmla="*/ 3164 h 3876"/>
                <a:gd name="T54" fmla="*/ 571 w 3785"/>
                <a:gd name="T55" fmla="*/ 3213 h 3876"/>
                <a:gd name="T56" fmla="*/ 504 w 3785"/>
                <a:gd name="T57" fmla="*/ 3347 h 3876"/>
                <a:gd name="T58" fmla="*/ 467 w 3785"/>
                <a:gd name="T59" fmla="*/ 3596 h 3876"/>
                <a:gd name="T60" fmla="*/ 382 w 3785"/>
                <a:gd name="T61" fmla="*/ 3873 h 3876"/>
                <a:gd name="T62" fmla="*/ 16 w 3785"/>
                <a:gd name="T63" fmla="*/ 3869 h 3876"/>
                <a:gd name="T64" fmla="*/ 2 w 3785"/>
                <a:gd name="T65" fmla="*/ 3682 h 3876"/>
                <a:gd name="T66" fmla="*/ 9 w 3785"/>
                <a:gd name="T67" fmla="*/ 3413 h 3876"/>
                <a:gd name="T68" fmla="*/ 64 w 3785"/>
                <a:gd name="T69" fmla="*/ 3125 h 3876"/>
                <a:gd name="T70" fmla="*/ 182 w 3785"/>
                <a:gd name="T71" fmla="*/ 2867 h 3876"/>
                <a:gd name="T72" fmla="*/ 382 w 3785"/>
                <a:gd name="T73" fmla="*/ 2689 h 3876"/>
                <a:gd name="T74" fmla="*/ 556 w 3785"/>
                <a:gd name="T75" fmla="*/ 2647 h 3876"/>
                <a:gd name="T76" fmla="*/ 714 w 3785"/>
                <a:gd name="T77" fmla="*/ 2684 h 3876"/>
                <a:gd name="T78" fmla="*/ 971 w 3785"/>
                <a:gd name="T79" fmla="*/ 2734 h 3876"/>
                <a:gd name="T80" fmla="*/ 1387 w 3785"/>
                <a:gd name="T81" fmla="*/ 2694 h 3876"/>
                <a:gd name="T82" fmla="*/ 1711 w 3785"/>
                <a:gd name="T83" fmla="*/ 2527 h 3876"/>
                <a:gd name="T84" fmla="*/ 1909 w 3785"/>
                <a:gd name="T85" fmla="*/ 2273 h 3876"/>
                <a:gd name="T86" fmla="*/ 1973 w 3785"/>
                <a:gd name="T87" fmla="*/ 1993 h 3876"/>
                <a:gd name="T88" fmla="*/ 1916 w 3785"/>
                <a:gd name="T89" fmla="*/ 1658 h 3876"/>
                <a:gd name="T90" fmla="*/ 1760 w 3785"/>
                <a:gd name="T91" fmla="*/ 1404 h 3876"/>
                <a:gd name="T92" fmla="*/ 1564 w 3785"/>
                <a:gd name="T93" fmla="*/ 1238 h 3876"/>
                <a:gd name="T94" fmla="*/ 1387 w 3785"/>
                <a:gd name="T95" fmla="*/ 1056 h 3876"/>
                <a:gd name="T96" fmla="*/ 1300 w 3785"/>
                <a:gd name="T97" fmla="*/ 807 h 3876"/>
                <a:gd name="T98" fmla="*/ 1260 w 3785"/>
                <a:gd name="T99" fmla="*/ 585 h 3876"/>
                <a:gd name="T100" fmla="*/ 1251 w 3785"/>
                <a:gd name="T101" fmla="*/ 485 h 3876"/>
                <a:gd name="T102" fmla="*/ 1236 w 3785"/>
                <a:gd name="T103" fmla="*/ 293 h 3876"/>
                <a:gd name="T104" fmla="*/ 1236 w 3785"/>
                <a:gd name="T105" fmla="*/ 85 h 3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85" h="3876">
                  <a:moveTo>
                    <a:pt x="1245" y="0"/>
                  </a:moveTo>
                  <a:lnTo>
                    <a:pt x="1753" y="4"/>
                  </a:lnTo>
                  <a:lnTo>
                    <a:pt x="1753" y="56"/>
                  </a:lnTo>
                  <a:lnTo>
                    <a:pt x="1754" y="114"/>
                  </a:lnTo>
                  <a:lnTo>
                    <a:pt x="1756" y="174"/>
                  </a:lnTo>
                  <a:lnTo>
                    <a:pt x="1760" y="238"/>
                  </a:lnTo>
                  <a:lnTo>
                    <a:pt x="1765" y="302"/>
                  </a:lnTo>
                  <a:lnTo>
                    <a:pt x="1771" y="367"/>
                  </a:lnTo>
                  <a:lnTo>
                    <a:pt x="1780" y="433"/>
                  </a:lnTo>
                  <a:lnTo>
                    <a:pt x="1791" y="494"/>
                  </a:lnTo>
                  <a:lnTo>
                    <a:pt x="1804" y="556"/>
                  </a:lnTo>
                  <a:lnTo>
                    <a:pt x="1818" y="614"/>
                  </a:lnTo>
                  <a:lnTo>
                    <a:pt x="1836" y="669"/>
                  </a:lnTo>
                  <a:lnTo>
                    <a:pt x="1854" y="718"/>
                  </a:lnTo>
                  <a:lnTo>
                    <a:pt x="1878" y="760"/>
                  </a:lnTo>
                  <a:lnTo>
                    <a:pt x="1902" y="796"/>
                  </a:lnTo>
                  <a:lnTo>
                    <a:pt x="1931" y="825"/>
                  </a:lnTo>
                  <a:lnTo>
                    <a:pt x="1962" y="844"/>
                  </a:lnTo>
                  <a:lnTo>
                    <a:pt x="2000" y="856"/>
                  </a:lnTo>
                  <a:lnTo>
                    <a:pt x="2038" y="858"/>
                  </a:lnTo>
                  <a:lnTo>
                    <a:pt x="2076" y="851"/>
                  </a:lnTo>
                  <a:lnTo>
                    <a:pt x="2113" y="838"/>
                  </a:lnTo>
                  <a:lnTo>
                    <a:pt x="2147" y="822"/>
                  </a:lnTo>
                  <a:lnTo>
                    <a:pt x="2180" y="802"/>
                  </a:lnTo>
                  <a:lnTo>
                    <a:pt x="2211" y="782"/>
                  </a:lnTo>
                  <a:lnTo>
                    <a:pt x="2240" y="764"/>
                  </a:lnTo>
                  <a:lnTo>
                    <a:pt x="2265" y="747"/>
                  </a:lnTo>
                  <a:lnTo>
                    <a:pt x="2320" y="722"/>
                  </a:lnTo>
                  <a:lnTo>
                    <a:pt x="2384" y="696"/>
                  </a:lnTo>
                  <a:lnTo>
                    <a:pt x="2454" y="673"/>
                  </a:lnTo>
                  <a:lnTo>
                    <a:pt x="2531" y="653"/>
                  </a:lnTo>
                  <a:lnTo>
                    <a:pt x="2609" y="640"/>
                  </a:lnTo>
                  <a:lnTo>
                    <a:pt x="2693" y="633"/>
                  </a:lnTo>
                  <a:lnTo>
                    <a:pt x="2774" y="636"/>
                  </a:lnTo>
                  <a:lnTo>
                    <a:pt x="2856" y="649"/>
                  </a:lnTo>
                  <a:lnTo>
                    <a:pt x="2954" y="674"/>
                  </a:lnTo>
                  <a:lnTo>
                    <a:pt x="3047" y="709"/>
                  </a:lnTo>
                  <a:lnTo>
                    <a:pt x="3136" y="751"/>
                  </a:lnTo>
                  <a:lnTo>
                    <a:pt x="3220" y="800"/>
                  </a:lnTo>
                  <a:lnTo>
                    <a:pt x="3298" y="856"/>
                  </a:lnTo>
                  <a:lnTo>
                    <a:pt x="3373" y="918"/>
                  </a:lnTo>
                  <a:lnTo>
                    <a:pt x="3440" y="985"/>
                  </a:lnTo>
                  <a:lnTo>
                    <a:pt x="3502" y="1056"/>
                  </a:lnTo>
                  <a:lnTo>
                    <a:pt x="3556" y="1133"/>
                  </a:lnTo>
                  <a:lnTo>
                    <a:pt x="3604" y="1213"/>
                  </a:lnTo>
                  <a:lnTo>
                    <a:pt x="3645" y="1296"/>
                  </a:lnTo>
                  <a:lnTo>
                    <a:pt x="3678" y="1384"/>
                  </a:lnTo>
                  <a:lnTo>
                    <a:pt x="3704" y="1473"/>
                  </a:lnTo>
                  <a:lnTo>
                    <a:pt x="3724" y="1567"/>
                  </a:lnTo>
                  <a:lnTo>
                    <a:pt x="3744" y="1665"/>
                  </a:lnTo>
                  <a:lnTo>
                    <a:pt x="3762" y="1769"/>
                  </a:lnTo>
                  <a:lnTo>
                    <a:pt x="3776" y="1871"/>
                  </a:lnTo>
                  <a:lnTo>
                    <a:pt x="3784" y="1974"/>
                  </a:lnTo>
                  <a:lnTo>
                    <a:pt x="3785" y="2078"/>
                  </a:lnTo>
                  <a:lnTo>
                    <a:pt x="3780" y="2182"/>
                  </a:lnTo>
                  <a:lnTo>
                    <a:pt x="3771" y="2284"/>
                  </a:lnTo>
                  <a:lnTo>
                    <a:pt x="3756" y="2380"/>
                  </a:lnTo>
                  <a:lnTo>
                    <a:pt x="3736" y="2473"/>
                  </a:lnTo>
                  <a:lnTo>
                    <a:pt x="3713" y="2560"/>
                  </a:lnTo>
                  <a:lnTo>
                    <a:pt x="3674" y="2671"/>
                  </a:lnTo>
                  <a:lnTo>
                    <a:pt x="3631" y="2774"/>
                  </a:lnTo>
                  <a:lnTo>
                    <a:pt x="3582" y="2873"/>
                  </a:lnTo>
                  <a:lnTo>
                    <a:pt x="3527" y="2964"/>
                  </a:lnTo>
                  <a:lnTo>
                    <a:pt x="3467" y="3049"/>
                  </a:lnTo>
                  <a:lnTo>
                    <a:pt x="3404" y="3129"/>
                  </a:lnTo>
                  <a:lnTo>
                    <a:pt x="3338" y="3204"/>
                  </a:lnTo>
                  <a:lnTo>
                    <a:pt x="3269" y="3271"/>
                  </a:lnTo>
                  <a:lnTo>
                    <a:pt x="3198" y="3334"/>
                  </a:lnTo>
                  <a:lnTo>
                    <a:pt x="3124" y="3393"/>
                  </a:lnTo>
                  <a:lnTo>
                    <a:pt x="3049" y="3445"/>
                  </a:lnTo>
                  <a:lnTo>
                    <a:pt x="2974" y="3493"/>
                  </a:lnTo>
                  <a:lnTo>
                    <a:pt x="2900" y="3536"/>
                  </a:lnTo>
                  <a:lnTo>
                    <a:pt x="2825" y="3576"/>
                  </a:lnTo>
                  <a:lnTo>
                    <a:pt x="2751" y="3611"/>
                  </a:lnTo>
                  <a:lnTo>
                    <a:pt x="2680" y="3640"/>
                  </a:lnTo>
                  <a:lnTo>
                    <a:pt x="2609" y="3667"/>
                  </a:lnTo>
                  <a:lnTo>
                    <a:pt x="2542" y="3689"/>
                  </a:lnTo>
                  <a:lnTo>
                    <a:pt x="2476" y="3709"/>
                  </a:lnTo>
                  <a:lnTo>
                    <a:pt x="2391" y="3727"/>
                  </a:lnTo>
                  <a:lnTo>
                    <a:pt x="2300" y="3738"/>
                  </a:lnTo>
                  <a:lnTo>
                    <a:pt x="2209" y="3742"/>
                  </a:lnTo>
                  <a:lnTo>
                    <a:pt x="2116" y="3740"/>
                  </a:lnTo>
                  <a:lnTo>
                    <a:pt x="2025" y="3733"/>
                  </a:lnTo>
                  <a:lnTo>
                    <a:pt x="1933" y="3720"/>
                  </a:lnTo>
                  <a:lnTo>
                    <a:pt x="1845" y="3704"/>
                  </a:lnTo>
                  <a:lnTo>
                    <a:pt x="1760" y="3682"/>
                  </a:lnTo>
                  <a:lnTo>
                    <a:pt x="1678" y="3660"/>
                  </a:lnTo>
                  <a:lnTo>
                    <a:pt x="1602" y="3634"/>
                  </a:lnTo>
                  <a:lnTo>
                    <a:pt x="1533" y="3607"/>
                  </a:lnTo>
                  <a:lnTo>
                    <a:pt x="1438" y="3565"/>
                  </a:lnTo>
                  <a:lnTo>
                    <a:pt x="1347" y="3518"/>
                  </a:lnTo>
                  <a:lnTo>
                    <a:pt x="1262" y="3469"/>
                  </a:lnTo>
                  <a:lnTo>
                    <a:pt x="1176" y="3416"/>
                  </a:lnTo>
                  <a:lnTo>
                    <a:pt x="1093" y="3364"/>
                  </a:lnTo>
                  <a:lnTo>
                    <a:pt x="1005" y="3309"/>
                  </a:lnTo>
                  <a:lnTo>
                    <a:pt x="913" y="3256"/>
                  </a:lnTo>
                  <a:lnTo>
                    <a:pt x="898" y="3247"/>
                  </a:lnTo>
                  <a:lnTo>
                    <a:pt x="880" y="3236"/>
                  </a:lnTo>
                  <a:lnTo>
                    <a:pt x="862" y="3225"/>
                  </a:lnTo>
                  <a:lnTo>
                    <a:pt x="842" y="3214"/>
                  </a:lnTo>
                  <a:lnTo>
                    <a:pt x="820" y="3204"/>
                  </a:lnTo>
                  <a:lnTo>
                    <a:pt x="798" y="3193"/>
                  </a:lnTo>
                  <a:lnTo>
                    <a:pt x="776" y="3184"/>
                  </a:lnTo>
                  <a:lnTo>
                    <a:pt x="753" y="3174"/>
                  </a:lnTo>
                  <a:lnTo>
                    <a:pt x="729" y="3167"/>
                  </a:lnTo>
                  <a:lnTo>
                    <a:pt x="705" y="3164"/>
                  </a:lnTo>
                  <a:lnTo>
                    <a:pt x="682" y="3162"/>
                  </a:lnTo>
                  <a:lnTo>
                    <a:pt x="658" y="3164"/>
                  </a:lnTo>
                  <a:lnTo>
                    <a:pt x="636" y="3169"/>
                  </a:lnTo>
                  <a:lnTo>
                    <a:pt x="613" y="3178"/>
                  </a:lnTo>
                  <a:lnTo>
                    <a:pt x="591" y="3193"/>
                  </a:lnTo>
                  <a:lnTo>
                    <a:pt x="571" y="3213"/>
                  </a:lnTo>
                  <a:lnTo>
                    <a:pt x="553" y="3236"/>
                  </a:lnTo>
                  <a:lnTo>
                    <a:pt x="534" y="3267"/>
                  </a:lnTo>
                  <a:lnTo>
                    <a:pt x="518" y="3304"/>
                  </a:lnTo>
                  <a:lnTo>
                    <a:pt x="504" y="3347"/>
                  </a:lnTo>
                  <a:lnTo>
                    <a:pt x="491" y="3396"/>
                  </a:lnTo>
                  <a:lnTo>
                    <a:pt x="482" y="3454"/>
                  </a:lnTo>
                  <a:lnTo>
                    <a:pt x="473" y="3522"/>
                  </a:lnTo>
                  <a:lnTo>
                    <a:pt x="467" y="3596"/>
                  </a:lnTo>
                  <a:lnTo>
                    <a:pt x="465" y="3680"/>
                  </a:lnTo>
                  <a:lnTo>
                    <a:pt x="465" y="3773"/>
                  </a:lnTo>
                  <a:lnTo>
                    <a:pt x="469" y="3876"/>
                  </a:lnTo>
                  <a:lnTo>
                    <a:pt x="382" y="3873"/>
                  </a:lnTo>
                  <a:lnTo>
                    <a:pt x="291" y="3865"/>
                  </a:lnTo>
                  <a:lnTo>
                    <a:pt x="200" y="3862"/>
                  </a:lnTo>
                  <a:lnTo>
                    <a:pt x="107" y="3862"/>
                  </a:lnTo>
                  <a:lnTo>
                    <a:pt x="16" y="3869"/>
                  </a:lnTo>
                  <a:lnTo>
                    <a:pt x="16" y="3840"/>
                  </a:lnTo>
                  <a:lnTo>
                    <a:pt x="11" y="3793"/>
                  </a:lnTo>
                  <a:lnTo>
                    <a:pt x="5" y="3740"/>
                  </a:lnTo>
                  <a:lnTo>
                    <a:pt x="2" y="3682"/>
                  </a:lnTo>
                  <a:lnTo>
                    <a:pt x="0" y="3618"/>
                  </a:lnTo>
                  <a:lnTo>
                    <a:pt x="0" y="3553"/>
                  </a:lnTo>
                  <a:lnTo>
                    <a:pt x="4" y="3484"/>
                  </a:lnTo>
                  <a:lnTo>
                    <a:pt x="9" y="3413"/>
                  </a:lnTo>
                  <a:lnTo>
                    <a:pt x="16" y="3342"/>
                  </a:lnTo>
                  <a:lnTo>
                    <a:pt x="29" y="3269"/>
                  </a:lnTo>
                  <a:lnTo>
                    <a:pt x="44" y="3196"/>
                  </a:lnTo>
                  <a:lnTo>
                    <a:pt x="64" y="3125"/>
                  </a:lnTo>
                  <a:lnTo>
                    <a:pt x="85" y="3056"/>
                  </a:lnTo>
                  <a:lnTo>
                    <a:pt x="113" y="2989"/>
                  </a:lnTo>
                  <a:lnTo>
                    <a:pt x="145" y="2925"/>
                  </a:lnTo>
                  <a:lnTo>
                    <a:pt x="182" y="2867"/>
                  </a:lnTo>
                  <a:lnTo>
                    <a:pt x="224" y="2813"/>
                  </a:lnTo>
                  <a:lnTo>
                    <a:pt x="271" y="2765"/>
                  </a:lnTo>
                  <a:lnTo>
                    <a:pt x="324" y="2724"/>
                  </a:lnTo>
                  <a:lnTo>
                    <a:pt x="382" y="2689"/>
                  </a:lnTo>
                  <a:lnTo>
                    <a:pt x="429" y="2667"/>
                  </a:lnTo>
                  <a:lnTo>
                    <a:pt x="474" y="2654"/>
                  </a:lnTo>
                  <a:lnTo>
                    <a:pt x="516" y="2649"/>
                  </a:lnTo>
                  <a:lnTo>
                    <a:pt x="556" y="2647"/>
                  </a:lnTo>
                  <a:lnTo>
                    <a:pt x="594" y="2653"/>
                  </a:lnTo>
                  <a:lnTo>
                    <a:pt x="633" y="2662"/>
                  </a:lnTo>
                  <a:lnTo>
                    <a:pt x="673" y="2673"/>
                  </a:lnTo>
                  <a:lnTo>
                    <a:pt x="714" y="2684"/>
                  </a:lnTo>
                  <a:lnTo>
                    <a:pt x="758" y="2698"/>
                  </a:lnTo>
                  <a:lnTo>
                    <a:pt x="805" y="2709"/>
                  </a:lnTo>
                  <a:lnTo>
                    <a:pt x="856" y="2720"/>
                  </a:lnTo>
                  <a:lnTo>
                    <a:pt x="971" y="2734"/>
                  </a:lnTo>
                  <a:lnTo>
                    <a:pt x="1082" y="2738"/>
                  </a:lnTo>
                  <a:lnTo>
                    <a:pt x="1189" y="2733"/>
                  </a:lnTo>
                  <a:lnTo>
                    <a:pt x="1291" y="2718"/>
                  </a:lnTo>
                  <a:lnTo>
                    <a:pt x="1387" y="2694"/>
                  </a:lnTo>
                  <a:lnTo>
                    <a:pt x="1478" y="2664"/>
                  </a:lnTo>
                  <a:lnTo>
                    <a:pt x="1562" y="2625"/>
                  </a:lnTo>
                  <a:lnTo>
                    <a:pt x="1640" y="2580"/>
                  </a:lnTo>
                  <a:lnTo>
                    <a:pt x="1711" y="2527"/>
                  </a:lnTo>
                  <a:lnTo>
                    <a:pt x="1773" y="2471"/>
                  </a:lnTo>
                  <a:lnTo>
                    <a:pt x="1827" y="2409"/>
                  </a:lnTo>
                  <a:lnTo>
                    <a:pt x="1873" y="2342"/>
                  </a:lnTo>
                  <a:lnTo>
                    <a:pt x="1909" y="2273"/>
                  </a:lnTo>
                  <a:lnTo>
                    <a:pt x="1931" y="2213"/>
                  </a:lnTo>
                  <a:lnTo>
                    <a:pt x="1947" y="2149"/>
                  </a:lnTo>
                  <a:lnTo>
                    <a:pt x="1962" y="2084"/>
                  </a:lnTo>
                  <a:lnTo>
                    <a:pt x="1973" y="1993"/>
                  </a:lnTo>
                  <a:lnTo>
                    <a:pt x="1971" y="1904"/>
                  </a:lnTo>
                  <a:lnTo>
                    <a:pt x="1962" y="1818"/>
                  </a:lnTo>
                  <a:lnTo>
                    <a:pt x="1942" y="1736"/>
                  </a:lnTo>
                  <a:lnTo>
                    <a:pt x="1916" y="1658"/>
                  </a:lnTo>
                  <a:lnTo>
                    <a:pt x="1884" y="1585"/>
                  </a:lnTo>
                  <a:lnTo>
                    <a:pt x="1845" y="1518"/>
                  </a:lnTo>
                  <a:lnTo>
                    <a:pt x="1804" y="1458"/>
                  </a:lnTo>
                  <a:lnTo>
                    <a:pt x="1760" y="1404"/>
                  </a:lnTo>
                  <a:lnTo>
                    <a:pt x="1714" y="1356"/>
                  </a:lnTo>
                  <a:lnTo>
                    <a:pt x="1669" y="1316"/>
                  </a:lnTo>
                  <a:lnTo>
                    <a:pt x="1618" y="1278"/>
                  </a:lnTo>
                  <a:lnTo>
                    <a:pt x="1564" y="1238"/>
                  </a:lnTo>
                  <a:lnTo>
                    <a:pt x="1513" y="1198"/>
                  </a:lnTo>
                  <a:lnTo>
                    <a:pt x="1464" y="1156"/>
                  </a:lnTo>
                  <a:lnTo>
                    <a:pt x="1422" y="1107"/>
                  </a:lnTo>
                  <a:lnTo>
                    <a:pt x="1387" y="1056"/>
                  </a:lnTo>
                  <a:lnTo>
                    <a:pt x="1358" y="1000"/>
                  </a:lnTo>
                  <a:lnTo>
                    <a:pt x="1334" y="938"/>
                  </a:lnTo>
                  <a:lnTo>
                    <a:pt x="1316" y="874"/>
                  </a:lnTo>
                  <a:lnTo>
                    <a:pt x="1300" y="807"/>
                  </a:lnTo>
                  <a:lnTo>
                    <a:pt x="1285" y="736"/>
                  </a:lnTo>
                  <a:lnTo>
                    <a:pt x="1273" y="664"/>
                  </a:lnTo>
                  <a:lnTo>
                    <a:pt x="1262" y="589"/>
                  </a:lnTo>
                  <a:lnTo>
                    <a:pt x="1260" y="585"/>
                  </a:lnTo>
                  <a:lnTo>
                    <a:pt x="1258" y="574"/>
                  </a:lnTo>
                  <a:lnTo>
                    <a:pt x="1256" y="553"/>
                  </a:lnTo>
                  <a:lnTo>
                    <a:pt x="1253" y="522"/>
                  </a:lnTo>
                  <a:lnTo>
                    <a:pt x="1251" y="485"/>
                  </a:lnTo>
                  <a:lnTo>
                    <a:pt x="1247" y="442"/>
                  </a:lnTo>
                  <a:lnTo>
                    <a:pt x="1244" y="394"/>
                  </a:lnTo>
                  <a:lnTo>
                    <a:pt x="1240" y="345"/>
                  </a:lnTo>
                  <a:lnTo>
                    <a:pt x="1236" y="293"/>
                  </a:lnTo>
                  <a:lnTo>
                    <a:pt x="1234" y="238"/>
                  </a:lnTo>
                  <a:lnTo>
                    <a:pt x="1234" y="185"/>
                  </a:lnTo>
                  <a:lnTo>
                    <a:pt x="1234" y="134"/>
                  </a:lnTo>
                  <a:lnTo>
                    <a:pt x="1236" y="85"/>
                  </a:lnTo>
                  <a:lnTo>
                    <a:pt x="1240" y="40"/>
                  </a:lnTo>
                  <a:lnTo>
                    <a:pt x="124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ko-KR" altLang="en-US" sz="2026" dirty="0">
                <a:cs typeface="B Nazanin" panose="00000400000000000000" pitchFamily="2" charset="-78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18CA33F-ECAB-143A-5590-A3E721B6510A}"/>
                </a:ext>
              </a:extLst>
            </p:cNvPr>
            <p:cNvCxnSpPr>
              <a:cxnSpLocks/>
              <a:stCxn id="70" idx="0"/>
              <a:endCxn id="52" idx="4"/>
            </p:cNvCxnSpPr>
            <p:nvPr/>
          </p:nvCxnSpPr>
          <p:spPr>
            <a:xfrm flipH="1" flipV="1">
              <a:off x="9362814" y="2429306"/>
              <a:ext cx="2" cy="1507405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4370FF93-6C54-6922-D219-B1AEF447FC0E}"/>
                </a:ext>
              </a:extLst>
            </p:cNvPr>
            <p:cNvCxnSpPr>
              <a:cxnSpLocks/>
              <a:stCxn id="70" idx="0"/>
              <a:endCxn id="75" idx="4"/>
            </p:cNvCxnSpPr>
            <p:nvPr/>
          </p:nvCxnSpPr>
          <p:spPr>
            <a:xfrm flipH="1" flipV="1">
              <a:off x="8882068" y="3257398"/>
              <a:ext cx="480749" cy="679312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632A0BA-4173-4B6E-0607-9821644AE8F1}"/>
                </a:ext>
              </a:extLst>
            </p:cNvPr>
            <p:cNvCxnSpPr>
              <a:cxnSpLocks/>
              <a:stCxn id="70" idx="0"/>
              <a:endCxn id="76" idx="4"/>
            </p:cNvCxnSpPr>
            <p:nvPr/>
          </p:nvCxnSpPr>
          <p:spPr>
            <a:xfrm flipV="1">
              <a:off x="9362818" y="3257398"/>
              <a:ext cx="480749" cy="679312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8A291D24-2E5A-575E-0FEB-35A47F316790}"/>
                </a:ext>
              </a:extLst>
            </p:cNvPr>
            <p:cNvCxnSpPr>
              <a:cxnSpLocks/>
              <a:stCxn id="70" idx="0"/>
              <a:endCxn id="55" idx="2"/>
            </p:cNvCxnSpPr>
            <p:nvPr/>
          </p:nvCxnSpPr>
          <p:spPr>
            <a:xfrm flipV="1">
              <a:off x="9362814" y="3034995"/>
              <a:ext cx="1118210" cy="901718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81">
              <a:extLst>
                <a:ext uri="{FF2B5EF4-FFF2-40B4-BE49-F238E27FC236}">
                  <a16:creationId xmlns:a16="http://schemas.microsoft.com/office/drawing/2014/main" id="{F37CCB15-C1F2-62E3-AF8F-A9790B3E8EC8}"/>
                </a:ext>
              </a:extLst>
            </p:cNvPr>
            <p:cNvSpPr/>
            <p:nvPr/>
          </p:nvSpPr>
          <p:spPr>
            <a:xfrm>
              <a:off x="8720130" y="2343757"/>
              <a:ext cx="611784" cy="1566250"/>
            </a:xfrm>
            <a:custGeom>
              <a:avLst/>
              <a:gdLst>
                <a:gd name="connsiteX0" fmla="*/ 506994 w 506994"/>
                <a:gd name="connsiteY0" fmla="*/ 1566249 h 1566249"/>
                <a:gd name="connsiteX1" fmla="*/ 321398 w 506994"/>
                <a:gd name="connsiteY1" fmla="*/ 113168 h 1566249"/>
                <a:gd name="connsiteX2" fmla="*/ 0 w 506994"/>
                <a:gd name="connsiteY2" fmla="*/ 0 h 1566249"/>
                <a:gd name="connsiteX3" fmla="*/ 0 w 506994"/>
                <a:gd name="connsiteY3" fmla="*/ 0 h 1566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994" h="1566249">
                  <a:moveTo>
                    <a:pt x="506994" y="1566249"/>
                  </a:moveTo>
                  <a:lnTo>
                    <a:pt x="321398" y="113168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66" name="Freeform 114">
              <a:extLst>
                <a:ext uri="{FF2B5EF4-FFF2-40B4-BE49-F238E27FC236}">
                  <a16:creationId xmlns:a16="http://schemas.microsoft.com/office/drawing/2014/main" id="{5A183FBF-7407-73E1-008B-7CF517C105A0}"/>
                </a:ext>
              </a:extLst>
            </p:cNvPr>
            <p:cNvSpPr/>
            <p:nvPr/>
          </p:nvSpPr>
          <p:spPr>
            <a:xfrm flipH="1">
              <a:off x="9400241" y="2343757"/>
              <a:ext cx="611784" cy="1566250"/>
            </a:xfrm>
            <a:custGeom>
              <a:avLst/>
              <a:gdLst>
                <a:gd name="connsiteX0" fmla="*/ 506994 w 506994"/>
                <a:gd name="connsiteY0" fmla="*/ 1566249 h 1566249"/>
                <a:gd name="connsiteX1" fmla="*/ 321398 w 506994"/>
                <a:gd name="connsiteY1" fmla="*/ 113168 h 1566249"/>
                <a:gd name="connsiteX2" fmla="*/ 0 w 506994"/>
                <a:gd name="connsiteY2" fmla="*/ 0 h 1566249"/>
                <a:gd name="connsiteX3" fmla="*/ 0 w 506994"/>
                <a:gd name="connsiteY3" fmla="*/ 0 h 1566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6994" h="1566249">
                  <a:moveTo>
                    <a:pt x="506994" y="1566249"/>
                  </a:moveTo>
                  <a:lnTo>
                    <a:pt x="321398" y="113168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ko-KR" altLang="en-US" sz="2026" dirty="0">
                <a:cs typeface="B Nazanin" panose="00000400000000000000" pitchFamily="2" charset="-78"/>
              </a:endParaRP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AAB5F9F-E793-967C-728F-FF0699C2BC4C}"/>
                </a:ext>
              </a:extLst>
            </p:cNvPr>
            <p:cNvCxnSpPr>
              <a:cxnSpLocks/>
              <a:stCxn id="51" idx="6"/>
              <a:endCxn id="70" idx="0"/>
            </p:cNvCxnSpPr>
            <p:nvPr/>
          </p:nvCxnSpPr>
          <p:spPr>
            <a:xfrm>
              <a:off x="8244605" y="3034995"/>
              <a:ext cx="1118211" cy="901718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C1B9171-7BAE-0C70-042E-EE316BBE6A58}"/>
                </a:ext>
              </a:extLst>
            </p:cNvPr>
            <p:cNvCxnSpPr>
              <a:stCxn id="70" idx="0"/>
              <a:endCxn id="73" idx="7"/>
            </p:cNvCxnSpPr>
            <p:nvPr/>
          </p:nvCxnSpPr>
          <p:spPr>
            <a:xfrm flipH="1" flipV="1">
              <a:off x="8630445" y="3461990"/>
              <a:ext cx="732370" cy="474720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057B7F1D-FEB1-5F37-A018-0265D1935126}"/>
                </a:ext>
              </a:extLst>
            </p:cNvPr>
            <p:cNvCxnSpPr>
              <a:cxnSpLocks/>
              <a:stCxn id="70" idx="0"/>
              <a:endCxn id="71" idx="1"/>
            </p:cNvCxnSpPr>
            <p:nvPr/>
          </p:nvCxnSpPr>
          <p:spPr>
            <a:xfrm flipV="1">
              <a:off x="9362814" y="3461990"/>
              <a:ext cx="732370" cy="474720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FFC2B2F-4D5B-E219-64C1-DFC5516F8A4F}"/>
                </a:ext>
              </a:extLst>
            </p:cNvPr>
            <p:cNvSpPr/>
            <p:nvPr/>
          </p:nvSpPr>
          <p:spPr>
            <a:xfrm>
              <a:off x="9255482" y="3936714"/>
              <a:ext cx="214669" cy="2146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6DF26BD-2976-5E96-1153-9A4849CBAE44}"/>
                </a:ext>
              </a:extLst>
            </p:cNvPr>
            <p:cNvSpPr/>
            <p:nvPr/>
          </p:nvSpPr>
          <p:spPr>
            <a:xfrm>
              <a:off x="10000278" y="3367084"/>
              <a:ext cx="648072" cy="64807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72" name="Freeform 18">
              <a:extLst>
                <a:ext uri="{FF2B5EF4-FFF2-40B4-BE49-F238E27FC236}">
                  <a16:creationId xmlns:a16="http://schemas.microsoft.com/office/drawing/2014/main" id="{FD42A35A-3D07-86A6-6904-BB2050BA0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52158" y="3512140"/>
              <a:ext cx="346341" cy="394856"/>
            </a:xfrm>
            <a:custGeom>
              <a:avLst/>
              <a:gdLst/>
              <a:ahLst/>
              <a:cxnLst/>
              <a:rect l="l" t="t" r="r" b="b"/>
              <a:pathLst>
                <a:path w="3384376" h="3858469">
                  <a:moveTo>
                    <a:pt x="1740934" y="236685"/>
                  </a:moveTo>
                  <a:lnTo>
                    <a:pt x="1571200" y="249050"/>
                  </a:lnTo>
                  <a:lnTo>
                    <a:pt x="1377859" y="294013"/>
                  </a:lnTo>
                  <a:lnTo>
                    <a:pt x="1316035" y="316494"/>
                  </a:lnTo>
                  <a:lnTo>
                    <a:pt x="1250839" y="341224"/>
                  </a:lnTo>
                  <a:lnTo>
                    <a:pt x="1187891" y="369326"/>
                  </a:lnTo>
                  <a:lnTo>
                    <a:pt x="1123819" y="403048"/>
                  </a:lnTo>
                  <a:lnTo>
                    <a:pt x="1063119" y="439018"/>
                  </a:lnTo>
                  <a:lnTo>
                    <a:pt x="1003544" y="478360"/>
                  </a:lnTo>
                  <a:lnTo>
                    <a:pt x="948464" y="523323"/>
                  </a:lnTo>
                  <a:lnTo>
                    <a:pt x="896757" y="571658"/>
                  </a:lnTo>
                  <a:lnTo>
                    <a:pt x="850670" y="625614"/>
                  </a:lnTo>
                  <a:lnTo>
                    <a:pt x="809079" y="680693"/>
                  </a:lnTo>
                  <a:lnTo>
                    <a:pt x="776481" y="741393"/>
                  </a:lnTo>
                  <a:lnTo>
                    <a:pt x="749504" y="807713"/>
                  </a:lnTo>
                  <a:lnTo>
                    <a:pt x="733767" y="876282"/>
                  </a:lnTo>
                  <a:lnTo>
                    <a:pt x="725898" y="952718"/>
                  </a:lnTo>
                  <a:lnTo>
                    <a:pt x="729270" y="1005550"/>
                  </a:lnTo>
                  <a:lnTo>
                    <a:pt x="743883" y="1055009"/>
                  </a:lnTo>
                  <a:lnTo>
                    <a:pt x="764117" y="1099972"/>
                  </a:lnTo>
                  <a:lnTo>
                    <a:pt x="793342" y="1140438"/>
                  </a:lnTo>
                  <a:lnTo>
                    <a:pt x="823692" y="1178657"/>
                  </a:lnTo>
                  <a:lnTo>
                    <a:pt x="858539" y="1212379"/>
                  </a:lnTo>
                  <a:lnTo>
                    <a:pt x="893385" y="1238232"/>
                  </a:lnTo>
                  <a:lnTo>
                    <a:pt x="929355" y="1262962"/>
                  </a:lnTo>
                  <a:lnTo>
                    <a:pt x="976566" y="1280947"/>
                  </a:lnTo>
                  <a:lnTo>
                    <a:pt x="1028273" y="1293312"/>
                  </a:lnTo>
                  <a:lnTo>
                    <a:pt x="1085601" y="1302304"/>
                  </a:lnTo>
                  <a:lnTo>
                    <a:pt x="1146301" y="1307925"/>
                  </a:lnTo>
                  <a:lnTo>
                    <a:pt x="1210373" y="1312421"/>
                  </a:lnTo>
                  <a:lnTo>
                    <a:pt x="1273321" y="1313545"/>
                  </a:lnTo>
                  <a:lnTo>
                    <a:pt x="1338517" y="1313545"/>
                  </a:lnTo>
                  <a:lnTo>
                    <a:pt x="1403713" y="1315793"/>
                  </a:lnTo>
                  <a:lnTo>
                    <a:pt x="1465537" y="1320290"/>
                  </a:lnTo>
                  <a:lnTo>
                    <a:pt x="1522865" y="1324786"/>
                  </a:lnTo>
                  <a:lnTo>
                    <a:pt x="1575696" y="1332654"/>
                  </a:lnTo>
                  <a:lnTo>
                    <a:pt x="1625155" y="1345019"/>
                  </a:lnTo>
                  <a:lnTo>
                    <a:pt x="1665622" y="1360756"/>
                  </a:lnTo>
                  <a:lnTo>
                    <a:pt x="1695971" y="1383238"/>
                  </a:lnTo>
                  <a:lnTo>
                    <a:pt x="1720701" y="1407967"/>
                  </a:lnTo>
                  <a:lnTo>
                    <a:pt x="1743182" y="1437193"/>
                  </a:lnTo>
                  <a:lnTo>
                    <a:pt x="1760043" y="1465295"/>
                  </a:lnTo>
                  <a:lnTo>
                    <a:pt x="1775780" y="1497893"/>
                  </a:lnTo>
                  <a:lnTo>
                    <a:pt x="1788145" y="1528243"/>
                  </a:lnTo>
                  <a:lnTo>
                    <a:pt x="1800510" y="1560841"/>
                  </a:lnTo>
                  <a:lnTo>
                    <a:pt x="1812875" y="1594563"/>
                  </a:lnTo>
                  <a:lnTo>
                    <a:pt x="1827488" y="1624913"/>
                  </a:lnTo>
                  <a:lnTo>
                    <a:pt x="1840977" y="1655263"/>
                  </a:lnTo>
                  <a:lnTo>
                    <a:pt x="1857838" y="1684489"/>
                  </a:lnTo>
                  <a:lnTo>
                    <a:pt x="1875823" y="1710342"/>
                  </a:lnTo>
                  <a:lnTo>
                    <a:pt x="1898304" y="1735072"/>
                  </a:lnTo>
                  <a:lnTo>
                    <a:pt x="1925282" y="1755305"/>
                  </a:lnTo>
                  <a:lnTo>
                    <a:pt x="1957880" y="1772166"/>
                  </a:lnTo>
                  <a:lnTo>
                    <a:pt x="1997222" y="1785655"/>
                  </a:lnTo>
                  <a:lnTo>
                    <a:pt x="2039937" y="1794647"/>
                  </a:lnTo>
                  <a:lnTo>
                    <a:pt x="2090520" y="1798020"/>
                  </a:lnTo>
                  <a:lnTo>
                    <a:pt x="2152344" y="1796896"/>
                  </a:lnTo>
                  <a:lnTo>
                    <a:pt x="2178198" y="1837362"/>
                  </a:lnTo>
                  <a:lnTo>
                    <a:pt x="2209672" y="1880077"/>
                  </a:lnTo>
                  <a:lnTo>
                    <a:pt x="2245642" y="1925040"/>
                  </a:lnTo>
                  <a:lnTo>
                    <a:pt x="2287233" y="1967754"/>
                  </a:lnTo>
                  <a:lnTo>
                    <a:pt x="2329947" y="2009345"/>
                  </a:lnTo>
                  <a:lnTo>
                    <a:pt x="2372662" y="2039695"/>
                  </a:lnTo>
                  <a:lnTo>
                    <a:pt x="2415377" y="2062176"/>
                  </a:lnTo>
                  <a:lnTo>
                    <a:pt x="2452471" y="2072293"/>
                  </a:lnTo>
                  <a:lnTo>
                    <a:pt x="2495186" y="2074541"/>
                  </a:lnTo>
                  <a:lnTo>
                    <a:pt x="2542397" y="2072293"/>
                  </a:lnTo>
                  <a:lnTo>
                    <a:pt x="2591856" y="2067797"/>
                  </a:lnTo>
                  <a:lnTo>
                    <a:pt x="2642439" y="2057680"/>
                  </a:lnTo>
                  <a:lnTo>
                    <a:pt x="2691898" y="2045315"/>
                  </a:lnTo>
                  <a:lnTo>
                    <a:pt x="2740233" y="2031826"/>
                  </a:lnTo>
                  <a:lnTo>
                    <a:pt x="2784072" y="2014965"/>
                  </a:lnTo>
                  <a:lnTo>
                    <a:pt x="2824539" y="1999228"/>
                  </a:lnTo>
                  <a:lnTo>
                    <a:pt x="2854888" y="1982367"/>
                  </a:lnTo>
                  <a:lnTo>
                    <a:pt x="2879618" y="1967754"/>
                  </a:lnTo>
                  <a:lnTo>
                    <a:pt x="2916712" y="1939653"/>
                  </a:lnTo>
                  <a:lnTo>
                    <a:pt x="2952683" y="1907055"/>
                  </a:lnTo>
                  <a:lnTo>
                    <a:pt x="2987529" y="1872208"/>
                  </a:lnTo>
                  <a:lnTo>
                    <a:pt x="3022375" y="1835114"/>
                  </a:lnTo>
                  <a:lnTo>
                    <a:pt x="3054973" y="1792399"/>
                  </a:lnTo>
                  <a:lnTo>
                    <a:pt x="3084199" y="1747437"/>
                  </a:lnTo>
                  <a:lnTo>
                    <a:pt x="3110053" y="1697977"/>
                  </a:lnTo>
                  <a:lnTo>
                    <a:pt x="3132534" y="1642898"/>
                  </a:lnTo>
                  <a:lnTo>
                    <a:pt x="3149395" y="1585570"/>
                  </a:lnTo>
                  <a:lnTo>
                    <a:pt x="3161760" y="1520374"/>
                  </a:lnTo>
                  <a:lnTo>
                    <a:pt x="3166256" y="1452930"/>
                  </a:lnTo>
                  <a:lnTo>
                    <a:pt x="3164008" y="1377617"/>
                  </a:lnTo>
                  <a:lnTo>
                    <a:pt x="3153891" y="1297808"/>
                  </a:lnTo>
                  <a:lnTo>
                    <a:pt x="3129162" y="1178657"/>
                  </a:lnTo>
                  <a:lnTo>
                    <a:pt x="3098812" y="1068498"/>
                  </a:lnTo>
                  <a:lnTo>
                    <a:pt x="3059469" y="962835"/>
                  </a:lnTo>
                  <a:lnTo>
                    <a:pt x="3012258" y="863917"/>
                  </a:lnTo>
                  <a:lnTo>
                    <a:pt x="2959427" y="772867"/>
                  </a:lnTo>
                  <a:lnTo>
                    <a:pt x="2896479" y="686314"/>
                  </a:lnTo>
                  <a:lnTo>
                    <a:pt x="2829035" y="608753"/>
                  </a:lnTo>
                  <a:lnTo>
                    <a:pt x="2750350" y="539060"/>
                  </a:lnTo>
                  <a:lnTo>
                    <a:pt x="2669417" y="473864"/>
                  </a:lnTo>
                  <a:lnTo>
                    <a:pt x="2577243" y="418785"/>
                  </a:lnTo>
                  <a:lnTo>
                    <a:pt x="2479449" y="369326"/>
                  </a:lnTo>
                  <a:lnTo>
                    <a:pt x="2374910" y="326611"/>
                  </a:lnTo>
                  <a:lnTo>
                    <a:pt x="2262503" y="294013"/>
                  </a:lnTo>
                  <a:lnTo>
                    <a:pt x="2142228" y="268159"/>
                  </a:lnTo>
                  <a:lnTo>
                    <a:pt x="2017456" y="249050"/>
                  </a:lnTo>
                  <a:lnTo>
                    <a:pt x="1882567" y="238933"/>
                  </a:lnTo>
                  <a:close/>
                  <a:moveTo>
                    <a:pt x="1743955" y="0"/>
                  </a:moveTo>
                  <a:lnTo>
                    <a:pt x="1891201" y="1188"/>
                  </a:lnTo>
                  <a:lnTo>
                    <a:pt x="2029245" y="11883"/>
                  </a:lnTo>
                  <a:lnTo>
                    <a:pt x="2160387" y="29708"/>
                  </a:lnTo>
                  <a:lnTo>
                    <a:pt x="2285777" y="55851"/>
                  </a:lnTo>
                  <a:lnTo>
                    <a:pt x="2405415" y="87936"/>
                  </a:lnTo>
                  <a:lnTo>
                    <a:pt x="2515850" y="129527"/>
                  </a:lnTo>
                  <a:lnTo>
                    <a:pt x="2622834" y="174683"/>
                  </a:lnTo>
                  <a:lnTo>
                    <a:pt x="2720615" y="228157"/>
                  </a:lnTo>
                  <a:lnTo>
                    <a:pt x="2812644" y="288761"/>
                  </a:lnTo>
                  <a:lnTo>
                    <a:pt x="2901222" y="356496"/>
                  </a:lnTo>
                  <a:lnTo>
                    <a:pt x="2980598" y="428983"/>
                  </a:lnTo>
                  <a:lnTo>
                    <a:pt x="3053071" y="509789"/>
                  </a:lnTo>
                  <a:lnTo>
                    <a:pt x="3120942" y="594159"/>
                  </a:lnTo>
                  <a:lnTo>
                    <a:pt x="3180761" y="684471"/>
                  </a:lnTo>
                  <a:lnTo>
                    <a:pt x="3235979" y="779537"/>
                  </a:lnTo>
                  <a:lnTo>
                    <a:pt x="3272791" y="859154"/>
                  </a:lnTo>
                  <a:lnTo>
                    <a:pt x="3305001" y="948278"/>
                  </a:lnTo>
                  <a:lnTo>
                    <a:pt x="3333760" y="1045720"/>
                  </a:lnTo>
                  <a:lnTo>
                    <a:pt x="3356767" y="1151480"/>
                  </a:lnTo>
                  <a:lnTo>
                    <a:pt x="3374023" y="1259617"/>
                  </a:lnTo>
                  <a:lnTo>
                    <a:pt x="3382075" y="1371319"/>
                  </a:lnTo>
                  <a:lnTo>
                    <a:pt x="3384376" y="1485398"/>
                  </a:lnTo>
                  <a:lnTo>
                    <a:pt x="3377474" y="1598288"/>
                  </a:lnTo>
                  <a:lnTo>
                    <a:pt x="3363669" y="1708802"/>
                  </a:lnTo>
                  <a:lnTo>
                    <a:pt x="3338361" y="1816939"/>
                  </a:lnTo>
                  <a:lnTo>
                    <a:pt x="3305001" y="1909627"/>
                  </a:lnTo>
                  <a:lnTo>
                    <a:pt x="3264738" y="1996375"/>
                  </a:lnTo>
                  <a:lnTo>
                    <a:pt x="3216423" y="2075992"/>
                  </a:lnTo>
                  <a:lnTo>
                    <a:pt x="3166957" y="2153233"/>
                  </a:lnTo>
                  <a:lnTo>
                    <a:pt x="3111739" y="2229285"/>
                  </a:lnTo>
                  <a:lnTo>
                    <a:pt x="3057672" y="2300584"/>
                  </a:lnTo>
                  <a:lnTo>
                    <a:pt x="3003605" y="2374260"/>
                  </a:lnTo>
                  <a:lnTo>
                    <a:pt x="2950688" y="2447935"/>
                  </a:lnTo>
                  <a:lnTo>
                    <a:pt x="2915027" y="2507351"/>
                  </a:lnTo>
                  <a:lnTo>
                    <a:pt x="2886268" y="2575085"/>
                  </a:lnTo>
                  <a:lnTo>
                    <a:pt x="2863260" y="2646385"/>
                  </a:lnTo>
                  <a:lnTo>
                    <a:pt x="2844855" y="2723625"/>
                  </a:lnTo>
                  <a:lnTo>
                    <a:pt x="2842554" y="2760463"/>
                  </a:lnTo>
                  <a:lnTo>
                    <a:pt x="2844855" y="2804431"/>
                  </a:lnTo>
                  <a:lnTo>
                    <a:pt x="2850606" y="2857905"/>
                  </a:lnTo>
                  <a:lnTo>
                    <a:pt x="2858659" y="2913756"/>
                  </a:lnTo>
                  <a:lnTo>
                    <a:pt x="2871313" y="2974360"/>
                  </a:lnTo>
                  <a:lnTo>
                    <a:pt x="2886268" y="3034965"/>
                  </a:lnTo>
                  <a:lnTo>
                    <a:pt x="2901222" y="3093192"/>
                  </a:lnTo>
                  <a:lnTo>
                    <a:pt x="2917328" y="3149043"/>
                  </a:lnTo>
                  <a:lnTo>
                    <a:pt x="2932282" y="3198952"/>
                  </a:lnTo>
                  <a:lnTo>
                    <a:pt x="2947237" y="3242920"/>
                  </a:lnTo>
                  <a:lnTo>
                    <a:pt x="2959891" y="3275005"/>
                  </a:lnTo>
                  <a:lnTo>
                    <a:pt x="2978297" y="3322538"/>
                  </a:lnTo>
                  <a:lnTo>
                    <a:pt x="2995552" y="3380765"/>
                  </a:lnTo>
                  <a:lnTo>
                    <a:pt x="3013958" y="3446123"/>
                  </a:lnTo>
                  <a:lnTo>
                    <a:pt x="3032364" y="3512668"/>
                  </a:lnTo>
                  <a:lnTo>
                    <a:pt x="3053071" y="3573273"/>
                  </a:lnTo>
                  <a:lnTo>
                    <a:pt x="3074928" y="3626747"/>
                  </a:lnTo>
                  <a:lnTo>
                    <a:pt x="2878215" y="3692105"/>
                  </a:lnTo>
                  <a:lnTo>
                    <a:pt x="2687254" y="3747955"/>
                  </a:lnTo>
                  <a:lnTo>
                    <a:pt x="2505497" y="3793112"/>
                  </a:lnTo>
                  <a:lnTo>
                    <a:pt x="2328340" y="3826384"/>
                  </a:lnTo>
                  <a:lnTo>
                    <a:pt x="2155785" y="3850151"/>
                  </a:lnTo>
                  <a:lnTo>
                    <a:pt x="1988983" y="3858469"/>
                  </a:lnTo>
                  <a:lnTo>
                    <a:pt x="1825631" y="3856092"/>
                  </a:lnTo>
                  <a:lnTo>
                    <a:pt x="1666880" y="3840644"/>
                  </a:lnTo>
                  <a:lnTo>
                    <a:pt x="1510430" y="3813313"/>
                  </a:lnTo>
                  <a:lnTo>
                    <a:pt x="1503528" y="3774098"/>
                  </a:lnTo>
                  <a:lnTo>
                    <a:pt x="1495476" y="3728942"/>
                  </a:lnTo>
                  <a:lnTo>
                    <a:pt x="1485122" y="3674280"/>
                  </a:lnTo>
                  <a:lnTo>
                    <a:pt x="1477070" y="3616052"/>
                  </a:lnTo>
                  <a:lnTo>
                    <a:pt x="1465566" y="3553071"/>
                  </a:lnTo>
                  <a:lnTo>
                    <a:pt x="1454062" y="3488902"/>
                  </a:lnTo>
                  <a:lnTo>
                    <a:pt x="1441408" y="3425921"/>
                  </a:lnTo>
                  <a:lnTo>
                    <a:pt x="1426454" y="3365317"/>
                  </a:lnTo>
                  <a:lnTo>
                    <a:pt x="1411499" y="3307089"/>
                  </a:lnTo>
                  <a:lnTo>
                    <a:pt x="1393093" y="3255992"/>
                  </a:lnTo>
                  <a:lnTo>
                    <a:pt x="1373537" y="3212024"/>
                  </a:lnTo>
                  <a:lnTo>
                    <a:pt x="1352830" y="3177563"/>
                  </a:lnTo>
                  <a:lnTo>
                    <a:pt x="1329823" y="3156173"/>
                  </a:lnTo>
                  <a:lnTo>
                    <a:pt x="1304515" y="3145478"/>
                  </a:lnTo>
                  <a:lnTo>
                    <a:pt x="1275756" y="3140725"/>
                  </a:lnTo>
                  <a:lnTo>
                    <a:pt x="1242395" y="3143102"/>
                  </a:lnTo>
                  <a:lnTo>
                    <a:pt x="1209035" y="3147855"/>
                  </a:lnTo>
                  <a:lnTo>
                    <a:pt x="1177975" y="3156173"/>
                  </a:lnTo>
                  <a:lnTo>
                    <a:pt x="1148065" y="3164491"/>
                  </a:lnTo>
                  <a:lnTo>
                    <a:pt x="1120456" y="3172809"/>
                  </a:lnTo>
                  <a:lnTo>
                    <a:pt x="1099750" y="3179939"/>
                  </a:lnTo>
                  <a:lnTo>
                    <a:pt x="1050284" y="3196576"/>
                  </a:lnTo>
                  <a:lnTo>
                    <a:pt x="993916" y="3212024"/>
                  </a:lnTo>
                  <a:lnTo>
                    <a:pt x="930646" y="3225095"/>
                  </a:lnTo>
                  <a:lnTo>
                    <a:pt x="863925" y="3233414"/>
                  </a:lnTo>
                  <a:lnTo>
                    <a:pt x="797204" y="3240544"/>
                  </a:lnTo>
                  <a:lnTo>
                    <a:pt x="729332" y="3242920"/>
                  </a:lnTo>
                  <a:lnTo>
                    <a:pt x="664912" y="3238167"/>
                  </a:lnTo>
                  <a:lnTo>
                    <a:pt x="603942" y="3227472"/>
                  </a:lnTo>
                  <a:lnTo>
                    <a:pt x="570582" y="3219154"/>
                  </a:lnTo>
                  <a:lnTo>
                    <a:pt x="537221" y="3203706"/>
                  </a:lnTo>
                  <a:lnTo>
                    <a:pt x="503860" y="3185881"/>
                  </a:lnTo>
                  <a:lnTo>
                    <a:pt x="475101" y="3164491"/>
                  </a:lnTo>
                  <a:lnTo>
                    <a:pt x="445192" y="3138348"/>
                  </a:lnTo>
                  <a:lnTo>
                    <a:pt x="422184" y="3111017"/>
                  </a:lnTo>
                  <a:lnTo>
                    <a:pt x="406079" y="3076556"/>
                  </a:lnTo>
                  <a:lnTo>
                    <a:pt x="393425" y="3037341"/>
                  </a:lnTo>
                  <a:lnTo>
                    <a:pt x="388824" y="2994562"/>
                  </a:lnTo>
                  <a:lnTo>
                    <a:pt x="393425" y="2947029"/>
                  </a:lnTo>
                  <a:lnTo>
                    <a:pt x="399177" y="2913756"/>
                  </a:lnTo>
                  <a:lnTo>
                    <a:pt x="407230" y="2876918"/>
                  </a:lnTo>
                  <a:lnTo>
                    <a:pt x="416433" y="2838892"/>
                  </a:lnTo>
                  <a:lnTo>
                    <a:pt x="419884" y="2802054"/>
                  </a:lnTo>
                  <a:lnTo>
                    <a:pt x="419884" y="2762840"/>
                  </a:lnTo>
                  <a:lnTo>
                    <a:pt x="409530" y="2728379"/>
                  </a:lnTo>
                  <a:lnTo>
                    <a:pt x="399177" y="2709365"/>
                  </a:lnTo>
                  <a:lnTo>
                    <a:pt x="380771" y="2691541"/>
                  </a:lnTo>
                  <a:lnTo>
                    <a:pt x="361215" y="2678469"/>
                  </a:lnTo>
                  <a:lnTo>
                    <a:pt x="340508" y="2667774"/>
                  </a:lnTo>
                  <a:lnTo>
                    <a:pt x="319802" y="2652326"/>
                  </a:lnTo>
                  <a:lnTo>
                    <a:pt x="303697" y="2635690"/>
                  </a:lnTo>
                  <a:lnTo>
                    <a:pt x="291043" y="2614300"/>
                  </a:lnTo>
                  <a:lnTo>
                    <a:pt x="286441" y="2590534"/>
                  </a:lnTo>
                  <a:lnTo>
                    <a:pt x="288742" y="2566767"/>
                  </a:lnTo>
                  <a:lnTo>
                    <a:pt x="296794" y="2544189"/>
                  </a:lnTo>
                  <a:lnTo>
                    <a:pt x="307148" y="2525176"/>
                  </a:lnTo>
                  <a:lnTo>
                    <a:pt x="314050" y="2506163"/>
                  </a:lnTo>
                  <a:lnTo>
                    <a:pt x="280689" y="2482397"/>
                  </a:lnTo>
                  <a:lnTo>
                    <a:pt x="257682" y="2458630"/>
                  </a:lnTo>
                  <a:lnTo>
                    <a:pt x="245028" y="2434864"/>
                  </a:lnTo>
                  <a:lnTo>
                    <a:pt x="242727" y="2408721"/>
                  </a:lnTo>
                  <a:lnTo>
                    <a:pt x="246178" y="2384955"/>
                  </a:lnTo>
                  <a:lnTo>
                    <a:pt x="255381" y="2358812"/>
                  </a:lnTo>
                  <a:lnTo>
                    <a:pt x="268035" y="2332669"/>
                  </a:lnTo>
                  <a:lnTo>
                    <a:pt x="281840" y="2306526"/>
                  </a:lnTo>
                  <a:lnTo>
                    <a:pt x="294494" y="2279194"/>
                  </a:lnTo>
                  <a:lnTo>
                    <a:pt x="307148" y="2253051"/>
                  </a:lnTo>
                  <a:lnTo>
                    <a:pt x="314050" y="2224532"/>
                  </a:lnTo>
                  <a:lnTo>
                    <a:pt x="291043" y="2203142"/>
                  </a:lnTo>
                  <a:lnTo>
                    <a:pt x="258832" y="2186505"/>
                  </a:lnTo>
                  <a:lnTo>
                    <a:pt x="223171" y="2171057"/>
                  </a:lnTo>
                  <a:lnTo>
                    <a:pt x="186359" y="2157986"/>
                  </a:lnTo>
                  <a:lnTo>
                    <a:pt x="148397" y="2144914"/>
                  </a:lnTo>
                  <a:lnTo>
                    <a:pt x="110435" y="2131843"/>
                  </a:lnTo>
                  <a:lnTo>
                    <a:pt x="74774" y="2116395"/>
                  </a:lnTo>
                  <a:lnTo>
                    <a:pt x="46015" y="2099758"/>
                  </a:lnTo>
                  <a:lnTo>
                    <a:pt x="20707" y="2075992"/>
                  </a:lnTo>
                  <a:lnTo>
                    <a:pt x="5752" y="2047472"/>
                  </a:lnTo>
                  <a:lnTo>
                    <a:pt x="0" y="2017764"/>
                  </a:lnTo>
                  <a:lnTo>
                    <a:pt x="4602" y="1989245"/>
                  </a:lnTo>
                  <a:lnTo>
                    <a:pt x="14955" y="1963102"/>
                  </a:lnTo>
                  <a:lnTo>
                    <a:pt x="31060" y="1941712"/>
                  </a:lnTo>
                  <a:lnTo>
                    <a:pt x="50616" y="1920322"/>
                  </a:lnTo>
                  <a:lnTo>
                    <a:pt x="69022" y="1902497"/>
                  </a:lnTo>
                  <a:lnTo>
                    <a:pt x="83977" y="1888238"/>
                  </a:lnTo>
                  <a:lnTo>
                    <a:pt x="127691" y="1835952"/>
                  </a:lnTo>
                  <a:lnTo>
                    <a:pt x="173705" y="1788419"/>
                  </a:lnTo>
                  <a:lnTo>
                    <a:pt x="219720" y="1740886"/>
                  </a:lnTo>
                  <a:lnTo>
                    <a:pt x="263434" y="1688600"/>
                  </a:lnTo>
                  <a:lnTo>
                    <a:pt x="304847" y="1637503"/>
                  </a:lnTo>
                  <a:lnTo>
                    <a:pt x="342809" y="1579275"/>
                  </a:lnTo>
                  <a:lnTo>
                    <a:pt x="373869" y="1516294"/>
                  </a:lnTo>
                  <a:lnTo>
                    <a:pt x="391124" y="1464008"/>
                  </a:lnTo>
                  <a:lnTo>
                    <a:pt x="396876" y="1412910"/>
                  </a:lnTo>
                  <a:lnTo>
                    <a:pt x="396876" y="1358248"/>
                  </a:lnTo>
                  <a:lnTo>
                    <a:pt x="395726" y="1300020"/>
                  </a:lnTo>
                  <a:lnTo>
                    <a:pt x="393425" y="1241793"/>
                  </a:lnTo>
                  <a:lnTo>
                    <a:pt x="395726" y="1178812"/>
                  </a:lnTo>
                  <a:lnTo>
                    <a:pt x="401478" y="1112266"/>
                  </a:lnTo>
                  <a:lnTo>
                    <a:pt x="465898" y="837764"/>
                  </a:lnTo>
                  <a:lnTo>
                    <a:pt x="506161" y="737946"/>
                  </a:lnTo>
                  <a:lnTo>
                    <a:pt x="554476" y="645257"/>
                  </a:lnTo>
                  <a:lnTo>
                    <a:pt x="610844" y="558510"/>
                  </a:lnTo>
                  <a:lnTo>
                    <a:pt x="675265" y="476516"/>
                  </a:lnTo>
                  <a:lnTo>
                    <a:pt x="746588" y="401652"/>
                  </a:lnTo>
                  <a:lnTo>
                    <a:pt x="823662" y="332729"/>
                  </a:lnTo>
                  <a:lnTo>
                    <a:pt x="907639" y="269748"/>
                  </a:lnTo>
                  <a:lnTo>
                    <a:pt x="995067" y="213897"/>
                  </a:lnTo>
                  <a:lnTo>
                    <a:pt x="1089397" y="163988"/>
                  </a:lnTo>
                  <a:lnTo>
                    <a:pt x="1186027" y="122397"/>
                  </a:lnTo>
                  <a:lnTo>
                    <a:pt x="1283808" y="85559"/>
                  </a:lnTo>
                  <a:lnTo>
                    <a:pt x="1612813" y="106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1311A5E-4709-978C-D5D2-6702E394B705}"/>
                </a:ext>
              </a:extLst>
            </p:cNvPr>
            <p:cNvSpPr/>
            <p:nvPr/>
          </p:nvSpPr>
          <p:spPr>
            <a:xfrm>
              <a:off x="8077282" y="3367084"/>
              <a:ext cx="648072" cy="64807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74" name="Freeform 9">
              <a:extLst>
                <a:ext uri="{FF2B5EF4-FFF2-40B4-BE49-F238E27FC236}">
                  <a16:creationId xmlns:a16="http://schemas.microsoft.com/office/drawing/2014/main" id="{5E84E8BE-A32B-2843-AD13-5E7E75AD84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34469" y="3497030"/>
              <a:ext cx="347424" cy="388181"/>
            </a:xfrm>
            <a:custGeom>
              <a:avLst/>
              <a:gdLst>
                <a:gd name="T0" fmla="*/ 2069 w 3657"/>
                <a:gd name="T1" fmla="*/ 2744 h 4086"/>
                <a:gd name="T2" fmla="*/ 1988 w 3657"/>
                <a:gd name="T3" fmla="*/ 3306 h 4086"/>
                <a:gd name="T4" fmla="*/ 1926 w 3657"/>
                <a:gd name="T5" fmla="*/ 3584 h 4086"/>
                <a:gd name="T6" fmla="*/ 1591 w 3657"/>
                <a:gd name="T7" fmla="*/ 3678 h 4086"/>
                <a:gd name="T8" fmla="*/ 1193 w 3657"/>
                <a:gd name="T9" fmla="*/ 3775 h 4086"/>
                <a:gd name="T10" fmla="*/ 520 w 3657"/>
                <a:gd name="T11" fmla="*/ 4064 h 4086"/>
                <a:gd name="T12" fmla="*/ 226 w 3657"/>
                <a:gd name="T13" fmla="*/ 4068 h 4086"/>
                <a:gd name="T14" fmla="*/ 117 w 3657"/>
                <a:gd name="T15" fmla="*/ 3860 h 4086"/>
                <a:gd name="T16" fmla="*/ 160 w 3657"/>
                <a:gd name="T17" fmla="*/ 3584 h 4086"/>
                <a:gd name="T18" fmla="*/ 89 w 3657"/>
                <a:gd name="T19" fmla="*/ 3368 h 4086"/>
                <a:gd name="T20" fmla="*/ 477 w 3657"/>
                <a:gd name="T21" fmla="*/ 3340 h 4086"/>
                <a:gd name="T22" fmla="*/ 746 w 3657"/>
                <a:gd name="T23" fmla="*/ 3320 h 4086"/>
                <a:gd name="T24" fmla="*/ 1097 w 3657"/>
                <a:gd name="T25" fmla="*/ 3288 h 4086"/>
                <a:gd name="T26" fmla="*/ 1202 w 3657"/>
                <a:gd name="T27" fmla="*/ 3084 h 4086"/>
                <a:gd name="T28" fmla="*/ 1166 w 3657"/>
                <a:gd name="T29" fmla="*/ 2715 h 4086"/>
                <a:gd name="T30" fmla="*/ 1386 w 3657"/>
                <a:gd name="T31" fmla="*/ 2597 h 4086"/>
                <a:gd name="T32" fmla="*/ 1580 w 3657"/>
                <a:gd name="T33" fmla="*/ 2793 h 4086"/>
                <a:gd name="T34" fmla="*/ 1822 w 3657"/>
                <a:gd name="T35" fmla="*/ 2777 h 4086"/>
                <a:gd name="T36" fmla="*/ 413 w 3657"/>
                <a:gd name="T37" fmla="*/ 1677 h 4086"/>
                <a:gd name="T38" fmla="*/ 264 w 3657"/>
                <a:gd name="T39" fmla="*/ 1762 h 4086"/>
                <a:gd name="T40" fmla="*/ 337 w 3657"/>
                <a:gd name="T41" fmla="*/ 1973 h 4086"/>
                <a:gd name="T42" fmla="*/ 382 w 3657"/>
                <a:gd name="T43" fmla="*/ 2137 h 4086"/>
                <a:gd name="T44" fmla="*/ 422 w 3657"/>
                <a:gd name="T45" fmla="*/ 2282 h 4086"/>
                <a:gd name="T46" fmla="*/ 684 w 3657"/>
                <a:gd name="T47" fmla="*/ 2191 h 4086"/>
                <a:gd name="T48" fmla="*/ 766 w 3657"/>
                <a:gd name="T49" fmla="*/ 1906 h 4086"/>
                <a:gd name="T50" fmla="*/ 535 w 3657"/>
                <a:gd name="T51" fmla="*/ 1689 h 4086"/>
                <a:gd name="T52" fmla="*/ 2260 w 3657"/>
                <a:gd name="T53" fmla="*/ 28 h 4086"/>
                <a:gd name="T54" fmla="*/ 2949 w 3657"/>
                <a:gd name="T55" fmla="*/ 258 h 4086"/>
                <a:gd name="T56" fmla="*/ 3400 w 3657"/>
                <a:gd name="T57" fmla="*/ 766 h 4086"/>
                <a:gd name="T58" fmla="*/ 3646 w 3657"/>
                <a:gd name="T59" fmla="*/ 1468 h 4086"/>
                <a:gd name="T60" fmla="*/ 3557 w 3657"/>
                <a:gd name="T61" fmla="*/ 2180 h 4086"/>
                <a:gd name="T62" fmla="*/ 3113 w 3657"/>
                <a:gd name="T63" fmla="*/ 2711 h 4086"/>
                <a:gd name="T64" fmla="*/ 2695 w 3657"/>
                <a:gd name="T65" fmla="*/ 2897 h 4086"/>
                <a:gd name="T66" fmla="*/ 2440 w 3657"/>
                <a:gd name="T67" fmla="*/ 2840 h 4086"/>
                <a:gd name="T68" fmla="*/ 2269 w 3657"/>
                <a:gd name="T69" fmla="*/ 2600 h 4086"/>
                <a:gd name="T70" fmla="*/ 1911 w 3657"/>
                <a:gd name="T71" fmla="*/ 2473 h 4086"/>
                <a:gd name="T72" fmla="*/ 1382 w 3657"/>
                <a:gd name="T73" fmla="*/ 2513 h 4086"/>
                <a:gd name="T74" fmla="*/ 982 w 3657"/>
                <a:gd name="T75" fmla="*/ 2664 h 4086"/>
                <a:gd name="T76" fmla="*/ 689 w 3657"/>
                <a:gd name="T77" fmla="*/ 2731 h 4086"/>
                <a:gd name="T78" fmla="*/ 526 w 3657"/>
                <a:gd name="T79" fmla="*/ 2584 h 4086"/>
                <a:gd name="T80" fmla="*/ 437 w 3657"/>
                <a:gd name="T81" fmla="*/ 2433 h 4086"/>
                <a:gd name="T82" fmla="*/ 498 w 3657"/>
                <a:gd name="T83" fmla="*/ 2693 h 4086"/>
                <a:gd name="T84" fmla="*/ 729 w 3657"/>
                <a:gd name="T85" fmla="*/ 2806 h 4086"/>
                <a:gd name="T86" fmla="*/ 1017 w 3657"/>
                <a:gd name="T87" fmla="*/ 2728 h 4086"/>
                <a:gd name="T88" fmla="*/ 957 w 3657"/>
                <a:gd name="T89" fmla="*/ 3040 h 4086"/>
                <a:gd name="T90" fmla="*/ 657 w 3657"/>
                <a:gd name="T91" fmla="*/ 3080 h 4086"/>
                <a:gd name="T92" fmla="*/ 293 w 3657"/>
                <a:gd name="T93" fmla="*/ 3015 h 4086"/>
                <a:gd name="T94" fmla="*/ 60 w 3657"/>
                <a:gd name="T95" fmla="*/ 2966 h 4086"/>
                <a:gd name="T96" fmla="*/ 109 w 3657"/>
                <a:gd name="T97" fmla="*/ 2780 h 4086"/>
                <a:gd name="T98" fmla="*/ 244 w 3657"/>
                <a:gd name="T99" fmla="*/ 2578 h 4086"/>
                <a:gd name="T100" fmla="*/ 246 w 3657"/>
                <a:gd name="T101" fmla="*/ 2397 h 4086"/>
                <a:gd name="T102" fmla="*/ 58 w 3657"/>
                <a:gd name="T103" fmla="*/ 2204 h 4086"/>
                <a:gd name="T104" fmla="*/ 28 w 3657"/>
                <a:gd name="T105" fmla="*/ 2044 h 4086"/>
                <a:gd name="T106" fmla="*/ 200 w 3657"/>
                <a:gd name="T107" fmla="*/ 1904 h 4086"/>
                <a:gd name="T108" fmla="*/ 171 w 3657"/>
                <a:gd name="T109" fmla="*/ 1700 h 4086"/>
                <a:gd name="T110" fmla="*/ 173 w 3657"/>
                <a:gd name="T111" fmla="*/ 1388 h 4086"/>
                <a:gd name="T112" fmla="*/ 329 w 3657"/>
                <a:gd name="T113" fmla="*/ 820 h 4086"/>
                <a:gd name="T114" fmla="*/ 717 w 3657"/>
                <a:gd name="T115" fmla="*/ 360 h 4086"/>
                <a:gd name="T116" fmla="*/ 1566 w 3657"/>
                <a:gd name="T117" fmla="*/ 17 h 4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7" h="4086">
                  <a:moveTo>
                    <a:pt x="1329" y="2660"/>
                  </a:moveTo>
                  <a:lnTo>
                    <a:pt x="1326" y="2668"/>
                  </a:lnTo>
                  <a:lnTo>
                    <a:pt x="1333" y="2660"/>
                  </a:lnTo>
                  <a:lnTo>
                    <a:pt x="1329" y="2660"/>
                  </a:lnTo>
                  <a:close/>
                  <a:moveTo>
                    <a:pt x="1993" y="2577"/>
                  </a:moveTo>
                  <a:lnTo>
                    <a:pt x="2133" y="2617"/>
                  </a:lnTo>
                  <a:lnTo>
                    <a:pt x="2069" y="2744"/>
                  </a:lnTo>
                  <a:lnTo>
                    <a:pt x="1993" y="3008"/>
                  </a:lnTo>
                  <a:lnTo>
                    <a:pt x="1984" y="3058"/>
                  </a:lnTo>
                  <a:lnTo>
                    <a:pt x="1980" y="3109"/>
                  </a:lnTo>
                  <a:lnTo>
                    <a:pt x="1980" y="3160"/>
                  </a:lnTo>
                  <a:lnTo>
                    <a:pt x="1982" y="3209"/>
                  </a:lnTo>
                  <a:lnTo>
                    <a:pt x="1984" y="3258"/>
                  </a:lnTo>
                  <a:lnTo>
                    <a:pt x="1988" y="3306"/>
                  </a:lnTo>
                  <a:lnTo>
                    <a:pt x="1989" y="3353"/>
                  </a:lnTo>
                  <a:lnTo>
                    <a:pt x="1989" y="3397"/>
                  </a:lnTo>
                  <a:lnTo>
                    <a:pt x="1988" y="3440"/>
                  </a:lnTo>
                  <a:lnTo>
                    <a:pt x="1980" y="3480"/>
                  </a:lnTo>
                  <a:lnTo>
                    <a:pt x="1969" y="3518"/>
                  </a:lnTo>
                  <a:lnTo>
                    <a:pt x="1951" y="3553"/>
                  </a:lnTo>
                  <a:lnTo>
                    <a:pt x="1926" y="3584"/>
                  </a:lnTo>
                  <a:lnTo>
                    <a:pt x="1893" y="3613"/>
                  </a:lnTo>
                  <a:lnTo>
                    <a:pt x="1851" y="3635"/>
                  </a:lnTo>
                  <a:lnTo>
                    <a:pt x="1806" y="3653"/>
                  </a:lnTo>
                  <a:lnTo>
                    <a:pt x="1757" y="3664"/>
                  </a:lnTo>
                  <a:lnTo>
                    <a:pt x="1702" y="3671"/>
                  </a:lnTo>
                  <a:lnTo>
                    <a:pt x="1648" y="3675"/>
                  </a:lnTo>
                  <a:lnTo>
                    <a:pt x="1591" y="3678"/>
                  </a:lnTo>
                  <a:lnTo>
                    <a:pt x="1535" y="3682"/>
                  </a:lnTo>
                  <a:lnTo>
                    <a:pt x="1477" y="3686"/>
                  </a:lnTo>
                  <a:lnTo>
                    <a:pt x="1422" y="3691"/>
                  </a:lnTo>
                  <a:lnTo>
                    <a:pt x="1368" y="3702"/>
                  </a:lnTo>
                  <a:lnTo>
                    <a:pt x="1317" y="3717"/>
                  </a:lnTo>
                  <a:lnTo>
                    <a:pt x="1253" y="3742"/>
                  </a:lnTo>
                  <a:lnTo>
                    <a:pt x="1193" y="3775"/>
                  </a:lnTo>
                  <a:lnTo>
                    <a:pt x="1133" y="3811"/>
                  </a:lnTo>
                  <a:lnTo>
                    <a:pt x="1077" y="3849"/>
                  </a:lnTo>
                  <a:lnTo>
                    <a:pt x="1018" y="3888"/>
                  </a:lnTo>
                  <a:lnTo>
                    <a:pt x="962" y="3924"/>
                  </a:lnTo>
                  <a:lnTo>
                    <a:pt x="902" y="3957"/>
                  </a:lnTo>
                  <a:lnTo>
                    <a:pt x="840" y="3984"/>
                  </a:lnTo>
                  <a:lnTo>
                    <a:pt x="520" y="4064"/>
                  </a:lnTo>
                  <a:lnTo>
                    <a:pt x="482" y="4073"/>
                  </a:lnTo>
                  <a:lnTo>
                    <a:pt x="438" y="4080"/>
                  </a:lnTo>
                  <a:lnTo>
                    <a:pt x="395" y="4084"/>
                  </a:lnTo>
                  <a:lnTo>
                    <a:pt x="351" y="4086"/>
                  </a:lnTo>
                  <a:lnTo>
                    <a:pt x="308" y="4084"/>
                  </a:lnTo>
                  <a:lnTo>
                    <a:pt x="264" y="4078"/>
                  </a:lnTo>
                  <a:lnTo>
                    <a:pt x="226" y="4068"/>
                  </a:lnTo>
                  <a:lnTo>
                    <a:pt x="191" y="4053"/>
                  </a:lnTo>
                  <a:lnTo>
                    <a:pt x="160" y="4031"/>
                  </a:lnTo>
                  <a:lnTo>
                    <a:pt x="137" y="4004"/>
                  </a:lnTo>
                  <a:lnTo>
                    <a:pt x="122" y="3973"/>
                  </a:lnTo>
                  <a:lnTo>
                    <a:pt x="115" y="3938"/>
                  </a:lnTo>
                  <a:lnTo>
                    <a:pt x="113" y="3900"/>
                  </a:lnTo>
                  <a:lnTo>
                    <a:pt x="117" y="3860"/>
                  </a:lnTo>
                  <a:lnTo>
                    <a:pt x="124" y="3817"/>
                  </a:lnTo>
                  <a:lnTo>
                    <a:pt x="133" y="3775"/>
                  </a:lnTo>
                  <a:lnTo>
                    <a:pt x="142" y="3731"/>
                  </a:lnTo>
                  <a:lnTo>
                    <a:pt x="151" y="3691"/>
                  </a:lnTo>
                  <a:lnTo>
                    <a:pt x="158" y="3651"/>
                  </a:lnTo>
                  <a:lnTo>
                    <a:pt x="162" y="3617"/>
                  </a:lnTo>
                  <a:lnTo>
                    <a:pt x="160" y="3584"/>
                  </a:lnTo>
                  <a:lnTo>
                    <a:pt x="153" y="3551"/>
                  </a:lnTo>
                  <a:lnTo>
                    <a:pt x="140" y="3520"/>
                  </a:lnTo>
                  <a:lnTo>
                    <a:pt x="124" y="3489"/>
                  </a:lnTo>
                  <a:lnTo>
                    <a:pt x="108" y="3460"/>
                  </a:lnTo>
                  <a:lnTo>
                    <a:pt x="93" y="3429"/>
                  </a:lnTo>
                  <a:lnTo>
                    <a:pt x="88" y="3398"/>
                  </a:lnTo>
                  <a:lnTo>
                    <a:pt x="89" y="3368"/>
                  </a:lnTo>
                  <a:lnTo>
                    <a:pt x="142" y="3378"/>
                  </a:lnTo>
                  <a:lnTo>
                    <a:pt x="153" y="3340"/>
                  </a:lnTo>
                  <a:lnTo>
                    <a:pt x="277" y="3360"/>
                  </a:lnTo>
                  <a:lnTo>
                    <a:pt x="297" y="3406"/>
                  </a:lnTo>
                  <a:lnTo>
                    <a:pt x="337" y="3408"/>
                  </a:lnTo>
                  <a:lnTo>
                    <a:pt x="366" y="3348"/>
                  </a:lnTo>
                  <a:lnTo>
                    <a:pt x="477" y="3340"/>
                  </a:lnTo>
                  <a:lnTo>
                    <a:pt x="509" y="3404"/>
                  </a:lnTo>
                  <a:lnTo>
                    <a:pt x="535" y="3402"/>
                  </a:lnTo>
                  <a:lnTo>
                    <a:pt x="553" y="3340"/>
                  </a:lnTo>
                  <a:lnTo>
                    <a:pt x="686" y="3324"/>
                  </a:lnTo>
                  <a:lnTo>
                    <a:pt x="708" y="3378"/>
                  </a:lnTo>
                  <a:lnTo>
                    <a:pt x="720" y="3377"/>
                  </a:lnTo>
                  <a:lnTo>
                    <a:pt x="746" y="3320"/>
                  </a:lnTo>
                  <a:lnTo>
                    <a:pt x="849" y="3308"/>
                  </a:lnTo>
                  <a:lnTo>
                    <a:pt x="866" y="3346"/>
                  </a:lnTo>
                  <a:lnTo>
                    <a:pt x="924" y="3333"/>
                  </a:lnTo>
                  <a:lnTo>
                    <a:pt x="933" y="3288"/>
                  </a:lnTo>
                  <a:lnTo>
                    <a:pt x="1060" y="3268"/>
                  </a:lnTo>
                  <a:lnTo>
                    <a:pt x="1062" y="3298"/>
                  </a:lnTo>
                  <a:lnTo>
                    <a:pt x="1097" y="3288"/>
                  </a:lnTo>
                  <a:lnTo>
                    <a:pt x="1128" y="3273"/>
                  </a:lnTo>
                  <a:lnTo>
                    <a:pt x="1155" y="3258"/>
                  </a:lnTo>
                  <a:lnTo>
                    <a:pt x="1175" y="3238"/>
                  </a:lnTo>
                  <a:lnTo>
                    <a:pt x="1189" y="3217"/>
                  </a:lnTo>
                  <a:lnTo>
                    <a:pt x="1198" y="3177"/>
                  </a:lnTo>
                  <a:lnTo>
                    <a:pt x="1202" y="3133"/>
                  </a:lnTo>
                  <a:lnTo>
                    <a:pt x="1202" y="3084"/>
                  </a:lnTo>
                  <a:lnTo>
                    <a:pt x="1197" y="3031"/>
                  </a:lnTo>
                  <a:lnTo>
                    <a:pt x="1189" y="2978"/>
                  </a:lnTo>
                  <a:lnTo>
                    <a:pt x="1182" y="2922"/>
                  </a:lnTo>
                  <a:lnTo>
                    <a:pt x="1173" y="2868"/>
                  </a:lnTo>
                  <a:lnTo>
                    <a:pt x="1168" y="2813"/>
                  </a:lnTo>
                  <a:lnTo>
                    <a:pt x="1164" y="2762"/>
                  </a:lnTo>
                  <a:lnTo>
                    <a:pt x="1166" y="2715"/>
                  </a:lnTo>
                  <a:lnTo>
                    <a:pt x="1173" y="2671"/>
                  </a:lnTo>
                  <a:lnTo>
                    <a:pt x="1206" y="2664"/>
                  </a:lnTo>
                  <a:lnTo>
                    <a:pt x="1240" y="2651"/>
                  </a:lnTo>
                  <a:lnTo>
                    <a:pt x="1277" y="2637"/>
                  </a:lnTo>
                  <a:lnTo>
                    <a:pt x="1313" y="2620"/>
                  </a:lnTo>
                  <a:lnTo>
                    <a:pt x="1349" y="2608"/>
                  </a:lnTo>
                  <a:lnTo>
                    <a:pt x="1386" y="2597"/>
                  </a:lnTo>
                  <a:lnTo>
                    <a:pt x="1420" y="2591"/>
                  </a:lnTo>
                  <a:lnTo>
                    <a:pt x="1453" y="2591"/>
                  </a:lnTo>
                  <a:lnTo>
                    <a:pt x="1473" y="2649"/>
                  </a:lnTo>
                  <a:lnTo>
                    <a:pt x="1495" y="2697"/>
                  </a:lnTo>
                  <a:lnTo>
                    <a:pt x="1520" y="2737"/>
                  </a:lnTo>
                  <a:lnTo>
                    <a:pt x="1549" y="2768"/>
                  </a:lnTo>
                  <a:lnTo>
                    <a:pt x="1580" y="2793"/>
                  </a:lnTo>
                  <a:lnTo>
                    <a:pt x="1613" y="2809"/>
                  </a:lnTo>
                  <a:lnTo>
                    <a:pt x="1646" y="2818"/>
                  </a:lnTo>
                  <a:lnTo>
                    <a:pt x="1682" y="2822"/>
                  </a:lnTo>
                  <a:lnTo>
                    <a:pt x="1717" y="2818"/>
                  </a:lnTo>
                  <a:lnTo>
                    <a:pt x="1753" y="2809"/>
                  </a:lnTo>
                  <a:lnTo>
                    <a:pt x="1788" y="2795"/>
                  </a:lnTo>
                  <a:lnTo>
                    <a:pt x="1822" y="2777"/>
                  </a:lnTo>
                  <a:lnTo>
                    <a:pt x="1857" y="2751"/>
                  </a:lnTo>
                  <a:lnTo>
                    <a:pt x="1888" y="2724"/>
                  </a:lnTo>
                  <a:lnTo>
                    <a:pt x="1918" y="2691"/>
                  </a:lnTo>
                  <a:lnTo>
                    <a:pt x="1946" y="2657"/>
                  </a:lnTo>
                  <a:lnTo>
                    <a:pt x="1971" y="2617"/>
                  </a:lnTo>
                  <a:lnTo>
                    <a:pt x="1993" y="2577"/>
                  </a:lnTo>
                  <a:close/>
                  <a:moveTo>
                    <a:pt x="413" y="1677"/>
                  </a:moveTo>
                  <a:lnTo>
                    <a:pt x="389" y="1686"/>
                  </a:lnTo>
                  <a:lnTo>
                    <a:pt x="364" y="1693"/>
                  </a:lnTo>
                  <a:lnTo>
                    <a:pt x="338" y="1700"/>
                  </a:lnTo>
                  <a:lnTo>
                    <a:pt x="315" y="1709"/>
                  </a:lnTo>
                  <a:lnTo>
                    <a:pt x="293" y="1720"/>
                  </a:lnTo>
                  <a:lnTo>
                    <a:pt x="277" y="1737"/>
                  </a:lnTo>
                  <a:lnTo>
                    <a:pt x="264" y="1762"/>
                  </a:lnTo>
                  <a:lnTo>
                    <a:pt x="260" y="1789"/>
                  </a:lnTo>
                  <a:lnTo>
                    <a:pt x="264" y="1818"/>
                  </a:lnTo>
                  <a:lnTo>
                    <a:pt x="273" y="1849"/>
                  </a:lnTo>
                  <a:lnTo>
                    <a:pt x="286" y="1882"/>
                  </a:lnTo>
                  <a:lnTo>
                    <a:pt x="302" y="1913"/>
                  </a:lnTo>
                  <a:lnTo>
                    <a:pt x="318" y="1944"/>
                  </a:lnTo>
                  <a:lnTo>
                    <a:pt x="337" y="1973"/>
                  </a:lnTo>
                  <a:lnTo>
                    <a:pt x="351" y="2000"/>
                  </a:lnTo>
                  <a:lnTo>
                    <a:pt x="364" y="2024"/>
                  </a:lnTo>
                  <a:lnTo>
                    <a:pt x="373" y="2044"/>
                  </a:lnTo>
                  <a:lnTo>
                    <a:pt x="377" y="2064"/>
                  </a:lnTo>
                  <a:lnTo>
                    <a:pt x="380" y="2088"/>
                  </a:lnTo>
                  <a:lnTo>
                    <a:pt x="382" y="2111"/>
                  </a:lnTo>
                  <a:lnTo>
                    <a:pt x="382" y="2137"/>
                  </a:lnTo>
                  <a:lnTo>
                    <a:pt x="382" y="2162"/>
                  </a:lnTo>
                  <a:lnTo>
                    <a:pt x="384" y="2188"/>
                  </a:lnTo>
                  <a:lnTo>
                    <a:pt x="388" y="2211"/>
                  </a:lnTo>
                  <a:lnTo>
                    <a:pt x="391" y="2233"/>
                  </a:lnTo>
                  <a:lnTo>
                    <a:pt x="398" y="2253"/>
                  </a:lnTo>
                  <a:lnTo>
                    <a:pt x="409" y="2269"/>
                  </a:lnTo>
                  <a:lnTo>
                    <a:pt x="422" y="2282"/>
                  </a:lnTo>
                  <a:lnTo>
                    <a:pt x="440" y="2289"/>
                  </a:lnTo>
                  <a:lnTo>
                    <a:pt x="464" y="2291"/>
                  </a:lnTo>
                  <a:lnTo>
                    <a:pt x="493" y="2288"/>
                  </a:lnTo>
                  <a:lnTo>
                    <a:pt x="551" y="2271"/>
                  </a:lnTo>
                  <a:lnTo>
                    <a:pt x="602" y="2249"/>
                  </a:lnTo>
                  <a:lnTo>
                    <a:pt x="646" y="2222"/>
                  </a:lnTo>
                  <a:lnTo>
                    <a:pt x="684" y="2191"/>
                  </a:lnTo>
                  <a:lnTo>
                    <a:pt x="715" y="2155"/>
                  </a:lnTo>
                  <a:lnTo>
                    <a:pt x="740" y="2117"/>
                  </a:lnTo>
                  <a:lnTo>
                    <a:pt x="758" y="2075"/>
                  </a:lnTo>
                  <a:lnTo>
                    <a:pt x="769" y="2033"/>
                  </a:lnTo>
                  <a:lnTo>
                    <a:pt x="775" y="1991"/>
                  </a:lnTo>
                  <a:lnTo>
                    <a:pt x="773" y="1948"/>
                  </a:lnTo>
                  <a:lnTo>
                    <a:pt x="766" y="1906"/>
                  </a:lnTo>
                  <a:lnTo>
                    <a:pt x="751" y="1864"/>
                  </a:lnTo>
                  <a:lnTo>
                    <a:pt x="731" y="1826"/>
                  </a:lnTo>
                  <a:lnTo>
                    <a:pt x="704" y="1789"/>
                  </a:lnTo>
                  <a:lnTo>
                    <a:pt x="671" y="1757"/>
                  </a:lnTo>
                  <a:lnTo>
                    <a:pt x="633" y="1729"/>
                  </a:lnTo>
                  <a:lnTo>
                    <a:pt x="586" y="1706"/>
                  </a:lnTo>
                  <a:lnTo>
                    <a:pt x="535" y="1689"/>
                  </a:lnTo>
                  <a:lnTo>
                    <a:pt x="477" y="1678"/>
                  </a:lnTo>
                  <a:lnTo>
                    <a:pt x="413" y="1677"/>
                  </a:lnTo>
                  <a:close/>
                  <a:moveTo>
                    <a:pt x="1700" y="0"/>
                  </a:moveTo>
                  <a:lnTo>
                    <a:pt x="1855" y="0"/>
                  </a:lnTo>
                  <a:lnTo>
                    <a:pt x="1998" y="4"/>
                  </a:lnTo>
                  <a:lnTo>
                    <a:pt x="2135" y="13"/>
                  </a:lnTo>
                  <a:lnTo>
                    <a:pt x="2260" y="28"/>
                  </a:lnTo>
                  <a:lnTo>
                    <a:pt x="2380" y="46"/>
                  </a:lnTo>
                  <a:lnTo>
                    <a:pt x="2491" y="68"/>
                  </a:lnTo>
                  <a:lnTo>
                    <a:pt x="2595" y="97"/>
                  </a:lnTo>
                  <a:lnTo>
                    <a:pt x="2693" y="129"/>
                  </a:lnTo>
                  <a:lnTo>
                    <a:pt x="2784" y="168"/>
                  </a:lnTo>
                  <a:lnTo>
                    <a:pt x="2869" y="211"/>
                  </a:lnTo>
                  <a:lnTo>
                    <a:pt x="2949" y="258"/>
                  </a:lnTo>
                  <a:lnTo>
                    <a:pt x="3026" y="313"/>
                  </a:lnTo>
                  <a:lnTo>
                    <a:pt x="3097" y="375"/>
                  </a:lnTo>
                  <a:lnTo>
                    <a:pt x="3164" y="440"/>
                  </a:lnTo>
                  <a:lnTo>
                    <a:pt x="3228" y="513"/>
                  </a:lnTo>
                  <a:lnTo>
                    <a:pt x="3288" y="591"/>
                  </a:lnTo>
                  <a:lnTo>
                    <a:pt x="3344" y="675"/>
                  </a:lnTo>
                  <a:lnTo>
                    <a:pt x="3400" y="766"/>
                  </a:lnTo>
                  <a:lnTo>
                    <a:pt x="3453" y="864"/>
                  </a:lnTo>
                  <a:lnTo>
                    <a:pt x="3506" y="968"/>
                  </a:lnTo>
                  <a:lnTo>
                    <a:pt x="3546" y="1062"/>
                  </a:lnTo>
                  <a:lnTo>
                    <a:pt x="3580" y="1158"/>
                  </a:lnTo>
                  <a:lnTo>
                    <a:pt x="3608" y="1258"/>
                  </a:lnTo>
                  <a:lnTo>
                    <a:pt x="3631" y="1362"/>
                  </a:lnTo>
                  <a:lnTo>
                    <a:pt x="3646" y="1468"/>
                  </a:lnTo>
                  <a:lnTo>
                    <a:pt x="3655" y="1573"/>
                  </a:lnTo>
                  <a:lnTo>
                    <a:pt x="3657" y="1678"/>
                  </a:lnTo>
                  <a:lnTo>
                    <a:pt x="3651" y="1782"/>
                  </a:lnTo>
                  <a:lnTo>
                    <a:pt x="3638" y="1886"/>
                  </a:lnTo>
                  <a:lnTo>
                    <a:pt x="3618" y="1988"/>
                  </a:lnTo>
                  <a:lnTo>
                    <a:pt x="3591" y="2086"/>
                  </a:lnTo>
                  <a:lnTo>
                    <a:pt x="3557" y="2180"/>
                  </a:lnTo>
                  <a:lnTo>
                    <a:pt x="3515" y="2271"/>
                  </a:lnTo>
                  <a:lnTo>
                    <a:pt x="3466" y="2357"/>
                  </a:lnTo>
                  <a:lnTo>
                    <a:pt x="3408" y="2437"/>
                  </a:lnTo>
                  <a:lnTo>
                    <a:pt x="3342" y="2513"/>
                  </a:lnTo>
                  <a:lnTo>
                    <a:pt x="3271" y="2586"/>
                  </a:lnTo>
                  <a:lnTo>
                    <a:pt x="3195" y="2651"/>
                  </a:lnTo>
                  <a:lnTo>
                    <a:pt x="3113" y="2711"/>
                  </a:lnTo>
                  <a:lnTo>
                    <a:pt x="3024" y="2766"/>
                  </a:lnTo>
                  <a:lnTo>
                    <a:pt x="2931" y="2815"/>
                  </a:lnTo>
                  <a:lnTo>
                    <a:pt x="2833" y="2857"/>
                  </a:lnTo>
                  <a:lnTo>
                    <a:pt x="2806" y="2866"/>
                  </a:lnTo>
                  <a:lnTo>
                    <a:pt x="2771" y="2877"/>
                  </a:lnTo>
                  <a:lnTo>
                    <a:pt x="2735" y="2888"/>
                  </a:lnTo>
                  <a:lnTo>
                    <a:pt x="2695" y="2897"/>
                  </a:lnTo>
                  <a:lnTo>
                    <a:pt x="2653" y="2904"/>
                  </a:lnTo>
                  <a:lnTo>
                    <a:pt x="2613" y="2908"/>
                  </a:lnTo>
                  <a:lnTo>
                    <a:pt x="2573" y="2906"/>
                  </a:lnTo>
                  <a:lnTo>
                    <a:pt x="2535" y="2900"/>
                  </a:lnTo>
                  <a:lnTo>
                    <a:pt x="2500" y="2888"/>
                  </a:lnTo>
                  <a:lnTo>
                    <a:pt x="2469" y="2868"/>
                  </a:lnTo>
                  <a:lnTo>
                    <a:pt x="2440" y="2840"/>
                  </a:lnTo>
                  <a:lnTo>
                    <a:pt x="2415" y="2808"/>
                  </a:lnTo>
                  <a:lnTo>
                    <a:pt x="2389" y="2771"/>
                  </a:lnTo>
                  <a:lnTo>
                    <a:pt x="2368" y="2735"/>
                  </a:lnTo>
                  <a:lnTo>
                    <a:pt x="2346" y="2698"/>
                  </a:lnTo>
                  <a:lnTo>
                    <a:pt x="2324" y="2664"/>
                  </a:lnTo>
                  <a:lnTo>
                    <a:pt x="2300" y="2633"/>
                  </a:lnTo>
                  <a:lnTo>
                    <a:pt x="2269" y="2600"/>
                  </a:lnTo>
                  <a:lnTo>
                    <a:pt x="2229" y="2571"/>
                  </a:lnTo>
                  <a:lnTo>
                    <a:pt x="2184" y="2548"/>
                  </a:lnTo>
                  <a:lnTo>
                    <a:pt x="2133" y="2528"/>
                  </a:lnTo>
                  <a:lnTo>
                    <a:pt x="2080" y="2511"/>
                  </a:lnTo>
                  <a:lnTo>
                    <a:pt x="2024" y="2497"/>
                  </a:lnTo>
                  <a:lnTo>
                    <a:pt x="1968" y="2484"/>
                  </a:lnTo>
                  <a:lnTo>
                    <a:pt x="1911" y="2473"/>
                  </a:lnTo>
                  <a:lnTo>
                    <a:pt x="1857" y="2464"/>
                  </a:lnTo>
                  <a:lnTo>
                    <a:pt x="1780" y="2455"/>
                  </a:lnTo>
                  <a:lnTo>
                    <a:pt x="1702" y="2455"/>
                  </a:lnTo>
                  <a:lnTo>
                    <a:pt x="1622" y="2462"/>
                  </a:lnTo>
                  <a:lnTo>
                    <a:pt x="1542" y="2475"/>
                  </a:lnTo>
                  <a:lnTo>
                    <a:pt x="1460" y="2493"/>
                  </a:lnTo>
                  <a:lnTo>
                    <a:pt x="1382" y="2513"/>
                  </a:lnTo>
                  <a:lnTo>
                    <a:pt x="1306" y="2538"/>
                  </a:lnTo>
                  <a:lnTo>
                    <a:pt x="1233" y="2564"/>
                  </a:lnTo>
                  <a:lnTo>
                    <a:pt x="1166" y="2589"/>
                  </a:lnTo>
                  <a:lnTo>
                    <a:pt x="1102" y="2613"/>
                  </a:lnTo>
                  <a:lnTo>
                    <a:pt x="1046" y="2637"/>
                  </a:lnTo>
                  <a:lnTo>
                    <a:pt x="1017" y="2648"/>
                  </a:lnTo>
                  <a:lnTo>
                    <a:pt x="982" y="2664"/>
                  </a:lnTo>
                  <a:lnTo>
                    <a:pt x="944" y="2680"/>
                  </a:lnTo>
                  <a:lnTo>
                    <a:pt x="902" y="2697"/>
                  </a:lnTo>
                  <a:lnTo>
                    <a:pt x="858" y="2711"/>
                  </a:lnTo>
                  <a:lnTo>
                    <a:pt x="815" y="2724"/>
                  </a:lnTo>
                  <a:lnTo>
                    <a:pt x="769" y="2733"/>
                  </a:lnTo>
                  <a:lnTo>
                    <a:pt x="728" y="2737"/>
                  </a:lnTo>
                  <a:lnTo>
                    <a:pt x="689" y="2731"/>
                  </a:lnTo>
                  <a:lnTo>
                    <a:pt x="649" y="2720"/>
                  </a:lnTo>
                  <a:lnTo>
                    <a:pt x="617" y="2704"/>
                  </a:lnTo>
                  <a:lnTo>
                    <a:pt x="591" y="2686"/>
                  </a:lnTo>
                  <a:lnTo>
                    <a:pt x="569" y="2662"/>
                  </a:lnTo>
                  <a:lnTo>
                    <a:pt x="551" y="2638"/>
                  </a:lnTo>
                  <a:lnTo>
                    <a:pt x="537" y="2611"/>
                  </a:lnTo>
                  <a:lnTo>
                    <a:pt x="526" y="2584"/>
                  </a:lnTo>
                  <a:lnTo>
                    <a:pt x="515" y="2557"/>
                  </a:lnTo>
                  <a:lnTo>
                    <a:pt x="506" y="2531"/>
                  </a:lnTo>
                  <a:lnTo>
                    <a:pt x="495" y="2506"/>
                  </a:lnTo>
                  <a:lnTo>
                    <a:pt x="484" y="2482"/>
                  </a:lnTo>
                  <a:lnTo>
                    <a:pt x="471" y="2462"/>
                  </a:lnTo>
                  <a:lnTo>
                    <a:pt x="457" y="2446"/>
                  </a:lnTo>
                  <a:lnTo>
                    <a:pt x="437" y="2433"/>
                  </a:lnTo>
                  <a:lnTo>
                    <a:pt x="437" y="2451"/>
                  </a:lnTo>
                  <a:lnTo>
                    <a:pt x="448" y="2491"/>
                  </a:lnTo>
                  <a:lnTo>
                    <a:pt x="455" y="2533"/>
                  </a:lnTo>
                  <a:lnTo>
                    <a:pt x="464" y="2575"/>
                  </a:lnTo>
                  <a:lnTo>
                    <a:pt x="473" y="2617"/>
                  </a:lnTo>
                  <a:lnTo>
                    <a:pt x="484" y="2657"/>
                  </a:lnTo>
                  <a:lnTo>
                    <a:pt x="498" y="2693"/>
                  </a:lnTo>
                  <a:lnTo>
                    <a:pt x="517" y="2724"/>
                  </a:lnTo>
                  <a:lnTo>
                    <a:pt x="546" y="2755"/>
                  </a:lnTo>
                  <a:lnTo>
                    <a:pt x="578" y="2778"/>
                  </a:lnTo>
                  <a:lnTo>
                    <a:pt x="613" y="2795"/>
                  </a:lnTo>
                  <a:lnTo>
                    <a:pt x="649" y="2804"/>
                  </a:lnTo>
                  <a:lnTo>
                    <a:pt x="689" y="2808"/>
                  </a:lnTo>
                  <a:lnTo>
                    <a:pt x="729" y="2806"/>
                  </a:lnTo>
                  <a:lnTo>
                    <a:pt x="771" y="2800"/>
                  </a:lnTo>
                  <a:lnTo>
                    <a:pt x="813" y="2791"/>
                  </a:lnTo>
                  <a:lnTo>
                    <a:pt x="855" y="2780"/>
                  </a:lnTo>
                  <a:lnTo>
                    <a:pt x="898" y="2768"/>
                  </a:lnTo>
                  <a:lnTo>
                    <a:pt x="938" y="2753"/>
                  </a:lnTo>
                  <a:lnTo>
                    <a:pt x="978" y="2740"/>
                  </a:lnTo>
                  <a:lnTo>
                    <a:pt x="1017" y="2728"/>
                  </a:lnTo>
                  <a:lnTo>
                    <a:pt x="1051" y="2717"/>
                  </a:lnTo>
                  <a:lnTo>
                    <a:pt x="1086" y="2708"/>
                  </a:lnTo>
                  <a:lnTo>
                    <a:pt x="1089" y="2713"/>
                  </a:lnTo>
                  <a:lnTo>
                    <a:pt x="1097" y="2968"/>
                  </a:lnTo>
                  <a:lnTo>
                    <a:pt x="1089" y="2969"/>
                  </a:lnTo>
                  <a:lnTo>
                    <a:pt x="1060" y="3020"/>
                  </a:lnTo>
                  <a:lnTo>
                    <a:pt x="957" y="3040"/>
                  </a:lnTo>
                  <a:lnTo>
                    <a:pt x="928" y="2995"/>
                  </a:lnTo>
                  <a:lnTo>
                    <a:pt x="873" y="3002"/>
                  </a:lnTo>
                  <a:lnTo>
                    <a:pt x="857" y="3040"/>
                  </a:lnTo>
                  <a:lnTo>
                    <a:pt x="740" y="3064"/>
                  </a:lnTo>
                  <a:lnTo>
                    <a:pt x="726" y="3022"/>
                  </a:lnTo>
                  <a:lnTo>
                    <a:pt x="678" y="3026"/>
                  </a:lnTo>
                  <a:lnTo>
                    <a:pt x="657" y="3080"/>
                  </a:lnTo>
                  <a:lnTo>
                    <a:pt x="526" y="3077"/>
                  </a:lnTo>
                  <a:lnTo>
                    <a:pt x="518" y="3033"/>
                  </a:lnTo>
                  <a:lnTo>
                    <a:pt x="493" y="3033"/>
                  </a:lnTo>
                  <a:lnTo>
                    <a:pt x="473" y="3080"/>
                  </a:lnTo>
                  <a:lnTo>
                    <a:pt x="329" y="3071"/>
                  </a:lnTo>
                  <a:lnTo>
                    <a:pt x="340" y="3018"/>
                  </a:lnTo>
                  <a:lnTo>
                    <a:pt x="293" y="3015"/>
                  </a:lnTo>
                  <a:lnTo>
                    <a:pt x="277" y="3064"/>
                  </a:lnTo>
                  <a:lnTo>
                    <a:pt x="166" y="3037"/>
                  </a:lnTo>
                  <a:lnTo>
                    <a:pt x="164" y="3004"/>
                  </a:lnTo>
                  <a:lnTo>
                    <a:pt x="133" y="2998"/>
                  </a:lnTo>
                  <a:lnTo>
                    <a:pt x="104" y="2991"/>
                  </a:lnTo>
                  <a:lnTo>
                    <a:pt x="80" y="2980"/>
                  </a:lnTo>
                  <a:lnTo>
                    <a:pt x="60" y="2966"/>
                  </a:lnTo>
                  <a:lnTo>
                    <a:pt x="46" y="2948"/>
                  </a:lnTo>
                  <a:lnTo>
                    <a:pt x="40" y="2924"/>
                  </a:lnTo>
                  <a:lnTo>
                    <a:pt x="46" y="2897"/>
                  </a:lnTo>
                  <a:lnTo>
                    <a:pt x="57" y="2868"/>
                  </a:lnTo>
                  <a:lnTo>
                    <a:pt x="71" y="2838"/>
                  </a:lnTo>
                  <a:lnTo>
                    <a:pt x="89" y="2809"/>
                  </a:lnTo>
                  <a:lnTo>
                    <a:pt x="109" y="2780"/>
                  </a:lnTo>
                  <a:lnTo>
                    <a:pt x="128" y="2755"/>
                  </a:lnTo>
                  <a:lnTo>
                    <a:pt x="142" y="2731"/>
                  </a:lnTo>
                  <a:lnTo>
                    <a:pt x="153" y="2713"/>
                  </a:lnTo>
                  <a:lnTo>
                    <a:pt x="100" y="2657"/>
                  </a:lnTo>
                  <a:lnTo>
                    <a:pt x="106" y="2644"/>
                  </a:lnTo>
                  <a:lnTo>
                    <a:pt x="209" y="2600"/>
                  </a:lnTo>
                  <a:lnTo>
                    <a:pt x="244" y="2578"/>
                  </a:lnTo>
                  <a:lnTo>
                    <a:pt x="269" y="2555"/>
                  </a:lnTo>
                  <a:lnTo>
                    <a:pt x="284" y="2529"/>
                  </a:lnTo>
                  <a:lnTo>
                    <a:pt x="289" y="2506"/>
                  </a:lnTo>
                  <a:lnTo>
                    <a:pt x="288" y="2478"/>
                  </a:lnTo>
                  <a:lnTo>
                    <a:pt x="280" y="2451"/>
                  </a:lnTo>
                  <a:lnTo>
                    <a:pt x="266" y="2424"/>
                  </a:lnTo>
                  <a:lnTo>
                    <a:pt x="246" y="2397"/>
                  </a:lnTo>
                  <a:lnTo>
                    <a:pt x="222" y="2368"/>
                  </a:lnTo>
                  <a:lnTo>
                    <a:pt x="197" y="2340"/>
                  </a:lnTo>
                  <a:lnTo>
                    <a:pt x="169" y="2313"/>
                  </a:lnTo>
                  <a:lnTo>
                    <a:pt x="140" y="2284"/>
                  </a:lnTo>
                  <a:lnTo>
                    <a:pt x="111" y="2257"/>
                  </a:lnTo>
                  <a:lnTo>
                    <a:pt x="84" y="2229"/>
                  </a:lnTo>
                  <a:lnTo>
                    <a:pt x="58" y="2204"/>
                  </a:lnTo>
                  <a:lnTo>
                    <a:pt x="37" y="2178"/>
                  </a:lnTo>
                  <a:lnTo>
                    <a:pt x="18" y="2155"/>
                  </a:lnTo>
                  <a:lnTo>
                    <a:pt x="6" y="2131"/>
                  </a:lnTo>
                  <a:lnTo>
                    <a:pt x="0" y="2109"/>
                  </a:lnTo>
                  <a:lnTo>
                    <a:pt x="0" y="2088"/>
                  </a:lnTo>
                  <a:lnTo>
                    <a:pt x="11" y="2064"/>
                  </a:lnTo>
                  <a:lnTo>
                    <a:pt x="28" y="2044"/>
                  </a:lnTo>
                  <a:lnTo>
                    <a:pt x="48" y="2024"/>
                  </a:lnTo>
                  <a:lnTo>
                    <a:pt x="73" y="2006"/>
                  </a:lnTo>
                  <a:lnTo>
                    <a:pt x="100" y="1988"/>
                  </a:lnTo>
                  <a:lnTo>
                    <a:pt x="128" y="1969"/>
                  </a:lnTo>
                  <a:lnTo>
                    <a:pt x="155" y="1949"/>
                  </a:lnTo>
                  <a:lnTo>
                    <a:pt x="180" y="1928"/>
                  </a:lnTo>
                  <a:lnTo>
                    <a:pt x="200" y="1904"/>
                  </a:lnTo>
                  <a:lnTo>
                    <a:pt x="217" y="1877"/>
                  </a:lnTo>
                  <a:lnTo>
                    <a:pt x="226" y="1844"/>
                  </a:lnTo>
                  <a:lnTo>
                    <a:pt x="226" y="1811"/>
                  </a:lnTo>
                  <a:lnTo>
                    <a:pt x="218" y="1780"/>
                  </a:lnTo>
                  <a:lnTo>
                    <a:pt x="206" y="1753"/>
                  </a:lnTo>
                  <a:lnTo>
                    <a:pt x="189" y="1726"/>
                  </a:lnTo>
                  <a:lnTo>
                    <a:pt x="171" y="1700"/>
                  </a:lnTo>
                  <a:lnTo>
                    <a:pt x="151" y="1675"/>
                  </a:lnTo>
                  <a:lnTo>
                    <a:pt x="133" y="1648"/>
                  </a:lnTo>
                  <a:lnTo>
                    <a:pt x="117" y="1620"/>
                  </a:lnTo>
                  <a:lnTo>
                    <a:pt x="106" y="1591"/>
                  </a:lnTo>
                  <a:lnTo>
                    <a:pt x="102" y="1557"/>
                  </a:lnTo>
                  <a:lnTo>
                    <a:pt x="106" y="1520"/>
                  </a:lnTo>
                  <a:lnTo>
                    <a:pt x="173" y="1388"/>
                  </a:lnTo>
                  <a:lnTo>
                    <a:pt x="273" y="1144"/>
                  </a:lnTo>
                  <a:lnTo>
                    <a:pt x="286" y="1095"/>
                  </a:lnTo>
                  <a:lnTo>
                    <a:pt x="297" y="1040"/>
                  </a:lnTo>
                  <a:lnTo>
                    <a:pt x="302" y="984"/>
                  </a:lnTo>
                  <a:lnTo>
                    <a:pt x="309" y="928"/>
                  </a:lnTo>
                  <a:lnTo>
                    <a:pt x="318" y="873"/>
                  </a:lnTo>
                  <a:lnTo>
                    <a:pt x="329" y="820"/>
                  </a:lnTo>
                  <a:lnTo>
                    <a:pt x="346" y="771"/>
                  </a:lnTo>
                  <a:lnTo>
                    <a:pt x="384" y="697"/>
                  </a:lnTo>
                  <a:lnTo>
                    <a:pt x="433" y="622"/>
                  </a:lnTo>
                  <a:lnTo>
                    <a:pt x="493" y="551"/>
                  </a:lnTo>
                  <a:lnTo>
                    <a:pt x="560" y="484"/>
                  </a:lnTo>
                  <a:lnTo>
                    <a:pt x="635" y="420"/>
                  </a:lnTo>
                  <a:lnTo>
                    <a:pt x="717" y="360"/>
                  </a:lnTo>
                  <a:lnTo>
                    <a:pt x="802" y="304"/>
                  </a:lnTo>
                  <a:lnTo>
                    <a:pt x="889" y="251"/>
                  </a:lnTo>
                  <a:lnTo>
                    <a:pt x="978" y="206"/>
                  </a:lnTo>
                  <a:lnTo>
                    <a:pt x="1069" y="164"/>
                  </a:lnTo>
                  <a:lnTo>
                    <a:pt x="1158" y="129"/>
                  </a:lnTo>
                  <a:lnTo>
                    <a:pt x="1246" y="100"/>
                  </a:lnTo>
                  <a:lnTo>
                    <a:pt x="1566" y="17"/>
                  </a:lnTo>
                  <a:lnTo>
                    <a:pt x="17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206B3ED3-9C51-790F-A375-6E43D50223FC}"/>
                </a:ext>
              </a:extLst>
            </p:cNvPr>
            <p:cNvSpPr/>
            <p:nvPr/>
          </p:nvSpPr>
          <p:spPr>
            <a:xfrm>
              <a:off x="8558031" y="2609329"/>
              <a:ext cx="648072" cy="64807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D434B5FC-B956-AD1B-B953-9BB9F79028C8}"/>
                </a:ext>
              </a:extLst>
            </p:cNvPr>
            <p:cNvSpPr/>
            <p:nvPr/>
          </p:nvSpPr>
          <p:spPr>
            <a:xfrm>
              <a:off x="9519529" y="2609329"/>
              <a:ext cx="648072" cy="6480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77" name="Freeform 9">
              <a:extLst>
                <a:ext uri="{FF2B5EF4-FFF2-40B4-BE49-F238E27FC236}">
                  <a16:creationId xmlns:a16="http://schemas.microsoft.com/office/drawing/2014/main" id="{68E5BD7A-856B-38A9-3DA3-333D41D19C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00004" y="2813709"/>
              <a:ext cx="422438" cy="306645"/>
            </a:xfrm>
            <a:custGeom>
              <a:avLst/>
              <a:gdLst>
                <a:gd name="T0" fmla="*/ 1418 w 1846"/>
                <a:gd name="T1" fmla="*/ 21 h 1340"/>
                <a:gd name="T2" fmla="*/ 1609 w 1846"/>
                <a:gd name="T3" fmla="*/ 47 h 1340"/>
                <a:gd name="T4" fmla="*/ 1771 w 1846"/>
                <a:gd name="T5" fmla="*/ 100 h 1340"/>
                <a:gd name="T6" fmla="*/ 1840 w 1846"/>
                <a:gd name="T7" fmla="*/ 191 h 1340"/>
                <a:gd name="T8" fmla="*/ 1787 w 1846"/>
                <a:gd name="T9" fmla="*/ 294 h 1340"/>
                <a:gd name="T10" fmla="*/ 1673 w 1846"/>
                <a:gd name="T11" fmla="*/ 385 h 1340"/>
                <a:gd name="T12" fmla="*/ 1560 w 1846"/>
                <a:gd name="T13" fmla="*/ 447 h 1340"/>
                <a:gd name="T14" fmla="*/ 1462 w 1846"/>
                <a:gd name="T15" fmla="*/ 498 h 1340"/>
                <a:gd name="T16" fmla="*/ 1380 w 1846"/>
                <a:gd name="T17" fmla="*/ 565 h 1340"/>
                <a:gd name="T18" fmla="*/ 1289 w 1846"/>
                <a:gd name="T19" fmla="*/ 605 h 1340"/>
                <a:gd name="T20" fmla="*/ 1198 w 1846"/>
                <a:gd name="T21" fmla="*/ 596 h 1340"/>
                <a:gd name="T22" fmla="*/ 1140 w 1846"/>
                <a:gd name="T23" fmla="*/ 527 h 1340"/>
                <a:gd name="T24" fmla="*/ 1107 w 1846"/>
                <a:gd name="T25" fmla="*/ 447 h 1340"/>
                <a:gd name="T26" fmla="*/ 1091 w 1846"/>
                <a:gd name="T27" fmla="*/ 371 h 1340"/>
                <a:gd name="T28" fmla="*/ 1091 w 1846"/>
                <a:gd name="T29" fmla="*/ 232 h 1340"/>
                <a:gd name="T30" fmla="*/ 1106 w 1846"/>
                <a:gd name="T31" fmla="*/ 129 h 1340"/>
                <a:gd name="T32" fmla="*/ 1138 w 1846"/>
                <a:gd name="T33" fmla="*/ 80 h 1340"/>
                <a:gd name="T34" fmla="*/ 1213 w 1846"/>
                <a:gd name="T35" fmla="*/ 32 h 1340"/>
                <a:gd name="T36" fmla="*/ 606 w 1846"/>
                <a:gd name="T37" fmla="*/ 0 h 1340"/>
                <a:gd name="T38" fmla="*/ 749 w 1846"/>
                <a:gd name="T39" fmla="*/ 9 h 1340"/>
                <a:gd name="T40" fmla="*/ 882 w 1846"/>
                <a:gd name="T41" fmla="*/ 45 h 1340"/>
                <a:gd name="T42" fmla="*/ 978 w 1846"/>
                <a:gd name="T43" fmla="*/ 111 h 1340"/>
                <a:gd name="T44" fmla="*/ 1018 w 1846"/>
                <a:gd name="T45" fmla="*/ 229 h 1340"/>
                <a:gd name="T46" fmla="*/ 1018 w 1846"/>
                <a:gd name="T47" fmla="*/ 401 h 1340"/>
                <a:gd name="T48" fmla="*/ 1049 w 1846"/>
                <a:gd name="T49" fmla="*/ 511 h 1340"/>
                <a:gd name="T50" fmla="*/ 1086 w 1846"/>
                <a:gd name="T51" fmla="*/ 600 h 1340"/>
                <a:gd name="T52" fmla="*/ 1071 w 1846"/>
                <a:gd name="T53" fmla="*/ 678 h 1340"/>
                <a:gd name="T54" fmla="*/ 1029 w 1846"/>
                <a:gd name="T55" fmla="*/ 731 h 1340"/>
                <a:gd name="T56" fmla="*/ 940 w 1846"/>
                <a:gd name="T57" fmla="*/ 807 h 1340"/>
                <a:gd name="T58" fmla="*/ 780 w 1846"/>
                <a:gd name="T59" fmla="*/ 907 h 1340"/>
                <a:gd name="T60" fmla="*/ 658 w 1846"/>
                <a:gd name="T61" fmla="*/ 1016 h 1340"/>
                <a:gd name="T62" fmla="*/ 564 w 1846"/>
                <a:gd name="T63" fmla="*/ 1147 h 1340"/>
                <a:gd name="T64" fmla="*/ 458 w 1846"/>
                <a:gd name="T65" fmla="*/ 1252 h 1340"/>
                <a:gd name="T66" fmla="*/ 344 w 1846"/>
                <a:gd name="T67" fmla="*/ 1320 h 1340"/>
                <a:gd name="T68" fmla="*/ 246 w 1846"/>
                <a:gd name="T69" fmla="*/ 1340 h 1340"/>
                <a:gd name="T70" fmla="*/ 169 w 1846"/>
                <a:gd name="T71" fmla="*/ 1287 h 1340"/>
                <a:gd name="T72" fmla="*/ 93 w 1846"/>
                <a:gd name="T73" fmla="*/ 1156 h 1340"/>
                <a:gd name="T74" fmla="*/ 33 w 1846"/>
                <a:gd name="T75" fmla="*/ 974 h 1340"/>
                <a:gd name="T76" fmla="*/ 2 w 1846"/>
                <a:gd name="T77" fmla="*/ 760 h 1340"/>
                <a:gd name="T78" fmla="*/ 11 w 1846"/>
                <a:gd name="T79" fmla="*/ 540 h 1340"/>
                <a:gd name="T80" fmla="*/ 77 w 1846"/>
                <a:gd name="T81" fmla="*/ 332 h 1340"/>
                <a:gd name="T82" fmla="*/ 211 w 1846"/>
                <a:gd name="T83" fmla="*/ 161 h 1340"/>
                <a:gd name="T84" fmla="*/ 364 w 1846"/>
                <a:gd name="T85" fmla="*/ 60 h 1340"/>
                <a:gd name="T86" fmla="*/ 509 w 1846"/>
                <a:gd name="T87" fmla="*/ 16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46" h="1340">
                  <a:moveTo>
                    <a:pt x="1289" y="20"/>
                  </a:moveTo>
                  <a:lnTo>
                    <a:pt x="1353" y="20"/>
                  </a:lnTo>
                  <a:lnTo>
                    <a:pt x="1418" y="21"/>
                  </a:lnTo>
                  <a:lnTo>
                    <a:pt x="1484" y="27"/>
                  </a:lnTo>
                  <a:lnTo>
                    <a:pt x="1547" y="36"/>
                  </a:lnTo>
                  <a:lnTo>
                    <a:pt x="1609" y="47"/>
                  </a:lnTo>
                  <a:lnTo>
                    <a:pt x="1669" y="61"/>
                  </a:lnTo>
                  <a:lnTo>
                    <a:pt x="1722" y="78"/>
                  </a:lnTo>
                  <a:lnTo>
                    <a:pt x="1771" y="100"/>
                  </a:lnTo>
                  <a:lnTo>
                    <a:pt x="1813" y="123"/>
                  </a:lnTo>
                  <a:lnTo>
                    <a:pt x="1846" y="151"/>
                  </a:lnTo>
                  <a:lnTo>
                    <a:pt x="1840" y="191"/>
                  </a:lnTo>
                  <a:lnTo>
                    <a:pt x="1827" y="229"/>
                  </a:lnTo>
                  <a:lnTo>
                    <a:pt x="1809" y="263"/>
                  </a:lnTo>
                  <a:lnTo>
                    <a:pt x="1787" y="294"/>
                  </a:lnTo>
                  <a:lnTo>
                    <a:pt x="1762" y="320"/>
                  </a:lnTo>
                  <a:lnTo>
                    <a:pt x="1717" y="356"/>
                  </a:lnTo>
                  <a:lnTo>
                    <a:pt x="1673" y="385"/>
                  </a:lnTo>
                  <a:lnTo>
                    <a:pt x="1633" y="409"/>
                  </a:lnTo>
                  <a:lnTo>
                    <a:pt x="1595" y="429"/>
                  </a:lnTo>
                  <a:lnTo>
                    <a:pt x="1560" y="447"/>
                  </a:lnTo>
                  <a:lnTo>
                    <a:pt x="1526" y="463"/>
                  </a:lnTo>
                  <a:lnTo>
                    <a:pt x="1493" y="480"/>
                  </a:lnTo>
                  <a:lnTo>
                    <a:pt x="1462" y="498"/>
                  </a:lnTo>
                  <a:lnTo>
                    <a:pt x="1431" y="520"/>
                  </a:lnTo>
                  <a:lnTo>
                    <a:pt x="1402" y="547"/>
                  </a:lnTo>
                  <a:lnTo>
                    <a:pt x="1380" y="565"/>
                  </a:lnTo>
                  <a:lnTo>
                    <a:pt x="1353" y="581"/>
                  </a:lnTo>
                  <a:lnTo>
                    <a:pt x="1322" y="594"/>
                  </a:lnTo>
                  <a:lnTo>
                    <a:pt x="1289" y="605"/>
                  </a:lnTo>
                  <a:lnTo>
                    <a:pt x="1257" y="609"/>
                  </a:lnTo>
                  <a:lnTo>
                    <a:pt x="1226" y="605"/>
                  </a:lnTo>
                  <a:lnTo>
                    <a:pt x="1198" y="596"/>
                  </a:lnTo>
                  <a:lnTo>
                    <a:pt x="1177" y="578"/>
                  </a:lnTo>
                  <a:lnTo>
                    <a:pt x="1157" y="554"/>
                  </a:lnTo>
                  <a:lnTo>
                    <a:pt x="1140" y="527"/>
                  </a:lnTo>
                  <a:lnTo>
                    <a:pt x="1126" y="498"/>
                  </a:lnTo>
                  <a:lnTo>
                    <a:pt x="1115" y="471"/>
                  </a:lnTo>
                  <a:lnTo>
                    <a:pt x="1107" y="447"/>
                  </a:lnTo>
                  <a:lnTo>
                    <a:pt x="1102" y="431"/>
                  </a:lnTo>
                  <a:lnTo>
                    <a:pt x="1097" y="405"/>
                  </a:lnTo>
                  <a:lnTo>
                    <a:pt x="1091" y="371"/>
                  </a:lnTo>
                  <a:lnTo>
                    <a:pt x="1089" y="327"/>
                  </a:lnTo>
                  <a:lnTo>
                    <a:pt x="1089" y="281"/>
                  </a:lnTo>
                  <a:lnTo>
                    <a:pt x="1091" y="232"/>
                  </a:lnTo>
                  <a:lnTo>
                    <a:pt x="1095" y="183"/>
                  </a:lnTo>
                  <a:lnTo>
                    <a:pt x="1102" y="140"/>
                  </a:lnTo>
                  <a:lnTo>
                    <a:pt x="1106" y="129"/>
                  </a:lnTo>
                  <a:lnTo>
                    <a:pt x="1113" y="114"/>
                  </a:lnTo>
                  <a:lnTo>
                    <a:pt x="1124" y="98"/>
                  </a:lnTo>
                  <a:lnTo>
                    <a:pt x="1138" y="80"/>
                  </a:lnTo>
                  <a:lnTo>
                    <a:pt x="1158" y="63"/>
                  </a:lnTo>
                  <a:lnTo>
                    <a:pt x="1184" y="47"/>
                  </a:lnTo>
                  <a:lnTo>
                    <a:pt x="1213" y="32"/>
                  </a:lnTo>
                  <a:lnTo>
                    <a:pt x="1249" y="23"/>
                  </a:lnTo>
                  <a:lnTo>
                    <a:pt x="1289" y="20"/>
                  </a:lnTo>
                  <a:close/>
                  <a:moveTo>
                    <a:pt x="606" y="0"/>
                  </a:moveTo>
                  <a:lnTo>
                    <a:pt x="653" y="0"/>
                  </a:lnTo>
                  <a:lnTo>
                    <a:pt x="702" y="3"/>
                  </a:lnTo>
                  <a:lnTo>
                    <a:pt x="749" y="9"/>
                  </a:lnTo>
                  <a:lnTo>
                    <a:pt x="797" y="18"/>
                  </a:lnTo>
                  <a:lnTo>
                    <a:pt x="840" y="31"/>
                  </a:lnTo>
                  <a:lnTo>
                    <a:pt x="882" y="45"/>
                  </a:lnTo>
                  <a:lnTo>
                    <a:pt x="918" y="63"/>
                  </a:lnTo>
                  <a:lnTo>
                    <a:pt x="951" y="85"/>
                  </a:lnTo>
                  <a:lnTo>
                    <a:pt x="978" y="111"/>
                  </a:lnTo>
                  <a:lnTo>
                    <a:pt x="998" y="138"/>
                  </a:lnTo>
                  <a:lnTo>
                    <a:pt x="1009" y="171"/>
                  </a:lnTo>
                  <a:lnTo>
                    <a:pt x="1018" y="229"/>
                  </a:lnTo>
                  <a:lnTo>
                    <a:pt x="1020" y="289"/>
                  </a:lnTo>
                  <a:lnTo>
                    <a:pt x="1018" y="345"/>
                  </a:lnTo>
                  <a:lnTo>
                    <a:pt x="1018" y="401"/>
                  </a:lnTo>
                  <a:lnTo>
                    <a:pt x="1026" y="456"/>
                  </a:lnTo>
                  <a:lnTo>
                    <a:pt x="1035" y="481"/>
                  </a:lnTo>
                  <a:lnTo>
                    <a:pt x="1049" y="511"/>
                  </a:lnTo>
                  <a:lnTo>
                    <a:pt x="1064" y="540"/>
                  </a:lnTo>
                  <a:lnTo>
                    <a:pt x="1077" y="569"/>
                  </a:lnTo>
                  <a:lnTo>
                    <a:pt x="1086" y="600"/>
                  </a:lnTo>
                  <a:lnTo>
                    <a:pt x="1087" y="631"/>
                  </a:lnTo>
                  <a:lnTo>
                    <a:pt x="1078" y="663"/>
                  </a:lnTo>
                  <a:lnTo>
                    <a:pt x="1071" y="678"/>
                  </a:lnTo>
                  <a:lnTo>
                    <a:pt x="1060" y="694"/>
                  </a:lnTo>
                  <a:lnTo>
                    <a:pt x="1047" y="712"/>
                  </a:lnTo>
                  <a:lnTo>
                    <a:pt x="1029" y="731"/>
                  </a:lnTo>
                  <a:lnTo>
                    <a:pt x="1007" y="754"/>
                  </a:lnTo>
                  <a:lnTo>
                    <a:pt x="977" y="778"/>
                  </a:lnTo>
                  <a:lnTo>
                    <a:pt x="940" y="807"/>
                  </a:lnTo>
                  <a:lnTo>
                    <a:pt x="895" y="840"/>
                  </a:lnTo>
                  <a:lnTo>
                    <a:pt x="833" y="874"/>
                  </a:lnTo>
                  <a:lnTo>
                    <a:pt x="780" y="907"/>
                  </a:lnTo>
                  <a:lnTo>
                    <a:pt x="735" y="941"/>
                  </a:lnTo>
                  <a:lnTo>
                    <a:pt x="695" y="978"/>
                  </a:lnTo>
                  <a:lnTo>
                    <a:pt x="658" y="1016"/>
                  </a:lnTo>
                  <a:lnTo>
                    <a:pt x="624" y="1060"/>
                  </a:lnTo>
                  <a:lnTo>
                    <a:pt x="589" y="1107"/>
                  </a:lnTo>
                  <a:lnTo>
                    <a:pt x="564" y="1147"/>
                  </a:lnTo>
                  <a:lnTo>
                    <a:pt x="531" y="1185"/>
                  </a:lnTo>
                  <a:lnTo>
                    <a:pt x="497" y="1221"/>
                  </a:lnTo>
                  <a:lnTo>
                    <a:pt x="458" y="1252"/>
                  </a:lnTo>
                  <a:lnTo>
                    <a:pt x="420" y="1280"/>
                  </a:lnTo>
                  <a:lnTo>
                    <a:pt x="382" y="1303"/>
                  </a:lnTo>
                  <a:lnTo>
                    <a:pt x="344" y="1320"/>
                  </a:lnTo>
                  <a:lnTo>
                    <a:pt x="307" y="1332"/>
                  </a:lnTo>
                  <a:lnTo>
                    <a:pt x="275" y="1340"/>
                  </a:lnTo>
                  <a:lnTo>
                    <a:pt x="246" y="1340"/>
                  </a:lnTo>
                  <a:lnTo>
                    <a:pt x="220" y="1331"/>
                  </a:lnTo>
                  <a:lnTo>
                    <a:pt x="195" y="1314"/>
                  </a:lnTo>
                  <a:lnTo>
                    <a:pt x="169" y="1287"/>
                  </a:lnTo>
                  <a:lnTo>
                    <a:pt x="144" y="1251"/>
                  </a:lnTo>
                  <a:lnTo>
                    <a:pt x="118" y="1207"/>
                  </a:lnTo>
                  <a:lnTo>
                    <a:pt x="93" y="1156"/>
                  </a:lnTo>
                  <a:lnTo>
                    <a:pt x="71" y="1100"/>
                  </a:lnTo>
                  <a:lnTo>
                    <a:pt x="51" y="1040"/>
                  </a:lnTo>
                  <a:lnTo>
                    <a:pt x="33" y="974"/>
                  </a:lnTo>
                  <a:lnTo>
                    <a:pt x="18" y="905"/>
                  </a:lnTo>
                  <a:lnTo>
                    <a:pt x="7" y="832"/>
                  </a:lnTo>
                  <a:lnTo>
                    <a:pt x="2" y="760"/>
                  </a:lnTo>
                  <a:lnTo>
                    <a:pt x="0" y="687"/>
                  </a:lnTo>
                  <a:lnTo>
                    <a:pt x="4" y="612"/>
                  </a:lnTo>
                  <a:lnTo>
                    <a:pt x="11" y="540"/>
                  </a:lnTo>
                  <a:lnTo>
                    <a:pt x="27" y="467"/>
                  </a:lnTo>
                  <a:lnTo>
                    <a:pt x="49" y="398"/>
                  </a:lnTo>
                  <a:lnTo>
                    <a:pt x="77" y="332"/>
                  </a:lnTo>
                  <a:lnTo>
                    <a:pt x="113" y="271"/>
                  </a:lnTo>
                  <a:lnTo>
                    <a:pt x="158" y="214"/>
                  </a:lnTo>
                  <a:lnTo>
                    <a:pt x="211" y="161"/>
                  </a:lnTo>
                  <a:lnTo>
                    <a:pt x="264" y="120"/>
                  </a:lnTo>
                  <a:lnTo>
                    <a:pt x="313" y="85"/>
                  </a:lnTo>
                  <a:lnTo>
                    <a:pt x="364" y="60"/>
                  </a:lnTo>
                  <a:lnTo>
                    <a:pt x="413" y="41"/>
                  </a:lnTo>
                  <a:lnTo>
                    <a:pt x="460" y="27"/>
                  </a:lnTo>
                  <a:lnTo>
                    <a:pt x="509" y="16"/>
                  </a:lnTo>
                  <a:lnTo>
                    <a:pt x="558" y="7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78" name="Oval 1">
              <a:extLst>
                <a:ext uri="{FF2B5EF4-FFF2-40B4-BE49-F238E27FC236}">
                  <a16:creationId xmlns:a16="http://schemas.microsoft.com/office/drawing/2014/main" id="{C434E3DD-A967-3AEE-C197-57AD44754ACE}"/>
                </a:ext>
              </a:extLst>
            </p:cNvPr>
            <p:cNvSpPr/>
            <p:nvPr/>
          </p:nvSpPr>
          <p:spPr>
            <a:xfrm>
              <a:off x="9668153" y="2762686"/>
              <a:ext cx="352758" cy="379334"/>
            </a:xfrm>
            <a:custGeom>
              <a:avLst/>
              <a:gdLst/>
              <a:ahLst/>
              <a:cxnLst/>
              <a:rect l="l" t="t" r="r" b="b"/>
              <a:pathLst>
                <a:path w="4669637" h="5021437">
                  <a:moveTo>
                    <a:pt x="3221000" y="0"/>
                  </a:moveTo>
                  <a:cubicBezTo>
                    <a:pt x="3362423" y="0"/>
                    <a:pt x="3491529" y="52734"/>
                    <a:pt x="3588254" y="141276"/>
                  </a:cubicBezTo>
                  <a:cubicBezTo>
                    <a:pt x="3684978" y="52735"/>
                    <a:pt x="3814082" y="3"/>
                    <a:pt x="3955503" y="3"/>
                  </a:cubicBezTo>
                  <a:cubicBezTo>
                    <a:pt x="4262962" y="3"/>
                    <a:pt x="4512207" y="249248"/>
                    <a:pt x="4512207" y="556707"/>
                  </a:cubicBezTo>
                  <a:cubicBezTo>
                    <a:pt x="4512207" y="669790"/>
                    <a:pt x="4478490" y="774998"/>
                    <a:pt x="4420089" y="862515"/>
                  </a:cubicBezTo>
                  <a:cubicBezTo>
                    <a:pt x="4570580" y="961849"/>
                    <a:pt x="4669637" y="1132542"/>
                    <a:pt x="4669637" y="1326370"/>
                  </a:cubicBezTo>
                  <a:cubicBezTo>
                    <a:pt x="4669637" y="1487821"/>
                    <a:pt x="4600910" y="1633219"/>
                    <a:pt x="4490000" y="1733701"/>
                  </a:cubicBezTo>
                  <a:cubicBezTo>
                    <a:pt x="4600910" y="1834183"/>
                    <a:pt x="4669637" y="1979581"/>
                    <a:pt x="4669637" y="2141032"/>
                  </a:cubicBezTo>
                  <a:cubicBezTo>
                    <a:pt x="4669637" y="2302483"/>
                    <a:pt x="4600910" y="2447881"/>
                    <a:pt x="4490000" y="2548363"/>
                  </a:cubicBezTo>
                  <a:cubicBezTo>
                    <a:pt x="4600910" y="2648845"/>
                    <a:pt x="4669637" y="2794244"/>
                    <a:pt x="4669637" y="2955694"/>
                  </a:cubicBezTo>
                  <a:cubicBezTo>
                    <a:pt x="4669637" y="3224895"/>
                    <a:pt x="4478563" y="3449467"/>
                    <a:pt x="4224627" y="3501139"/>
                  </a:cubicBezTo>
                  <a:cubicBezTo>
                    <a:pt x="4173492" y="3755645"/>
                    <a:pt x="3948659" y="3947273"/>
                    <a:pt x="3679069" y="3947273"/>
                  </a:cubicBezTo>
                  <a:cubicBezTo>
                    <a:pt x="3559167" y="3947273"/>
                    <a:pt x="3448117" y="3909367"/>
                    <a:pt x="3357878" y="3844002"/>
                  </a:cubicBezTo>
                  <a:cubicBezTo>
                    <a:pt x="3259607" y="3937451"/>
                    <a:pt x="3126492" y="3993881"/>
                    <a:pt x="2980197" y="3993881"/>
                  </a:cubicBezTo>
                  <a:cubicBezTo>
                    <a:pt x="2931818" y="3993881"/>
                    <a:pt x="2884880" y="3987710"/>
                    <a:pt x="2841084" y="3972961"/>
                  </a:cubicBezTo>
                  <a:cubicBezTo>
                    <a:pt x="2832044" y="4069054"/>
                    <a:pt x="2794874" y="4156856"/>
                    <a:pt x="2737231" y="4227693"/>
                  </a:cubicBezTo>
                  <a:cubicBezTo>
                    <a:pt x="2806079" y="4310086"/>
                    <a:pt x="2846234" y="4416407"/>
                    <a:pt x="2846234" y="4532107"/>
                  </a:cubicBezTo>
                  <a:cubicBezTo>
                    <a:pt x="2846234" y="4802356"/>
                    <a:pt x="2627153" y="5021437"/>
                    <a:pt x="2356904" y="5021437"/>
                  </a:cubicBezTo>
                  <a:cubicBezTo>
                    <a:pt x="2086655" y="5021437"/>
                    <a:pt x="1867574" y="4802356"/>
                    <a:pt x="1867574" y="4532107"/>
                  </a:cubicBezTo>
                  <a:cubicBezTo>
                    <a:pt x="1867574" y="4416078"/>
                    <a:pt x="1907958" y="4309481"/>
                    <a:pt x="1977158" y="4226990"/>
                  </a:cubicBezTo>
                  <a:cubicBezTo>
                    <a:pt x="1907958" y="4144498"/>
                    <a:pt x="1867574" y="4037901"/>
                    <a:pt x="1867574" y="3921872"/>
                  </a:cubicBezTo>
                  <a:lnTo>
                    <a:pt x="1870634" y="3891520"/>
                  </a:lnTo>
                  <a:cubicBezTo>
                    <a:pt x="1824903" y="3813479"/>
                    <a:pt x="1800200" y="3722456"/>
                    <a:pt x="1800200" y="3625662"/>
                  </a:cubicBezTo>
                  <a:cubicBezTo>
                    <a:pt x="1800200" y="3318203"/>
                    <a:pt x="2049445" y="3068958"/>
                    <a:pt x="2356904" y="3068958"/>
                  </a:cubicBezTo>
                  <a:cubicBezTo>
                    <a:pt x="2420773" y="3068958"/>
                    <a:pt x="2482129" y="3079714"/>
                    <a:pt x="2538468" y="3101802"/>
                  </a:cubicBezTo>
                  <a:cubicBezTo>
                    <a:pt x="2638465" y="2966803"/>
                    <a:pt x="2799249" y="2880473"/>
                    <a:pt x="2980197" y="2880473"/>
                  </a:cubicBezTo>
                  <a:cubicBezTo>
                    <a:pt x="3100008" y="2880473"/>
                    <a:pt x="3210978" y="2918321"/>
                    <a:pt x="3301190" y="2983581"/>
                  </a:cubicBezTo>
                  <a:cubicBezTo>
                    <a:pt x="3373807" y="2914346"/>
                    <a:pt x="3465808" y="2865716"/>
                    <a:pt x="3567959" y="2845066"/>
                  </a:cubicBezTo>
                  <a:cubicBezTo>
                    <a:pt x="3590854" y="2728399"/>
                    <a:pt x="3651016" y="2625236"/>
                    <a:pt x="3735867" y="2548363"/>
                  </a:cubicBezTo>
                  <a:cubicBezTo>
                    <a:pt x="3624957" y="2447881"/>
                    <a:pt x="3556229" y="2302483"/>
                    <a:pt x="3556229" y="2141032"/>
                  </a:cubicBezTo>
                  <a:cubicBezTo>
                    <a:pt x="3556229" y="1979581"/>
                    <a:pt x="3624957" y="1834183"/>
                    <a:pt x="3735867" y="1733701"/>
                  </a:cubicBezTo>
                  <a:cubicBezTo>
                    <a:pt x="3624957" y="1633219"/>
                    <a:pt x="3556229" y="1487821"/>
                    <a:pt x="3556229" y="1326370"/>
                  </a:cubicBezTo>
                  <a:cubicBezTo>
                    <a:pt x="3556229" y="1213287"/>
                    <a:pt x="3589946" y="1108079"/>
                    <a:pt x="3648347" y="1020561"/>
                  </a:cubicBezTo>
                  <a:cubicBezTo>
                    <a:pt x="3626565" y="1006627"/>
                    <a:pt x="3606074" y="990873"/>
                    <a:pt x="3588250" y="972135"/>
                  </a:cubicBezTo>
                  <a:cubicBezTo>
                    <a:pt x="3491526" y="1060675"/>
                    <a:pt x="3362421" y="1113408"/>
                    <a:pt x="3221000" y="1113408"/>
                  </a:cubicBezTo>
                  <a:cubicBezTo>
                    <a:pt x="3065923" y="1113408"/>
                    <a:pt x="2925655" y="1049999"/>
                    <a:pt x="2824957" y="947451"/>
                  </a:cubicBezTo>
                  <a:cubicBezTo>
                    <a:pt x="2724258" y="1050000"/>
                    <a:pt x="2583990" y="1113409"/>
                    <a:pt x="2428912" y="1113409"/>
                  </a:cubicBezTo>
                  <a:cubicBezTo>
                    <a:pt x="2253449" y="1113409"/>
                    <a:pt x="2096946" y="1032234"/>
                    <a:pt x="1996865" y="903815"/>
                  </a:cubicBezTo>
                  <a:cubicBezTo>
                    <a:pt x="1896784" y="1032234"/>
                    <a:pt x="1740280" y="1113410"/>
                    <a:pt x="1564816" y="1113410"/>
                  </a:cubicBezTo>
                  <a:cubicBezTo>
                    <a:pt x="1377378" y="1113410"/>
                    <a:pt x="1211575" y="1020776"/>
                    <a:pt x="1111593" y="878151"/>
                  </a:cubicBezTo>
                  <a:cubicBezTo>
                    <a:pt x="1080053" y="927774"/>
                    <a:pt x="1038222" y="969598"/>
                    <a:pt x="990563" y="1003955"/>
                  </a:cubicBezTo>
                  <a:cubicBezTo>
                    <a:pt x="1068182" y="1097494"/>
                    <a:pt x="1113408" y="1217901"/>
                    <a:pt x="1113408" y="1348870"/>
                  </a:cubicBezTo>
                  <a:cubicBezTo>
                    <a:pt x="1113408" y="1503969"/>
                    <a:pt x="1049982" y="1644253"/>
                    <a:pt x="947405" y="1744951"/>
                  </a:cubicBezTo>
                  <a:cubicBezTo>
                    <a:pt x="1049982" y="1845649"/>
                    <a:pt x="1113408" y="1985934"/>
                    <a:pt x="1113408" y="2141033"/>
                  </a:cubicBezTo>
                  <a:cubicBezTo>
                    <a:pt x="1113408" y="2296132"/>
                    <a:pt x="1049982" y="2436417"/>
                    <a:pt x="947405" y="2537115"/>
                  </a:cubicBezTo>
                  <a:cubicBezTo>
                    <a:pt x="1049982" y="2637813"/>
                    <a:pt x="1113408" y="2778098"/>
                    <a:pt x="1113408" y="2933196"/>
                  </a:cubicBezTo>
                  <a:cubicBezTo>
                    <a:pt x="1113408" y="3160411"/>
                    <a:pt x="977287" y="3355833"/>
                    <a:pt x="781802" y="3441590"/>
                  </a:cubicBezTo>
                  <a:cubicBezTo>
                    <a:pt x="781802" y="3467025"/>
                    <a:pt x="781802" y="3492460"/>
                    <a:pt x="781802" y="3517895"/>
                  </a:cubicBezTo>
                  <a:cubicBezTo>
                    <a:pt x="781802" y="3642214"/>
                    <a:pt x="681021" y="3742995"/>
                    <a:pt x="556702" y="3742995"/>
                  </a:cubicBezTo>
                  <a:lnTo>
                    <a:pt x="556703" y="3742994"/>
                  </a:lnTo>
                  <a:cubicBezTo>
                    <a:pt x="432384" y="3742994"/>
                    <a:pt x="331603" y="3642213"/>
                    <a:pt x="331603" y="3517894"/>
                  </a:cubicBezTo>
                  <a:lnTo>
                    <a:pt x="331603" y="3441589"/>
                  </a:lnTo>
                  <a:cubicBezTo>
                    <a:pt x="136120" y="3355831"/>
                    <a:pt x="0" y="3160410"/>
                    <a:pt x="0" y="2933196"/>
                  </a:cubicBezTo>
                  <a:cubicBezTo>
                    <a:pt x="0" y="2778098"/>
                    <a:pt x="63426" y="2637813"/>
                    <a:pt x="166003" y="2537115"/>
                  </a:cubicBezTo>
                  <a:cubicBezTo>
                    <a:pt x="63426" y="2436417"/>
                    <a:pt x="0" y="2296132"/>
                    <a:pt x="0" y="2141033"/>
                  </a:cubicBezTo>
                  <a:cubicBezTo>
                    <a:pt x="0" y="1985934"/>
                    <a:pt x="63426" y="1845649"/>
                    <a:pt x="166003" y="1744951"/>
                  </a:cubicBezTo>
                  <a:cubicBezTo>
                    <a:pt x="63426" y="1644253"/>
                    <a:pt x="0" y="1503969"/>
                    <a:pt x="0" y="1348870"/>
                  </a:cubicBezTo>
                  <a:cubicBezTo>
                    <a:pt x="0" y="1164802"/>
                    <a:pt x="89333" y="1001598"/>
                    <a:pt x="228018" y="901622"/>
                  </a:cubicBezTo>
                  <a:cubicBezTo>
                    <a:pt x="150398" y="808082"/>
                    <a:pt x="105172" y="687676"/>
                    <a:pt x="105172" y="556707"/>
                  </a:cubicBezTo>
                  <a:cubicBezTo>
                    <a:pt x="105172" y="249248"/>
                    <a:pt x="354417" y="3"/>
                    <a:pt x="661876" y="3"/>
                  </a:cubicBezTo>
                  <a:cubicBezTo>
                    <a:pt x="848326" y="3"/>
                    <a:pt x="1013368" y="91662"/>
                    <a:pt x="1113346" y="233137"/>
                  </a:cubicBezTo>
                  <a:cubicBezTo>
                    <a:pt x="1213323" y="91662"/>
                    <a:pt x="1378365" y="2"/>
                    <a:pt x="1564816" y="2"/>
                  </a:cubicBezTo>
                  <a:cubicBezTo>
                    <a:pt x="1740279" y="2"/>
                    <a:pt x="1896783" y="81177"/>
                    <a:pt x="1996864" y="209596"/>
                  </a:cubicBezTo>
                  <a:cubicBezTo>
                    <a:pt x="2096945" y="81176"/>
                    <a:pt x="2253449" y="1"/>
                    <a:pt x="2428912" y="1"/>
                  </a:cubicBezTo>
                  <a:cubicBezTo>
                    <a:pt x="2583990" y="1"/>
                    <a:pt x="2724257" y="63410"/>
                    <a:pt x="2824956" y="165958"/>
                  </a:cubicBezTo>
                  <a:cubicBezTo>
                    <a:pt x="2925654" y="63409"/>
                    <a:pt x="3065922" y="0"/>
                    <a:pt x="32210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5573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8" name="Google Shape;5858;p61"/>
          <p:cNvSpPr txBox="1">
            <a:spLocks noGrp="1"/>
          </p:cNvSpPr>
          <p:nvPr>
            <p:ph type="title"/>
          </p:nvPr>
        </p:nvSpPr>
        <p:spPr>
          <a:xfrm>
            <a:off x="714850" y="445025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sz="2800" dirty="0">
                <a:cs typeface="B Nazanin" panose="00000400000000000000" pitchFamily="2" charset="-78"/>
              </a:rPr>
              <a:t>مراحل جهانی واکسیناسیون</a:t>
            </a:r>
            <a:endParaRPr sz="2800" dirty="0">
              <a:cs typeface="B Nazanin" panose="00000400000000000000" pitchFamily="2" charset="-78"/>
            </a:endParaRPr>
          </a:p>
        </p:txBody>
      </p:sp>
      <p:sp>
        <p:nvSpPr>
          <p:cNvPr id="5859" name="Google Shape;5859;p61"/>
          <p:cNvSpPr txBox="1">
            <a:spLocks noGrp="1"/>
          </p:cNvSpPr>
          <p:nvPr>
            <p:ph type="subTitle" idx="1"/>
          </p:nvPr>
        </p:nvSpPr>
        <p:spPr>
          <a:xfrm>
            <a:off x="717350" y="2192175"/>
            <a:ext cx="2286000" cy="722400"/>
          </a:xfrm>
          <a:prstGeom prst="rect">
            <a:avLst/>
          </a:prstGeom>
        </p:spPr>
        <p:txBody>
          <a:bodyPr spcFirstLastPara="1" wrap="square" lIns="91425" tIns="137150" rIns="91425" bIns="91425" anchor="t" anchorCtr="0">
            <a:noAutofit/>
          </a:bodyPr>
          <a:lstStyle/>
          <a:p>
            <a:pPr marL="0" lvl="0" indent="0" algn="r" rtl="1"/>
            <a:r>
              <a:rPr lang="fa-IR" sz="1800" dirty="0">
                <a:cs typeface="B Nazanin" panose="00000400000000000000" pitchFamily="2" charset="-78"/>
              </a:rPr>
              <a:t>قالب پاورپوینت واکسن و واکسیناسیون قابل ویرایش می باشد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0" name="Google Shape;5860;p61"/>
          <p:cNvSpPr txBox="1">
            <a:spLocks noGrp="1"/>
          </p:cNvSpPr>
          <p:nvPr>
            <p:ph type="subTitle" idx="2"/>
          </p:nvPr>
        </p:nvSpPr>
        <p:spPr>
          <a:xfrm>
            <a:off x="933748" y="1736353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200"/>
              </a:spcAft>
            </a:pPr>
            <a:r>
              <a:rPr lang="fa-IR" sz="1800" dirty="0">
                <a:cs typeface="B Nazanin" panose="00000400000000000000" pitchFamily="2" charset="-78"/>
              </a:rPr>
              <a:t>مراقبت های بهداشتی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1" name="Google Shape;5861;p61"/>
          <p:cNvSpPr txBox="1">
            <a:spLocks noGrp="1"/>
          </p:cNvSpPr>
          <p:nvPr>
            <p:ph type="subTitle" idx="3"/>
          </p:nvPr>
        </p:nvSpPr>
        <p:spPr>
          <a:xfrm>
            <a:off x="3517900" y="2192175"/>
            <a:ext cx="2286000" cy="722400"/>
          </a:xfrm>
          <a:prstGeom prst="rect">
            <a:avLst/>
          </a:prstGeom>
        </p:spPr>
        <p:txBody>
          <a:bodyPr spcFirstLastPara="1" wrap="square" lIns="91425" tIns="137150" rIns="91425" bIns="91425" anchor="t" anchorCtr="0">
            <a:noAutofit/>
          </a:bodyPr>
          <a:lstStyle/>
          <a:p>
            <a:pPr marL="0" lvl="0" indent="0" algn="r" rtl="1">
              <a:spcAft>
                <a:spcPts val="1200"/>
              </a:spcAft>
            </a:pPr>
            <a:r>
              <a:rPr lang="fa-IR" sz="1800" dirty="0">
                <a:cs typeface="B Nazanin" panose="00000400000000000000" pitchFamily="2" charset="-78"/>
              </a:rPr>
              <a:t>قالب پاورپوینت واکسن و واکسیناسیون قابل ویرایش می باشد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2" name="Google Shape;5862;p61"/>
          <p:cNvSpPr txBox="1">
            <a:spLocks noGrp="1"/>
          </p:cNvSpPr>
          <p:nvPr>
            <p:ph type="subTitle" idx="4"/>
          </p:nvPr>
        </p:nvSpPr>
        <p:spPr>
          <a:xfrm>
            <a:off x="3517895" y="1745900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200"/>
              </a:spcAft>
            </a:pPr>
            <a:r>
              <a:rPr lang="fa-IR" sz="1800" dirty="0">
                <a:cs typeface="B Nazanin" panose="00000400000000000000" pitchFamily="2" charset="-78"/>
              </a:rPr>
              <a:t>معلمان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3" name="Google Shape;5863;p61"/>
          <p:cNvSpPr txBox="1">
            <a:spLocks noGrp="1"/>
          </p:cNvSpPr>
          <p:nvPr>
            <p:ph type="subTitle" idx="5"/>
          </p:nvPr>
        </p:nvSpPr>
        <p:spPr>
          <a:xfrm>
            <a:off x="6320850" y="2192175"/>
            <a:ext cx="2286000" cy="722400"/>
          </a:xfrm>
          <a:prstGeom prst="rect">
            <a:avLst/>
          </a:prstGeom>
        </p:spPr>
        <p:txBody>
          <a:bodyPr spcFirstLastPara="1" wrap="square" lIns="91425" tIns="137150" rIns="91425" bIns="91425" anchor="t" anchorCtr="0">
            <a:noAutofit/>
          </a:bodyPr>
          <a:lstStyle/>
          <a:p>
            <a:pPr marL="0" lvl="0" indent="0" algn="r" rtl="1"/>
            <a:r>
              <a:rPr lang="fa-IR" sz="1800" dirty="0">
                <a:cs typeface="B Nazanin" panose="00000400000000000000" pitchFamily="2" charset="-78"/>
              </a:rPr>
              <a:t>قالب پاورپوینت واکسن و واکسیناسیون قابل ویرایش می باشد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4" name="Google Shape;5864;p61"/>
          <p:cNvSpPr txBox="1">
            <a:spLocks noGrp="1"/>
          </p:cNvSpPr>
          <p:nvPr>
            <p:ph type="subTitle" idx="6"/>
          </p:nvPr>
        </p:nvSpPr>
        <p:spPr>
          <a:xfrm>
            <a:off x="6320845" y="1745900"/>
            <a:ext cx="21030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200"/>
              </a:spcAft>
            </a:pPr>
            <a:r>
              <a:rPr lang="fa-IR" sz="1800" dirty="0">
                <a:cs typeface="B Nazanin" panose="00000400000000000000" pitchFamily="2" charset="-78"/>
              </a:rPr>
              <a:t>ضروری است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5" name="Google Shape;5865;p61"/>
          <p:cNvSpPr txBox="1">
            <a:spLocks noGrp="1"/>
          </p:cNvSpPr>
          <p:nvPr>
            <p:ph type="subTitle" idx="7"/>
          </p:nvPr>
        </p:nvSpPr>
        <p:spPr>
          <a:xfrm>
            <a:off x="717350" y="3833575"/>
            <a:ext cx="2286000" cy="725400"/>
          </a:xfrm>
          <a:prstGeom prst="rect">
            <a:avLst/>
          </a:prstGeom>
        </p:spPr>
        <p:txBody>
          <a:bodyPr spcFirstLastPara="1" wrap="square" lIns="91425" tIns="137150" rIns="91425" bIns="91425" anchor="t" anchorCtr="0">
            <a:noAutofit/>
          </a:bodyPr>
          <a:lstStyle/>
          <a:p>
            <a:pPr marL="0" lvl="0" indent="0" algn="r" rtl="1"/>
            <a:r>
              <a:rPr lang="fa-IR" sz="1800" dirty="0">
                <a:cs typeface="B Nazanin" panose="00000400000000000000" pitchFamily="2" charset="-78"/>
              </a:rPr>
              <a:t>قالب پاورپوینت واکسن و واکسیناسیون قابل ویرایش می باشد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6" name="Google Shape;5866;p61"/>
          <p:cNvSpPr txBox="1">
            <a:spLocks noGrp="1"/>
          </p:cNvSpPr>
          <p:nvPr>
            <p:ph type="subTitle" idx="8"/>
          </p:nvPr>
        </p:nvSpPr>
        <p:spPr>
          <a:xfrm>
            <a:off x="954924" y="3519865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200"/>
              </a:spcAft>
            </a:pPr>
            <a:r>
              <a:rPr lang="fa-IR" sz="1800" dirty="0">
                <a:cs typeface="B Nazanin" panose="00000400000000000000" pitchFamily="2" charset="-78"/>
              </a:rPr>
              <a:t>ریسک بالا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7" name="Google Shape;5867;p61"/>
          <p:cNvSpPr txBox="1">
            <a:spLocks noGrp="1"/>
          </p:cNvSpPr>
          <p:nvPr>
            <p:ph type="subTitle" idx="9"/>
          </p:nvPr>
        </p:nvSpPr>
        <p:spPr>
          <a:xfrm>
            <a:off x="3517900" y="3833575"/>
            <a:ext cx="2286000" cy="725400"/>
          </a:xfrm>
          <a:prstGeom prst="rect">
            <a:avLst/>
          </a:prstGeom>
        </p:spPr>
        <p:txBody>
          <a:bodyPr spcFirstLastPara="1" wrap="square" lIns="91425" tIns="137150" rIns="91425" bIns="91425" anchor="t" anchorCtr="0">
            <a:noAutofit/>
          </a:bodyPr>
          <a:lstStyle/>
          <a:p>
            <a:pPr marL="0" lvl="0" indent="0" algn="r" rtl="1"/>
            <a:r>
              <a:rPr lang="fa-IR" sz="1800" dirty="0">
                <a:cs typeface="B Nazanin" panose="00000400000000000000" pitchFamily="2" charset="-78"/>
              </a:rPr>
              <a:t>قالب پاورپوینت واکسن و واکسیناسیون قابل ویرایش می باشد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8" name="Google Shape;5868;p61"/>
          <p:cNvSpPr txBox="1">
            <a:spLocks noGrp="1"/>
          </p:cNvSpPr>
          <p:nvPr>
            <p:ph type="subTitle" idx="13"/>
          </p:nvPr>
        </p:nvSpPr>
        <p:spPr>
          <a:xfrm>
            <a:off x="3706188" y="3567310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200"/>
              </a:spcAft>
            </a:pPr>
            <a:r>
              <a:rPr lang="fa-IR" sz="1800" dirty="0">
                <a:cs typeface="B Nazanin" panose="00000400000000000000" pitchFamily="2" charset="-78"/>
              </a:rPr>
              <a:t>بزرگسالان &gt; 80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69" name="Google Shape;5869;p61"/>
          <p:cNvSpPr txBox="1">
            <a:spLocks noGrp="1"/>
          </p:cNvSpPr>
          <p:nvPr>
            <p:ph type="subTitle" idx="14"/>
          </p:nvPr>
        </p:nvSpPr>
        <p:spPr>
          <a:xfrm>
            <a:off x="6320850" y="3833575"/>
            <a:ext cx="2286000" cy="725400"/>
          </a:xfrm>
          <a:prstGeom prst="rect">
            <a:avLst/>
          </a:prstGeom>
        </p:spPr>
        <p:txBody>
          <a:bodyPr spcFirstLastPara="1" wrap="square" lIns="91425" tIns="137150" rIns="91425" bIns="91425" anchor="t" anchorCtr="0">
            <a:noAutofit/>
          </a:bodyPr>
          <a:lstStyle/>
          <a:p>
            <a:pPr marL="0" lvl="0" indent="0" algn="r" rtl="1">
              <a:spcAft>
                <a:spcPts val="1200"/>
              </a:spcAft>
            </a:pPr>
            <a:r>
              <a:rPr lang="fa-IR" sz="1800" dirty="0">
                <a:cs typeface="B Nazanin" panose="00000400000000000000" pitchFamily="2" charset="-78"/>
              </a:rPr>
              <a:t>قالب پاورپوینت واکسن و واکسیناسیون قابل ویرایش می باشد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5870" name="Google Shape;5870;p61"/>
          <p:cNvSpPr txBox="1">
            <a:spLocks noGrp="1"/>
          </p:cNvSpPr>
          <p:nvPr>
            <p:ph type="subTitle" idx="15"/>
          </p:nvPr>
        </p:nvSpPr>
        <p:spPr>
          <a:xfrm>
            <a:off x="6490683" y="3511714"/>
            <a:ext cx="2099700" cy="4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200"/>
              </a:spcAft>
            </a:pPr>
            <a:r>
              <a:rPr lang="fa-IR" sz="1800" dirty="0">
                <a:cs typeface="B Nazanin" panose="00000400000000000000" pitchFamily="2" charset="-78"/>
              </a:rPr>
              <a:t>بزرگسالان &gt; 65</a:t>
            </a:r>
            <a:endParaRPr sz="1800" dirty="0">
              <a:cs typeface="B Nazanin" panose="00000400000000000000" pitchFamily="2" charset="-78"/>
            </a:endParaRPr>
          </a:p>
        </p:txBody>
      </p:sp>
      <p:grpSp>
        <p:nvGrpSpPr>
          <p:cNvPr id="5871" name="Google Shape;5871;p61"/>
          <p:cNvGrpSpPr/>
          <p:nvPr/>
        </p:nvGrpSpPr>
        <p:grpSpPr>
          <a:xfrm>
            <a:off x="6415163" y="1358146"/>
            <a:ext cx="400868" cy="397397"/>
            <a:chOff x="4087050" y="2524121"/>
            <a:chExt cx="400868" cy="397397"/>
          </a:xfrm>
        </p:grpSpPr>
        <p:sp>
          <p:nvSpPr>
            <p:cNvPr id="5872" name="Google Shape;5872;p61"/>
            <p:cNvSpPr/>
            <p:nvPr/>
          </p:nvSpPr>
          <p:spPr>
            <a:xfrm>
              <a:off x="4332555" y="2829101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73" name="Google Shape;5873;p61"/>
            <p:cNvSpPr/>
            <p:nvPr/>
          </p:nvSpPr>
          <p:spPr>
            <a:xfrm>
              <a:off x="4198302" y="2832951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74" name="Google Shape;5874;p61"/>
            <p:cNvSpPr/>
            <p:nvPr/>
          </p:nvSpPr>
          <p:spPr>
            <a:xfrm>
              <a:off x="4114595" y="2652569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75" name="Google Shape;5875;p61"/>
            <p:cNvSpPr/>
            <p:nvPr/>
          </p:nvSpPr>
          <p:spPr>
            <a:xfrm>
              <a:off x="4197324" y="2554947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76" name="Google Shape;5876;p61"/>
            <p:cNvSpPr/>
            <p:nvPr/>
          </p:nvSpPr>
          <p:spPr>
            <a:xfrm>
              <a:off x="4392030" y="2621301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77" name="Google Shape;5877;p61"/>
            <p:cNvSpPr/>
            <p:nvPr/>
          </p:nvSpPr>
          <p:spPr>
            <a:xfrm>
              <a:off x="4401622" y="2751768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78" name="Google Shape;5878;p61"/>
            <p:cNvSpPr/>
            <p:nvPr/>
          </p:nvSpPr>
          <p:spPr>
            <a:xfrm>
              <a:off x="4316716" y="2557219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79" name="Google Shape;5879;p61"/>
            <p:cNvSpPr/>
            <p:nvPr/>
          </p:nvSpPr>
          <p:spPr>
            <a:xfrm>
              <a:off x="4119485" y="2765808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80" name="Google Shape;5880;p61"/>
            <p:cNvSpPr/>
            <p:nvPr/>
          </p:nvSpPr>
          <p:spPr>
            <a:xfrm>
              <a:off x="4141698" y="2594135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81" name="Google Shape;5881;p61"/>
            <p:cNvSpPr/>
            <p:nvPr/>
          </p:nvSpPr>
          <p:spPr>
            <a:xfrm>
              <a:off x="4247207" y="2524121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82" name="Google Shape;5882;p61"/>
            <p:cNvSpPr/>
            <p:nvPr/>
          </p:nvSpPr>
          <p:spPr>
            <a:xfrm>
              <a:off x="4258376" y="2845413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83" name="Google Shape;5883;p61"/>
            <p:cNvSpPr/>
            <p:nvPr/>
          </p:nvSpPr>
          <p:spPr>
            <a:xfrm>
              <a:off x="4410236" y="2676422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84" name="Google Shape;5884;p61"/>
            <p:cNvSpPr/>
            <p:nvPr/>
          </p:nvSpPr>
          <p:spPr>
            <a:xfrm>
              <a:off x="4377642" y="2801304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85" name="Google Shape;5885;p61"/>
            <p:cNvSpPr/>
            <p:nvPr/>
          </p:nvSpPr>
          <p:spPr>
            <a:xfrm>
              <a:off x="4115825" y="2572585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86" name="Google Shape;5886;p61"/>
            <p:cNvSpPr/>
            <p:nvPr/>
          </p:nvSpPr>
          <p:spPr>
            <a:xfrm>
              <a:off x="4087050" y="2712675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87" name="Google Shape;5887;p61"/>
            <p:cNvSpPr/>
            <p:nvPr/>
          </p:nvSpPr>
          <p:spPr>
            <a:xfrm>
              <a:off x="4129235" y="2813767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88" name="Google Shape;5888;p61"/>
            <p:cNvSpPr/>
            <p:nvPr/>
          </p:nvSpPr>
          <p:spPr>
            <a:xfrm>
              <a:off x="4366126" y="2557187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  <p:grpSp>
        <p:nvGrpSpPr>
          <p:cNvPr id="5889" name="Google Shape;5889;p61"/>
          <p:cNvGrpSpPr/>
          <p:nvPr/>
        </p:nvGrpSpPr>
        <p:grpSpPr>
          <a:xfrm>
            <a:off x="3631163" y="1358146"/>
            <a:ext cx="400868" cy="397397"/>
            <a:chOff x="4087050" y="2524121"/>
            <a:chExt cx="400868" cy="397397"/>
          </a:xfrm>
        </p:grpSpPr>
        <p:sp>
          <p:nvSpPr>
            <p:cNvPr id="5890" name="Google Shape;5890;p61"/>
            <p:cNvSpPr/>
            <p:nvPr/>
          </p:nvSpPr>
          <p:spPr>
            <a:xfrm>
              <a:off x="4332555" y="2829101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91" name="Google Shape;5891;p61"/>
            <p:cNvSpPr/>
            <p:nvPr/>
          </p:nvSpPr>
          <p:spPr>
            <a:xfrm>
              <a:off x="4198302" y="2832951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92" name="Google Shape;5892;p61"/>
            <p:cNvSpPr/>
            <p:nvPr/>
          </p:nvSpPr>
          <p:spPr>
            <a:xfrm>
              <a:off x="4114595" y="2652569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93" name="Google Shape;5893;p61"/>
            <p:cNvSpPr/>
            <p:nvPr/>
          </p:nvSpPr>
          <p:spPr>
            <a:xfrm>
              <a:off x="4197324" y="2554947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94" name="Google Shape;5894;p61"/>
            <p:cNvSpPr/>
            <p:nvPr/>
          </p:nvSpPr>
          <p:spPr>
            <a:xfrm>
              <a:off x="4392030" y="2621301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95" name="Google Shape;5895;p61"/>
            <p:cNvSpPr/>
            <p:nvPr/>
          </p:nvSpPr>
          <p:spPr>
            <a:xfrm>
              <a:off x="4401622" y="2751768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96" name="Google Shape;5896;p61"/>
            <p:cNvSpPr/>
            <p:nvPr/>
          </p:nvSpPr>
          <p:spPr>
            <a:xfrm>
              <a:off x="4316716" y="2557219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97" name="Google Shape;5897;p61"/>
            <p:cNvSpPr/>
            <p:nvPr/>
          </p:nvSpPr>
          <p:spPr>
            <a:xfrm>
              <a:off x="4119485" y="2765808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98" name="Google Shape;5898;p61"/>
            <p:cNvSpPr/>
            <p:nvPr/>
          </p:nvSpPr>
          <p:spPr>
            <a:xfrm>
              <a:off x="4141698" y="2594135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899" name="Google Shape;5899;p61"/>
            <p:cNvSpPr/>
            <p:nvPr/>
          </p:nvSpPr>
          <p:spPr>
            <a:xfrm>
              <a:off x="4247207" y="2524121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00" name="Google Shape;5900;p61"/>
            <p:cNvSpPr/>
            <p:nvPr/>
          </p:nvSpPr>
          <p:spPr>
            <a:xfrm>
              <a:off x="4258376" y="2845413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01" name="Google Shape;5901;p61"/>
            <p:cNvSpPr/>
            <p:nvPr/>
          </p:nvSpPr>
          <p:spPr>
            <a:xfrm>
              <a:off x="4410236" y="2676422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02" name="Google Shape;5902;p61"/>
            <p:cNvSpPr/>
            <p:nvPr/>
          </p:nvSpPr>
          <p:spPr>
            <a:xfrm>
              <a:off x="4377642" y="2801304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03" name="Google Shape;5903;p61"/>
            <p:cNvSpPr/>
            <p:nvPr/>
          </p:nvSpPr>
          <p:spPr>
            <a:xfrm>
              <a:off x="4115825" y="2572585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04" name="Google Shape;5904;p61"/>
            <p:cNvSpPr/>
            <p:nvPr/>
          </p:nvSpPr>
          <p:spPr>
            <a:xfrm>
              <a:off x="4087050" y="2712675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05" name="Google Shape;5905;p61"/>
            <p:cNvSpPr/>
            <p:nvPr/>
          </p:nvSpPr>
          <p:spPr>
            <a:xfrm>
              <a:off x="4129235" y="2813767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06" name="Google Shape;5906;p61"/>
            <p:cNvSpPr/>
            <p:nvPr/>
          </p:nvSpPr>
          <p:spPr>
            <a:xfrm>
              <a:off x="4366126" y="2557187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  <p:grpSp>
        <p:nvGrpSpPr>
          <p:cNvPr id="5907" name="Google Shape;5907;p61"/>
          <p:cNvGrpSpPr/>
          <p:nvPr/>
        </p:nvGrpSpPr>
        <p:grpSpPr>
          <a:xfrm>
            <a:off x="847163" y="1358146"/>
            <a:ext cx="400868" cy="397397"/>
            <a:chOff x="4087050" y="2524121"/>
            <a:chExt cx="400868" cy="397397"/>
          </a:xfrm>
        </p:grpSpPr>
        <p:sp>
          <p:nvSpPr>
            <p:cNvPr id="5908" name="Google Shape;5908;p61"/>
            <p:cNvSpPr/>
            <p:nvPr/>
          </p:nvSpPr>
          <p:spPr>
            <a:xfrm>
              <a:off x="4332555" y="2829101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09" name="Google Shape;5909;p61"/>
            <p:cNvSpPr/>
            <p:nvPr/>
          </p:nvSpPr>
          <p:spPr>
            <a:xfrm>
              <a:off x="4198302" y="2832951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0" name="Google Shape;5910;p61"/>
            <p:cNvSpPr/>
            <p:nvPr/>
          </p:nvSpPr>
          <p:spPr>
            <a:xfrm>
              <a:off x="4114595" y="2652569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1" name="Google Shape;5911;p61"/>
            <p:cNvSpPr/>
            <p:nvPr/>
          </p:nvSpPr>
          <p:spPr>
            <a:xfrm>
              <a:off x="4197324" y="2554947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2" name="Google Shape;5912;p61"/>
            <p:cNvSpPr/>
            <p:nvPr/>
          </p:nvSpPr>
          <p:spPr>
            <a:xfrm>
              <a:off x="4392030" y="2621301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3" name="Google Shape;5913;p61"/>
            <p:cNvSpPr/>
            <p:nvPr/>
          </p:nvSpPr>
          <p:spPr>
            <a:xfrm>
              <a:off x="4401622" y="2751768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4" name="Google Shape;5914;p61"/>
            <p:cNvSpPr/>
            <p:nvPr/>
          </p:nvSpPr>
          <p:spPr>
            <a:xfrm>
              <a:off x="4316716" y="2557219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5" name="Google Shape;5915;p61"/>
            <p:cNvSpPr/>
            <p:nvPr/>
          </p:nvSpPr>
          <p:spPr>
            <a:xfrm>
              <a:off x="4119485" y="2765808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6" name="Google Shape;5916;p61"/>
            <p:cNvSpPr/>
            <p:nvPr/>
          </p:nvSpPr>
          <p:spPr>
            <a:xfrm>
              <a:off x="4141698" y="2594135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7" name="Google Shape;5917;p61"/>
            <p:cNvSpPr/>
            <p:nvPr/>
          </p:nvSpPr>
          <p:spPr>
            <a:xfrm>
              <a:off x="4247207" y="2524121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8" name="Google Shape;5918;p61"/>
            <p:cNvSpPr/>
            <p:nvPr/>
          </p:nvSpPr>
          <p:spPr>
            <a:xfrm>
              <a:off x="4258376" y="2845413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19" name="Google Shape;5919;p61"/>
            <p:cNvSpPr/>
            <p:nvPr/>
          </p:nvSpPr>
          <p:spPr>
            <a:xfrm>
              <a:off x="4410236" y="2676422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20" name="Google Shape;5920;p61"/>
            <p:cNvSpPr/>
            <p:nvPr/>
          </p:nvSpPr>
          <p:spPr>
            <a:xfrm>
              <a:off x="4377642" y="2801304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21" name="Google Shape;5921;p61"/>
            <p:cNvSpPr/>
            <p:nvPr/>
          </p:nvSpPr>
          <p:spPr>
            <a:xfrm>
              <a:off x="4115825" y="2572585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22" name="Google Shape;5922;p61"/>
            <p:cNvSpPr/>
            <p:nvPr/>
          </p:nvSpPr>
          <p:spPr>
            <a:xfrm>
              <a:off x="4087050" y="2712675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23" name="Google Shape;5923;p61"/>
            <p:cNvSpPr/>
            <p:nvPr/>
          </p:nvSpPr>
          <p:spPr>
            <a:xfrm>
              <a:off x="4129235" y="2813767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24" name="Google Shape;5924;p61"/>
            <p:cNvSpPr/>
            <p:nvPr/>
          </p:nvSpPr>
          <p:spPr>
            <a:xfrm>
              <a:off x="4366126" y="2557187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  <p:grpSp>
        <p:nvGrpSpPr>
          <p:cNvPr id="5925" name="Google Shape;5925;p61"/>
          <p:cNvGrpSpPr/>
          <p:nvPr/>
        </p:nvGrpSpPr>
        <p:grpSpPr>
          <a:xfrm>
            <a:off x="6415163" y="3026196"/>
            <a:ext cx="400868" cy="397397"/>
            <a:chOff x="4087050" y="2600746"/>
            <a:chExt cx="400868" cy="397397"/>
          </a:xfrm>
        </p:grpSpPr>
        <p:sp>
          <p:nvSpPr>
            <p:cNvPr id="5926" name="Google Shape;5926;p61"/>
            <p:cNvSpPr/>
            <p:nvPr/>
          </p:nvSpPr>
          <p:spPr>
            <a:xfrm>
              <a:off x="4332555" y="2905726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27" name="Google Shape;5927;p61"/>
            <p:cNvSpPr/>
            <p:nvPr/>
          </p:nvSpPr>
          <p:spPr>
            <a:xfrm>
              <a:off x="4198302" y="2909576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28" name="Google Shape;5928;p61"/>
            <p:cNvSpPr/>
            <p:nvPr/>
          </p:nvSpPr>
          <p:spPr>
            <a:xfrm>
              <a:off x="4114595" y="2729194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29" name="Google Shape;5929;p61"/>
            <p:cNvSpPr/>
            <p:nvPr/>
          </p:nvSpPr>
          <p:spPr>
            <a:xfrm>
              <a:off x="4197324" y="2631572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0" name="Google Shape;5930;p61"/>
            <p:cNvSpPr/>
            <p:nvPr/>
          </p:nvSpPr>
          <p:spPr>
            <a:xfrm>
              <a:off x="4392030" y="2697926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1" name="Google Shape;5931;p61"/>
            <p:cNvSpPr/>
            <p:nvPr/>
          </p:nvSpPr>
          <p:spPr>
            <a:xfrm>
              <a:off x="4401622" y="2828393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2" name="Google Shape;5932;p61"/>
            <p:cNvSpPr/>
            <p:nvPr/>
          </p:nvSpPr>
          <p:spPr>
            <a:xfrm>
              <a:off x="4316716" y="2633844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3" name="Google Shape;5933;p61"/>
            <p:cNvSpPr/>
            <p:nvPr/>
          </p:nvSpPr>
          <p:spPr>
            <a:xfrm>
              <a:off x="4119485" y="2842433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4" name="Google Shape;5934;p61"/>
            <p:cNvSpPr/>
            <p:nvPr/>
          </p:nvSpPr>
          <p:spPr>
            <a:xfrm>
              <a:off x="4141698" y="2670760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5" name="Google Shape;5935;p61"/>
            <p:cNvSpPr/>
            <p:nvPr/>
          </p:nvSpPr>
          <p:spPr>
            <a:xfrm>
              <a:off x="4247207" y="2600746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6" name="Google Shape;5936;p61"/>
            <p:cNvSpPr/>
            <p:nvPr/>
          </p:nvSpPr>
          <p:spPr>
            <a:xfrm>
              <a:off x="4258376" y="2922038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7" name="Google Shape;5937;p61"/>
            <p:cNvSpPr/>
            <p:nvPr/>
          </p:nvSpPr>
          <p:spPr>
            <a:xfrm>
              <a:off x="4410236" y="2753047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8" name="Google Shape;5938;p61"/>
            <p:cNvSpPr/>
            <p:nvPr/>
          </p:nvSpPr>
          <p:spPr>
            <a:xfrm>
              <a:off x="4377642" y="2877929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39" name="Google Shape;5939;p61"/>
            <p:cNvSpPr/>
            <p:nvPr/>
          </p:nvSpPr>
          <p:spPr>
            <a:xfrm>
              <a:off x="4115825" y="2649210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40" name="Google Shape;5940;p61"/>
            <p:cNvSpPr/>
            <p:nvPr/>
          </p:nvSpPr>
          <p:spPr>
            <a:xfrm>
              <a:off x="4087050" y="2789300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41" name="Google Shape;5941;p61"/>
            <p:cNvSpPr/>
            <p:nvPr/>
          </p:nvSpPr>
          <p:spPr>
            <a:xfrm>
              <a:off x="4129235" y="2890392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42" name="Google Shape;5942;p61"/>
            <p:cNvSpPr/>
            <p:nvPr/>
          </p:nvSpPr>
          <p:spPr>
            <a:xfrm>
              <a:off x="4366126" y="2633812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  <p:grpSp>
        <p:nvGrpSpPr>
          <p:cNvPr id="5943" name="Google Shape;5943;p61"/>
          <p:cNvGrpSpPr/>
          <p:nvPr/>
        </p:nvGrpSpPr>
        <p:grpSpPr>
          <a:xfrm>
            <a:off x="3631163" y="3026196"/>
            <a:ext cx="400868" cy="397397"/>
            <a:chOff x="4087050" y="2600746"/>
            <a:chExt cx="400868" cy="397397"/>
          </a:xfrm>
        </p:grpSpPr>
        <p:sp>
          <p:nvSpPr>
            <p:cNvPr id="5944" name="Google Shape;5944;p61"/>
            <p:cNvSpPr/>
            <p:nvPr/>
          </p:nvSpPr>
          <p:spPr>
            <a:xfrm>
              <a:off x="4332555" y="2905726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45" name="Google Shape;5945;p61"/>
            <p:cNvSpPr/>
            <p:nvPr/>
          </p:nvSpPr>
          <p:spPr>
            <a:xfrm>
              <a:off x="4198302" y="2909576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46" name="Google Shape;5946;p61"/>
            <p:cNvSpPr/>
            <p:nvPr/>
          </p:nvSpPr>
          <p:spPr>
            <a:xfrm>
              <a:off x="4114595" y="2729194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47" name="Google Shape;5947;p61"/>
            <p:cNvSpPr/>
            <p:nvPr/>
          </p:nvSpPr>
          <p:spPr>
            <a:xfrm>
              <a:off x="4197324" y="2631572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48" name="Google Shape;5948;p61"/>
            <p:cNvSpPr/>
            <p:nvPr/>
          </p:nvSpPr>
          <p:spPr>
            <a:xfrm>
              <a:off x="4392030" y="2697926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49" name="Google Shape;5949;p61"/>
            <p:cNvSpPr/>
            <p:nvPr/>
          </p:nvSpPr>
          <p:spPr>
            <a:xfrm>
              <a:off x="4401622" y="2828393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0" name="Google Shape;5950;p61"/>
            <p:cNvSpPr/>
            <p:nvPr/>
          </p:nvSpPr>
          <p:spPr>
            <a:xfrm>
              <a:off x="4316716" y="2633844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1" name="Google Shape;5951;p61"/>
            <p:cNvSpPr/>
            <p:nvPr/>
          </p:nvSpPr>
          <p:spPr>
            <a:xfrm>
              <a:off x="4119485" y="2842433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2" name="Google Shape;5952;p61"/>
            <p:cNvSpPr/>
            <p:nvPr/>
          </p:nvSpPr>
          <p:spPr>
            <a:xfrm>
              <a:off x="4141698" y="2670760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3" name="Google Shape;5953;p61"/>
            <p:cNvSpPr/>
            <p:nvPr/>
          </p:nvSpPr>
          <p:spPr>
            <a:xfrm>
              <a:off x="4247207" y="2600746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4" name="Google Shape;5954;p61"/>
            <p:cNvSpPr/>
            <p:nvPr/>
          </p:nvSpPr>
          <p:spPr>
            <a:xfrm>
              <a:off x="4258376" y="2922038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5" name="Google Shape;5955;p61"/>
            <p:cNvSpPr/>
            <p:nvPr/>
          </p:nvSpPr>
          <p:spPr>
            <a:xfrm>
              <a:off x="4410236" y="2753047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6" name="Google Shape;5956;p61"/>
            <p:cNvSpPr/>
            <p:nvPr/>
          </p:nvSpPr>
          <p:spPr>
            <a:xfrm>
              <a:off x="4377642" y="2877929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7" name="Google Shape;5957;p61"/>
            <p:cNvSpPr/>
            <p:nvPr/>
          </p:nvSpPr>
          <p:spPr>
            <a:xfrm>
              <a:off x="4115825" y="2649210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8" name="Google Shape;5958;p61"/>
            <p:cNvSpPr/>
            <p:nvPr/>
          </p:nvSpPr>
          <p:spPr>
            <a:xfrm>
              <a:off x="4087050" y="2789300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59" name="Google Shape;5959;p61"/>
            <p:cNvSpPr/>
            <p:nvPr/>
          </p:nvSpPr>
          <p:spPr>
            <a:xfrm>
              <a:off x="4129235" y="2890392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60" name="Google Shape;5960;p61"/>
            <p:cNvSpPr/>
            <p:nvPr/>
          </p:nvSpPr>
          <p:spPr>
            <a:xfrm>
              <a:off x="4366126" y="2633812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  <p:grpSp>
        <p:nvGrpSpPr>
          <p:cNvPr id="5961" name="Google Shape;5961;p61"/>
          <p:cNvGrpSpPr/>
          <p:nvPr/>
        </p:nvGrpSpPr>
        <p:grpSpPr>
          <a:xfrm>
            <a:off x="847163" y="3026196"/>
            <a:ext cx="400868" cy="397397"/>
            <a:chOff x="4087050" y="2600746"/>
            <a:chExt cx="400868" cy="397397"/>
          </a:xfrm>
        </p:grpSpPr>
        <p:sp>
          <p:nvSpPr>
            <p:cNvPr id="5962" name="Google Shape;5962;p61"/>
            <p:cNvSpPr/>
            <p:nvPr/>
          </p:nvSpPr>
          <p:spPr>
            <a:xfrm>
              <a:off x="4332555" y="2905726"/>
              <a:ext cx="57457" cy="61086"/>
            </a:xfrm>
            <a:custGeom>
              <a:avLst/>
              <a:gdLst/>
              <a:ahLst/>
              <a:cxnLst/>
              <a:rect l="l" t="t" r="r" b="b"/>
              <a:pathLst>
                <a:path w="1821" h="1936" extrusionOk="0">
                  <a:moveTo>
                    <a:pt x="426" y="1"/>
                  </a:moveTo>
                  <a:lnTo>
                    <a:pt x="1" y="213"/>
                  </a:lnTo>
                  <a:cubicBezTo>
                    <a:pt x="153" y="517"/>
                    <a:pt x="517" y="1186"/>
                    <a:pt x="517" y="1186"/>
                  </a:cubicBezTo>
                  <a:cubicBezTo>
                    <a:pt x="153" y="1338"/>
                    <a:pt x="31" y="1612"/>
                    <a:pt x="305" y="1885"/>
                  </a:cubicBezTo>
                  <a:cubicBezTo>
                    <a:pt x="346" y="1921"/>
                    <a:pt x="403" y="1936"/>
                    <a:pt x="468" y="1936"/>
                  </a:cubicBezTo>
                  <a:cubicBezTo>
                    <a:pt x="740" y="1936"/>
                    <a:pt x="1167" y="1685"/>
                    <a:pt x="1338" y="1612"/>
                  </a:cubicBezTo>
                  <a:cubicBezTo>
                    <a:pt x="1821" y="1383"/>
                    <a:pt x="1581" y="878"/>
                    <a:pt x="1171" y="878"/>
                  </a:cubicBezTo>
                  <a:cubicBezTo>
                    <a:pt x="1090" y="878"/>
                    <a:pt x="1002" y="898"/>
                    <a:pt x="912" y="943"/>
                  </a:cubicBezTo>
                  <a:cubicBezTo>
                    <a:pt x="730" y="639"/>
                    <a:pt x="548" y="335"/>
                    <a:pt x="42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63" name="Google Shape;5963;p61"/>
            <p:cNvSpPr/>
            <p:nvPr/>
          </p:nvSpPr>
          <p:spPr>
            <a:xfrm>
              <a:off x="4198302" y="2909576"/>
              <a:ext cx="56605" cy="61180"/>
            </a:xfrm>
            <a:custGeom>
              <a:avLst/>
              <a:gdLst/>
              <a:ahLst/>
              <a:cxnLst/>
              <a:rect l="l" t="t" r="r" b="b"/>
              <a:pathLst>
                <a:path w="1794" h="1939" extrusionOk="0">
                  <a:moveTo>
                    <a:pt x="1338" y="0"/>
                  </a:moveTo>
                  <a:cubicBezTo>
                    <a:pt x="1064" y="608"/>
                    <a:pt x="882" y="973"/>
                    <a:pt x="882" y="973"/>
                  </a:cubicBezTo>
                  <a:cubicBezTo>
                    <a:pt x="795" y="929"/>
                    <a:pt x="710" y="910"/>
                    <a:pt x="633" y="910"/>
                  </a:cubicBezTo>
                  <a:cubicBezTo>
                    <a:pt x="224" y="910"/>
                    <a:pt x="1" y="1437"/>
                    <a:pt x="486" y="1642"/>
                  </a:cubicBezTo>
                  <a:cubicBezTo>
                    <a:pt x="631" y="1714"/>
                    <a:pt x="1061" y="1938"/>
                    <a:pt x="1324" y="1938"/>
                  </a:cubicBezTo>
                  <a:cubicBezTo>
                    <a:pt x="1394" y="1938"/>
                    <a:pt x="1452" y="1923"/>
                    <a:pt x="1490" y="1885"/>
                  </a:cubicBezTo>
                  <a:cubicBezTo>
                    <a:pt x="1794" y="1611"/>
                    <a:pt x="1642" y="1307"/>
                    <a:pt x="1277" y="1216"/>
                  </a:cubicBezTo>
                  <a:cubicBezTo>
                    <a:pt x="1277" y="1216"/>
                    <a:pt x="1611" y="517"/>
                    <a:pt x="1763" y="213"/>
                  </a:cubicBezTo>
                  <a:lnTo>
                    <a:pt x="133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64" name="Google Shape;5964;p61"/>
            <p:cNvSpPr/>
            <p:nvPr/>
          </p:nvSpPr>
          <p:spPr>
            <a:xfrm>
              <a:off x="4114595" y="2729194"/>
              <a:ext cx="63578" cy="46603"/>
            </a:xfrm>
            <a:custGeom>
              <a:avLst/>
              <a:gdLst/>
              <a:ahLst/>
              <a:cxnLst/>
              <a:rect l="l" t="t" r="r" b="b"/>
              <a:pathLst>
                <a:path w="2015" h="1477" extrusionOk="0">
                  <a:moveTo>
                    <a:pt x="614" y="1"/>
                  </a:moveTo>
                  <a:cubicBezTo>
                    <a:pt x="596" y="1"/>
                    <a:pt x="576" y="1"/>
                    <a:pt x="556" y="3"/>
                  </a:cubicBezTo>
                  <a:cubicBezTo>
                    <a:pt x="282" y="33"/>
                    <a:pt x="161" y="732"/>
                    <a:pt x="100" y="945"/>
                  </a:cubicBezTo>
                  <a:cubicBezTo>
                    <a:pt x="1" y="1291"/>
                    <a:pt x="188" y="1477"/>
                    <a:pt x="405" y="1477"/>
                  </a:cubicBezTo>
                  <a:cubicBezTo>
                    <a:pt x="587" y="1477"/>
                    <a:pt x="790" y="1345"/>
                    <a:pt x="860" y="1067"/>
                  </a:cubicBezTo>
                  <a:cubicBezTo>
                    <a:pt x="1194" y="1128"/>
                    <a:pt x="1559" y="1219"/>
                    <a:pt x="1893" y="1310"/>
                  </a:cubicBezTo>
                  <a:lnTo>
                    <a:pt x="2015" y="854"/>
                  </a:lnTo>
                  <a:cubicBezTo>
                    <a:pt x="1711" y="763"/>
                    <a:pt x="951" y="580"/>
                    <a:pt x="951" y="580"/>
                  </a:cubicBezTo>
                  <a:cubicBezTo>
                    <a:pt x="1095" y="263"/>
                    <a:pt x="966" y="1"/>
                    <a:pt x="614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65" name="Google Shape;5965;p61"/>
            <p:cNvSpPr/>
            <p:nvPr/>
          </p:nvSpPr>
          <p:spPr>
            <a:xfrm>
              <a:off x="4197324" y="2631572"/>
              <a:ext cx="50295" cy="62253"/>
            </a:xfrm>
            <a:custGeom>
              <a:avLst/>
              <a:gdLst/>
              <a:ahLst/>
              <a:cxnLst/>
              <a:rect l="l" t="t" r="r" b="b"/>
              <a:pathLst>
                <a:path w="1594" h="1973" extrusionOk="0">
                  <a:moveTo>
                    <a:pt x="1108" y="1"/>
                  </a:moveTo>
                  <a:cubicBezTo>
                    <a:pt x="1041" y="1"/>
                    <a:pt x="966" y="18"/>
                    <a:pt x="882" y="57"/>
                  </a:cubicBezTo>
                  <a:cubicBezTo>
                    <a:pt x="669" y="149"/>
                    <a:pt x="1" y="422"/>
                    <a:pt x="31" y="696"/>
                  </a:cubicBezTo>
                  <a:cubicBezTo>
                    <a:pt x="31" y="939"/>
                    <a:pt x="180" y="1060"/>
                    <a:pt x="369" y="1060"/>
                  </a:cubicBezTo>
                  <a:cubicBezTo>
                    <a:pt x="463" y="1060"/>
                    <a:pt x="568" y="1030"/>
                    <a:pt x="669" y="969"/>
                  </a:cubicBezTo>
                  <a:cubicBezTo>
                    <a:pt x="669" y="969"/>
                    <a:pt x="973" y="1638"/>
                    <a:pt x="1125" y="1972"/>
                  </a:cubicBezTo>
                  <a:lnTo>
                    <a:pt x="1551" y="1790"/>
                  </a:lnTo>
                  <a:cubicBezTo>
                    <a:pt x="1399" y="1456"/>
                    <a:pt x="1247" y="1152"/>
                    <a:pt x="1125" y="817"/>
                  </a:cubicBezTo>
                  <a:cubicBezTo>
                    <a:pt x="1594" y="609"/>
                    <a:pt x="1505" y="1"/>
                    <a:pt x="1108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66" name="Google Shape;5966;p61"/>
            <p:cNvSpPr/>
            <p:nvPr/>
          </p:nvSpPr>
          <p:spPr>
            <a:xfrm>
              <a:off x="4392030" y="2697926"/>
              <a:ext cx="64272" cy="53418"/>
            </a:xfrm>
            <a:custGeom>
              <a:avLst/>
              <a:gdLst/>
              <a:ahLst/>
              <a:cxnLst/>
              <a:rect l="l" t="t" r="r" b="b"/>
              <a:pathLst>
                <a:path w="2037" h="1693" extrusionOk="0">
                  <a:moveTo>
                    <a:pt x="1168" y="0"/>
                  </a:moveTo>
                  <a:cubicBezTo>
                    <a:pt x="888" y="0"/>
                    <a:pt x="649" y="360"/>
                    <a:pt x="882" y="720"/>
                  </a:cubicBezTo>
                  <a:cubicBezTo>
                    <a:pt x="882" y="720"/>
                    <a:pt x="547" y="964"/>
                    <a:pt x="0" y="1298"/>
                  </a:cubicBezTo>
                  <a:lnTo>
                    <a:pt x="243" y="1693"/>
                  </a:lnTo>
                  <a:cubicBezTo>
                    <a:pt x="547" y="1511"/>
                    <a:pt x="1186" y="1085"/>
                    <a:pt x="1186" y="1085"/>
                  </a:cubicBezTo>
                  <a:cubicBezTo>
                    <a:pt x="1273" y="1295"/>
                    <a:pt x="1410" y="1414"/>
                    <a:pt x="1552" y="1414"/>
                  </a:cubicBezTo>
                  <a:cubicBezTo>
                    <a:pt x="1657" y="1414"/>
                    <a:pt x="1764" y="1349"/>
                    <a:pt x="1854" y="1207"/>
                  </a:cubicBezTo>
                  <a:cubicBezTo>
                    <a:pt x="2037" y="994"/>
                    <a:pt x="1611" y="416"/>
                    <a:pt x="1520" y="234"/>
                  </a:cubicBezTo>
                  <a:cubicBezTo>
                    <a:pt x="1419" y="68"/>
                    <a:pt x="1289" y="0"/>
                    <a:pt x="116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67" name="Google Shape;5967;p61"/>
            <p:cNvSpPr/>
            <p:nvPr/>
          </p:nvSpPr>
          <p:spPr>
            <a:xfrm>
              <a:off x="4401622" y="2828393"/>
              <a:ext cx="65219" cy="46982"/>
            </a:xfrm>
            <a:custGeom>
              <a:avLst/>
              <a:gdLst/>
              <a:ahLst/>
              <a:cxnLst/>
              <a:rect l="l" t="t" r="r" b="b"/>
              <a:pathLst>
                <a:path w="2067" h="1489" extrusionOk="0">
                  <a:moveTo>
                    <a:pt x="1566" y="1"/>
                  </a:moveTo>
                  <a:cubicBezTo>
                    <a:pt x="1383" y="1"/>
                    <a:pt x="1227" y="165"/>
                    <a:pt x="1185" y="415"/>
                  </a:cubicBezTo>
                  <a:cubicBezTo>
                    <a:pt x="1185" y="415"/>
                    <a:pt x="456" y="142"/>
                    <a:pt x="152" y="20"/>
                  </a:cubicBezTo>
                  <a:lnTo>
                    <a:pt x="0" y="476"/>
                  </a:lnTo>
                  <a:cubicBezTo>
                    <a:pt x="608" y="689"/>
                    <a:pt x="1003" y="841"/>
                    <a:pt x="1003" y="841"/>
                  </a:cubicBezTo>
                  <a:cubicBezTo>
                    <a:pt x="868" y="1208"/>
                    <a:pt x="1113" y="1489"/>
                    <a:pt x="1357" y="1489"/>
                  </a:cubicBezTo>
                  <a:cubicBezTo>
                    <a:pt x="1497" y="1489"/>
                    <a:pt x="1636" y="1397"/>
                    <a:pt x="1702" y="1175"/>
                  </a:cubicBezTo>
                  <a:cubicBezTo>
                    <a:pt x="1793" y="962"/>
                    <a:pt x="2067" y="294"/>
                    <a:pt x="1824" y="111"/>
                  </a:cubicBezTo>
                  <a:cubicBezTo>
                    <a:pt x="1738" y="35"/>
                    <a:pt x="1649" y="1"/>
                    <a:pt x="1566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68" name="Google Shape;5968;p61"/>
            <p:cNvSpPr/>
            <p:nvPr/>
          </p:nvSpPr>
          <p:spPr>
            <a:xfrm>
              <a:off x="4316716" y="2633844"/>
              <a:ext cx="50389" cy="62853"/>
            </a:xfrm>
            <a:custGeom>
              <a:avLst/>
              <a:gdLst/>
              <a:ahLst/>
              <a:cxnLst/>
              <a:rect l="l" t="t" r="r" b="b"/>
              <a:pathLst>
                <a:path w="1597" h="1992" extrusionOk="0">
                  <a:moveTo>
                    <a:pt x="508" y="0"/>
                  </a:moveTo>
                  <a:cubicBezTo>
                    <a:pt x="96" y="0"/>
                    <a:pt x="1" y="621"/>
                    <a:pt x="503" y="806"/>
                  </a:cubicBezTo>
                  <a:cubicBezTo>
                    <a:pt x="503" y="806"/>
                    <a:pt x="381" y="1201"/>
                    <a:pt x="107" y="1809"/>
                  </a:cubicBezTo>
                  <a:lnTo>
                    <a:pt x="533" y="1991"/>
                  </a:lnTo>
                  <a:cubicBezTo>
                    <a:pt x="655" y="1657"/>
                    <a:pt x="958" y="958"/>
                    <a:pt x="958" y="958"/>
                  </a:cubicBezTo>
                  <a:cubicBezTo>
                    <a:pt x="1058" y="1018"/>
                    <a:pt x="1158" y="1048"/>
                    <a:pt x="1246" y="1048"/>
                  </a:cubicBezTo>
                  <a:cubicBezTo>
                    <a:pt x="1429" y="1048"/>
                    <a:pt x="1566" y="920"/>
                    <a:pt x="1566" y="654"/>
                  </a:cubicBezTo>
                  <a:cubicBezTo>
                    <a:pt x="1597" y="380"/>
                    <a:pt x="928" y="137"/>
                    <a:pt x="715" y="46"/>
                  </a:cubicBezTo>
                  <a:cubicBezTo>
                    <a:pt x="640" y="14"/>
                    <a:pt x="570" y="0"/>
                    <a:pt x="50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69" name="Google Shape;5969;p61"/>
            <p:cNvSpPr/>
            <p:nvPr/>
          </p:nvSpPr>
          <p:spPr>
            <a:xfrm>
              <a:off x="4119485" y="2842433"/>
              <a:ext cx="66386" cy="52914"/>
            </a:xfrm>
            <a:custGeom>
              <a:avLst/>
              <a:gdLst/>
              <a:ahLst/>
              <a:cxnLst/>
              <a:rect l="l" t="t" r="r" b="b"/>
              <a:pathLst>
                <a:path w="2104" h="1677" extrusionOk="0">
                  <a:moveTo>
                    <a:pt x="1860" y="1"/>
                  </a:moveTo>
                  <a:cubicBezTo>
                    <a:pt x="1556" y="183"/>
                    <a:pt x="1252" y="396"/>
                    <a:pt x="918" y="548"/>
                  </a:cubicBezTo>
                  <a:cubicBezTo>
                    <a:pt x="811" y="367"/>
                    <a:pt x="653" y="291"/>
                    <a:pt x="507" y="291"/>
                  </a:cubicBezTo>
                  <a:cubicBezTo>
                    <a:pt x="234" y="291"/>
                    <a:pt x="1" y="556"/>
                    <a:pt x="218" y="912"/>
                  </a:cubicBezTo>
                  <a:cubicBezTo>
                    <a:pt x="335" y="1087"/>
                    <a:pt x="672" y="1676"/>
                    <a:pt x="941" y="1676"/>
                  </a:cubicBezTo>
                  <a:cubicBezTo>
                    <a:pt x="953" y="1676"/>
                    <a:pt x="966" y="1675"/>
                    <a:pt x="978" y="1672"/>
                  </a:cubicBezTo>
                  <a:cubicBezTo>
                    <a:pt x="1343" y="1581"/>
                    <a:pt x="1404" y="1277"/>
                    <a:pt x="1161" y="973"/>
                  </a:cubicBezTo>
                  <a:cubicBezTo>
                    <a:pt x="1161" y="973"/>
                    <a:pt x="1799" y="608"/>
                    <a:pt x="2103" y="426"/>
                  </a:cubicBezTo>
                  <a:lnTo>
                    <a:pt x="1860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70" name="Google Shape;5970;p61"/>
            <p:cNvSpPr/>
            <p:nvPr/>
          </p:nvSpPr>
          <p:spPr>
            <a:xfrm>
              <a:off x="4141698" y="2670760"/>
              <a:ext cx="302147" cy="263779"/>
            </a:xfrm>
            <a:custGeom>
              <a:avLst/>
              <a:gdLst/>
              <a:ahLst/>
              <a:cxnLst/>
              <a:rect l="l" t="t" r="r" b="b"/>
              <a:pathLst>
                <a:path w="9576" h="8360" extrusionOk="0">
                  <a:moveTo>
                    <a:pt x="4591" y="1"/>
                  </a:moveTo>
                  <a:cubicBezTo>
                    <a:pt x="2524" y="1"/>
                    <a:pt x="761" y="1004"/>
                    <a:pt x="487" y="3405"/>
                  </a:cubicBezTo>
                  <a:cubicBezTo>
                    <a:pt x="1" y="6445"/>
                    <a:pt x="1764" y="8360"/>
                    <a:pt x="4743" y="8360"/>
                  </a:cubicBezTo>
                  <a:cubicBezTo>
                    <a:pt x="7721" y="8268"/>
                    <a:pt x="9575" y="6110"/>
                    <a:pt x="8785" y="2858"/>
                  </a:cubicBezTo>
                  <a:cubicBezTo>
                    <a:pt x="8348" y="1050"/>
                    <a:pt x="6484" y="26"/>
                    <a:pt x="4804" y="26"/>
                  </a:cubicBezTo>
                  <a:cubicBezTo>
                    <a:pt x="4732" y="26"/>
                    <a:pt x="4661" y="27"/>
                    <a:pt x="4591" y="3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71" name="Google Shape;5971;p61"/>
            <p:cNvSpPr/>
            <p:nvPr/>
          </p:nvSpPr>
          <p:spPr>
            <a:xfrm>
              <a:off x="4247207" y="2600746"/>
              <a:ext cx="73328" cy="76767"/>
            </a:xfrm>
            <a:custGeom>
              <a:avLst/>
              <a:gdLst/>
              <a:ahLst/>
              <a:cxnLst/>
              <a:rect l="l" t="t" r="r" b="b"/>
              <a:pathLst>
                <a:path w="2324" h="2433" extrusionOk="0">
                  <a:moveTo>
                    <a:pt x="1001" y="0"/>
                  </a:moveTo>
                  <a:cubicBezTo>
                    <a:pt x="930" y="0"/>
                    <a:pt x="868" y="1"/>
                    <a:pt x="821" y="1"/>
                  </a:cubicBezTo>
                  <a:cubicBezTo>
                    <a:pt x="0" y="1"/>
                    <a:pt x="152" y="1034"/>
                    <a:pt x="943" y="1034"/>
                  </a:cubicBezTo>
                  <a:cubicBezTo>
                    <a:pt x="943" y="1034"/>
                    <a:pt x="973" y="1551"/>
                    <a:pt x="973" y="2433"/>
                  </a:cubicBezTo>
                  <a:lnTo>
                    <a:pt x="1581" y="2433"/>
                  </a:lnTo>
                  <a:cubicBezTo>
                    <a:pt x="1581" y="1977"/>
                    <a:pt x="1551" y="974"/>
                    <a:pt x="1551" y="974"/>
                  </a:cubicBezTo>
                  <a:lnTo>
                    <a:pt x="1551" y="974"/>
                  </a:lnTo>
                  <a:cubicBezTo>
                    <a:pt x="1596" y="979"/>
                    <a:pt x="1639" y="982"/>
                    <a:pt x="1681" y="982"/>
                  </a:cubicBezTo>
                  <a:cubicBezTo>
                    <a:pt x="2089" y="982"/>
                    <a:pt x="2324" y="718"/>
                    <a:pt x="2158" y="305"/>
                  </a:cubicBezTo>
                  <a:cubicBezTo>
                    <a:pt x="2081" y="22"/>
                    <a:pt x="1395" y="0"/>
                    <a:pt x="1001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72" name="Google Shape;5972;p61"/>
            <p:cNvSpPr/>
            <p:nvPr/>
          </p:nvSpPr>
          <p:spPr>
            <a:xfrm>
              <a:off x="4258376" y="2922038"/>
              <a:ext cx="73833" cy="76105"/>
            </a:xfrm>
            <a:custGeom>
              <a:avLst/>
              <a:gdLst/>
              <a:ahLst/>
              <a:cxnLst/>
              <a:rect l="l" t="t" r="r" b="b"/>
              <a:pathLst>
                <a:path w="2340" h="2412" extrusionOk="0">
                  <a:moveTo>
                    <a:pt x="710" y="0"/>
                  </a:moveTo>
                  <a:cubicBezTo>
                    <a:pt x="710" y="456"/>
                    <a:pt x="771" y="1459"/>
                    <a:pt x="771" y="1459"/>
                  </a:cubicBezTo>
                  <a:cubicBezTo>
                    <a:pt x="726" y="1454"/>
                    <a:pt x="682" y="1451"/>
                    <a:pt x="640" y="1451"/>
                  </a:cubicBezTo>
                  <a:cubicBezTo>
                    <a:pt x="233" y="1451"/>
                    <a:pt x="0" y="1715"/>
                    <a:pt x="193" y="2128"/>
                  </a:cubicBezTo>
                  <a:cubicBezTo>
                    <a:pt x="254" y="2371"/>
                    <a:pt x="693" y="2412"/>
                    <a:pt x="1069" y="2412"/>
                  </a:cubicBezTo>
                  <a:cubicBezTo>
                    <a:pt x="1257" y="2412"/>
                    <a:pt x="1430" y="2402"/>
                    <a:pt x="1531" y="2402"/>
                  </a:cubicBezTo>
                  <a:cubicBezTo>
                    <a:pt x="2340" y="2372"/>
                    <a:pt x="2174" y="1368"/>
                    <a:pt x="1413" y="1368"/>
                  </a:cubicBezTo>
                  <a:cubicBezTo>
                    <a:pt x="1402" y="1368"/>
                    <a:pt x="1390" y="1368"/>
                    <a:pt x="1379" y="1368"/>
                  </a:cubicBezTo>
                  <a:cubicBezTo>
                    <a:pt x="1349" y="912"/>
                    <a:pt x="1318" y="456"/>
                    <a:pt x="1318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73" name="Google Shape;5973;p61"/>
            <p:cNvSpPr/>
            <p:nvPr/>
          </p:nvSpPr>
          <p:spPr>
            <a:xfrm>
              <a:off x="4410236" y="2753047"/>
              <a:ext cx="77682" cy="61023"/>
            </a:xfrm>
            <a:custGeom>
              <a:avLst/>
              <a:gdLst/>
              <a:ahLst/>
              <a:cxnLst/>
              <a:rect l="l" t="t" r="r" b="b"/>
              <a:pathLst>
                <a:path w="2462" h="1934" extrusionOk="0">
                  <a:moveTo>
                    <a:pt x="1846" y="0"/>
                  </a:moveTo>
                  <a:cubicBezTo>
                    <a:pt x="1510" y="0"/>
                    <a:pt x="1353" y="300"/>
                    <a:pt x="1429" y="706"/>
                  </a:cubicBezTo>
                  <a:cubicBezTo>
                    <a:pt x="1429" y="706"/>
                    <a:pt x="457" y="736"/>
                    <a:pt x="1" y="767"/>
                  </a:cubicBezTo>
                  <a:lnTo>
                    <a:pt x="31" y="1375"/>
                  </a:lnTo>
                  <a:cubicBezTo>
                    <a:pt x="882" y="1314"/>
                    <a:pt x="1429" y="1314"/>
                    <a:pt x="1429" y="1314"/>
                  </a:cubicBezTo>
                  <a:cubicBezTo>
                    <a:pt x="1445" y="1720"/>
                    <a:pt x="1726" y="1934"/>
                    <a:pt x="1986" y="1934"/>
                  </a:cubicBezTo>
                  <a:cubicBezTo>
                    <a:pt x="2233" y="1934"/>
                    <a:pt x="2462" y="1743"/>
                    <a:pt x="2432" y="1344"/>
                  </a:cubicBezTo>
                  <a:cubicBezTo>
                    <a:pt x="2402" y="1071"/>
                    <a:pt x="2402" y="128"/>
                    <a:pt x="2068" y="37"/>
                  </a:cubicBezTo>
                  <a:cubicBezTo>
                    <a:pt x="1987" y="12"/>
                    <a:pt x="1913" y="0"/>
                    <a:pt x="1846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74" name="Google Shape;5974;p61"/>
            <p:cNvSpPr/>
            <p:nvPr/>
          </p:nvSpPr>
          <p:spPr>
            <a:xfrm>
              <a:off x="4377642" y="2877929"/>
              <a:ext cx="85318" cy="69289"/>
            </a:xfrm>
            <a:custGeom>
              <a:avLst/>
              <a:gdLst/>
              <a:ahLst/>
              <a:cxnLst/>
              <a:rect l="l" t="t" r="r" b="b"/>
              <a:pathLst>
                <a:path w="2704" h="2196" extrusionOk="0">
                  <a:moveTo>
                    <a:pt x="335" y="0"/>
                  </a:moveTo>
                  <a:lnTo>
                    <a:pt x="0" y="517"/>
                  </a:lnTo>
                  <a:cubicBezTo>
                    <a:pt x="365" y="760"/>
                    <a:pt x="1216" y="1307"/>
                    <a:pt x="1216" y="1307"/>
                  </a:cubicBezTo>
                  <a:cubicBezTo>
                    <a:pt x="882" y="1672"/>
                    <a:pt x="942" y="2098"/>
                    <a:pt x="1398" y="2189"/>
                  </a:cubicBezTo>
                  <a:cubicBezTo>
                    <a:pt x="1418" y="2194"/>
                    <a:pt x="1438" y="2196"/>
                    <a:pt x="1459" y="2196"/>
                  </a:cubicBezTo>
                  <a:cubicBezTo>
                    <a:pt x="1815" y="2196"/>
                    <a:pt x="2258" y="1476"/>
                    <a:pt x="2401" y="1246"/>
                  </a:cubicBezTo>
                  <a:cubicBezTo>
                    <a:pt x="2704" y="803"/>
                    <a:pt x="2405" y="440"/>
                    <a:pt x="2037" y="440"/>
                  </a:cubicBezTo>
                  <a:cubicBezTo>
                    <a:pt x="1849" y="440"/>
                    <a:pt x="1643" y="534"/>
                    <a:pt x="1490" y="760"/>
                  </a:cubicBezTo>
                  <a:cubicBezTo>
                    <a:pt x="1490" y="760"/>
                    <a:pt x="1034" y="517"/>
                    <a:pt x="335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75" name="Google Shape;5975;p61"/>
            <p:cNvSpPr/>
            <p:nvPr/>
          </p:nvSpPr>
          <p:spPr>
            <a:xfrm>
              <a:off x="4115825" y="2649210"/>
              <a:ext cx="79607" cy="76262"/>
            </a:xfrm>
            <a:custGeom>
              <a:avLst/>
              <a:gdLst/>
              <a:ahLst/>
              <a:cxnLst/>
              <a:rect l="l" t="t" r="r" b="b"/>
              <a:pathLst>
                <a:path w="2523" h="2417" extrusionOk="0">
                  <a:moveTo>
                    <a:pt x="1323" y="0"/>
                  </a:moveTo>
                  <a:cubicBezTo>
                    <a:pt x="1194" y="0"/>
                    <a:pt x="1051" y="58"/>
                    <a:pt x="912" y="197"/>
                  </a:cubicBezTo>
                  <a:cubicBezTo>
                    <a:pt x="699" y="410"/>
                    <a:pt x="0" y="1049"/>
                    <a:pt x="183" y="1352"/>
                  </a:cubicBezTo>
                  <a:cubicBezTo>
                    <a:pt x="275" y="1584"/>
                    <a:pt x="431" y="1698"/>
                    <a:pt x="602" y="1698"/>
                  </a:cubicBezTo>
                  <a:cubicBezTo>
                    <a:pt x="766" y="1698"/>
                    <a:pt x="945" y="1592"/>
                    <a:pt x="1094" y="1383"/>
                  </a:cubicBezTo>
                  <a:cubicBezTo>
                    <a:pt x="1094" y="1383"/>
                    <a:pt x="1763" y="2112"/>
                    <a:pt x="2097" y="2416"/>
                  </a:cubicBezTo>
                  <a:lnTo>
                    <a:pt x="2523" y="1991"/>
                  </a:lnTo>
                  <a:cubicBezTo>
                    <a:pt x="1915" y="1413"/>
                    <a:pt x="1550" y="988"/>
                    <a:pt x="1550" y="988"/>
                  </a:cubicBezTo>
                  <a:cubicBezTo>
                    <a:pt x="1988" y="573"/>
                    <a:pt x="1727" y="0"/>
                    <a:pt x="1323" y="0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76" name="Google Shape;5976;p61"/>
            <p:cNvSpPr/>
            <p:nvPr/>
          </p:nvSpPr>
          <p:spPr>
            <a:xfrm>
              <a:off x="4087050" y="2789300"/>
              <a:ext cx="79639" cy="60991"/>
            </a:xfrm>
            <a:custGeom>
              <a:avLst/>
              <a:gdLst/>
              <a:ahLst/>
              <a:cxnLst/>
              <a:rect l="l" t="t" r="r" b="b"/>
              <a:pathLst>
                <a:path w="2524" h="1933" extrusionOk="0">
                  <a:moveTo>
                    <a:pt x="615" y="1"/>
                  </a:moveTo>
                  <a:cubicBezTo>
                    <a:pt x="529" y="1"/>
                    <a:pt x="434" y="24"/>
                    <a:pt x="335" y="74"/>
                  </a:cubicBezTo>
                  <a:cubicBezTo>
                    <a:pt x="0" y="195"/>
                    <a:pt x="122" y="1137"/>
                    <a:pt x="152" y="1411"/>
                  </a:cubicBezTo>
                  <a:cubicBezTo>
                    <a:pt x="179" y="1772"/>
                    <a:pt x="388" y="1933"/>
                    <a:pt x="608" y="1933"/>
                  </a:cubicBezTo>
                  <a:cubicBezTo>
                    <a:pt x="889" y="1933"/>
                    <a:pt x="1189" y="1671"/>
                    <a:pt x="1155" y="1229"/>
                  </a:cubicBezTo>
                  <a:cubicBezTo>
                    <a:pt x="1611" y="1168"/>
                    <a:pt x="2067" y="1107"/>
                    <a:pt x="2523" y="1107"/>
                  </a:cubicBezTo>
                  <a:lnTo>
                    <a:pt x="2493" y="499"/>
                  </a:lnTo>
                  <a:cubicBezTo>
                    <a:pt x="2037" y="530"/>
                    <a:pt x="1034" y="621"/>
                    <a:pt x="1034" y="621"/>
                  </a:cubicBezTo>
                  <a:cubicBezTo>
                    <a:pt x="1080" y="248"/>
                    <a:pt x="895" y="1"/>
                    <a:pt x="61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77" name="Google Shape;5977;p61"/>
            <p:cNvSpPr/>
            <p:nvPr/>
          </p:nvSpPr>
          <p:spPr>
            <a:xfrm>
              <a:off x="4129235" y="2890392"/>
              <a:ext cx="79639" cy="76262"/>
            </a:xfrm>
            <a:custGeom>
              <a:avLst/>
              <a:gdLst/>
              <a:ahLst/>
              <a:cxnLst/>
              <a:rect l="l" t="t" r="r" b="b"/>
              <a:pathLst>
                <a:path w="2524" h="2417" extrusionOk="0">
                  <a:moveTo>
                    <a:pt x="2068" y="0"/>
                  </a:moveTo>
                  <a:cubicBezTo>
                    <a:pt x="1764" y="335"/>
                    <a:pt x="1065" y="1064"/>
                    <a:pt x="1065" y="1064"/>
                  </a:cubicBezTo>
                  <a:cubicBezTo>
                    <a:pt x="913" y="867"/>
                    <a:pt x="730" y="760"/>
                    <a:pt x="563" y="760"/>
                  </a:cubicBezTo>
                  <a:cubicBezTo>
                    <a:pt x="396" y="760"/>
                    <a:pt x="244" y="867"/>
                    <a:pt x="153" y="1095"/>
                  </a:cubicBezTo>
                  <a:cubicBezTo>
                    <a:pt x="1" y="1399"/>
                    <a:pt x="700" y="2006"/>
                    <a:pt x="882" y="2219"/>
                  </a:cubicBezTo>
                  <a:cubicBezTo>
                    <a:pt x="1022" y="2359"/>
                    <a:pt x="1164" y="2417"/>
                    <a:pt x="1293" y="2417"/>
                  </a:cubicBezTo>
                  <a:cubicBezTo>
                    <a:pt x="1699" y="2417"/>
                    <a:pt x="1966" y="1844"/>
                    <a:pt x="1551" y="1429"/>
                  </a:cubicBezTo>
                  <a:cubicBezTo>
                    <a:pt x="1855" y="1095"/>
                    <a:pt x="2159" y="760"/>
                    <a:pt x="2524" y="426"/>
                  </a:cubicBezTo>
                  <a:lnTo>
                    <a:pt x="2068" y="0"/>
                  </a:ln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78" name="Google Shape;5978;p61"/>
            <p:cNvSpPr/>
            <p:nvPr/>
          </p:nvSpPr>
          <p:spPr>
            <a:xfrm>
              <a:off x="4366126" y="2633812"/>
              <a:ext cx="79639" cy="77272"/>
            </a:xfrm>
            <a:custGeom>
              <a:avLst/>
              <a:gdLst/>
              <a:ahLst/>
              <a:cxnLst/>
              <a:rect l="l" t="t" r="r" b="b"/>
              <a:pathLst>
                <a:path w="2524" h="2449" extrusionOk="0">
                  <a:moveTo>
                    <a:pt x="925" y="1"/>
                  </a:moveTo>
                  <a:cubicBezTo>
                    <a:pt x="862" y="1"/>
                    <a:pt x="806" y="15"/>
                    <a:pt x="760" y="47"/>
                  </a:cubicBezTo>
                  <a:cubicBezTo>
                    <a:pt x="335" y="290"/>
                    <a:pt x="426" y="716"/>
                    <a:pt x="882" y="929"/>
                  </a:cubicBezTo>
                  <a:cubicBezTo>
                    <a:pt x="882" y="929"/>
                    <a:pt x="274" y="1719"/>
                    <a:pt x="0" y="2084"/>
                  </a:cubicBezTo>
                  <a:lnTo>
                    <a:pt x="487" y="2448"/>
                  </a:lnTo>
                  <a:cubicBezTo>
                    <a:pt x="760" y="2084"/>
                    <a:pt x="1034" y="1719"/>
                    <a:pt x="1338" y="1354"/>
                  </a:cubicBezTo>
                  <a:cubicBezTo>
                    <a:pt x="1482" y="1464"/>
                    <a:pt x="1630" y="1510"/>
                    <a:pt x="1764" y="1510"/>
                  </a:cubicBezTo>
                  <a:cubicBezTo>
                    <a:pt x="2223" y="1510"/>
                    <a:pt x="2524" y="970"/>
                    <a:pt x="2007" y="594"/>
                  </a:cubicBezTo>
                  <a:cubicBezTo>
                    <a:pt x="1826" y="440"/>
                    <a:pt x="1274" y="1"/>
                    <a:pt x="925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  <p:sp>
        <p:nvSpPr>
          <p:cNvPr id="5979" name="Google Shape;5979;p61"/>
          <p:cNvSpPr/>
          <p:nvPr/>
        </p:nvSpPr>
        <p:spPr>
          <a:xfrm>
            <a:off x="925232" y="3047012"/>
            <a:ext cx="322787" cy="355788"/>
          </a:xfrm>
          <a:custGeom>
            <a:avLst/>
            <a:gdLst/>
            <a:ahLst/>
            <a:cxnLst/>
            <a:rect l="l" t="t" r="r" b="b"/>
            <a:pathLst>
              <a:path w="10133" h="11169" extrusionOk="0">
                <a:moveTo>
                  <a:pt x="5513" y="358"/>
                </a:moveTo>
                <a:cubicBezTo>
                  <a:pt x="5632" y="358"/>
                  <a:pt x="5751" y="394"/>
                  <a:pt x="5822" y="489"/>
                </a:cubicBezTo>
                <a:cubicBezTo>
                  <a:pt x="5894" y="572"/>
                  <a:pt x="5941" y="691"/>
                  <a:pt x="5929" y="810"/>
                </a:cubicBezTo>
                <a:lnTo>
                  <a:pt x="5882" y="1215"/>
                </a:lnTo>
                <a:lnTo>
                  <a:pt x="2417" y="1215"/>
                </a:lnTo>
                <a:cubicBezTo>
                  <a:pt x="2322" y="1215"/>
                  <a:pt x="2250" y="1287"/>
                  <a:pt x="2250" y="1382"/>
                </a:cubicBezTo>
                <a:cubicBezTo>
                  <a:pt x="2250" y="1465"/>
                  <a:pt x="2322" y="1549"/>
                  <a:pt x="2417" y="1549"/>
                </a:cubicBezTo>
                <a:lnTo>
                  <a:pt x="5846" y="1549"/>
                </a:lnTo>
                <a:lnTo>
                  <a:pt x="5810" y="1989"/>
                </a:lnTo>
                <a:lnTo>
                  <a:pt x="5227" y="1989"/>
                </a:lnTo>
                <a:cubicBezTo>
                  <a:pt x="5132" y="1989"/>
                  <a:pt x="5060" y="2061"/>
                  <a:pt x="5060" y="2156"/>
                </a:cubicBezTo>
                <a:cubicBezTo>
                  <a:pt x="5060" y="2251"/>
                  <a:pt x="5132" y="2322"/>
                  <a:pt x="5227" y="2322"/>
                </a:cubicBezTo>
                <a:lnTo>
                  <a:pt x="5763" y="2322"/>
                </a:lnTo>
                <a:lnTo>
                  <a:pt x="5715" y="2763"/>
                </a:lnTo>
                <a:lnTo>
                  <a:pt x="4572" y="2763"/>
                </a:lnTo>
                <a:cubicBezTo>
                  <a:pt x="4477" y="2763"/>
                  <a:pt x="4405" y="2846"/>
                  <a:pt x="4405" y="2930"/>
                </a:cubicBezTo>
                <a:cubicBezTo>
                  <a:pt x="4405" y="3025"/>
                  <a:pt x="4477" y="3096"/>
                  <a:pt x="4572" y="3096"/>
                </a:cubicBezTo>
                <a:lnTo>
                  <a:pt x="5691" y="3096"/>
                </a:lnTo>
                <a:lnTo>
                  <a:pt x="5644" y="3537"/>
                </a:lnTo>
                <a:lnTo>
                  <a:pt x="5239" y="3537"/>
                </a:lnTo>
                <a:cubicBezTo>
                  <a:pt x="5155" y="3537"/>
                  <a:pt x="5072" y="3620"/>
                  <a:pt x="5072" y="3704"/>
                </a:cubicBezTo>
                <a:cubicBezTo>
                  <a:pt x="5072" y="3799"/>
                  <a:pt x="5155" y="3870"/>
                  <a:pt x="5239" y="3870"/>
                </a:cubicBezTo>
                <a:lnTo>
                  <a:pt x="5608" y="3870"/>
                </a:lnTo>
                <a:lnTo>
                  <a:pt x="5572" y="4311"/>
                </a:lnTo>
                <a:lnTo>
                  <a:pt x="4572" y="4311"/>
                </a:lnTo>
                <a:cubicBezTo>
                  <a:pt x="4477" y="4311"/>
                  <a:pt x="4405" y="4394"/>
                  <a:pt x="4405" y="4478"/>
                </a:cubicBezTo>
                <a:cubicBezTo>
                  <a:pt x="4405" y="4573"/>
                  <a:pt x="4477" y="4644"/>
                  <a:pt x="4572" y="4644"/>
                </a:cubicBezTo>
                <a:lnTo>
                  <a:pt x="5525" y="4644"/>
                </a:lnTo>
                <a:lnTo>
                  <a:pt x="5465" y="5311"/>
                </a:lnTo>
                <a:cubicBezTo>
                  <a:pt x="5429" y="5585"/>
                  <a:pt x="5298" y="5954"/>
                  <a:pt x="4441" y="5954"/>
                </a:cubicBezTo>
                <a:lnTo>
                  <a:pt x="1738" y="5954"/>
                </a:lnTo>
                <a:cubicBezTo>
                  <a:pt x="929" y="5930"/>
                  <a:pt x="798" y="5585"/>
                  <a:pt x="762" y="5299"/>
                </a:cubicBezTo>
                <a:lnTo>
                  <a:pt x="393" y="1549"/>
                </a:lnTo>
                <a:lnTo>
                  <a:pt x="1512" y="1549"/>
                </a:lnTo>
                <a:cubicBezTo>
                  <a:pt x="1595" y="1549"/>
                  <a:pt x="1667" y="1465"/>
                  <a:pt x="1667" y="1382"/>
                </a:cubicBezTo>
                <a:cubicBezTo>
                  <a:pt x="1667" y="1287"/>
                  <a:pt x="1595" y="1215"/>
                  <a:pt x="1512" y="1215"/>
                </a:cubicBezTo>
                <a:lnTo>
                  <a:pt x="357" y="1215"/>
                </a:lnTo>
                <a:lnTo>
                  <a:pt x="321" y="810"/>
                </a:lnTo>
                <a:cubicBezTo>
                  <a:pt x="298" y="691"/>
                  <a:pt x="345" y="572"/>
                  <a:pt x="417" y="489"/>
                </a:cubicBezTo>
                <a:cubicBezTo>
                  <a:pt x="500" y="394"/>
                  <a:pt x="619" y="358"/>
                  <a:pt x="738" y="358"/>
                </a:cubicBezTo>
                <a:close/>
                <a:moveTo>
                  <a:pt x="4370" y="6263"/>
                </a:moveTo>
                <a:lnTo>
                  <a:pt x="4370" y="6549"/>
                </a:lnTo>
                <a:cubicBezTo>
                  <a:pt x="4370" y="6716"/>
                  <a:pt x="4227" y="6859"/>
                  <a:pt x="4048" y="6859"/>
                </a:cubicBezTo>
                <a:lnTo>
                  <a:pt x="2203" y="6859"/>
                </a:lnTo>
                <a:cubicBezTo>
                  <a:pt x="2060" y="6859"/>
                  <a:pt x="1905" y="6716"/>
                  <a:pt x="1905" y="6549"/>
                </a:cubicBezTo>
                <a:lnTo>
                  <a:pt x="1905" y="6263"/>
                </a:lnTo>
                <a:close/>
                <a:moveTo>
                  <a:pt x="762" y="1"/>
                </a:moveTo>
                <a:cubicBezTo>
                  <a:pt x="548" y="1"/>
                  <a:pt x="345" y="84"/>
                  <a:pt x="214" y="251"/>
                </a:cubicBezTo>
                <a:cubicBezTo>
                  <a:pt x="60" y="417"/>
                  <a:pt x="0" y="620"/>
                  <a:pt x="24" y="834"/>
                </a:cubicBezTo>
                <a:lnTo>
                  <a:pt x="464" y="5311"/>
                </a:lnTo>
                <a:cubicBezTo>
                  <a:pt x="512" y="5716"/>
                  <a:pt x="738" y="6168"/>
                  <a:pt x="1607" y="6252"/>
                </a:cubicBezTo>
                <a:lnTo>
                  <a:pt x="1607" y="6525"/>
                </a:lnTo>
                <a:cubicBezTo>
                  <a:pt x="1607" y="6871"/>
                  <a:pt x="1893" y="7168"/>
                  <a:pt x="2250" y="7168"/>
                </a:cubicBezTo>
                <a:lnTo>
                  <a:pt x="3012" y="7168"/>
                </a:lnTo>
                <a:lnTo>
                  <a:pt x="3012" y="8966"/>
                </a:lnTo>
                <a:cubicBezTo>
                  <a:pt x="3012" y="10181"/>
                  <a:pt x="3989" y="11169"/>
                  <a:pt x="5215" y="11169"/>
                </a:cubicBezTo>
                <a:lnTo>
                  <a:pt x="7203" y="11169"/>
                </a:lnTo>
                <a:cubicBezTo>
                  <a:pt x="8406" y="11169"/>
                  <a:pt x="9406" y="10192"/>
                  <a:pt x="9406" y="8966"/>
                </a:cubicBezTo>
                <a:lnTo>
                  <a:pt x="9406" y="5668"/>
                </a:lnTo>
                <a:lnTo>
                  <a:pt x="9680" y="5668"/>
                </a:lnTo>
                <a:cubicBezTo>
                  <a:pt x="9930" y="5668"/>
                  <a:pt x="10132" y="5454"/>
                  <a:pt x="10132" y="5204"/>
                </a:cubicBezTo>
                <a:lnTo>
                  <a:pt x="10132" y="2894"/>
                </a:lnTo>
                <a:cubicBezTo>
                  <a:pt x="10073" y="2656"/>
                  <a:pt x="9882" y="2453"/>
                  <a:pt x="9632" y="2453"/>
                </a:cubicBezTo>
                <a:lnTo>
                  <a:pt x="9406" y="2453"/>
                </a:lnTo>
                <a:lnTo>
                  <a:pt x="9406" y="1763"/>
                </a:lnTo>
                <a:cubicBezTo>
                  <a:pt x="9406" y="1680"/>
                  <a:pt x="9335" y="1608"/>
                  <a:pt x="9251" y="1608"/>
                </a:cubicBezTo>
                <a:cubicBezTo>
                  <a:pt x="9156" y="1608"/>
                  <a:pt x="9084" y="1680"/>
                  <a:pt x="9084" y="1763"/>
                </a:cubicBezTo>
                <a:lnTo>
                  <a:pt x="9084" y="2453"/>
                </a:lnTo>
                <a:lnTo>
                  <a:pt x="8858" y="2453"/>
                </a:lnTo>
                <a:cubicBezTo>
                  <a:pt x="8608" y="2453"/>
                  <a:pt x="8394" y="2656"/>
                  <a:pt x="8394" y="2918"/>
                </a:cubicBezTo>
                <a:lnTo>
                  <a:pt x="8394" y="3549"/>
                </a:lnTo>
                <a:cubicBezTo>
                  <a:pt x="8394" y="3644"/>
                  <a:pt x="8477" y="3716"/>
                  <a:pt x="8561" y="3716"/>
                </a:cubicBezTo>
                <a:cubicBezTo>
                  <a:pt x="8656" y="3716"/>
                  <a:pt x="8727" y="3644"/>
                  <a:pt x="8727" y="3549"/>
                </a:cubicBezTo>
                <a:lnTo>
                  <a:pt x="8727" y="2918"/>
                </a:lnTo>
                <a:cubicBezTo>
                  <a:pt x="8727" y="2846"/>
                  <a:pt x="8787" y="2787"/>
                  <a:pt x="8858" y="2787"/>
                </a:cubicBezTo>
                <a:lnTo>
                  <a:pt x="9632" y="2787"/>
                </a:lnTo>
                <a:cubicBezTo>
                  <a:pt x="9704" y="2787"/>
                  <a:pt x="9763" y="2846"/>
                  <a:pt x="9763" y="2918"/>
                </a:cubicBezTo>
                <a:lnTo>
                  <a:pt x="9763" y="5228"/>
                </a:lnTo>
                <a:cubicBezTo>
                  <a:pt x="9763" y="5299"/>
                  <a:pt x="9704" y="5359"/>
                  <a:pt x="9632" y="5359"/>
                </a:cubicBezTo>
                <a:lnTo>
                  <a:pt x="8858" y="5359"/>
                </a:lnTo>
                <a:cubicBezTo>
                  <a:pt x="8787" y="5359"/>
                  <a:pt x="8727" y="5299"/>
                  <a:pt x="8727" y="5228"/>
                </a:cubicBezTo>
                <a:lnTo>
                  <a:pt x="8727" y="4251"/>
                </a:lnTo>
                <a:cubicBezTo>
                  <a:pt x="8727" y="4168"/>
                  <a:pt x="8656" y="4097"/>
                  <a:pt x="8561" y="4097"/>
                </a:cubicBezTo>
                <a:cubicBezTo>
                  <a:pt x="8477" y="4097"/>
                  <a:pt x="8394" y="4168"/>
                  <a:pt x="8394" y="4251"/>
                </a:cubicBezTo>
                <a:lnTo>
                  <a:pt x="8394" y="5228"/>
                </a:lnTo>
                <a:cubicBezTo>
                  <a:pt x="8394" y="5478"/>
                  <a:pt x="8608" y="5680"/>
                  <a:pt x="8858" y="5680"/>
                </a:cubicBezTo>
                <a:lnTo>
                  <a:pt x="9049" y="5680"/>
                </a:lnTo>
                <a:lnTo>
                  <a:pt x="9049" y="8990"/>
                </a:lnTo>
                <a:cubicBezTo>
                  <a:pt x="9049" y="10014"/>
                  <a:pt x="8215" y="10859"/>
                  <a:pt x="7179" y="10859"/>
                </a:cubicBezTo>
                <a:lnTo>
                  <a:pt x="5179" y="10859"/>
                </a:lnTo>
                <a:cubicBezTo>
                  <a:pt x="4155" y="10859"/>
                  <a:pt x="3310" y="10026"/>
                  <a:pt x="3310" y="8990"/>
                </a:cubicBezTo>
                <a:lnTo>
                  <a:pt x="3310" y="7192"/>
                </a:lnTo>
                <a:lnTo>
                  <a:pt x="4072" y="7192"/>
                </a:lnTo>
                <a:cubicBezTo>
                  <a:pt x="4405" y="7192"/>
                  <a:pt x="4703" y="6906"/>
                  <a:pt x="4703" y="6549"/>
                </a:cubicBezTo>
                <a:lnTo>
                  <a:pt x="4703" y="6263"/>
                </a:lnTo>
                <a:cubicBezTo>
                  <a:pt x="5572" y="6204"/>
                  <a:pt x="5810" y="5728"/>
                  <a:pt x="5858" y="5323"/>
                </a:cubicBezTo>
                <a:lnTo>
                  <a:pt x="5941" y="4478"/>
                </a:lnTo>
                <a:lnTo>
                  <a:pt x="6013" y="3704"/>
                </a:lnTo>
                <a:lnTo>
                  <a:pt x="6096" y="2930"/>
                </a:lnTo>
                <a:lnTo>
                  <a:pt x="6239" y="1382"/>
                </a:lnTo>
                <a:lnTo>
                  <a:pt x="6298" y="834"/>
                </a:lnTo>
                <a:cubicBezTo>
                  <a:pt x="6310" y="620"/>
                  <a:pt x="6251" y="417"/>
                  <a:pt x="6108" y="251"/>
                </a:cubicBezTo>
                <a:cubicBezTo>
                  <a:pt x="5953" y="84"/>
                  <a:pt x="5763" y="1"/>
                  <a:pt x="556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cs typeface="B Nazanin" panose="00000400000000000000" pitchFamily="2" charset="-78"/>
            </a:endParaRPr>
          </a:p>
        </p:txBody>
      </p:sp>
      <p:sp>
        <p:nvSpPr>
          <p:cNvPr id="5980" name="Google Shape;5980;p61"/>
          <p:cNvSpPr/>
          <p:nvPr/>
        </p:nvSpPr>
        <p:spPr>
          <a:xfrm>
            <a:off x="3641377" y="1449916"/>
            <a:ext cx="380444" cy="310077"/>
          </a:xfrm>
          <a:custGeom>
            <a:avLst/>
            <a:gdLst/>
            <a:ahLst/>
            <a:cxnLst/>
            <a:rect l="l" t="t" r="r" b="b"/>
            <a:pathLst>
              <a:path w="11943" h="9734" extrusionOk="0">
                <a:moveTo>
                  <a:pt x="11585" y="2638"/>
                </a:moveTo>
                <a:lnTo>
                  <a:pt x="11585" y="3066"/>
                </a:lnTo>
                <a:lnTo>
                  <a:pt x="9121" y="4007"/>
                </a:lnTo>
                <a:lnTo>
                  <a:pt x="9121" y="3566"/>
                </a:lnTo>
                <a:lnTo>
                  <a:pt x="11585" y="2638"/>
                </a:lnTo>
                <a:close/>
                <a:moveTo>
                  <a:pt x="370" y="2638"/>
                </a:moveTo>
                <a:lnTo>
                  <a:pt x="5787" y="4697"/>
                </a:lnTo>
                <a:lnTo>
                  <a:pt x="5787" y="5138"/>
                </a:lnTo>
                <a:lnTo>
                  <a:pt x="370" y="3066"/>
                </a:lnTo>
                <a:lnTo>
                  <a:pt x="370" y="2638"/>
                </a:lnTo>
                <a:close/>
                <a:moveTo>
                  <a:pt x="8764" y="3709"/>
                </a:moveTo>
                <a:lnTo>
                  <a:pt x="8764" y="4138"/>
                </a:lnTo>
                <a:lnTo>
                  <a:pt x="6144" y="5138"/>
                </a:lnTo>
                <a:lnTo>
                  <a:pt x="6144" y="4697"/>
                </a:lnTo>
                <a:lnTo>
                  <a:pt x="8764" y="3709"/>
                </a:lnTo>
                <a:close/>
                <a:moveTo>
                  <a:pt x="9657" y="4162"/>
                </a:moveTo>
                <a:lnTo>
                  <a:pt x="9657" y="6745"/>
                </a:lnTo>
                <a:cubicBezTo>
                  <a:pt x="9478" y="6876"/>
                  <a:pt x="9299" y="6995"/>
                  <a:pt x="9121" y="7114"/>
                </a:cubicBezTo>
                <a:lnTo>
                  <a:pt x="9121" y="4376"/>
                </a:lnTo>
                <a:lnTo>
                  <a:pt x="9657" y="4162"/>
                </a:lnTo>
                <a:close/>
                <a:moveTo>
                  <a:pt x="8961" y="8757"/>
                </a:moveTo>
                <a:cubicBezTo>
                  <a:pt x="9131" y="8757"/>
                  <a:pt x="9264" y="8907"/>
                  <a:pt x="9264" y="9079"/>
                </a:cubicBezTo>
                <a:cubicBezTo>
                  <a:pt x="9264" y="9258"/>
                  <a:pt x="9109" y="9389"/>
                  <a:pt x="8942" y="9389"/>
                </a:cubicBezTo>
                <a:cubicBezTo>
                  <a:pt x="8764" y="9389"/>
                  <a:pt x="8633" y="9246"/>
                  <a:pt x="8633" y="9079"/>
                </a:cubicBezTo>
                <a:cubicBezTo>
                  <a:pt x="8633" y="8900"/>
                  <a:pt x="8787" y="8757"/>
                  <a:pt x="8942" y="8757"/>
                </a:cubicBezTo>
                <a:cubicBezTo>
                  <a:pt x="8949" y="8757"/>
                  <a:pt x="8955" y="8757"/>
                  <a:pt x="8961" y="8757"/>
                </a:cubicBezTo>
                <a:close/>
                <a:moveTo>
                  <a:pt x="5949" y="0"/>
                </a:moveTo>
                <a:cubicBezTo>
                  <a:pt x="5930" y="0"/>
                  <a:pt x="5912" y="6"/>
                  <a:pt x="5894" y="18"/>
                </a:cubicBezTo>
                <a:lnTo>
                  <a:pt x="120" y="2221"/>
                </a:lnTo>
                <a:cubicBezTo>
                  <a:pt x="48" y="2245"/>
                  <a:pt x="1" y="2304"/>
                  <a:pt x="1" y="2376"/>
                </a:cubicBezTo>
                <a:lnTo>
                  <a:pt x="1" y="3185"/>
                </a:lnTo>
                <a:cubicBezTo>
                  <a:pt x="1" y="3257"/>
                  <a:pt x="48" y="3316"/>
                  <a:pt x="120" y="3352"/>
                </a:cubicBezTo>
                <a:lnTo>
                  <a:pt x="1917" y="4031"/>
                </a:lnTo>
                <a:lnTo>
                  <a:pt x="1917" y="4638"/>
                </a:lnTo>
                <a:cubicBezTo>
                  <a:pt x="1917" y="4745"/>
                  <a:pt x="2001" y="4817"/>
                  <a:pt x="2096" y="4817"/>
                </a:cubicBezTo>
                <a:cubicBezTo>
                  <a:pt x="2203" y="4817"/>
                  <a:pt x="2275" y="4745"/>
                  <a:pt x="2275" y="4638"/>
                </a:cubicBezTo>
                <a:lnTo>
                  <a:pt x="2275" y="4186"/>
                </a:lnTo>
                <a:lnTo>
                  <a:pt x="5894" y="5567"/>
                </a:lnTo>
                <a:cubicBezTo>
                  <a:pt x="5906" y="5579"/>
                  <a:pt x="5942" y="5579"/>
                  <a:pt x="5954" y="5579"/>
                </a:cubicBezTo>
                <a:cubicBezTo>
                  <a:pt x="5966" y="5579"/>
                  <a:pt x="6001" y="5579"/>
                  <a:pt x="6013" y="5567"/>
                </a:cubicBezTo>
                <a:lnTo>
                  <a:pt x="8740" y="4519"/>
                </a:lnTo>
                <a:lnTo>
                  <a:pt x="8740" y="7317"/>
                </a:lnTo>
                <a:cubicBezTo>
                  <a:pt x="7871" y="7769"/>
                  <a:pt x="6918" y="8007"/>
                  <a:pt x="5942" y="8007"/>
                </a:cubicBezTo>
                <a:cubicBezTo>
                  <a:pt x="4620" y="8007"/>
                  <a:pt x="3310" y="7555"/>
                  <a:pt x="2263" y="6745"/>
                </a:cubicBezTo>
                <a:lnTo>
                  <a:pt x="2263" y="5352"/>
                </a:lnTo>
                <a:cubicBezTo>
                  <a:pt x="2263" y="5257"/>
                  <a:pt x="2191" y="5174"/>
                  <a:pt x="2084" y="5174"/>
                </a:cubicBezTo>
                <a:cubicBezTo>
                  <a:pt x="1977" y="5174"/>
                  <a:pt x="1906" y="5257"/>
                  <a:pt x="1906" y="5352"/>
                </a:cubicBezTo>
                <a:lnTo>
                  <a:pt x="1906" y="6817"/>
                </a:lnTo>
                <a:cubicBezTo>
                  <a:pt x="1906" y="6876"/>
                  <a:pt x="1941" y="6924"/>
                  <a:pt x="1965" y="6948"/>
                </a:cubicBezTo>
                <a:cubicBezTo>
                  <a:pt x="3084" y="7841"/>
                  <a:pt x="4501" y="8353"/>
                  <a:pt x="5942" y="8353"/>
                </a:cubicBezTo>
                <a:cubicBezTo>
                  <a:pt x="6906" y="8353"/>
                  <a:pt x="7859" y="8126"/>
                  <a:pt x="8740" y="7698"/>
                </a:cubicBezTo>
                <a:lnTo>
                  <a:pt x="8740" y="8412"/>
                </a:lnTo>
                <a:cubicBezTo>
                  <a:pt x="8454" y="8484"/>
                  <a:pt x="8252" y="8746"/>
                  <a:pt x="8252" y="9067"/>
                </a:cubicBezTo>
                <a:cubicBezTo>
                  <a:pt x="8252" y="9436"/>
                  <a:pt x="8549" y="9734"/>
                  <a:pt x="8918" y="9734"/>
                </a:cubicBezTo>
                <a:cubicBezTo>
                  <a:pt x="9287" y="9734"/>
                  <a:pt x="9585" y="9436"/>
                  <a:pt x="9585" y="9067"/>
                </a:cubicBezTo>
                <a:cubicBezTo>
                  <a:pt x="9585" y="8746"/>
                  <a:pt x="9383" y="8496"/>
                  <a:pt x="9097" y="8412"/>
                </a:cubicBezTo>
                <a:lnTo>
                  <a:pt x="9097" y="7495"/>
                </a:lnTo>
                <a:cubicBezTo>
                  <a:pt x="9383" y="7341"/>
                  <a:pt x="9657" y="7138"/>
                  <a:pt x="9918" y="6936"/>
                </a:cubicBezTo>
                <a:cubicBezTo>
                  <a:pt x="9954" y="6900"/>
                  <a:pt x="9978" y="6841"/>
                  <a:pt x="9978" y="6805"/>
                </a:cubicBezTo>
                <a:lnTo>
                  <a:pt x="9978" y="4019"/>
                </a:lnTo>
                <a:lnTo>
                  <a:pt x="11776" y="3328"/>
                </a:lnTo>
                <a:cubicBezTo>
                  <a:pt x="11847" y="3304"/>
                  <a:pt x="11895" y="3245"/>
                  <a:pt x="11895" y="3173"/>
                </a:cubicBezTo>
                <a:lnTo>
                  <a:pt x="11895" y="2364"/>
                </a:lnTo>
                <a:cubicBezTo>
                  <a:pt x="11943" y="2304"/>
                  <a:pt x="11895" y="2245"/>
                  <a:pt x="11823" y="2221"/>
                </a:cubicBezTo>
                <a:lnTo>
                  <a:pt x="8049" y="792"/>
                </a:lnTo>
                <a:cubicBezTo>
                  <a:pt x="8030" y="784"/>
                  <a:pt x="8010" y="780"/>
                  <a:pt x="7989" y="780"/>
                </a:cubicBezTo>
                <a:cubicBezTo>
                  <a:pt x="7921" y="780"/>
                  <a:pt x="7853" y="823"/>
                  <a:pt x="7835" y="887"/>
                </a:cubicBezTo>
                <a:cubicBezTo>
                  <a:pt x="7799" y="983"/>
                  <a:pt x="7847" y="1090"/>
                  <a:pt x="7930" y="1114"/>
                </a:cubicBezTo>
                <a:lnTo>
                  <a:pt x="11264" y="2376"/>
                </a:lnTo>
                <a:lnTo>
                  <a:pt x="8966" y="3257"/>
                </a:lnTo>
                <a:lnTo>
                  <a:pt x="6061" y="1947"/>
                </a:lnTo>
                <a:cubicBezTo>
                  <a:pt x="6035" y="1934"/>
                  <a:pt x="6010" y="1928"/>
                  <a:pt x="5985" y="1928"/>
                </a:cubicBezTo>
                <a:cubicBezTo>
                  <a:pt x="5918" y="1928"/>
                  <a:pt x="5858" y="1973"/>
                  <a:pt x="5823" y="2042"/>
                </a:cubicBezTo>
                <a:cubicBezTo>
                  <a:pt x="5775" y="2126"/>
                  <a:pt x="5823" y="2233"/>
                  <a:pt x="5906" y="2281"/>
                </a:cubicBezTo>
                <a:lnTo>
                  <a:pt x="8490" y="3435"/>
                </a:lnTo>
                <a:lnTo>
                  <a:pt x="5966" y="4388"/>
                </a:lnTo>
                <a:lnTo>
                  <a:pt x="691" y="2376"/>
                </a:lnTo>
                <a:lnTo>
                  <a:pt x="5966" y="376"/>
                </a:lnTo>
                <a:lnTo>
                  <a:pt x="7263" y="864"/>
                </a:lnTo>
                <a:cubicBezTo>
                  <a:pt x="7282" y="868"/>
                  <a:pt x="7301" y="871"/>
                  <a:pt x="7320" y="871"/>
                </a:cubicBezTo>
                <a:cubicBezTo>
                  <a:pt x="7394" y="871"/>
                  <a:pt x="7461" y="833"/>
                  <a:pt x="7490" y="757"/>
                </a:cubicBezTo>
                <a:cubicBezTo>
                  <a:pt x="7513" y="673"/>
                  <a:pt x="7478" y="566"/>
                  <a:pt x="7382" y="530"/>
                </a:cubicBezTo>
                <a:lnTo>
                  <a:pt x="6013" y="18"/>
                </a:lnTo>
                <a:cubicBezTo>
                  <a:pt x="5989" y="6"/>
                  <a:pt x="5969" y="0"/>
                  <a:pt x="594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cs typeface="B Nazanin" panose="00000400000000000000" pitchFamily="2" charset="-78"/>
            </a:endParaRPr>
          </a:p>
        </p:txBody>
      </p:sp>
      <p:grpSp>
        <p:nvGrpSpPr>
          <p:cNvPr id="5981" name="Google Shape;5981;p61"/>
          <p:cNvGrpSpPr/>
          <p:nvPr/>
        </p:nvGrpSpPr>
        <p:grpSpPr>
          <a:xfrm>
            <a:off x="6478675" y="1381246"/>
            <a:ext cx="273874" cy="351204"/>
            <a:chOff x="6478675" y="1305046"/>
            <a:chExt cx="273874" cy="351204"/>
          </a:xfrm>
        </p:grpSpPr>
        <p:sp>
          <p:nvSpPr>
            <p:cNvPr id="5982" name="Google Shape;5982;p61"/>
            <p:cNvSpPr/>
            <p:nvPr/>
          </p:nvSpPr>
          <p:spPr>
            <a:xfrm>
              <a:off x="6478675" y="1305046"/>
              <a:ext cx="273874" cy="351204"/>
            </a:xfrm>
            <a:custGeom>
              <a:avLst/>
              <a:gdLst/>
              <a:ahLst/>
              <a:cxnLst/>
              <a:rect l="l" t="t" r="r" b="b"/>
              <a:pathLst>
                <a:path w="8645" h="11086" extrusionOk="0">
                  <a:moveTo>
                    <a:pt x="4692" y="1358"/>
                  </a:moveTo>
                  <a:lnTo>
                    <a:pt x="4692" y="1894"/>
                  </a:lnTo>
                  <a:cubicBezTo>
                    <a:pt x="4692" y="2084"/>
                    <a:pt x="4525" y="2251"/>
                    <a:pt x="4334" y="2251"/>
                  </a:cubicBezTo>
                  <a:cubicBezTo>
                    <a:pt x="4120" y="2251"/>
                    <a:pt x="3977" y="2084"/>
                    <a:pt x="3977" y="1894"/>
                  </a:cubicBezTo>
                  <a:lnTo>
                    <a:pt x="3977" y="1358"/>
                  </a:lnTo>
                  <a:close/>
                  <a:moveTo>
                    <a:pt x="4311" y="334"/>
                  </a:moveTo>
                  <a:lnTo>
                    <a:pt x="6799" y="1001"/>
                  </a:lnTo>
                  <a:lnTo>
                    <a:pt x="7740" y="2561"/>
                  </a:lnTo>
                  <a:lnTo>
                    <a:pt x="7073" y="3227"/>
                  </a:lnTo>
                  <a:lnTo>
                    <a:pt x="7073" y="2418"/>
                  </a:lnTo>
                  <a:cubicBezTo>
                    <a:pt x="7073" y="2239"/>
                    <a:pt x="6918" y="2072"/>
                    <a:pt x="6728" y="2072"/>
                  </a:cubicBezTo>
                  <a:lnTo>
                    <a:pt x="6549" y="2072"/>
                  </a:lnTo>
                  <a:cubicBezTo>
                    <a:pt x="6454" y="2072"/>
                    <a:pt x="6382" y="2144"/>
                    <a:pt x="6382" y="2239"/>
                  </a:cubicBezTo>
                  <a:cubicBezTo>
                    <a:pt x="6382" y="2322"/>
                    <a:pt x="6454" y="2394"/>
                    <a:pt x="6549" y="2394"/>
                  </a:cubicBezTo>
                  <a:lnTo>
                    <a:pt x="6728" y="2394"/>
                  </a:lnTo>
                  <a:cubicBezTo>
                    <a:pt x="6728" y="2394"/>
                    <a:pt x="6739" y="2394"/>
                    <a:pt x="6739" y="2418"/>
                  </a:cubicBezTo>
                  <a:lnTo>
                    <a:pt x="6739" y="3108"/>
                  </a:lnTo>
                  <a:lnTo>
                    <a:pt x="1870" y="3108"/>
                  </a:lnTo>
                  <a:lnTo>
                    <a:pt x="1870" y="2418"/>
                  </a:lnTo>
                  <a:cubicBezTo>
                    <a:pt x="1870" y="2418"/>
                    <a:pt x="1870" y="2394"/>
                    <a:pt x="1894" y="2394"/>
                  </a:cubicBezTo>
                  <a:lnTo>
                    <a:pt x="3858" y="2394"/>
                  </a:lnTo>
                  <a:cubicBezTo>
                    <a:pt x="3977" y="2501"/>
                    <a:pt x="4132" y="2572"/>
                    <a:pt x="4299" y="2572"/>
                  </a:cubicBezTo>
                  <a:cubicBezTo>
                    <a:pt x="4477" y="2572"/>
                    <a:pt x="4632" y="2513"/>
                    <a:pt x="4751" y="2394"/>
                  </a:cubicBezTo>
                  <a:lnTo>
                    <a:pt x="5847" y="2394"/>
                  </a:lnTo>
                  <a:cubicBezTo>
                    <a:pt x="5942" y="2394"/>
                    <a:pt x="6013" y="2322"/>
                    <a:pt x="6013" y="2239"/>
                  </a:cubicBezTo>
                  <a:cubicBezTo>
                    <a:pt x="6013" y="2144"/>
                    <a:pt x="5942" y="2072"/>
                    <a:pt x="5847" y="2072"/>
                  </a:cubicBezTo>
                  <a:lnTo>
                    <a:pt x="4942" y="2072"/>
                  </a:lnTo>
                  <a:cubicBezTo>
                    <a:pt x="4954" y="2013"/>
                    <a:pt x="4965" y="1953"/>
                    <a:pt x="4965" y="1894"/>
                  </a:cubicBezTo>
                  <a:lnTo>
                    <a:pt x="4965" y="1191"/>
                  </a:lnTo>
                  <a:cubicBezTo>
                    <a:pt x="4965" y="1096"/>
                    <a:pt x="4894" y="1025"/>
                    <a:pt x="4811" y="1025"/>
                  </a:cubicBezTo>
                  <a:lnTo>
                    <a:pt x="3763" y="1025"/>
                  </a:lnTo>
                  <a:cubicBezTo>
                    <a:pt x="3680" y="1025"/>
                    <a:pt x="3596" y="1096"/>
                    <a:pt x="3596" y="1191"/>
                  </a:cubicBezTo>
                  <a:lnTo>
                    <a:pt x="3596" y="1894"/>
                  </a:lnTo>
                  <a:cubicBezTo>
                    <a:pt x="3596" y="1953"/>
                    <a:pt x="3620" y="2013"/>
                    <a:pt x="3632" y="2072"/>
                  </a:cubicBezTo>
                  <a:lnTo>
                    <a:pt x="1858" y="2072"/>
                  </a:lnTo>
                  <a:cubicBezTo>
                    <a:pt x="1679" y="2072"/>
                    <a:pt x="1513" y="2215"/>
                    <a:pt x="1513" y="2418"/>
                  </a:cubicBezTo>
                  <a:lnTo>
                    <a:pt x="1513" y="3227"/>
                  </a:lnTo>
                  <a:lnTo>
                    <a:pt x="894" y="2561"/>
                  </a:lnTo>
                  <a:lnTo>
                    <a:pt x="1834" y="1001"/>
                  </a:lnTo>
                  <a:lnTo>
                    <a:pt x="4311" y="334"/>
                  </a:lnTo>
                  <a:close/>
                  <a:moveTo>
                    <a:pt x="6680" y="3442"/>
                  </a:moveTo>
                  <a:cubicBezTo>
                    <a:pt x="6561" y="3561"/>
                    <a:pt x="6323" y="3668"/>
                    <a:pt x="6120" y="3739"/>
                  </a:cubicBezTo>
                  <a:cubicBezTo>
                    <a:pt x="5644" y="3906"/>
                    <a:pt x="5013" y="3977"/>
                    <a:pt x="4334" y="3977"/>
                  </a:cubicBezTo>
                  <a:cubicBezTo>
                    <a:pt x="3644" y="3977"/>
                    <a:pt x="3025" y="3882"/>
                    <a:pt x="2548" y="3739"/>
                  </a:cubicBezTo>
                  <a:cubicBezTo>
                    <a:pt x="2334" y="3668"/>
                    <a:pt x="2096" y="3561"/>
                    <a:pt x="1977" y="3442"/>
                  </a:cubicBezTo>
                  <a:close/>
                  <a:moveTo>
                    <a:pt x="1906" y="3787"/>
                  </a:moveTo>
                  <a:cubicBezTo>
                    <a:pt x="1977" y="3858"/>
                    <a:pt x="2108" y="3918"/>
                    <a:pt x="2263" y="3977"/>
                  </a:cubicBezTo>
                  <a:lnTo>
                    <a:pt x="2263" y="4144"/>
                  </a:lnTo>
                  <a:cubicBezTo>
                    <a:pt x="2263" y="4239"/>
                    <a:pt x="2167" y="4323"/>
                    <a:pt x="2084" y="4323"/>
                  </a:cubicBezTo>
                  <a:lnTo>
                    <a:pt x="1906" y="4323"/>
                  </a:lnTo>
                  <a:lnTo>
                    <a:pt x="1906" y="3787"/>
                  </a:lnTo>
                  <a:close/>
                  <a:moveTo>
                    <a:pt x="6775" y="3787"/>
                  </a:moveTo>
                  <a:lnTo>
                    <a:pt x="6775" y="4323"/>
                  </a:lnTo>
                  <a:lnTo>
                    <a:pt x="6597" y="4323"/>
                  </a:lnTo>
                  <a:cubicBezTo>
                    <a:pt x="6489" y="4323"/>
                    <a:pt x="6418" y="4227"/>
                    <a:pt x="6418" y="4144"/>
                  </a:cubicBezTo>
                  <a:lnTo>
                    <a:pt x="6418" y="3977"/>
                  </a:lnTo>
                  <a:lnTo>
                    <a:pt x="6394" y="3977"/>
                  </a:lnTo>
                  <a:cubicBezTo>
                    <a:pt x="6549" y="3918"/>
                    <a:pt x="6668" y="3846"/>
                    <a:pt x="6775" y="3787"/>
                  </a:cubicBezTo>
                  <a:close/>
                  <a:moveTo>
                    <a:pt x="6037" y="4096"/>
                  </a:moveTo>
                  <a:lnTo>
                    <a:pt x="6037" y="4156"/>
                  </a:lnTo>
                  <a:cubicBezTo>
                    <a:pt x="6037" y="4442"/>
                    <a:pt x="6263" y="4656"/>
                    <a:pt x="6549" y="4656"/>
                  </a:cubicBezTo>
                  <a:lnTo>
                    <a:pt x="6799" y="4656"/>
                  </a:lnTo>
                  <a:cubicBezTo>
                    <a:pt x="6870" y="4656"/>
                    <a:pt x="6954" y="4692"/>
                    <a:pt x="7013" y="4751"/>
                  </a:cubicBezTo>
                  <a:cubicBezTo>
                    <a:pt x="7049" y="4811"/>
                    <a:pt x="7085" y="4882"/>
                    <a:pt x="7085" y="4954"/>
                  </a:cubicBezTo>
                  <a:cubicBezTo>
                    <a:pt x="7073" y="5097"/>
                    <a:pt x="6930" y="5192"/>
                    <a:pt x="6787" y="5192"/>
                  </a:cubicBezTo>
                  <a:lnTo>
                    <a:pt x="6716" y="5192"/>
                  </a:lnTo>
                  <a:lnTo>
                    <a:pt x="6716" y="5180"/>
                  </a:lnTo>
                  <a:cubicBezTo>
                    <a:pt x="6716" y="5097"/>
                    <a:pt x="6632" y="5013"/>
                    <a:pt x="6549" y="5013"/>
                  </a:cubicBezTo>
                  <a:cubicBezTo>
                    <a:pt x="6454" y="5013"/>
                    <a:pt x="6382" y="5097"/>
                    <a:pt x="6382" y="5180"/>
                  </a:cubicBezTo>
                  <a:cubicBezTo>
                    <a:pt x="6382" y="6323"/>
                    <a:pt x="5442" y="7264"/>
                    <a:pt x="4299" y="7264"/>
                  </a:cubicBezTo>
                  <a:cubicBezTo>
                    <a:pt x="4292" y="7264"/>
                    <a:pt x="4284" y="7264"/>
                    <a:pt x="4277" y="7264"/>
                  </a:cubicBezTo>
                  <a:cubicBezTo>
                    <a:pt x="3156" y="7264"/>
                    <a:pt x="2227" y="6339"/>
                    <a:pt x="2227" y="5180"/>
                  </a:cubicBezTo>
                  <a:cubicBezTo>
                    <a:pt x="2227" y="5097"/>
                    <a:pt x="2156" y="5013"/>
                    <a:pt x="2072" y="5013"/>
                  </a:cubicBezTo>
                  <a:cubicBezTo>
                    <a:pt x="1977" y="5013"/>
                    <a:pt x="1906" y="5097"/>
                    <a:pt x="1906" y="5180"/>
                  </a:cubicBezTo>
                  <a:lnTo>
                    <a:pt x="1906" y="5192"/>
                  </a:lnTo>
                  <a:lnTo>
                    <a:pt x="1798" y="5192"/>
                  </a:lnTo>
                  <a:cubicBezTo>
                    <a:pt x="1727" y="5192"/>
                    <a:pt x="1656" y="5168"/>
                    <a:pt x="1596" y="5109"/>
                  </a:cubicBezTo>
                  <a:cubicBezTo>
                    <a:pt x="1548" y="5049"/>
                    <a:pt x="1513" y="4978"/>
                    <a:pt x="1513" y="4894"/>
                  </a:cubicBezTo>
                  <a:cubicBezTo>
                    <a:pt x="1536" y="4763"/>
                    <a:pt x="1667" y="4656"/>
                    <a:pt x="1810" y="4656"/>
                  </a:cubicBezTo>
                  <a:lnTo>
                    <a:pt x="2048" y="4656"/>
                  </a:lnTo>
                  <a:cubicBezTo>
                    <a:pt x="2334" y="4656"/>
                    <a:pt x="2560" y="4442"/>
                    <a:pt x="2560" y="4156"/>
                  </a:cubicBezTo>
                  <a:lnTo>
                    <a:pt x="2560" y="4096"/>
                  </a:lnTo>
                  <a:cubicBezTo>
                    <a:pt x="3049" y="4227"/>
                    <a:pt x="3656" y="4323"/>
                    <a:pt x="4299" y="4323"/>
                  </a:cubicBezTo>
                  <a:cubicBezTo>
                    <a:pt x="4942" y="4323"/>
                    <a:pt x="5549" y="4239"/>
                    <a:pt x="6037" y="4096"/>
                  </a:cubicBezTo>
                  <a:close/>
                  <a:moveTo>
                    <a:pt x="2846" y="7859"/>
                  </a:moveTo>
                  <a:lnTo>
                    <a:pt x="4037" y="8526"/>
                  </a:lnTo>
                  <a:lnTo>
                    <a:pt x="3168" y="9264"/>
                  </a:lnTo>
                  <a:lnTo>
                    <a:pt x="3156" y="9264"/>
                  </a:lnTo>
                  <a:lnTo>
                    <a:pt x="2608" y="8311"/>
                  </a:lnTo>
                  <a:lnTo>
                    <a:pt x="2822" y="7859"/>
                  </a:lnTo>
                  <a:close/>
                  <a:moveTo>
                    <a:pt x="5370" y="7371"/>
                  </a:moveTo>
                  <a:lnTo>
                    <a:pt x="5370" y="7716"/>
                  </a:lnTo>
                  <a:lnTo>
                    <a:pt x="5180" y="7811"/>
                  </a:lnTo>
                  <a:cubicBezTo>
                    <a:pt x="5108" y="7859"/>
                    <a:pt x="5073" y="7966"/>
                    <a:pt x="5120" y="8037"/>
                  </a:cubicBezTo>
                  <a:cubicBezTo>
                    <a:pt x="5153" y="8086"/>
                    <a:pt x="5208" y="8119"/>
                    <a:pt x="5266" y="8119"/>
                  </a:cubicBezTo>
                  <a:cubicBezTo>
                    <a:pt x="5293" y="8119"/>
                    <a:pt x="5320" y="8112"/>
                    <a:pt x="5346" y="8097"/>
                  </a:cubicBezTo>
                  <a:lnTo>
                    <a:pt x="5799" y="7847"/>
                  </a:lnTo>
                  <a:lnTo>
                    <a:pt x="5823" y="7847"/>
                  </a:lnTo>
                  <a:lnTo>
                    <a:pt x="6037" y="8287"/>
                  </a:lnTo>
                  <a:lnTo>
                    <a:pt x="5501" y="9264"/>
                  </a:lnTo>
                  <a:lnTo>
                    <a:pt x="5489" y="9264"/>
                  </a:lnTo>
                  <a:lnTo>
                    <a:pt x="4608" y="8514"/>
                  </a:lnTo>
                  <a:lnTo>
                    <a:pt x="4763" y="8442"/>
                  </a:lnTo>
                  <a:cubicBezTo>
                    <a:pt x="4834" y="8395"/>
                    <a:pt x="4870" y="8287"/>
                    <a:pt x="4823" y="8216"/>
                  </a:cubicBezTo>
                  <a:cubicBezTo>
                    <a:pt x="4790" y="8167"/>
                    <a:pt x="4729" y="8135"/>
                    <a:pt x="4671" y="8135"/>
                  </a:cubicBezTo>
                  <a:cubicBezTo>
                    <a:pt x="4645" y="8135"/>
                    <a:pt x="4619" y="8142"/>
                    <a:pt x="4596" y="8157"/>
                  </a:cubicBezTo>
                  <a:lnTo>
                    <a:pt x="4334" y="8311"/>
                  </a:lnTo>
                  <a:lnTo>
                    <a:pt x="3275" y="7728"/>
                  </a:lnTo>
                  <a:lnTo>
                    <a:pt x="3275" y="7371"/>
                  </a:lnTo>
                  <a:cubicBezTo>
                    <a:pt x="3584" y="7514"/>
                    <a:pt x="3942" y="7609"/>
                    <a:pt x="4334" y="7609"/>
                  </a:cubicBezTo>
                  <a:cubicBezTo>
                    <a:pt x="4704" y="7609"/>
                    <a:pt x="5061" y="7514"/>
                    <a:pt x="5370" y="7371"/>
                  </a:cubicBezTo>
                  <a:close/>
                  <a:moveTo>
                    <a:pt x="4311" y="8692"/>
                  </a:moveTo>
                  <a:lnTo>
                    <a:pt x="4668" y="8990"/>
                  </a:lnTo>
                  <a:lnTo>
                    <a:pt x="4596" y="9228"/>
                  </a:lnTo>
                  <a:cubicBezTo>
                    <a:pt x="4573" y="9300"/>
                    <a:pt x="4513" y="9347"/>
                    <a:pt x="4418" y="9347"/>
                  </a:cubicBezTo>
                  <a:lnTo>
                    <a:pt x="4227" y="9347"/>
                  </a:lnTo>
                  <a:cubicBezTo>
                    <a:pt x="4156" y="9347"/>
                    <a:pt x="4072" y="9300"/>
                    <a:pt x="4049" y="9228"/>
                  </a:cubicBezTo>
                  <a:lnTo>
                    <a:pt x="3977" y="8990"/>
                  </a:lnTo>
                  <a:lnTo>
                    <a:pt x="4311" y="8692"/>
                  </a:lnTo>
                  <a:close/>
                  <a:moveTo>
                    <a:pt x="4275" y="1"/>
                  </a:moveTo>
                  <a:lnTo>
                    <a:pt x="1667" y="703"/>
                  </a:lnTo>
                  <a:cubicBezTo>
                    <a:pt x="1620" y="715"/>
                    <a:pt x="1596" y="727"/>
                    <a:pt x="1560" y="775"/>
                  </a:cubicBezTo>
                  <a:lnTo>
                    <a:pt x="513" y="2501"/>
                  </a:lnTo>
                  <a:cubicBezTo>
                    <a:pt x="477" y="2561"/>
                    <a:pt x="489" y="2656"/>
                    <a:pt x="548" y="2692"/>
                  </a:cubicBezTo>
                  <a:lnTo>
                    <a:pt x="1548" y="3692"/>
                  </a:lnTo>
                  <a:lnTo>
                    <a:pt x="1548" y="4394"/>
                  </a:lnTo>
                  <a:cubicBezTo>
                    <a:pt x="1358" y="4477"/>
                    <a:pt x="1215" y="4656"/>
                    <a:pt x="1203" y="4870"/>
                  </a:cubicBezTo>
                  <a:cubicBezTo>
                    <a:pt x="1191" y="5037"/>
                    <a:pt x="1251" y="5216"/>
                    <a:pt x="1358" y="5335"/>
                  </a:cubicBezTo>
                  <a:cubicBezTo>
                    <a:pt x="1477" y="5454"/>
                    <a:pt x="1620" y="5525"/>
                    <a:pt x="1798" y="5525"/>
                  </a:cubicBezTo>
                  <a:lnTo>
                    <a:pt x="1917" y="5525"/>
                  </a:lnTo>
                  <a:cubicBezTo>
                    <a:pt x="2001" y="6204"/>
                    <a:pt x="2394" y="6787"/>
                    <a:pt x="2929" y="7180"/>
                  </a:cubicBezTo>
                  <a:lnTo>
                    <a:pt x="2929" y="7549"/>
                  </a:lnTo>
                  <a:cubicBezTo>
                    <a:pt x="2894" y="7531"/>
                    <a:pt x="2861" y="7523"/>
                    <a:pt x="2827" y="7523"/>
                  </a:cubicBezTo>
                  <a:cubicBezTo>
                    <a:pt x="2793" y="7523"/>
                    <a:pt x="2757" y="7531"/>
                    <a:pt x="2715" y="7549"/>
                  </a:cubicBezTo>
                  <a:cubicBezTo>
                    <a:pt x="2632" y="7573"/>
                    <a:pt x="2560" y="7633"/>
                    <a:pt x="2525" y="7716"/>
                  </a:cubicBezTo>
                  <a:lnTo>
                    <a:pt x="2275" y="8216"/>
                  </a:lnTo>
                  <a:lnTo>
                    <a:pt x="858" y="8633"/>
                  </a:lnTo>
                  <a:cubicBezTo>
                    <a:pt x="358" y="8788"/>
                    <a:pt x="1" y="9264"/>
                    <a:pt x="1" y="9776"/>
                  </a:cubicBezTo>
                  <a:lnTo>
                    <a:pt x="1" y="10907"/>
                  </a:lnTo>
                  <a:cubicBezTo>
                    <a:pt x="1" y="11002"/>
                    <a:pt x="72" y="11074"/>
                    <a:pt x="155" y="11074"/>
                  </a:cubicBezTo>
                  <a:cubicBezTo>
                    <a:pt x="251" y="11074"/>
                    <a:pt x="322" y="11002"/>
                    <a:pt x="322" y="10907"/>
                  </a:cubicBezTo>
                  <a:lnTo>
                    <a:pt x="322" y="9776"/>
                  </a:lnTo>
                  <a:cubicBezTo>
                    <a:pt x="322" y="9621"/>
                    <a:pt x="370" y="9466"/>
                    <a:pt x="441" y="9335"/>
                  </a:cubicBezTo>
                  <a:lnTo>
                    <a:pt x="1370" y="10121"/>
                  </a:lnTo>
                  <a:cubicBezTo>
                    <a:pt x="1489" y="10228"/>
                    <a:pt x="1548" y="10371"/>
                    <a:pt x="1548" y="10526"/>
                  </a:cubicBezTo>
                  <a:lnTo>
                    <a:pt x="1548" y="10895"/>
                  </a:lnTo>
                  <a:cubicBezTo>
                    <a:pt x="1548" y="10990"/>
                    <a:pt x="1620" y="11062"/>
                    <a:pt x="1703" y="11062"/>
                  </a:cubicBezTo>
                  <a:cubicBezTo>
                    <a:pt x="1798" y="11062"/>
                    <a:pt x="1870" y="10990"/>
                    <a:pt x="1870" y="10895"/>
                  </a:cubicBezTo>
                  <a:lnTo>
                    <a:pt x="1870" y="10526"/>
                  </a:lnTo>
                  <a:cubicBezTo>
                    <a:pt x="1870" y="10276"/>
                    <a:pt x="1763" y="10038"/>
                    <a:pt x="1572" y="9871"/>
                  </a:cubicBezTo>
                  <a:lnTo>
                    <a:pt x="655" y="9085"/>
                  </a:lnTo>
                  <a:cubicBezTo>
                    <a:pt x="739" y="9002"/>
                    <a:pt x="834" y="8966"/>
                    <a:pt x="953" y="8930"/>
                  </a:cubicBezTo>
                  <a:lnTo>
                    <a:pt x="2346" y="8514"/>
                  </a:lnTo>
                  <a:lnTo>
                    <a:pt x="2858" y="9407"/>
                  </a:lnTo>
                  <a:cubicBezTo>
                    <a:pt x="2894" y="9502"/>
                    <a:pt x="2989" y="9561"/>
                    <a:pt x="3096" y="9573"/>
                  </a:cubicBezTo>
                  <a:lnTo>
                    <a:pt x="3156" y="9573"/>
                  </a:lnTo>
                  <a:cubicBezTo>
                    <a:pt x="3227" y="9573"/>
                    <a:pt x="3310" y="9538"/>
                    <a:pt x="3370" y="9502"/>
                  </a:cubicBezTo>
                  <a:lnTo>
                    <a:pt x="3703" y="9216"/>
                  </a:lnTo>
                  <a:lnTo>
                    <a:pt x="3751" y="9335"/>
                  </a:lnTo>
                  <a:cubicBezTo>
                    <a:pt x="3775" y="9419"/>
                    <a:pt x="3822" y="9502"/>
                    <a:pt x="3894" y="9561"/>
                  </a:cubicBezTo>
                  <a:lnTo>
                    <a:pt x="3656" y="10883"/>
                  </a:lnTo>
                  <a:cubicBezTo>
                    <a:pt x="3644" y="10966"/>
                    <a:pt x="3703" y="11062"/>
                    <a:pt x="3787" y="11074"/>
                  </a:cubicBezTo>
                  <a:lnTo>
                    <a:pt x="3822" y="11074"/>
                  </a:lnTo>
                  <a:cubicBezTo>
                    <a:pt x="3894" y="11074"/>
                    <a:pt x="3977" y="11014"/>
                    <a:pt x="3989" y="10943"/>
                  </a:cubicBezTo>
                  <a:lnTo>
                    <a:pt x="4203" y="9692"/>
                  </a:lnTo>
                  <a:lnTo>
                    <a:pt x="4465" y="9692"/>
                  </a:lnTo>
                  <a:lnTo>
                    <a:pt x="4680" y="10943"/>
                  </a:lnTo>
                  <a:cubicBezTo>
                    <a:pt x="4704" y="11014"/>
                    <a:pt x="4775" y="11074"/>
                    <a:pt x="4846" y="11074"/>
                  </a:cubicBezTo>
                  <a:lnTo>
                    <a:pt x="4882" y="11074"/>
                  </a:lnTo>
                  <a:cubicBezTo>
                    <a:pt x="4965" y="11062"/>
                    <a:pt x="5025" y="10966"/>
                    <a:pt x="5013" y="10883"/>
                  </a:cubicBezTo>
                  <a:lnTo>
                    <a:pt x="4775" y="9561"/>
                  </a:lnTo>
                  <a:cubicBezTo>
                    <a:pt x="4834" y="9502"/>
                    <a:pt x="4894" y="9419"/>
                    <a:pt x="4906" y="9335"/>
                  </a:cubicBezTo>
                  <a:lnTo>
                    <a:pt x="4942" y="9228"/>
                  </a:lnTo>
                  <a:lnTo>
                    <a:pt x="5263" y="9514"/>
                  </a:lnTo>
                  <a:cubicBezTo>
                    <a:pt x="5323" y="9573"/>
                    <a:pt x="5406" y="9585"/>
                    <a:pt x="5489" y="9585"/>
                  </a:cubicBezTo>
                  <a:lnTo>
                    <a:pt x="5549" y="9585"/>
                  </a:lnTo>
                  <a:cubicBezTo>
                    <a:pt x="5656" y="9573"/>
                    <a:pt x="5727" y="9514"/>
                    <a:pt x="5787" y="9419"/>
                  </a:cubicBezTo>
                  <a:lnTo>
                    <a:pt x="6299" y="8526"/>
                  </a:lnTo>
                  <a:lnTo>
                    <a:pt x="7692" y="8942"/>
                  </a:lnTo>
                  <a:cubicBezTo>
                    <a:pt x="7799" y="8978"/>
                    <a:pt x="7906" y="9038"/>
                    <a:pt x="7990" y="9097"/>
                  </a:cubicBezTo>
                  <a:lnTo>
                    <a:pt x="7073" y="9883"/>
                  </a:lnTo>
                  <a:cubicBezTo>
                    <a:pt x="6870" y="10050"/>
                    <a:pt x="6775" y="10288"/>
                    <a:pt x="6775" y="10538"/>
                  </a:cubicBezTo>
                  <a:lnTo>
                    <a:pt x="6775" y="10907"/>
                  </a:lnTo>
                  <a:cubicBezTo>
                    <a:pt x="6775" y="11002"/>
                    <a:pt x="6847" y="11074"/>
                    <a:pt x="6930" y="11074"/>
                  </a:cubicBezTo>
                  <a:cubicBezTo>
                    <a:pt x="7025" y="11074"/>
                    <a:pt x="7097" y="11002"/>
                    <a:pt x="7097" y="10907"/>
                  </a:cubicBezTo>
                  <a:lnTo>
                    <a:pt x="7097" y="10538"/>
                  </a:lnTo>
                  <a:cubicBezTo>
                    <a:pt x="7097" y="10395"/>
                    <a:pt x="7168" y="10240"/>
                    <a:pt x="7275" y="10133"/>
                  </a:cubicBezTo>
                  <a:lnTo>
                    <a:pt x="8204" y="9347"/>
                  </a:lnTo>
                  <a:cubicBezTo>
                    <a:pt x="8275" y="9478"/>
                    <a:pt x="8323" y="9633"/>
                    <a:pt x="8323" y="9800"/>
                  </a:cubicBezTo>
                  <a:lnTo>
                    <a:pt x="8323" y="10931"/>
                  </a:lnTo>
                  <a:cubicBezTo>
                    <a:pt x="8323" y="11014"/>
                    <a:pt x="8394" y="11085"/>
                    <a:pt x="8478" y="11085"/>
                  </a:cubicBezTo>
                  <a:cubicBezTo>
                    <a:pt x="8573" y="11085"/>
                    <a:pt x="8644" y="11014"/>
                    <a:pt x="8644" y="10931"/>
                  </a:cubicBezTo>
                  <a:lnTo>
                    <a:pt x="8644" y="9800"/>
                  </a:lnTo>
                  <a:cubicBezTo>
                    <a:pt x="8644" y="9240"/>
                    <a:pt x="8287" y="8764"/>
                    <a:pt x="7787" y="8621"/>
                  </a:cubicBezTo>
                  <a:lnTo>
                    <a:pt x="6370" y="8204"/>
                  </a:lnTo>
                  <a:lnTo>
                    <a:pt x="6120" y="7692"/>
                  </a:lnTo>
                  <a:cubicBezTo>
                    <a:pt x="6073" y="7621"/>
                    <a:pt x="6001" y="7549"/>
                    <a:pt x="5918" y="7537"/>
                  </a:cubicBezTo>
                  <a:cubicBezTo>
                    <a:pt x="5882" y="7525"/>
                    <a:pt x="5847" y="7520"/>
                    <a:pt x="5812" y="7520"/>
                  </a:cubicBezTo>
                  <a:cubicBezTo>
                    <a:pt x="5778" y="7520"/>
                    <a:pt x="5745" y="7525"/>
                    <a:pt x="5716" y="7537"/>
                  </a:cubicBezTo>
                  <a:lnTo>
                    <a:pt x="5716" y="7180"/>
                  </a:lnTo>
                  <a:cubicBezTo>
                    <a:pt x="6251" y="6799"/>
                    <a:pt x="6632" y="6204"/>
                    <a:pt x="6728" y="5525"/>
                  </a:cubicBezTo>
                  <a:lnTo>
                    <a:pt x="6811" y="5525"/>
                  </a:lnTo>
                  <a:cubicBezTo>
                    <a:pt x="7120" y="5525"/>
                    <a:pt x="7394" y="5287"/>
                    <a:pt x="7418" y="4989"/>
                  </a:cubicBezTo>
                  <a:cubicBezTo>
                    <a:pt x="7442" y="4823"/>
                    <a:pt x="7382" y="4644"/>
                    <a:pt x="7275" y="4525"/>
                  </a:cubicBezTo>
                  <a:cubicBezTo>
                    <a:pt x="7216" y="4466"/>
                    <a:pt x="7156" y="4418"/>
                    <a:pt x="7085" y="4394"/>
                  </a:cubicBezTo>
                  <a:lnTo>
                    <a:pt x="7085" y="3692"/>
                  </a:lnTo>
                  <a:lnTo>
                    <a:pt x="8073" y="2692"/>
                  </a:lnTo>
                  <a:cubicBezTo>
                    <a:pt x="8144" y="2632"/>
                    <a:pt x="8144" y="2561"/>
                    <a:pt x="8109" y="2501"/>
                  </a:cubicBezTo>
                  <a:lnTo>
                    <a:pt x="7061" y="775"/>
                  </a:lnTo>
                  <a:cubicBezTo>
                    <a:pt x="7049" y="751"/>
                    <a:pt x="7001" y="715"/>
                    <a:pt x="6966" y="703"/>
                  </a:cubicBezTo>
                  <a:lnTo>
                    <a:pt x="435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83" name="Google Shape;5983;p61"/>
            <p:cNvSpPr/>
            <p:nvPr/>
          </p:nvSpPr>
          <p:spPr>
            <a:xfrm>
              <a:off x="6577485" y="1448017"/>
              <a:ext cx="10613" cy="15872"/>
            </a:xfrm>
            <a:custGeom>
              <a:avLst/>
              <a:gdLst/>
              <a:ahLst/>
              <a:cxnLst/>
              <a:rect l="l" t="t" r="r" b="b"/>
              <a:pathLst>
                <a:path w="335" h="501" extrusionOk="0">
                  <a:moveTo>
                    <a:pt x="168" y="0"/>
                  </a:moveTo>
                  <a:cubicBezTo>
                    <a:pt x="84" y="0"/>
                    <a:pt x="1" y="72"/>
                    <a:pt x="1" y="167"/>
                  </a:cubicBezTo>
                  <a:lnTo>
                    <a:pt x="1" y="345"/>
                  </a:lnTo>
                  <a:cubicBezTo>
                    <a:pt x="1" y="429"/>
                    <a:pt x="84" y="500"/>
                    <a:pt x="168" y="500"/>
                  </a:cubicBezTo>
                  <a:cubicBezTo>
                    <a:pt x="263" y="500"/>
                    <a:pt x="334" y="429"/>
                    <a:pt x="334" y="345"/>
                  </a:cubicBezTo>
                  <a:lnTo>
                    <a:pt x="334" y="167"/>
                  </a:lnTo>
                  <a:cubicBezTo>
                    <a:pt x="334" y="60"/>
                    <a:pt x="263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84" name="Google Shape;5984;p61"/>
            <p:cNvSpPr/>
            <p:nvPr/>
          </p:nvSpPr>
          <p:spPr>
            <a:xfrm>
              <a:off x="6643506" y="1448017"/>
              <a:ext cx="10581" cy="15872"/>
            </a:xfrm>
            <a:custGeom>
              <a:avLst/>
              <a:gdLst/>
              <a:ahLst/>
              <a:cxnLst/>
              <a:rect l="l" t="t" r="r" b="b"/>
              <a:pathLst>
                <a:path w="334" h="501" extrusionOk="0">
                  <a:moveTo>
                    <a:pt x="167" y="0"/>
                  </a:moveTo>
                  <a:cubicBezTo>
                    <a:pt x="84" y="0"/>
                    <a:pt x="1" y="72"/>
                    <a:pt x="1" y="167"/>
                  </a:cubicBezTo>
                  <a:lnTo>
                    <a:pt x="1" y="345"/>
                  </a:lnTo>
                  <a:cubicBezTo>
                    <a:pt x="1" y="429"/>
                    <a:pt x="84" y="500"/>
                    <a:pt x="167" y="500"/>
                  </a:cubicBezTo>
                  <a:cubicBezTo>
                    <a:pt x="263" y="500"/>
                    <a:pt x="334" y="429"/>
                    <a:pt x="334" y="345"/>
                  </a:cubicBezTo>
                  <a:lnTo>
                    <a:pt x="334" y="167"/>
                  </a:lnTo>
                  <a:cubicBezTo>
                    <a:pt x="322" y="60"/>
                    <a:pt x="263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85" name="Google Shape;5985;p61"/>
            <p:cNvSpPr/>
            <p:nvPr/>
          </p:nvSpPr>
          <p:spPr>
            <a:xfrm>
              <a:off x="6599376" y="1491767"/>
              <a:ext cx="32472" cy="10581"/>
            </a:xfrm>
            <a:custGeom>
              <a:avLst/>
              <a:gdLst/>
              <a:ahLst/>
              <a:cxnLst/>
              <a:rect l="l" t="t" r="r" b="b"/>
              <a:pathLst>
                <a:path w="1025" h="334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34"/>
                    <a:pt x="167" y="334"/>
                  </a:cubicBezTo>
                  <a:lnTo>
                    <a:pt x="858" y="334"/>
                  </a:lnTo>
                  <a:cubicBezTo>
                    <a:pt x="953" y="334"/>
                    <a:pt x="1024" y="250"/>
                    <a:pt x="1024" y="167"/>
                  </a:cubicBezTo>
                  <a:cubicBezTo>
                    <a:pt x="1024" y="60"/>
                    <a:pt x="953" y="0"/>
                    <a:pt x="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  <p:grpSp>
        <p:nvGrpSpPr>
          <p:cNvPr id="5986" name="Google Shape;5986;p61"/>
          <p:cNvGrpSpPr/>
          <p:nvPr/>
        </p:nvGrpSpPr>
        <p:grpSpPr>
          <a:xfrm>
            <a:off x="917451" y="1383894"/>
            <a:ext cx="260283" cy="345914"/>
            <a:chOff x="917451" y="1307694"/>
            <a:chExt cx="260283" cy="345914"/>
          </a:xfrm>
        </p:grpSpPr>
        <p:sp>
          <p:nvSpPr>
            <p:cNvPr id="5987" name="Google Shape;5987;p61"/>
            <p:cNvSpPr/>
            <p:nvPr/>
          </p:nvSpPr>
          <p:spPr>
            <a:xfrm>
              <a:off x="917451" y="1307694"/>
              <a:ext cx="260283" cy="345914"/>
            </a:xfrm>
            <a:custGeom>
              <a:avLst/>
              <a:gdLst/>
              <a:ahLst/>
              <a:cxnLst/>
              <a:rect l="l" t="t" r="r" b="b"/>
              <a:pathLst>
                <a:path w="8216" h="10919" extrusionOk="0">
                  <a:moveTo>
                    <a:pt x="6525" y="3477"/>
                  </a:moveTo>
                  <a:cubicBezTo>
                    <a:pt x="6644" y="3513"/>
                    <a:pt x="6763" y="3525"/>
                    <a:pt x="6882" y="3537"/>
                  </a:cubicBezTo>
                  <a:lnTo>
                    <a:pt x="6882" y="4430"/>
                  </a:lnTo>
                  <a:cubicBezTo>
                    <a:pt x="6882" y="4882"/>
                    <a:pt x="6941" y="5251"/>
                    <a:pt x="7060" y="5549"/>
                  </a:cubicBezTo>
                  <a:cubicBezTo>
                    <a:pt x="7072" y="5597"/>
                    <a:pt x="7072" y="5656"/>
                    <a:pt x="7060" y="5692"/>
                  </a:cubicBezTo>
                  <a:cubicBezTo>
                    <a:pt x="7037" y="5740"/>
                    <a:pt x="7001" y="5775"/>
                    <a:pt x="6953" y="5787"/>
                  </a:cubicBezTo>
                  <a:cubicBezTo>
                    <a:pt x="6608" y="5906"/>
                    <a:pt x="6120" y="6049"/>
                    <a:pt x="5572" y="6156"/>
                  </a:cubicBezTo>
                  <a:cubicBezTo>
                    <a:pt x="6144" y="5728"/>
                    <a:pt x="6525" y="5025"/>
                    <a:pt x="6525" y="4251"/>
                  </a:cubicBezTo>
                  <a:lnTo>
                    <a:pt x="6525" y="3477"/>
                  </a:lnTo>
                  <a:close/>
                  <a:moveTo>
                    <a:pt x="4120" y="334"/>
                  </a:moveTo>
                  <a:cubicBezTo>
                    <a:pt x="5644" y="334"/>
                    <a:pt x="6882" y="1572"/>
                    <a:pt x="6882" y="3096"/>
                  </a:cubicBezTo>
                  <a:lnTo>
                    <a:pt x="6882" y="3239"/>
                  </a:lnTo>
                  <a:cubicBezTo>
                    <a:pt x="6596" y="3192"/>
                    <a:pt x="6322" y="3132"/>
                    <a:pt x="6060" y="3061"/>
                  </a:cubicBezTo>
                  <a:cubicBezTo>
                    <a:pt x="6043" y="3054"/>
                    <a:pt x="6026" y="3051"/>
                    <a:pt x="6010" y="3051"/>
                  </a:cubicBezTo>
                  <a:cubicBezTo>
                    <a:pt x="5937" y="3051"/>
                    <a:pt x="5880" y="3112"/>
                    <a:pt x="5870" y="3180"/>
                  </a:cubicBezTo>
                  <a:cubicBezTo>
                    <a:pt x="5834" y="3263"/>
                    <a:pt x="5894" y="3358"/>
                    <a:pt x="5989" y="3370"/>
                  </a:cubicBezTo>
                  <a:cubicBezTo>
                    <a:pt x="6060" y="3382"/>
                    <a:pt x="6132" y="3418"/>
                    <a:pt x="6203" y="3430"/>
                  </a:cubicBezTo>
                  <a:lnTo>
                    <a:pt x="6203" y="4275"/>
                  </a:lnTo>
                  <a:cubicBezTo>
                    <a:pt x="6191" y="5394"/>
                    <a:pt x="5275" y="6323"/>
                    <a:pt x="4120" y="6323"/>
                  </a:cubicBezTo>
                  <a:cubicBezTo>
                    <a:pt x="2989" y="6323"/>
                    <a:pt x="2060" y="5394"/>
                    <a:pt x="2060" y="4251"/>
                  </a:cubicBezTo>
                  <a:lnTo>
                    <a:pt x="2060" y="3573"/>
                  </a:lnTo>
                  <a:cubicBezTo>
                    <a:pt x="2060" y="3477"/>
                    <a:pt x="1976" y="3406"/>
                    <a:pt x="1893" y="3406"/>
                  </a:cubicBezTo>
                  <a:cubicBezTo>
                    <a:pt x="1798" y="3406"/>
                    <a:pt x="1726" y="3477"/>
                    <a:pt x="1726" y="3573"/>
                  </a:cubicBezTo>
                  <a:lnTo>
                    <a:pt x="1726" y="4251"/>
                  </a:lnTo>
                  <a:cubicBezTo>
                    <a:pt x="1726" y="5025"/>
                    <a:pt x="2096" y="5716"/>
                    <a:pt x="2679" y="6156"/>
                  </a:cubicBezTo>
                  <a:cubicBezTo>
                    <a:pt x="2131" y="6037"/>
                    <a:pt x="1643" y="5906"/>
                    <a:pt x="1298" y="5787"/>
                  </a:cubicBezTo>
                  <a:cubicBezTo>
                    <a:pt x="1250" y="5775"/>
                    <a:pt x="1203" y="5740"/>
                    <a:pt x="1191" y="5692"/>
                  </a:cubicBezTo>
                  <a:cubicBezTo>
                    <a:pt x="1179" y="5656"/>
                    <a:pt x="1179" y="5609"/>
                    <a:pt x="1191" y="5561"/>
                  </a:cubicBezTo>
                  <a:cubicBezTo>
                    <a:pt x="1310" y="5263"/>
                    <a:pt x="1369" y="4882"/>
                    <a:pt x="1369" y="4442"/>
                  </a:cubicBezTo>
                  <a:lnTo>
                    <a:pt x="1369" y="3239"/>
                  </a:lnTo>
                  <a:cubicBezTo>
                    <a:pt x="1405" y="3239"/>
                    <a:pt x="1417" y="3227"/>
                    <a:pt x="1429" y="3227"/>
                  </a:cubicBezTo>
                  <a:cubicBezTo>
                    <a:pt x="1476" y="3216"/>
                    <a:pt x="2417" y="2942"/>
                    <a:pt x="3227" y="2275"/>
                  </a:cubicBezTo>
                  <a:cubicBezTo>
                    <a:pt x="3286" y="2221"/>
                    <a:pt x="3361" y="2195"/>
                    <a:pt x="3435" y="2195"/>
                  </a:cubicBezTo>
                  <a:cubicBezTo>
                    <a:pt x="3509" y="2195"/>
                    <a:pt x="3584" y="2221"/>
                    <a:pt x="3643" y="2275"/>
                  </a:cubicBezTo>
                  <a:cubicBezTo>
                    <a:pt x="3965" y="2513"/>
                    <a:pt x="4501" y="2858"/>
                    <a:pt x="5251" y="3132"/>
                  </a:cubicBezTo>
                  <a:cubicBezTo>
                    <a:pt x="5273" y="3141"/>
                    <a:pt x="5295" y="3144"/>
                    <a:pt x="5315" y="3144"/>
                  </a:cubicBezTo>
                  <a:cubicBezTo>
                    <a:pt x="5382" y="3144"/>
                    <a:pt x="5438" y="3104"/>
                    <a:pt x="5465" y="3049"/>
                  </a:cubicBezTo>
                  <a:cubicBezTo>
                    <a:pt x="5489" y="2954"/>
                    <a:pt x="5453" y="2870"/>
                    <a:pt x="5370" y="2835"/>
                  </a:cubicBezTo>
                  <a:cubicBezTo>
                    <a:pt x="4655" y="2573"/>
                    <a:pt x="4155" y="2239"/>
                    <a:pt x="3858" y="2025"/>
                  </a:cubicBezTo>
                  <a:cubicBezTo>
                    <a:pt x="3735" y="1931"/>
                    <a:pt x="3591" y="1883"/>
                    <a:pt x="3449" y="1883"/>
                  </a:cubicBezTo>
                  <a:cubicBezTo>
                    <a:pt x="3302" y="1883"/>
                    <a:pt x="3157" y="1934"/>
                    <a:pt x="3036" y="2037"/>
                  </a:cubicBezTo>
                  <a:cubicBezTo>
                    <a:pt x="2357" y="2584"/>
                    <a:pt x="1560" y="2870"/>
                    <a:pt x="1381" y="2918"/>
                  </a:cubicBezTo>
                  <a:cubicBezTo>
                    <a:pt x="1476" y="1465"/>
                    <a:pt x="2667" y="334"/>
                    <a:pt x="4120" y="334"/>
                  </a:cubicBezTo>
                  <a:close/>
                  <a:moveTo>
                    <a:pt x="4989" y="6466"/>
                  </a:moveTo>
                  <a:lnTo>
                    <a:pt x="4989" y="6823"/>
                  </a:lnTo>
                  <a:lnTo>
                    <a:pt x="4715" y="7871"/>
                  </a:lnTo>
                  <a:cubicBezTo>
                    <a:pt x="4536" y="7978"/>
                    <a:pt x="4334" y="8014"/>
                    <a:pt x="4120" y="8014"/>
                  </a:cubicBezTo>
                  <a:cubicBezTo>
                    <a:pt x="3917" y="8014"/>
                    <a:pt x="3703" y="7954"/>
                    <a:pt x="3524" y="7871"/>
                  </a:cubicBezTo>
                  <a:lnTo>
                    <a:pt x="3262" y="6823"/>
                  </a:lnTo>
                  <a:lnTo>
                    <a:pt x="3262" y="6466"/>
                  </a:lnTo>
                  <a:cubicBezTo>
                    <a:pt x="3524" y="6573"/>
                    <a:pt x="3822" y="6633"/>
                    <a:pt x="4120" y="6633"/>
                  </a:cubicBezTo>
                  <a:cubicBezTo>
                    <a:pt x="4417" y="6633"/>
                    <a:pt x="4715" y="6573"/>
                    <a:pt x="4989" y="6466"/>
                  </a:cubicBezTo>
                  <a:close/>
                  <a:moveTo>
                    <a:pt x="2619" y="9895"/>
                  </a:moveTo>
                  <a:lnTo>
                    <a:pt x="2619" y="10597"/>
                  </a:lnTo>
                  <a:lnTo>
                    <a:pt x="1226" y="10597"/>
                  </a:lnTo>
                  <a:lnTo>
                    <a:pt x="1226" y="9895"/>
                  </a:lnTo>
                  <a:lnTo>
                    <a:pt x="1762" y="9895"/>
                  </a:lnTo>
                  <a:lnTo>
                    <a:pt x="1762" y="9907"/>
                  </a:lnTo>
                  <a:cubicBezTo>
                    <a:pt x="1762" y="10002"/>
                    <a:pt x="1834" y="10074"/>
                    <a:pt x="1917" y="10074"/>
                  </a:cubicBezTo>
                  <a:cubicBezTo>
                    <a:pt x="2012" y="10074"/>
                    <a:pt x="2084" y="10002"/>
                    <a:pt x="2084" y="9907"/>
                  </a:cubicBezTo>
                  <a:lnTo>
                    <a:pt x="2084" y="9895"/>
                  </a:lnTo>
                  <a:close/>
                  <a:moveTo>
                    <a:pt x="4108" y="1"/>
                  </a:moveTo>
                  <a:cubicBezTo>
                    <a:pt x="2417" y="1"/>
                    <a:pt x="1048" y="1370"/>
                    <a:pt x="1048" y="3061"/>
                  </a:cubicBezTo>
                  <a:lnTo>
                    <a:pt x="1048" y="4430"/>
                  </a:lnTo>
                  <a:cubicBezTo>
                    <a:pt x="1048" y="4942"/>
                    <a:pt x="953" y="5251"/>
                    <a:pt x="881" y="5430"/>
                  </a:cubicBezTo>
                  <a:cubicBezTo>
                    <a:pt x="833" y="5561"/>
                    <a:pt x="833" y="5692"/>
                    <a:pt x="893" y="5811"/>
                  </a:cubicBezTo>
                  <a:cubicBezTo>
                    <a:pt x="953" y="5930"/>
                    <a:pt x="1060" y="6037"/>
                    <a:pt x="1191" y="6085"/>
                  </a:cubicBezTo>
                  <a:cubicBezTo>
                    <a:pt x="1607" y="6216"/>
                    <a:pt x="2238" y="6406"/>
                    <a:pt x="2917" y="6525"/>
                  </a:cubicBezTo>
                  <a:lnTo>
                    <a:pt x="2917" y="6752"/>
                  </a:lnTo>
                  <a:lnTo>
                    <a:pt x="2250" y="7061"/>
                  </a:lnTo>
                  <a:cubicBezTo>
                    <a:pt x="2143" y="7109"/>
                    <a:pt x="2060" y="7216"/>
                    <a:pt x="2024" y="7335"/>
                  </a:cubicBezTo>
                  <a:cubicBezTo>
                    <a:pt x="2012" y="7407"/>
                    <a:pt x="2012" y="7466"/>
                    <a:pt x="2024" y="7537"/>
                  </a:cubicBezTo>
                  <a:lnTo>
                    <a:pt x="786" y="7978"/>
                  </a:lnTo>
                  <a:cubicBezTo>
                    <a:pt x="310" y="8133"/>
                    <a:pt x="0" y="8585"/>
                    <a:pt x="0" y="9085"/>
                  </a:cubicBezTo>
                  <a:lnTo>
                    <a:pt x="0" y="10752"/>
                  </a:lnTo>
                  <a:cubicBezTo>
                    <a:pt x="0" y="10847"/>
                    <a:pt x="71" y="10919"/>
                    <a:pt x="167" y="10919"/>
                  </a:cubicBezTo>
                  <a:cubicBezTo>
                    <a:pt x="250" y="10919"/>
                    <a:pt x="333" y="10847"/>
                    <a:pt x="333" y="10752"/>
                  </a:cubicBezTo>
                  <a:lnTo>
                    <a:pt x="333" y="9085"/>
                  </a:lnTo>
                  <a:cubicBezTo>
                    <a:pt x="333" y="8716"/>
                    <a:pt x="572" y="8395"/>
                    <a:pt x="905" y="8276"/>
                  </a:cubicBezTo>
                  <a:lnTo>
                    <a:pt x="2203" y="7811"/>
                  </a:lnTo>
                  <a:lnTo>
                    <a:pt x="2369" y="8014"/>
                  </a:lnTo>
                  <a:lnTo>
                    <a:pt x="2191" y="8276"/>
                  </a:lnTo>
                  <a:cubicBezTo>
                    <a:pt x="2096" y="8419"/>
                    <a:pt x="2084" y="8597"/>
                    <a:pt x="2143" y="8764"/>
                  </a:cubicBezTo>
                  <a:lnTo>
                    <a:pt x="2512" y="9550"/>
                  </a:lnTo>
                  <a:lnTo>
                    <a:pt x="2024" y="9550"/>
                  </a:lnTo>
                  <a:lnTo>
                    <a:pt x="2024" y="9371"/>
                  </a:lnTo>
                  <a:cubicBezTo>
                    <a:pt x="2024" y="9276"/>
                    <a:pt x="1953" y="9204"/>
                    <a:pt x="1857" y="9204"/>
                  </a:cubicBezTo>
                  <a:cubicBezTo>
                    <a:pt x="1774" y="9204"/>
                    <a:pt x="1703" y="9276"/>
                    <a:pt x="1703" y="9371"/>
                  </a:cubicBezTo>
                  <a:lnTo>
                    <a:pt x="1703" y="9550"/>
                  </a:lnTo>
                  <a:lnTo>
                    <a:pt x="1000" y="9550"/>
                  </a:lnTo>
                  <a:cubicBezTo>
                    <a:pt x="905" y="9550"/>
                    <a:pt x="833" y="9621"/>
                    <a:pt x="833" y="9716"/>
                  </a:cubicBezTo>
                  <a:lnTo>
                    <a:pt x="833" y="10740"/>
                  </a:lnTo>
                  <a:cubicBezTo>
                    <a:pt x="833" y="10836"/>
                    <a:pt x="905" y="10907"/>
                    <a:pt x="1000" y="10907"/>
                  </a:cubicBezTo>
                  <a:lnTo>
                    <a:pt x="2715" y="10907"/>
                  </a:lnTo>
                  <a:cubicBezTo>
                    <a:pt x="2798" y="10907"/>
                    <a:pt x="2869" y="10836"/>
                    <a:pt x="2869" y="10740"/>
                  </a:cubicBezTo>
                  <a:lnTo>
                    <a:pt x="2869" y="10359"/>
                  </a:lnTo>
                  <a:lnTo>
                    <a:pt x="3084" y="10800"/>
                  </a:lnTo>
                  <a:cubicBezTo>
                    <a:pt x="3108" y="10859"/>
                    <a:pt x="3167" y="10895"/>
                    <a:pt x="3227" y="10895"/>
                  </a:cubicBezTo>
                  <a:cubicBezTo>
                    <a:pt x="3262" y="10895"/>
                    <a:pt x="3274" y="10895"/>
                    <a:pt x="3286" y="10871"/>
                  </a:cubicBezTo>
                  <a:cubicBezTo>
                    <a:pt x="3370" y="10847"/>
                    <a:pt x="3405" y="10740"/>
                    <a:pt x="3370" y="10669"/>
                  </a:cubicBezTo>
                  <a:lnTo>
                    <a:pt x="2417" y="8609"/>
                  </a:lnTo>
                  <a:cubicBezTo>
                    <a:pt x="2381" y="8550"/>
                    <a:pt x="2393" y="8490"/>
                    <a:pt x="2429" y="8430"/>
                  </a:cubicBezTo>
                  <a:lnTo>
                    <a:pt x="2667" y="8073"/>
                  </a:lnTo>
                  <a:cubicBezTo>
                    <a:pt x="2715" y="8014"/>
                    <a:pt x="2691" y="7942"/>
                    <a:pt x="2667" y="7895"/>
                  </a:cubicBezTo>
                  <a:lnTo>
                    <a:pt x="2334" y="7454"/>
                  </a:lnTo>
                  <a:cubicBezTo>
                    <a:pt x="2322" y="7418"/>
                    <a:pt x="2322" y="7395"/>
                    <a:pt x="2322" y="7383"/>
                  </a:cubicBezTo>
                  <a:cubicBezTo>
                    <a:pt x="2322" y="7359"/>
                    <a:pt x="2334" y="7335"/>
                    <a:pt x="2369" y="7323"/>
                  </a:cubicBezTo>
                  <a:lnTo>
                    <a:pt x="2953" y="7049"/>
                  </a:lnTo>
                  <a:lnTo>
                    <a:pt x="3286" y="8371"/>
                  </a:lnTo>
                  <a:cubicBezTo>
                    <a:pt x="3316" y="8450"/>
                    <a:pt x="3370" y="8496"/>
                    <a:pt x="3442" y="8496"/>
                  </a:cubicBezTo>
                  <a:cubicBezTo>
                    <a:pt x="3457" y="8496"/>
                    <a:pt x="3472" y="8494"/>
                    <a:pt x="3489" y="8490"/>
                  </a:cubicBezTo>
                  <a:cubicBezTo>
                    <a:pt x="3572" y="8466"/>
                    <a:pt x="3620" y="8383"/>
                    <a:pt x="3608" y="8299"/>
                  </a:cubicBezTo>
                  <a:lnTo>
                    <a:pt x="3584" y="8252"/>
                  </a:lnTo>
                  <a:lnTo>
                    <a:pt x="3584" y="8252"/>
                  </a:lnTo>
                  <a:cubicBezTo>
                    <a:pt x="3751" y="8311"/>
                    <a:pt x="3917" y="8335"/>
                    <a:pt x="4084" y="8335"/>
                  </a:cubicBezTo>
                  <a:cubicBezTo>
                    <a:pt x="4239" y="8335"/>
                    <a:pt x="4405" y="8299"/>
                    <a:pt x="4572" y="8252"/>
                  </a:cubicBezTo>
                  <a:lnTo>
                    <a:pt x="4572" y="8252"/>
                  </a:lnTo>
                  <a:lnTo>
                    <a:pt x="4084" y="10121"/>
                  </a:lnTo>
                  <a:lnTo>
                    <a:pt x="3786" y="9002"/>
                  </a:lnTo>
                  <a:cubicBezTo>
                    <a:pt x="3755" y="8918"/>
                    <a:pt x="3696" y="8881"/>
                    <a:pt x="3618" y="8881"/>
                  </a:cubicBezTo>
                  <a:cubicBezTo>
                    <a:pt x="3607" y="8881"/>
                    <a:pt x="3596" y="8881"/>
                    <a:pt x="3584" y="8883"/>
                  </a:cubicBezTo>
                  <a:cubicBezTo>
                    <a:pt x="3500" y="8907"/>
                    <a:pt x="3453" y="8990"/>
                    <a:pt x="3465" y="9073"/>
                  </a:cubicBezTo>
                  <a:lnTo>
                    <a:pt x="3917" y="10788"/>
                  </a:lnTo>
                  <a:cubicBezTo>
                    <a:pt x="3929" y="10859"/>
                    <a:pt x="4001" y="10907"/>
                    <a:pt x="4060" y="10907"/>
                  </a:cubicBezTo>
                  <a:cubicBezTo>
                    <a:pt x="4143" y="10907"/>
                    <a:pt x="4203" y="10859"/>
                    <a:pt x="4215" y="10788"/>
                  </a:cubicBezTo>
                  <a:lnTo>
                    <a:pt x="5191" y="7061"/>
                  </a:lnTo>
                  <a:lnTo>
                    <a:pt x="5775" y="7335"/>
                  </a:lnTo>
                  <a:cubicBezTo>
                    <a:pt x="5810" y="7347"/>
                    <a:pt x="5822" y="7383"/>
                    <a:pt x="5822" y="7395"/>
                  </a:cubicBezTo>
                  <a:cubicBezTo>
                    <a:pt x="5822" y="7407"/>
                    <a:pt x="5822" y="7430"/>
                    <a:pt x="5810" y="7466"/>
                  </a:cubicBezTo>
                  <a:lnTo>
                    <a:pt x="5477" y="7918"/>
                  </a:lnTo>
                  <a:cubicBezTo>
                    <a:pt x="5429" y="7978"/>
                    <a:pt x="5429" y="8049"/>
                    <a:pt x="5477" y="8097"/>
                  </a:cubicBezTo>
                  <a:lnTo>
                    <a:pt x="5715" y="8454"/>
                  </a:lnTo>
                  <a:cubicBezTo>
                    <a:pt x="5751" y="8514"/>
                    <a:pt x="5763" y="8573"/>
                    <a:pt x="5727" y="8633"/>
                  </a:cubicBezTo>
                  <a:lnTo>
                    <a:pt x="4774" y="10681"/>
                  </a:lnTo>
                  <a:cubicBezTo>
                    <a:pt x="4751" y="10752"/>
                    <a:pt x="4774" y="10859"/>
                    <a:pt x="4858" y="10895"/>
                  </a:cubicBezTo>
                  <a:cubicBezTo>
                    <a:pt x="4870" y="10907"/>
                    <a:pt x="4894" y="10907"/>
                    <a:pt x="4917" y="10907"/>
                  </a:cubicBezTo>
                  <a:cubicBezTo>
                    <a:pt x="4977" y="10907"/>
                    <a:pt x="5036" y="10871"/>
                    <a:pt x="5060" y="10812"/>
                  </a:cubicBezTo>
                  <a:lnTo>
                    <a:pt x="6013" y="8764"/>
                  </a:lnTo>
                  <a:cubicBezTo>
                    <a:pt x="6084" y="8597"/>
                    <a:pt x="6072" y="8419"/>
                    <a:pt x="5965" y="8276"/>
                  </a:cubicBezTo>
                  <a:lnTo>
                    <a:pt x="5786" y="8014"/>
                  </a:lnTo>
                  <a:lnTo>
                    <a:pt x="5953" y="7811"/>
                  </a:lnTo>
                  <a:lnTo>
                    <a:pt x="7251" y="8276"/>
                  </a:lnTo>
                  <a:cubicBezTo>
                    <a:pt x="7596" y="8395"/>
                    <a:pt x="7834" y="8716"/>
                    <a:pt x="7834" y="9085"/>
                  </a:cubicBezTo>
                  <a:lnTo>
                    <a:pt x="7834" y="10752"/>
                  </a:lnTo>
                  <a:cubicBezTo>
                    <a:pt x="7834" y="10847"/>
                    <a:pt x="7906" y="10919"/>
                    <a:pt x="7989" y="10919"/>
                  </a:cubicBezTo>
                  <a:cubicBezTo>
                    <a:pt x="8084" y="10919"/>
                    <a:pt x="8156" y="10847"/>
                    <a:pt x="8156" y="10752"/>
                  </a:cubicBezTo>
                  <a:lnTo>
                    <a:pt x="8156" y="9085"/>
                  </a:lnTo>
                  <a:cubicBezTo>
                    <a:pt x="8215" y="8585"/>
                    <a:pt x="7906" y="8133"/>
                    <a:pt x="7430" y="7978"/>
                  </a:cubicBezTo>
                  <a:lnTo>
                    <a:pt x="6191" y="7537"/>
                  </a:lnTo>
                  <a:cubicBezTo>
                    <a:pt x="6203" y="7478"/>
                    <a:pt x="6203" y="7407"/>
                    <a:pt x="6191" y="7335"/>
                  </a:cubicBezTo>
                  <a:cubicBezTo>
                    <a:pt x="6167" y="7216"/>
                    <a:pt x="6084" y="7121"/>
                    <a:pt x="5965" y="7061"/>
                  </a:cubicBezTo>
                  <a:lnTo>
                    <a:pt x="5298" y="6752"/>
                  </a:lnTo>
                  <a:lnTo>
                    <a:pt x="5298" y="6525"/>
                  </a:lnTo>
                  <a:cubicBezTo>
                    <a:pt x="5989" y="6406"/>
                    <a:pt x="6608" y="6228"/>
                    <a:pt x="7025" y="6085"/>
                  </a:cubicBezTo>
                  <a:cubicBezTo>
                    <a:pt x="7156" y="6037"/>
                    <a:pt x="7263" y="5954"/>
                    <a:pt x="7322" y="5811"/>
                  </a:cubicBezTo>
                  <a:cubicBezTo>
                    <a:pt x="7382" y="5692"/>
                    <a:pt x="7382" y="5549"/>
                    <a:pt x="7334" y="5430"/>
                  </a:cubicBezTo>
                  <a:cubicBezTo>
                    <a:pt x="7263" y="5251"/>
                    <a:pt x="7180" y="4918"/>
                    <a:pt x="7180" y="4430"/>
                  </a:cubicBezTo>
                  <a:lnTo>
                    <a:pt x="7180" y="3061"/>
                  </a:lnTo>
                  <a:cubicBezTo>
                    <a:pt x="7180" y="1370"/>
                    <a:pt x="5810" y="1"/>
                    <a:pt x="4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88" name="Google Shape;5988;p61"/>
            <p:cNvSpPr/>
            <p:nvPr/>
          </p:nvSpPr>
          <p:spPr>
            <a:xfrm>
              <a:off x="1005331" y="1410305"/>
              <a:ext cx="21131" cy="10581"/>
            </a:xfrm>
            <a:custGeom>
              <a:avLst/>
              <a:gdLst/>
              <a:ahLst/>
              <a:cxnLst/>
              <a:rect l="l" t="t" r="r" b="b"/>
              <a:pathLst>
                <a:path w="667" h="334" extrusionOk="0">
                  <a:moveTo>
                    <a:pt x="155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55" y="334"/>
                  </a:cubicBezTo>
                  <a:lnTo>
                    <a:pt x="500" y="334"/>
                  </a:lnTo>
                  <a:cubicBezTo>
                    <a:pt x="596" y="334"/>
                    <a:pt x="667" y="250"/>
                    <a:pt x="667" y="167"/>
                  </a:cubicBezTo>
                  <a:cubicBezTo>
                    <a:pt x="667" y="72"/>
                    <a:pt x="596" y="0"/>
                    <a:pt x="5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89" name="Google Shape;5989;p61"/>
            <p:cNvSpPr/>
            <p:nvPr/>
          </p:nvSpPr>
          <p:spPr>
            <a:xfrm>
              <a:off x="1070212" y="1410305"/>
              <a:ext cx="21131" cy="10581"/>
            </a:xfrm>
            <a:custGeom>
              <a:avLst/>
              <a:gdLst/>
              <a:ahLst/>
              <a:cxnLst/>
              <a:rect l="l" t="t" r="r" b="b"/>
              <a:pathLst>
                <a:path w="667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512" y="334"/>
                  </a:lnTo>
                  <a:cubicBezTo>
                    <a:pt x="595" y="334"/>
                    <a:pt x="667" y="250"/>
                    <a:pt x="667" y="167"/>
                  </a:cubicBezTo>
                  <a:cubicBezTo>
                    <a:pt x="667" y="72"/>
                    <a:pt x="595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90" name="Google Shape;5990;p61"/>
            <p:cNvSpPr/>
            <p:nvPr/>
          </p:nvSpPr>
          <p:spPr>
            <a:xfrm>
              <a:off x="1113201" y="1600037"/>
              <a:ext cx="37731" cy="37731"/>
            </a:xfrm>
            <a:custGeom>
              <a:avLst/>
              <a:gdLst/>
              <a:ahLst/>
              <a:cxnLst/>
              <a:rect l="l" t="t" r="r" b="b"/>
              <a:pathLst>
                <a:path w="1191" h="1191" extrusionOk="0">
                  <a:moveTo>
                    <a:pt x="596" y="0"/>
                  </a:moveTo>
                  <a:cubicBezTo>
                    <a:pt x="500" y="0"/>
                    <a:pt x="429" y="72"/>
                    <a:pt x="429" y="155"/>
                  </a:cubicBezTo>
                  <a:lnTo>
                    <a:pt x="429" y="429"/>
                  </a:lnTo>
                  <a:lnTo>
                    <a:pt x="167" y="429"/>
                  </a:lnTo>
                  <a:cubicBezTo>
                    <a:pt x="72" y="429"/>
                    <a:pt x="0" y="500"/>
                    <a:pt x="0" y="595"/>
                  </a:cubicBezTo>
                  <a:cubicBezTo>
                    <a:pt x="0" y="679"/>
                    <a:pt x="72" y="750"/>
                    <a:pt x="167" y="750"/>
                  </a:cubicBezTo>
                  <a:lnTo>
                    <a:pt x="429" y="750"/>
                  </a:lnTo>
                  <a:lnTo>
                    <a:pt x="429" y="1024"/>
                  </a:lnTo>
                  <a:cubicBezTo>
                    <a:pt x="429" y="1107"/>
                    <a:pt x="500" y="1191"/>
                    <a:pt x="596" y="1191"/>
                  </a:cubicBezTo>
                  <a:cubicBezTo>
                    <a:pt x="679" y="1191"/>
                    <a:pt x="762" y="1107"/>
                    <a:pt x="762" y="1024"/>
                  </a:cubicBezTo>
                  <a:lnTo>
                    <a:pt x="762" y="750"/>
                  </a:lnTo>
                  <a:lnTo>
                    <a:pt x="1024" y="750"/>
                  </a:lnTo>
                  <a:cubicBezTo>
                    <a:pt x="1120" y="750"/>
                    <a:pt x="1191" y="679"/>
                    <a:pt x="1191" y="595"/>
                  </a:cubicBezTo>
                  <a:cubicBezTo>
                    <a:pt x="1191" y="500"/>
                    <a:pt x="1120" y="429"/>
                    <a:pt x="1024" y="429"/>
                  </a:cubicBezTo>
                  <a:lnTo>
                    <a:pt x="762" y="429"/>
                  </a:lnTo>
                  <a:lnTo>
                    <a:pt x="762" y="155"/>
                  </a:lnTo>
                  <a:cubicBezTo>
                    <a:pt x="762" y="72"/>
                    <a:pt x="679" y="0"/>
                    <a:pt x="5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91" name="Google Shape;5991;p61"/>
            <p:cNvSpPr/>
            <p:nvPr/>
          </p:nvSpPr>
          <p:spPr>
            <a:xfrm>
              <a:off x="1010210" y="1426905"/>
              <a:ext cx="10613" cy="15492"/>
            </a:xfrm>
            <a:custGeom>
              <a:avLst/>
              <a:gdLst/>
              <a:ahLst/>
              <a:cxnLst/>
              <a:rect l="l" t="t" r="r" b="b"/>
              <a:pathLst>
                <a:path w="335" h="489" extrusionOk="0">
                  <a:moveTo>
                    <a:pt x="168" y="0"/>
                  </a:moveTo>
                  <a:cubicBezTo>
                    <a:pt x="84" y="0"/>
                    <a:pt x="1" y="72"/>
                    <a:pt x="1" y="167"/>
                  </a:cubicBezTo>
                  <a:lnTo>
                    <a:pt x="1" y="322"/>
                  </a:lnTo>
                  <a:cubicBezTo>
                    <a:pt x="1" y="417"/>
                    <a:pt x="84" y="488"/>
                    <a:pt x="168" y="488"/>
                  </a:cubicBezTo>
                  <a:cubicBezTo>
                    <a:pt x="263" y="488"/>
                    <a:pt x="334" y="417"/>
                    <a:pt x="334" y="322"/>
                  </a:cubicBezTo>
                  <a:lnTo>
                    <a:pt x="334" y="167"/>
                  </a:lnTo>
                  <a:cubicBezTo>
                    <a:pt x="334" y="72"/>
                    <a:pt x="263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92" name="Google Shape;5992;p61"/>
            <p:cNvSpPr/>
            <p:nvPr/>
          </p:nvSpPr>
          <p:spPr>
            <a:xfrm>
              <a:off x="1075471" y="1426905"/>
              <a:ext cx="10233" cy="15492"/>
            </a:xfrm>
            <a:custGeom>
              <a:avLst/>
              <a:gdLst/>
              <a:ahLst/>
              <a:cxnLst/>
              <a:rect l="l" t="t" r="r" b="b"/>
              <a:pathLst>
                <a:path w="323" h="489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322"/>
                  </a:lnTo>
                  <a:cubicBezTo>
                    <a:pt x="1" y="417"/>
                    <a:pt x="72" y="488"/>
                    <a:pt x="167" y="488"/>
                  </a:cubicBezTo>
                  <a:cubicBezTo>
                    <a:pt x="251" y="488"/>
                    <a:pt x="322" y="417"/>
                    <a:pt x="322" y="322"/>
                  </a:cubicBezTo>
                  <a:lnTo>
                    <a:pt x="322" y="167"/>
                  </a:lnTo>
                  <a:cubicBezTo>
                    <a:pt x="322" y="72"/>
                    <a:pt x="251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93" name="Google Shape;5993;p61"/>
            <p:cNvSpPr/>
            <p:nvPr/>
          </p:nvSpPr>
          <p:spPr>
            <a:xfrm>
              <a:off x="1018890" y="1456685"/>
              <a:ext cx="58893" cy="32092"/>
            </a:xfrm>
            <a:custGeom>
              <a:avLst/>
              <a:gdLst/>
              <a:ahLst/>
              <a:cxnLst/>
              <a:rect l="l" t="t" r="r" b="b"/>
              <a:pathLst>
                <a:path w="1859" h="1013" extrusionOk="0">
                  <a:moveTo>
                    <a:pt x="1501" y="322"/>
                  </a:moveTo>
                  <a:cubicBezTo>
                    <a:pt x="1430" y="537"/>
                    <a:pt x="1191" y="679"/>
                    <a:pt x="918" y="679"/>
                  </a:cubicBezTo>
                  <a:cubicBezTo>
                    <a:pt x="656" y="679"/>
                    <a:pt x="418" y="537"/>
                    <a:pt x="346" y="322"/>
                  </a:cubicBezTo>
                  <a:close/>
                  <a:moveTo>
                    <a:pt x="168" y="1"/>
                  </a:moveTo>
                  <a:cubicBezTo>
                    <a:pt x="72" y="1"/>
                    <a:pt x="1" y="72"/>
                    <a:pt x="1" y="156"/>
                  </a:cubicBezTo>
                  <a:cubicBezTo>
                    <a:pt x="1" y="620"/>
                    <a:pt x="418" y="1013"/>
                    <a:pt x="918" y="1013"/>
                  </a:cubicBezTo>
                  <a:cubicBezTo>
                    <a:pt x="1430" y="1013"/>
                    <a:pt x="1846" y="632"/>
                    <a:pt x="1846" y="156"/>
                  </a:cubicBezTo>
                  <a:cubicBezTo>
                    <a:pt x="1858" y="72"/>
                    <a:pt x="1787" y="1"/>
                    <a:pt x="16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  <p:grpSp>
        <p:nvGrpSpPr>
          <p:cNvPr id="5994" name="Google Shape;5994;p61"/>
          <p:cNvGrpSpPr/>
          <p:nvPr/>
        </p:nvGrpSpPr>
        <p:grpSpPr>
          <a:xfrm>
            <a:off x="6485093" y="3045251"/>
            <a:ext cx="261043" cy="348163"/>
            <a:chOff x="6485093" y="2892851"/>
            <a:chExt cx="261043" cy="348163"/>
          </a:xfrm>
        </p:grpSpPr>
        <p:sp>
          <p:nvSpPr>
            <p:cNvPr id="5995" name="Google Shape;5995;p61"/>
            <p:cNvSpPr/>
            <p:nvPr/>
          </p:nvSpPr>
          <p:spPr>
            <a:xfrm>
              <a:off x="6485093" y="2892851"/>
              <a:ext cx="261043" cy="348163"/>
            </a:xfrm>
            <a:custGeom>
              <a:avLst/>
              <a:gdLst/>
              <a:ahLst/>
              <a:cxnLst/>
              <a:rect l="l" t="t" r="r" b="b"/>
              <a:pathLst>
                <a:path w="8240" h="10990" extrusionOk="0">
                  <a:moveTo>
                    <a:pt x="4477" y="334"/>
                  </a:moveTo>
                  <a:cubicBezTo>
                    <a:pt x="4763" y="334"/>
                    <a:pt x="5001" y="572"/>
                    <a:pt x="5001" y="857"/>
                  </a:cubicBezTo>
                  <a:cubicBezTo>
                    <a:pt x="5001" y="917"/>
                    <a:pt x="4989" y="976"/>
                    <a:pt x="4977" y="1036"/>
                  </a:cubicBezTo>
                  <a:lnTo>
                    <a:pt x="3310" y="1036"/>
                  </a:lnTo>
                  <a:cubicBezTo>
                    <a:pt x="3274" y="976"/>
                    <a:pt x="3274" y="917"/>
                    <a:pt x="3274" y="857"/>
                  </a:cubicBezTo>
                  <a:cubicBezTo>
                    <a:pt x="3274" y="572"/>
                    <a:pt x="3501" y="334"/>
                    <a:pt x="3798" y="334"/>
                  </a:cubicBezTo>
                  <a:close/>
                  <a:moveTo>
                    <a:pt x="5168" y="1369"/>
                  </a:moveTo>
                  <a:cubicBezTo>
                    <a:pt x="6215" y="1369"/>
                    <a:pt x="7061" y="2215"/>
                    <a:pt x="7061" y="3262"/>
                  </a:cubicBezTo>
                  <a:cubicBezTo>
                    <a:pt x="7061" y="3524"/>
                    <a:pt x="7001" y="3786"/>
                    <a:pt x="6894" y="4024"/>
                  </a:cubicBezTo>
                  <a:cubicBezTo>
                    <a:pt x="6811" y="3977"/>
                    <a:pt x="6715" y="3953"/>
                    <a:pt x="6608" y="3953"/>
                  </a:cubicBezTo>
                  <a:lnTo>
                    <a:pt x="6346" y="3953"/>
                  </a:lnTo>
                  <a:lnTo>
                    <a:pt x="6346" y="3596"/>
                  </a:lnTo>
                  <a:cubicBezTo>
                    <a:pt x="6346" y="2941"/>
                    <a:pt x="5811" y="2405"/>
                    <a:pt x="5156" y="2405"/>
                  </a:cubicBezTo>
                  <a:cubicBezTo>
                    <a:pt x="5060" y="2405"/>
                    <a:pt x="4989" y="2477"/>
                    <a:pt x="4989" y="2560"/>
                  </a:cubicBezTo>
                  <a:cubicBezTo>
                    <a:pt x="4989" y="2655"/>
                    <a:pt x="5060" y="2727"/>
                    <a:pt x="5156" y="2727"/>
                  </a:cubicBezTo>
                  <a:cubicBezTo>
                    <a:pt x="5632" y="2727"/>
                    <a:pt x="6013" y="3120"/>
                    <a:pt x="6013" y="3596"/>
                  </a:cubicBezTo>
                  <a:lnTo>
                    <a:pt x="6013" y="3953"/>
                  </a:lnTo>
                  <a:lnTo>
                    <a:pt x="5822" y="3953"/>
                  </a:lnTo>
                  <a:cubicBezTo>
                    <a:pt x="5680" y="3739"/>
                    <a:pt x="5418" y="3608"/>
                    <a:pt x="5144" y="3608"/>
                  </a:cubicBezTo>
                  <a:cubicBezTo>
                    <a:pt x="4798" y="3608"/>
                    <a:pt x="4501" y="3810"/>
                    <a:pt x="4370" y="4108"/>
                  </a:cubicBezTo>
                  <a:lnTo>
                    <a:pt x="3858" y="4108"/>
                  </a:lnTo>
                  <a:cubicBezTo>
                    <a:pt x="3727" y="3810"/>
                    <a:pt x="3429" y="3608"/>
                    <a:pt x="3084" y="3608"/>
                  </a:cubicBezTo>
                  <a:cubicBezTo>
                    <a:pt x="2798" y="3608"/>
                    <a:pt x="2560" y="3739"/>
                    <a:pt x="2405" y="3953"/>
                  </a:cubicBezTo>
                  <a:lnTo>
                    <a:pt x="2203" y="3953"/>
                  </a:lnTo>
                  <a:lnTo>
                    <a:pt x="2203" y="3596"/>
                  </a:lnTo>
                  <a:cubicBezTo>
                    <a:pt x="2203" y="3108"/>
                    <a:pt x="2596" y="2727"/>
                    <a:pt x="3072" y="2727"/>
                  </a:cubicBezTo>
                  <a:lnTo>
                    <a:pt x="4441" y="2727"/>
                  </a:lnTo>
                  <a:cubicBezTo>
                    <a:pt x="4525" y="2727"/>
                    <a:pt x="4608" y="2655"/>
                    <a:pt x="4608" y="2560"/>
                  </a:cubicBezTo>
                  <a:cubicBezTo>
                    <a:pt x="4608" y="2477"/>
                    <a:pt x="4525" y="2405"/>
                    <a:pt x="4441" y="2405"/>
                  </a:cubicBezTo>
                  <a:lnTo>
                    <a:pt x="3072" y="2405"/>
                  </a:lnTo>
                  <a:cubicBezTo>
                    <a:pt x="2417" y="2405"/>
                    <a:pt x="1881" y="2941"/>
                    <a:pt x="1881" y="3596"/>
                  </a:cubicBezTo>
                  <a:lnTo>
                    <a:pt x="1881" y="3953"/>
                  </a:lnTo>
                  <a:lnTo>
                    <a:pt x="1608" y="3953"/>
                  </a:lnTo>
                  <a:cubicBezTo>
                    <a:pt x="1512" y="3953"/>
                    <a:pt x="1417" y="3977"/>
                    <a:pt x="1334" y="4024"/>
                  </a:cubicBezTo>
                  <a:cubicBezTo>
                    <a:pt x="1286" y="3786"/>
                    <a:pt x="1227" y="3513"/>
                    <a:pt x="1227" y="3262"/>
                  </a:cubicBezTo>
                  <a:cubicBezTo>
                    <a:pt x="1227" y="2215"/>
                    <a:pt x="2072" y="1369"/>
                    <a:pt x="3120" y="1369"/>
                  </a:cubicBezTo>
                  <a:close/>
                  <a:moveTo>
                    <a:pt x="3120" y="3929"/>
                  </a:moveTo>
                  <a:cubicBezTo>
                    <a:pt x="3394" y="3929"/>
                    <a:pt x="3632" y="4155"/>
                    <a:pt x="3632" y="4453"/>
                  </a:cubicBezTo>
                  <a:cubicBezTo>
                    <a:pt x="3632" y="4739"/>
                    <a:pt x="3394" y="4977"/>
                    <a:pt x="3120" y="4977"/>
                  </a:cubicBezTo>
                  <a:cubicBezTo>
                    <a:pt x="2834" y="4977"/>
                    <a:pt x="2596" y="4739"/>
                    <a:pt x="2596" y="4453"/>
                  </a:cubicBezTo>
                  <a:cubicBezTo>
                    <a:pt x="2596" y="4167"/>
                    <a:pt x="2834" y="3929"/>
                    <a:pt x="3120" y="3929"/>
                  </a:cubicBezTo>
                  <a:close/>
                  <a:moveTo>
                    <a:pt x="5168" y="3929"/>
                  </a:moveTo>
                  <a:cubicBezTo>
                    <a:pt x="5453" y="3929"/>
                    <a:pt x="5691" y="4155"/>
                    <a:pt x="5691" y="4453"/>
                  </a:cubicBezTo>
                  <a:cubicBezTo>
                    <a:pt x="5691" y="4739"/>
                    <a:pt x="5453" y="4977"/>
                    <a:pt x="5168" y="4977"/>
                  </a:cubicBezTo>
                  <a:cubicBezTo>
                    <a:pt x="4882" y="4977"/>
                    <a:pt x="4644" y="4739"/>
                    <a:pt x="4644" y="4453"/>
                  </a:cubicBezTo>
                  <a:cubicBezTo>
                    <a:pt x="4644" y="4167"/>
                    <a:pt x="4882" y="3929"/>
                    <a:pt x="5168" y="3929"/>
                  </a:cubicBezTo>
                  <a:close/>
                  <a:moveTo>
                    <a:pt x="6632" y="4275"/>
                  </a:moveTo>
                  <a:cubicBezTo>
                    <a:pt x="6775" y="4275"/>
                    <a:pt x="6894" y="4394"/>
                    <a:pt x="6894" y="4548"/>
                  </a:cubicBezTo>
                  <a:cubicBezTo>
                    <a:pt x="6894" y="4691"/>
                    <a:pt x="6775" y="4810"/>
                    <a:pt x="6632" y="4810"/>
                  </a:cubicBezTo>
                  <a:lnTo>
                    <a:pt x="6537" y="4810"/>
                  </a:lnTo>
                  <a:lnTo>
                    <a:pt x="6537" y="4798"/>
                  </a:lnTo>
                  <a:cubicBezTo>
                    <a:pt x="6537" y="4703"/>
                    <a:pt x="6465" y="4632"/>
                    <a:pt x="6370" y="4632"/>
                  </a:cubicBezTo>
                  <a:cubicBezTo>
                    <a:pt x="6287" y="4632"/>
                    <a:pt x="6215" y="4703"/>
                    <a:pt x="6215" y="4798"/>
                  </a:cubicBezTo>
                  <a:cubicBezTo>
                    <a:pt x="6215" y="5929"/>
                    <a:pt x="5287" y="6870"/>
                    <a:pt x="4144" y="6870"/>
                  </a:cubicBezTo>
                  <a:cubicBezTo>
                    <a:pt x="3001" y="6870"/>
                    <a:pt x="2072" y="5929"/>
                    <a:pt x="2072" y="4798"/>
                  </a:cubicBezTo>
                  <a:cubicBezTo>
                    <a:pt x="2072" y="4703"/>
                    <a:pt x="2001" y="4632"/>
                    <a:pt x="1905" y="4632"/>
                  </a:cubicBezTo>
                  <a:cubicBezTo>
                    <a:pt x="1822" y="4632"/>
                    <a:pt x="1750" y="4703"/>
                    <a:pt x="1750" y="4798"/>
                  </a:cubicBezTo>
                  <a:lnTo>
                    <a:pt x="1750" y="4810"/>
                  </a:lnTo>
                  <a:lnTo>
                    <a:pt x="1655" y="4810"/>
                  </a:lnTo>
                  <a:cubicBezTo>
                    <a:pt x="1512" y="4810"/>
                    <a:pt x="1393" y="4691"/>
                    <a:pt x="1393" y="4548"/>
                  </a:cubicBezTo>
                  <a:cubicBezTo>
                    <a:pt x="1393" y="4394"/>
                    <a:pt x="1512" y="4275"/>
                    <a:pt x="1655" y="4275"/>
                  </a:cubicBezTo>
                  <a:lnTo>
                    <a:pt x="2286" y="4275"/>
                  </a:lnTo>
                  <a:cubicBezTo>
                    <a:pt x="2262" y="4334"/>
                    <a:pt x="2262" y="4394"/>
                    <a:pt x="2262" y="4453"/>
                  </a:cubicBezTo>
                  <a:cubicBezTo>
                    <a:pt x="2262" y="4917"/>
                    <a:pt x="2643" y="5298"/>
                    <a:pt x="3120" y="5298"/>
                  </a:cubicBezTo>
                  <a:cubicBezTo>
                    <a:pt x="3572" y="5298"/>
                    <a:pt x="3965" y="4929"/>
                    <a:pt x="3965" y="4453"/>
                  </a:cubicBezTo>
                  <a:lnTo>
                    <a:pt x="3965" y="4441"/>
                  </a:lnTo>
                  <a:lnTo>
                    <a:pt x="4322" y="4441"/>
                  </a:lnTo>
                  <a:lnTo>
                    <a:pt x="4322" y="4453"/>
                  </a:lnTo>
                  <a:cubicBezTo>
                    <a:pt x="4322" y="4917"/>
                    <a:pt x="4691" y="5298"/>
                    <a:pt x="5168" y="5298"/>
                  </a:cubicBezTo>
                  <a:cubicBezTo>
                    <a:pt x="5632" y="5298"/>
                    <a:pt x="6013" y="4929"/>
                    <a:pt x="6013" y="4453"/>
                  </a:cubicBezTo>
                  <a:cubicBezTo>
                    <a:pt x="6013" y="4394"/>
                    <a:pt x="6013" y="4334"/>
                    <a:pt x="6001" y="4275"/>
                  </a:cubicBezTo>
                  <a:close/>
                  <a:moveTo>
                    <a:pt x="5025" y="7013"/>
                  </a:moveTo>
                  <a:lnTo>
                    <a:pt x="5025" y="7882"/>
                  </a:lnTo>
                  <a:cubicBezTo>
                    <a:pt x="5025" y="7977"/>
                    <a:pt x="5001" y="8073"/>
                    <a:pt x="4977" y="8156"/>
                  </a:cubicBezTo>
                  <a:cubicBezTo>
                    <a:pt x="4941" y="8251"/>
                    <a:pt x="4989" y="8335"/>
                    <a:pt x="5084" y="8370"/>
                  </a:cubicBezTo>
                  <a:cubicBezTo>
                    <a:pt x="5096" y="8370"/>
                    <a:pt x="5108" y="8382"/>
                    <a:pt x="5144" y="8382"/>
                  </a:cubicBezTo>
                  <a:cubicBezTo>
                    <a:pt x="5203" y="8382"/>
                    <a:pt x="5275" y="8335"/>
                    <a:pt x="5287" y="8275"/>
                  </a:cubicBezTo>
                  <a:cubicBezTo>
                    <a:pt x="5334" y="8144"/>
                    <a:pt x="5358" y="8025"/>
                    <a:pt x="5358" y="7870"/>
                  </a:cubicBezTo>
                  <a:lnTo>
                    <a:pt x="5358" y="7596"/>
                  </a:lnTo>
                  <a:lnTo>
                    <a:pt x="5799" y="7739"/>
                  </a:lnTo>
                  <a:cubicBezTo>
                    <a:pt x="5870" y="7775"/>
                    <a:pt x="5918" y="7834"/>
                    <a:pt x="5918" y="7906"/>
                  </a:cubicBezTo>
                  <a:cubicBezTo>
                    <a:pt x="5918" y="8513"/>
                    <a:pt x="5775" y="9013"/>
                    <a:pt x="5656" y="9311"/>
                  </a:cubicBezTo>
                  <a:cubicBezTo>
                    <a:pt x="5566" y="9510"/>
                    <a:pt x="5376" y="9635"/>
                    <a:pt x="5169" y="9635"/>
                  </a:cubicBezTo>
                  <a:cubicBezTo>
                    <a:pt x="5130" y="9635"/>
                    <a:pt x="5089" y="9630"/>
                    <a:pt x="5049" y="9620"/>
                  </a:cubicBezTo>
                  <a:lnTo>
                    <a:pt x="4191" y="9406"/>
                  </a:lnTo>
                  <a:lnTo>
                    <a:pt x="4108" y="9406"/>
                  </a:lnTo>
                  <a:lnTo>
                    <a:pt x="3251" y="9620"/>
                  </a:lnTo>
                  <a:cubicBezTo>
                    <a:pt x="3208" y="9631"/>
                    <a:pt x="3165" y="9636"/>
                    <a:pt x="3123" y="9636"/>
                  </a:cubicBezTo>
                  <a:cubicBezTo>
                    <a:pt x="2916" y="9636"/>
                    <a:pt x="2722" y="9518"/>
                    <a:pt x="2643" y="9311"/>
                  </a:cubicBezTo>
                  <a:cubicBezTo>
                    <a:pt x="2524" y="9013"/>
                    <a:pt x="2370" y="8513"/>
                    <a:pt x="2417" y="7918"/>
                  </a:cubicBezTo>
                  <a:cubicBezTo>
                    <a:pt x="2417" y="7846"/>
                    <a:pt x="2477" y="7787"/>
                    <a:pt x="2536" y="7763"/>
                  </a:cubicBezTo>
                  <a:lnTo>
                    <a:pt x="2965" y="7608"/>
                  </a:lnTo>
                  <a:lnTo>
                    <a:pt x="2965" y="7894"/>
                  </a:lnTo>
                  <a:cubicBezTo>
                    <a:pt x="2965" y="8549"/>
                    <a:pt x="3501" y="9085"/>
                    <a:pt x="4156" y="9085"/>
                  </a:cubicBezTo>
                  <a:cubicBezTo>
                    <a:pt x="4394" y="9085"/>
                    <a:pt x="4620" y="9013"/>
                    <a:pt x="4810" y="8894"/>
                  </a:cubicBezTo>
                  <a:cubicBezTo>
                    <a:pt x="4882" y="8847"/>
                    <a:pt x="4906" y="8739"/>
                    <a:pt x="4858" y="8668"/>
                  </a:cubicBezTo>
                  <a:cubicBezTo>
                    <a:pt x="4827" y="8622"/>
                    <a:pt x="4772" y="8596"/>
                    <a:pt x="4717" y="8596"/>
                  </a:cubicBezTo>
                  <a:cubicBezTo>
                    <a:pt x="4687" y="8596"/>
                    <a:pt x="4657" y="8603"/>
                    <a:pt x="4632" y="8620"/>
                  </a:cubicBezTo>
                  <a:cubicBezTo>
                    <a:pt x="4489" y="8716"/>
                    <a:pt x="4322" y="8775"/>
                    <a:pt x="4156" y="8775"/>
                  </a:cubicBezTo>
                  <a:cubicBezTo>
                    <a:pt x="3679" y="8775"/>
                    <a:pt x="3298" y="8382"/>
                    <a:pt x="3298" y="7906"/>
                  </a:cubicBezTo>
                  <a:lnTo>
                    <a:pt x="3298" y="7013"/>
                  </a:lnTo>
                  <a:cubicBezTo>
                    <a:pt x="3560" y="7120"/>
                    <a:pt x="3858" y="7180"/>
                    <a:pt x="4156" y="7180"/>
                  </a:cubicBezTo>
                  <a:cubicBezTo>
                    <a:pt x="4465" y="7180"/>
                    <a:pt x="4751" y="7120"/>
                    <a:pt x="5025" y="7013"/>
                  </a:cubicBezTo>
                  <a:close/>
                  <a:moveTo>
                    <a:pt x="3786" y="0"/>
                  </a:moveTo>
                  <a:cubicBezTo>
                    <a:pt x="3322" y="0"/>
                    <a:pt x="2941" y="381"/>
                    <a:pt x="2941" y="857"/>
                  </a:cubicBezTo>
                  <a:cubicBezTo>
                    <a:pt x="2941" y="917"/>
                    <a:pt x="2953" y="976"/>
                    <a:pt x="2953" y="1048"/>
                  </a:cubicBezTo>
                  <a:cubicBezTo>
                    <a:pt x="1786" y="1119"/>
                    <a:pt x="881" y="2072"/>
                    <a:pt x="881" y="3251"/>
                  </a:cubicBezTo>
                  <a:cubicBezTo>
                    <a:pt x="881" y="3596"/>
                    <a:pt x="965" y="3953"/>
                    <a:pt x="1119" y="4263"/>
                  </a:cubicBezTo>
                  <a:cubicBezTo>
                    <a:pt x="1072" y="4346"/>
                    <a:pt x="1048" y="4441"/>
                    <a:pt x="1048" y="4548"/>
                  </a:cubicBezTo>
                  <a:cubicBezTo>
                    <a:pt x="1048" y="4870"/>
                    <a:pt x="1310" y="5120"/>
                    <a:pt x="1620" y="5120"/>
                  </a:cubicBezTo>
                  <a:lnTo>
                    <a:pt x="1739" y="5120"/>
                  </a:lnTo>
                  <a:cubicBezTo>
                    <a:pt x="1846" y="5870"/>
                    <a:pt x="2298" y="6489"/>
                    <a:pt x="2917" y="6870"/>
                  </a:cubicBezTo>
                  <a:lnTo>
                    <a:pt x="2917" y="7263"/>
                  </a:lnTo>
                  <a:lnTo>
                    <a:pt x="2382" y="7442"/>
                  </a:lnTo>
                  <a:cubicBezTo>
                    <a:pt x="2191" y="7525"/>
                    <a:pt x="2060" y="7680"/>
                    <a:pt x="2048" y="7894"/>
                  </a:cubicBezTo>
                  <a:lnTo>
                    <a:pt x="2048" y="7918"/>
                  </a:lnTo>
                  <a:lnTo>
                    <a:pt x="786" y="8370"/>
                  </a:lnTo>
                  <a:cubicBezTo>
                    <a:pt x="310" y="8537"/>
                    <a:pt x="0" y="8977"/>
                    <a:pt x="0" y="9489"/>
                  </a:cubicBezTo>
                  <a:lnTo>
                    <a:pt x="0" y="10799"/>
                  </a:lnTo>
                  <a:cubicBezTo>
                    <a:pt x="0" y="10882"/>
                    <a:pt x="72" y="10954"/>
                    <a:pt x="167" y="10954"/>
                  </a:cubicBezTo>
                  <a:cubicBezTo>
                    <a:pt x="250" y="10954"/>
                    <a:pt x="334" y="10882"/>
                    <a:pt x="334" y="10799"/>
                  </a:cubicBezTo>
                  <a:lnTo>
                    <a:pt x="334" y="9489"/>
                  </a:lnTo>
                  <a:cubicBezTo>
                    <a:pt x="334" y="9382"/>
                    <a:pt x="346" y="9263"/>
                    <a:pt x="393" y="9168"/>
                  </a:cubicBezTo>
                  <a:lnTo>
                    <a:pt x="1203" y="9870"/>
                  </a:lnTo>
                  <a:cubicBezTo>
                    <a:pt x="1322" y="9978"/>
                    <a:pt x="1381" y="10109"/>
                    <a:pt x="1381" y="10275"/>
                  </a:cubicBezTo>
                  <a:lnTo>
                    <a:pt x="1381" y="10799"/>
                  </a:lnTo>
                  <a:cubicBezTo>
                    <a:pt x="1381" y="10882"/>
                    <a:pt x="1465" y="10954"/>
                    <a:pt x="1548" y="10954"/>
                  </a:cubicBezTo>
                  <a:cubicBezTo>
                    <a:pt x="1643" y="10954"/>
                    <a:pt x="1715" y="10882"/>
                    <a:pt x="1715" y="10799"/>
                  </a:cubicBezTo>
                  <a:lnTo>
                    <a:pt x="1715" y="10275"/>
                  </a:lnTo>
                  <a:cubicBezTo>
                    <a:pt x="1715" y="10025"/>
                    <a:pt x="1608" y="9799"/>
                    <a:pt x="1417" y="9632"/>
                  </a:cubicBezTo>
                  <a:lnTo>
                    <a:pt x="572" y="8906"/>
                  </a:lnTo>
                  <a:cubicBezTo>
                    <a:pt x="655" y="8799"/>
                    <a:pt x="774" y="8727"/>
                    <a:pt x="905" y="8680"/>
                  </a:cubicBezTo>
                  <a:lnTo>
                    <a:pt x="2036" y="8275"/>
                  </a:lnTo>
                  <a:cubicBezTo>
                    <a:pt x="2060" y="8787"/>
                    <a:pt x="2191" y="9192"/>
                    <a:pt x="2298" y="9454"/>
                  </a:cubicBezTo>
                  <a:cubicBezTo>
                    <a:pt x="2425" y="9776"/>
                    <a:pt x="2729" y="9970"/>
                    <a:pt x="3057" y="9970"/>
                  </a:cubicBezTo>
                  <a:cubicBezTo>
                    <a:pt x="3129" y="9970"/>
                    <a:pt x="3202" y="9961"/>
                    <a:pt x="3274" y="9942"/>
                  </a:cubicBezTo>
                  <a:lnTo>
                    <a:pt x="4096" y="9739"/>
                  </a:lnTo>
                  <a:lnTo>
                    <a:pt x="4918" y="9942"/>
                  </a:lnTo>
                  <a:cubicBezTo>
                    <a:pt x="4989" y="9966"/>
                    <a:pt x="5049" y="9978"/>
                    <a:pt x="5120" y="9978"/>
                  </a:cubicBezTo>
                  <a:cubicBezTo>
                    <a:pt x="5453" y="9978"/>
                    <a:pt x="5763" y="9787"/>
                    <a:pt x="5894" y="9454"/>
                  </a:cubicBezTo>
                  <a:cubicBezTo>
                    <a:pt x="6001" y="9192"/>
                    <a:pt x="6132" y="8787"/>
                    <a:pt x="6144" y="8299"/>
                  </a:cubicBezTo>
                  <a:lnTo>
                    <a:pt x="7275" y="8692"/>
                  </a:lnTo>
                  <a:cubicBezTo>
                    <a:pt x="7418" y="8739"/>
                    <a:pt x="7537" y="8835"/>
                    <a:pt x="7620" y="8918"/>
                  </a:cubicBezTo>
                  <a:lnTo>
                    <a:pt x="6775" y="9644"/>
                  </a:lnTo>
                  <a:cubicBezTo>
                    <a:pt x="6584" y="9811"/>
                    <a:pt x="6477" y="10037"/>
                    <a:pt x="6477" y="10287"/>
                  </a:cubicBezTo>
                  <a:lnTo>
                    <a:pt x="6477" y="10811"/>
                  </a:lnTo>
                  <a:cubicBezTo>
                    <a:pt x="6477" y="10894"/>
                    <a:pt x="6549" y="10978"/>
                    <a:pt x="6644" y="10978"/>
                  </a:cubicBezTo>
                  <a:cubicBezTo>
                    <a:pt x="6727" y="10978"/>
                    <a:pt x="6799" y="10894"/>
                    <a:pt x="6799" y="10811"/>
                  </a:cubicBezTo>
                  <a:lnTo>
                    <a:pt x="6799" y="10287"/>
                  </a:lnTo>
                  <a:cubicBezTo>
                    <a:pt x="6799" y="10144"/>
                    <a:pt x="6858" y="9990"/>
                    <a:pt x="6977" y="9882"/>
                  </a:cubicBezTo>
                  <a:lnTo>
                    <a:pt x="7787" y="9204"/>
                  </a:lnTo>
                  <a:cubicBezTo>
                    <a:pt x="7835" y="9311"/>
                    <a:pt x="7846" y="9406"/>
                    <a:pt x="7846" y="9513"/>
                  </a:cubicBezTo>
                  <a:lnTo>
                    <a:pt x="7846" y="10823"/>
                  </a:lnTo>
                  <a:cubicBezTo>
                    <a:pt x="7846" y="10918"/>
                    <a:pt x="7918" y="10990"/>
                    <a:pt x="8013" y="10990"/>
                  </a:cubicBezTo>
                  <a:cubicBezTo>
                    <a:pt x="8097" y="10990"/>
                    <a:pt x="8168" y="10918"/>
                    <a:pt x="8168" y="10823"/>
                  </a:cubicBezTo>
                  <a:lnTo>
                    <a:pt x="8168" y="9513"/>
                  </a:lnTo>
                  <a:cubicBezTo>
                    <a:pt x="8239" y="8977"/>
                    <a:pt x="7918" y="8513"/>
                    <a:pt x="7442" y="8358"/>
                  </a:cubicBezTo>
                  <a:lnTo>
                    <a:pt x="6215" y="7918"/>
                  </a:lnTo>
                  <a:lnTo>
                    <a:pt x="6215" y="7894"/>
                  </a:lnTo>
                  <a:cubicBezTo>
                    <a:pt x="6192" y="7680"/>
                    <a:pt x="6061" y="7501"/>
                    <a:pt x="5870" y="7442"/>
                  </a:cubicBezTo>
                  <a:lnTo>
                    <a:pt x="5334" y="7263"/>
                  </a:lnTo>
                  <a:lnTo>
                    <a:pt x="5334" y="6870"/>
                  </a:lnTo>
                  <a:cubicBezTo>
                    <a:pt x="5953" y="6513"/>
                    <a:pt x="6406" y="5870"/>
                    <a:pt x="6513" y="5120"/>
                  </a:cubicBezTo>
                  <a:lnTo>
                    <a:pt x="6632" y="5120"/>
                  </a:lnTo>
                  <a:cubicBezTo>
                    <a:pt x="6954" y="5120"/>
                    <a:pt x="7204" y="4858"/>
                    <a:pt x="7204" y="4548"/>
                  </a:cubicBezTo>
                  <a:cubicBezTo>
                    <a:pt x="7204" y="4441"/>
                    <a:pt x="7180" y="4346"/>
                    <a:pt x="7132" y="4263"/>
                  </a:cubicBezTo>
                  <a:cubicBezTo>
                    <a:pt x="7299" y="3953"/>
                    <a:pt x="7370" y="3608"/>
                    <a:pt x="7370" y="3251"/>
                  </a:cubicBezTo>
                  <a:cubicBezTo>
                    <a:pt x="7370" y="2072"/>
                    <a:pt x="6453" y="1107"/>
                    <a:pt x="5299" y="1048"/>
                  </a:cubicBezTo>
                  <a:cubicBezTo>
                    <a:pt x="5322" y="988"/>
                    <a:pt x="5322" y="929"/>
                    <a:pt x="5322" y="857"/>
                  </a:cubicBezTo>
                  <a:cubicBezTo>
                    <a:pt x="5322" y="393"/>
                    <a:pt x="4941" y="0"/>
                    <a:pt x="44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96" name="Google Shape;5996;p61"/>
            <p:cNvSpPr/>
            <p:nvPr/>
          </p:nvSpPr>
          <p:spPr>
            <a:xfrm>
              <a:off x="6594485" y="3067566"/>
              <a:ext cx="43402" cy="15396"/>
            </a:xfrm>
            <a:custGeom>
              <a:avLst/>
              <a:gdLst/>
              <a:ahLst/>
              <a:cxnLst/>
              <a:rect l="l" t="t" r="r" b="b"/>
              <a:pathLst>
                <a:path w="1370" h="486" extrusionOk="0">
                  <a:moveTo>
                    <a:pt x="173" y="1"/>
                  </a:moveTo>
                  <a:cubicBezTo>
                    <a:pt x="131" y="1"/>
                    <a:pt x="89" y="16"/>
                    <a:pt x="60" y="45"/>
                  </a:cubicBezTo>
                  <a:cubicBezTo>
                    <a:pt x="0" y="105"/>
                    <a:pt x="0" y="200"/>
                    <a:pt x="60" y="260"/>
                  </a:cubicBezTo>
                  <a:cubicBezTo>
                    <a:pt x="191" y="403"/>
                    <a:pt x="429" y="486"/>
                    <a:pt x="691" y="486"/>
                  </a:cubicBezTo>
                  <a:cubicBezTo>
                    <a:pt x="941" y="486"/>
                    <a:pt x="1179" y="414"/>
                    <a:pt x="1310" y="260"/>
                  </a:cubicBezTo>
                  <a:cubicBezTo>
                    <a:pt x="1369" y="200"/>
                    <a:pt x="1369" y="105"/>
                    <a:pt x="1310" y="45"/>
                  </a:cubicBezTo>
                  <a:cubicBezTo>
                    <a:pt x="1280" y="16"/>
                    <a:pt x="1241" y="1"/>
                    <a:pt x="1201" y="1"/>
                  </a:cubicBezTo>
                  <a:cubicBezTo>
                    <a:pt x="1161" y="1"/>
                    <a:pt x="1119" y="16"/>
                    <a:pt x="1084" y="45"/>
                  </a:cubicBezTo>
                  <a:cubicBezTo>
                    <a:pt x="1024" y="105"/>
                    <a:pt x="893" y="164"/>
                    <a:pt x="691" y="164"/>
                  </a:cubicBezTo>
                  <a:cubicBezTo>
                    <a:pt x="476" y="164"/>
                    <a:pt x="345" y="81"/>
                    <a:pt x="286" y="45"/>
                  </a:cubicBezTo>
                  <a:cubicBezTo>
                    <a:pt x="256" y="16"/>
                    <a:pt x="214" y="1"/>
                    <a:pt x="1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97" name="Google Shape;5997;p61"/>
            <p:cNvSpPr/>
            <p:nvPr/>
          </p:nvSpPr>
          <p:spPr>
            <a:xfrm>
              <a:off x="6578645" y="3024101"/>
              <a:ext cx="10201" cy="15492"/>
            </a:xfrm>
            <a:custGeom>
              <a:avLst/>
              <a:gdLst/>
              <a:ahLst/>
              <a:cxnLst/>
              <a:rect l="l" t="t" r="r" b="b"/>
              <a:pathLst>
                <a:path w="322" h="489" extrusionOk="0">
                  <a:moveTo>
                    <a:pt x="167" y="1"/>
                  </a:moveTo>
                  <a:cubicBezTo>
                    <a:pt x="71" y="1"/>
                    <a:pt x="0" y="72"/>
                    <a:pt x="0" y="167"/>
                  </a:cubicBezTo>
                  <a:lnTo>
                    <a:pt x="0" y="322"/>
                  </a:lnTo>
                  <a:cubicBezTo>
                    <a:pt x="0" y="417"/>
                    <a:pt x="71" y="489"/>
                    <a:pt x="167" y="489"/>
                  </a:cubicBezTo>
                  <a:cubicBezTo>
                    <a:pt x="250" y="489"/>
                    <a:pt x="321" y="417"/>
                    <a:pt x="321" y="322"/>
                  </a:cubicBezTo>
                  <a:lnTo>
                    <a:pt x="321" y="167"/>
                  </a:lnTo>
                  <a:cubicBezTo>
                    <a:pt x="321" y="60"/>
                    <a:pt x="250" y="1"/>
                    <a:pt x="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98" name="Google Shape;5998;p61"/>
            <p:cNvSpPr/>
            <p:nvPr/>
          </p:nvSpPr>
          <p:spPr>
            <a:xfrm>
              <a:off x="6643493" y="3024101"/>
              <a:ext cx="10613" cy="15492"/>
            </a:xfrm>
            <a:custGeom>
              <a:avLst/>
              <a:gdLst/>
              <a:ahLst/>
              <a:cxnLst/>
              <a:rect l="l" t="t" r="r" b="b"/>
              <a:pathLst>
                <a:path w="335" h="489" extrusionOk="0">
                  <a:moveTo>
                    <a:pt x="168" y="1"/>
                  </a:moveTo>
                  <a:cubicBezTo>
                    <a:pt x="84" y="1"/>
                    <a:pt x="1" y="72"/>
                    <a:pt x="1" y="167"/>
                  </a:cubicBezTo>
                  <a:lnTo>
                    <a:pt x="1" y="322"/>
                  </a:lnTo>
                  <a:cubicBezTo>
                    <a:pt x="1" y="417"/>
                    <a:pt x="84" y="489"/>
                    <a:pt x="168" y="489"/>
                  </a:cubicBezTo>
                  <a:cubicBezTo>
                    <a:pt x="251" y="489"/>
                    <a:pt x="334" y="417"/>
                    <a:pt x="334" y="322"/>
                  </a:cubicBezTo>
                  <a:lnTo>
                    <a:pt x="334" y="167"/>
                  </a:lnTo>
                  <a:cubicBezTo>
                    <a:pt x="334" y="60"/>
                    <a:pt x="263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5999" name="Google Shape;5999;p61"/>
            <p:cNvSpPr/>
            <p:nvPr/>
          </p:nvSpPr>
          <p:spPr>
            <a:xfrm>
              <a:off x="6611053" y="3218363"/>
              <a:ext cx="10613" cy="10201"/>
            </a:xfrm>
            <a:custGeom>
              <a:avLst/>
              <a:gdLst/>
              <a:ahLst/>
              <a:cxnLst/>
              <a:rect l="l" t="t" r="r" b="b"/>
              <a:pathLst>
                <a:path w="335" h="322" extrusionOk="0">
                  <a:moveTo>
                    <a:pt x="168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68" y="322"/>
                  </a:cubicBezTo>
                  <a:cubicBezTo>
                    <a:pt x="251" y="322"/>
                    <a:pt x="334" y="250"/>
                    <a:pt x="334" y="167"/>
                  </a:cubicBezTo>
                  <a:cubicBezTo>
                    <a:pt x="334" y="72"/>
                    <a:pt x="251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  <p:grpSp>
        <p:nvGrpSpPr>
          <p:cNvPr id="6000" name="Google Shape;6000;p61"/>
          <p:cNvGrpSpPr/>
          <p:nvPr/>
        </p:nvGrpSpPr>
        <p:grpSpPr>
          <a:xfrm>
            <a:off x="3692779" y="3040343"/>
            <a:ext cx="277644" cy="357984"/>
            <a:chOff x="3692779" y="2887943"/>
            <a:chExt cx="277644" cy="357984"/>
          </a:xfrm>
        </p:grpSpPr>
        <p:sp>
          <p:nvSpPr>
            <p:cNvPr id="6001" name="Google Shape;6001;p61"/>
            <p:cNvSpPr/>
            <p:nvPr/>
          </p:nvSpPr>
          <p:spPr>
            <a:xfrm>
              <a:off x="3758800" y="3184024"/>
              <a:ext cx="10201" cy="60382"/>
            </a:xfrm>
            <a:custGeom>
              <a:avLst/>
              <a:gdLst/>
              <a:ahLst/>
              <a:cxnLst/>
              <a:rect l="l" t="t" r="r" b="b"/>
              <a:pathLst>
                <a:path w="322" h="1906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lnTo>
                    <a:pt x="0" y="1739"/>
                  </a:lnTo>
                  <a:cubicBezTo>
                    <a:pt x="0" y="1834"/>
                    <a:pt x="72" y="1906"/>
                    <a:pt x="167" y="1906"/>
                  </a:cubicBezTo>
                  <a:cubicBezTo>
                    <a:pt x="250" y="1906"/>
                    <a:pt x="322" y="1834"/>
                    <a:pt x="322" y="1739"/>
                  </a:cubicBezTo>
                  <a:lnTo>
                    <a:pt x="322" y="167"/>
                  </a:lnTo>
                  <a:cubicBezTo>
                    <a:pt x="322" y="72"/>
                    <a:pt x="250" y="1"/>
                    <a:pt x="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6002" name="Google Shape;6002;p61"/>
            <p:cNvSpPr/>
            <p:nvPr/>
          </p:nvSpPr>
          <p:spPr>
            <a:xfrm>
              <a:off x="3892711" y="3184024"/>
              <a:ext cx="10201" cy="60382"/>
            </a:xfrm>
            <a:custGeom>
              <a:avLst/>
              <a:gdLst/>
              <a:ahLst/>
              <a:cxnLst/>
              <a:rect l="l" t="t" r="r" b="b"/>
              <a:pathLst>
                <a:path w="322" h="1906" extrusionOk="0">
                  <a:moveTo>
                    <a:pt x="167" y="1"/>
                  </a:moveTo>
                  <a:cubicBezTo>
                    <a:pt x="71" y="1"/>
                    <a:pt x="0" y="72"/>
                    <a:pt x="0" y="167"/>
                  </a:cubicBezTo>
                  <a:lnTo>
                    <a:pt x="0" y="1739"/>
                  </a:lnTo>
                  <a:cubicBezTo>
                    <a:pt x="0" y="1834"/>
                    <a:pt x="71" y="1906"/>
                    <a:pt x="167" y="1906"/>
                  </a:cubicBezTo>
                  <a:cubicBezTo>
                    <a:pt x="250" y="1906"/>
                    <a:pt x="322" y="1834"/>
                    <a:pt x="322" y="1739"/>
                  </a:cubicBezTo>
                  <a:lnTo>
                    <a:pt x="322" y="167"/>
                  </a:lnTo>
                  <a:cubicBezTo>
                    <a:pt x="322" y="72"/>
                    <a:pt x="250" y="1"/>
                    <a:pt x="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6003" name="Google Shape;6003;p61"/>
            <p:cNvSpPr/>
            <p:nvPr/>
          </p:nvSpPr>
          <p:spPr>
            <a:xfrm>
              <a:off x="3692779" y="2887943"/>
              <a:ext cx="277644" cy="357984"/>
            </a:xfrm>
            <a:custGeom>
              <a:avLst/>
              <a:gdLst/>
              <a:ahLst/>
              <a:cxnLst/>
              <a:rect l="l" t="t" r="r" b="b"/>
              <a:pathLst>
                <a:path w="8764" h="11300" extrusionOk="0">
                  <a:moveTo>
                    <a:pt x="3835" y="3334"/>
                  </a:moveTo>
                  <a:lnTo>
                    <a:pt x="3835" y="3691"/>
                  </a:lnTo>
                  <a:cubicBezTo>
                    <a:pt x="3835" y="3798"/>
                    <a:pt x="3751" y="3882"/>
                    <a:pt x="3644" y="3882"/>
                  </a:cubicBezTo>
                  <a:lnTo>
                    <a:pt x="3120" y="3882"/>
                  </a:lnTo>
                  <a:cubicBezTo>
                    <a:pt x="3025" y="3882"/>
                    <a:pt x="2930" y="3786"/>
                    <a:pt x="2930" y="3691"/>
                  </a:cubicBezTo>
                  <a:lnTo>
                    <a:pt x="2930" y="3334"/>
                  </a:lnTo>
                  <a:lnTo>
                    <a:pt x="3215" y="3334"/>
                  </a:lnTo>
                  <a:lnTo>
                    <a:pt x="3215" y="3346"/>
                  </a:lnTo>
                  <a:lnTo>
                    <a:pt x="3215" y="3524"/>
                  </a:lnTo>
                  <a:cubicBezTo>
                    <a:pt x="3227" y="3620"/>
                    <a:pt x="3299" y="3691"/>
                    <a:pt x="3394" y="3691"/>
                  </a:cubicBezTo>
                  <a:cubicBezTo>
                    <a:pt x="3477" y="3691"/>
                    <a:pt x="3561" y="3620"/>
                    <a:pt x="3561" y="3524"/>
                  </a:cubicBezTo>
                  <a:lnTo>
                    <a:pt x="3561" y="3346"/>
                  </a:lnTo>
                  <a:lnTo>
                    <a:pt x="3561" y="3334"/>
                  </a:lnTo>
                  <a:close/>
                  <a:moveTo>
                    <a:pt x="5775" y="3334"/>
                  </a:moveTo>
                  <a:lnTo>
                    <a:pt x="5775" y="3691"/>
                  </a:lnTo>
                  <a:cubicBezTo>
                    <a:pt x="5775" y="3798"/>
                    <a:pt x="5680" y="3882"/>
                    <a:pt x="5585" y="3882"/>
                  </a:cubicBezTo>
                  <a:lnTo>
                    <a:pt x="5061" y="3882"/>
                  </a:lnTo>
                  <a:cubicBezTo>
                    <a:pt x="4954" y="3882"/>
                    <a:pt x="4870" y="3786"/>
                    <a:pt x="4870" y="3691"/>
                  </a:cubicBezTo>
                  <a:lnTo>
                    <a:pt x="4870" y="3334"/>
                  </a:lnTo>
                  <a:lnTo>
                    <a:pt x="5144" y="3334"/>
                  </a:lnTo>
                  <a:lnTo>
                    <a:pt x="5144" y="3346"/>
                  </a:lnTo>
                  <a:lnTo>
                    <a:pt x="5144" y="3524"/>
                  </a:lnTo>
                  <a:cubicBezTo>
                    <a:pt x="5168" y="3620"/>
                    <a:pt x="5239" y="3691"/>
                    <a:pt x="5323" y="3691"/>
                  </a:cubicBezTo>
                  <a:cubicBezTo>
                    <a:pt x="5418" y="3691"/>
                    <a:pt x="5490" y="3620"/>
                    <a:pt x="5490" y="3524"/>
                  </a:cubicBezTo>
                  <a:lnTo>
                    <a:pt x="5490" y="3346"/>
                  </a:lnTo>
                  <a:lnTo>
                    <a:pt x="5490" y="3334"/>
                  </a:lnTo>
                  <a:close/>
                  <a:moveTo>
                    <a:pt x="1858" y="1512"/>
                  </a:moveTo>
                  <a:lnTo>
                    <a:pt x="1858" y="1512"/>
                  </a:lnTo>
                  <a:cubicBezTo>
                    <a:pt x="1644" y="1905"/>
                    <a:pt x="1549" y="2346"/>
                    <a:pt x="1549" y="2810"/>
                  </a:cubicBezTo>
                  <a:lnTo>
                    <a:pt x="1549" y="3239"/>
                  </a:lnTo>
                  <a:cubicBezTo>
                    <a:pt x="1358" y="3334"/>
                    <a:pt x="1215" y="3513"/>
                    <a:pt x="1203" y="3715"/>
                  </a:cubicBezTo>
                  <a:cubicBezTo>
                    <a:pt x="1191" y="3882"/>
                    <a:pt x="1251" y="4060"/>
                    <a:pt x="1358" y="4179"/>
                  </a:cubicBezTo>
                  <a:cubicBezTo>
                    <a:pt x="1477" y="4298"/>
                    <a:pt x="1632" y="4370"/>
                    <a:pt x="1799" y="4370"/>
                  </a:cubicBezTo>
                  <a:lnTo>
                    <a:pt x="1918" y="4370"/>
                  </a:lnTo>
                  <a:cubicBezTo>
                    <a:pt x="1965" y="4691"/>
                    <a:pt x="2072" y="4965"/>
                    <a:pt x="2215" y="5239"/>
                  </a:cubicBezTo>
                  <a:cubicBezTo>
                    <a:pt x="1918" y="5191"/>
                    <a:pt x="1668" y="5108"/>
                    <a:pt x="1501" y="5025"/>
                  </a:cubicBezTo>
                  <a:cubicBezTo>
                    <a:pt x="1382" y="4965"/>
                    <a:pt x="1299" y="4929"/>
                    <a:pt x="1215" y="4882"/>
                  </a:cubicBezTo>
                  <a:cubicBezTo>
                    <a:pt x="1275" y="4751"/>
                    <a:pt x="1358" y="4548"/>
                    <a:pt x="1358" y="4405"/>
                  </a:cubicBezTo>
                  <a:cubicBezTo>
                    <a:pt x="1358" y="4370"/>
                    <a:pt x="1334" y="4334"/>
                    <a:pt x="1322" y="4298"/>
                  </a:cubicBezTo>
                  <a:lnTo>
                    <a:pt x="834" y="3655"/>
                  </a:lnTo>
                  <a:cubicBezTo>
                    <a:pt x="858" y="3501"/>
                    <a:pt x="977" y="3036"/>
                    <a:pt x="1179" y="2560"/>
                  </a:cubicBezTo>
                  <a:cubicBezTo>
                    <a:pt x="1394" y="2048"/>
                    <a:pt x="1632" y="1727"/>
                    <a:pt x="1858" y="1512"/>
                  </a:cubicBezTo>
                  <a:close/>
                  <a:moveTo>
                    <a:pt x="4347" y="334"/>
                  </a:moveTo>
                  <a:cubicBezTo>
                    <a:pt x="5644" y="334"/>
                    <a:pt x="6728" y="1346"/>
                    <a:pt x="6811" y="2643"/>
                  </a:cubicBezTo>
                  <a:cubicBezTo>
                    <a:pt x="6811" y="2732"/>
                    <a:pt x="6893" y="2799"/>
                    <a:pt x="6971" y="2799"/>
                  </a:cubicBezTo>
                  <a:cubicBezTo>
                    <a:pt x="6977" y="2799"/>
                    <a:pt x="6984" y="2799"/>
                    <a:pt x="6990" y="2798"/>
                  </a:cubicBezTo>
                  <a:cubicBezTo>
                    <a:pt x="7085" y="2798"/>
                    <a:pt x="7156" y="2703"/>
                    <a:pt x="7144" y="2620"/>
                  </a:cubicBezTo>
                  <a:cubicBezTo>
                    <a:pt x="7109" y="2215"/>
                    <a:pt x="7002" y="1846"/>
                    <a:pt x="6835" y="1500"/>
                  </a:cubicBezTo>
                  <a:lnTo>
                    <a:pt x="6835" y="1500"/>
                  </a:lnTo>
                  <a:cubicBezTo>
                    <a:pt x="7144" y="1786"/>
                    <a:pt x="7371" y="2179"/>
                    <a:pt x="7514" y="2536"/>
                  </a:cubicBezTo>
                  <a:cubicBezTo>
                    <a:pt x="7728" y="3012"/>
                    <a:pt x="7823" y="3477"/>
                    <a:pt x="7859" y="3643"/>
                  </a:cubicBezTo>
                  <a:lnTo>
                    <a:pt x="7371" y="4286"/>
                  </a:lnTo>
                  <a:cubicBezTo>
                    <a:pt x="7347" y="4310"/>
                    <a:pt x="7335" y="4346"/>
                    <a:pt x="7335" y="4382"/>
                  </a:cubicBezTo>
                  <a:cubicBezTo>
                    <a:pt x="7335" y="4525"/>
                    <a:pt x="7406" y="4727"/>
                    <a:pt x="7466" y="4858"/>
                  </a:cubicBezTo>
                  <a:cubicBezTo>
                    <a:pt x="7406" y="4906"/>
                    <a:pt x="7311" y="4953"/>
                    <a:pt x="7192" y="5013"/>
                  </a:cubicBezTo>
                  <a:cubicBezTo>
                    <a:pt x="7025" y="5084"/>
                    <a:pt x="6775" y="5191"/>
                    <a:pt x="6454" y="5251"/>
                  </a:cubicBezTo>
                  <a:cubicBezTo>
                    <a:pt x="6609" y="4989"/>
                    <a:pt x="6704" y="4691"/>
                    <a:pt x="6752" y="4394"/>
                  </a:cubicBezTo>
                  <a:lnTo>
                    <a:pt x="6859" y="4394"/>
                  </a:lnTo>
                  <a:cubicBezTo>
                    <a:pt x="7192" y="4394"/>
                    <a:pt x="7454" y="4144"/>
                    <a:pt x="7490" y="3846"/>
                  </a:cubicBezTo>
                  <a:cubicBezTo>
                    <a:pt x="7502" y="3691"/>
                    <a:pt x="7442" y="3513"/>
                    <a:pt x="7335" y="3393"/>
                  </a:cubicBezTo>
                  <a:cubicBezTo>
                    <a:pt x="7216" y="3274"/>
                    <a:pt x="7049" y="3203"/>
                    <a:pt x="6894" y="3203"/>
                  </a:cubicBezTo>
                  <a:lnTo>
                    <a:pt x="6085" y="3203"/>
                  </a:lnTo>
                  <a:lnTo>
                    <a:pt x="6085" y="3179"/>
                  </a:lnTo>
                  <a:cubicBezTo>
                    <a:pt x="6085" y="3096"/>
                    <a:pt x="6013" y="3012"/>
                    <a:pt x="5918" y="3012"/>
                  </a:cubicBezTo>
                  <a:lnTo>
                    <a:pt x="4692" y="3012"/>
                  </a:lnTo>
                  <a:cubicBezTo>
                    <a:pt x="4597" y="3012"/>
                    <a:pt x="4525" y="3096"/>
                    <a:pt x="4525" y="3179"/>
                  </a:cubicBezTo>
                  <a:lnTo>
                    <a:pt x="4525" y="3227"/>
                  </a:lnTo>
                  <a:cubicBezTo>
                    <a:pt x="4466" y="3191"/>
                    <a:pt x="4406" y="3191"/>
                    <a:pt x="4335" y="3191"/>
                  </a:cubicBezTo>
                  <a:cubicBezTo>
                    <a:pt x="4251" y="3191"/>
                    <a:pt x="4192" y="3215"/>
                    <a:pt x="4132" y="3227"/>
                  </a:cubicBezTo>
                  <a:lnTo>
                    <a:pt x="4132" y="3179"/>
                  </a:lnTo>
                  <a:cubicBezTo>
                    <a:pt x="4132" y="3096"/>
                    <a:pt x="4061" y="3012"/>
                    <a:pt x="3977" y="3012"/>
                  </a:cubicBezTo>
                  <a:lnTo>
                    <a:pt x="2739" y="3012"/>
                  </a:lnTo>
                  <a:cubicBezTo>
                    <a:pt x="2644" y="3012"/>
                    <a:pt x="2572" y="3096"/>
                    <a:pt x="2572" y="3179"/>
                  </a:cubicBezTo>
                  <a:lnTo>
                    <a:pt x="2572" y="3203"/>
                  </a:lnTo>
                  <a:lnTo>
                    <a:pt x="1846" y="3203"/>
                  </a:lnTo>
                  <a:lnTo>
                    <a:pt x="1846" y="2810"/>
                  </a:lnTo>
                  <a:lnTo>
                    <a:pt x="1870" y="2810"/>
                  </a:lnTo>
                  <a:cubicBezTo>
                    <a:pt x="1870" y="1441"/>
                    <a:pt x="2989" y="334"/>
                    <a:pt x="4347" y="334"/>
                  </a:cubicBezTo>
                  <a:close/>
                  <a:moveTo>
                    <a:pt x="6906" y="3513"/>
                  </a:moveTo>
                  <a:cubicBezTo>
                    <a:pt x="6978" y="3513"/>
                    <a:pt x="7049" y="3536"/>
                    <a:pt x="7109" y="3596"/>
                  </a:cubicBezTo>
                  <a:cubicBezTo>
                    <a:pt x="7168" y="3655"/>
                    <a:pt x="7192" y="3739"/>
                    <a:pt x="7192" y="3810"/>
                  </a:cubicBezTo>
                  <a:cubicBezTo>
                    <a:pt x="7168" y="3941"/>
                    <a:pt x="7037" y="4060"/>
                    <a:pt x="6894" y="4060"/>
                  </a:cubicBezTo>
                  <a:lnTo>
                    <a:pt x="6811" y="4060"/>
                  </a:lnTo>
                  <a:lnTo>
                    <a:pt x="6811" y="4048"/>
                  </a:lnTo>
                  <a:cubicBezTo>
                    <a:pt x="6811" y="3953"/>
                    <a:pt x="6740" y="3882"/>
                    <a:pt x="6656" y="3882"/>
                  </a:cubicBezTo>
                  <a:cubicBezTo>
                    <a:pt x="6561" y="3882"/>
                    <a:pt x="6490" y="3953"/>
                    <a:pt x="6490" y="4048"/>
                  </a:cubicBezTo>
                  <a:cubicBezTo>
                    <a:pt x="6490" y="4536"/>
                    <a:pt x="6323" y="5001"/>
                    <a:pt x="6025" y="5370"/>
                  </a:cubicBezTo>
                  <a:cubicBezTo>
                    <a:pt x="5763" y="5679"/>
                    <a:pt x="5430" y="5918"/>
                    <a:pt x="5049" y="6060"/>
                  </a:cubicBezTo>
                  <a:lnTo>
                    <a:pt x="5049" y="5644"/>
                  </a:lnTo>
                  <a:cubicBezTo>
                    <a:pt x="5049" y="5548"/>
                    <a:pt x="4966" y="5477"/>
                    <a:pt x="4882" y="5477"/>
                  </a:cubicBezTo>
                  <a:lnTo>
                    <a:pt x="3823" y="5477"/>
                  </a:lnTo>
                  <a:cubicBezTo>
                    <a:pt x="3739" y="5477"/>
                    <a:pt x="3656" y="5548"/>
                    <a:pt x="3656" y="5644"/>
                  </a:cubicBezTo>
                  <a:lnTo>
                    <a:pt x="3656" y="6060"/>
                  </a:lnTo>
                  <a:cubicBezTo>
                    <a:pt x="3287" y="5918"/>
                    <a:pt x="2942" y="5679"/>
                    <a:pt x="2692" y="5370"/>
                  </a:cubicBezTo>
                  <a:cubicBezTo>
                    <a:pt x="2394" y="4989"/>
                    <a:pt x="2227" y="4536"/>
                    <a:pt x="2227" y="4048"/>
                  </a:cubicBezTo>
                  <a:cubicBezTo>
                    <a:pt x="2227" y="3953"/>
                    <a:pt x="2156" y="3882"/>
                    <a:pt x="2072" y="3882"/>
                  </a:cubicBezTo>
                  <a:cubicBezTo>
                    <a:pt x="1977" y="3882"/>
                    <a:pt x="1906" y="3953"/>
                    <a:pt x="1906" y="4048"/>
                  </a:cubicBezTo>
                  <a:lnTo>
                    <a:pt x="1906" y="4060"/>
                  </a:lnTo>
                  <a:lnTo>
                    <a:pt x="1799" y="4060"/>
                  </a:lnTo>
                  <a:cubicBezTo>
                    <a:pt x="1727" y="4060"/>
                    <a:pt x="1656" y="4036"/>
                    <a:pt x="1596" y="3977"/>
                  </a:cubicBezTo>
                  <a:cubicBezTo>
                    <a:pt x="1537" y="3917"/>
                    <a:pt x="1513" y="3834"/>
                    <a:pt x="1513" y="3763"/>
                  </a:cubicBezTo>
                  <a:cubicBezTo>
                    <a:pt x="1537" y="3632"/>
                    <a:pt x="1668" y="3513"/>
                    <a:pt x="1810" y="3513"/>
                  </a:cubicBezTo>
                  <a:lnTo>
                    <a:pt x="2584" y="3513"/>
                  </a:lnTo>
                  <a:lnTo>
                    <a:pt x="2584" y="3703"/>
                  </a:lnTo>
                  <a:cubicBezTo>
                    <a:pt x="2584" y="3989"/>
                    <a:pt x="2823" y="4227"/>
                    <a:pt x="3108" y="4227"/>
                  </a:cubicBezTo>
                  <a:lnTo>
                    <a:pt x="3632" y="4227"/>
                  </a:lnTo>
                  <a:cubicBezTo>
                    <a:pt x="3918" y="4227"/>
                    <a:pt x="4156" y="3989"/>
                    <a:pt x="4156" y="3703"/>
                  </a:cubicBezTo>
                  <a:cubicBezTo>
                    <a:pt x="4156" y="3596"/>
                    <a:pt x="4239" y="3513"/>
                    <a:pt x="4347" y="3513"/>
                  </a:cubicBezTo>
                  <a:cubicBezTo>
                    <a:pt x="4454" y="3513"/>
                    <a:pt x="4537" y="3596"/>
                    <a:pt x="4537" y="3703"/>
                  </a:cubicBezTo>
                  <a:cubicBezTo>
                    <a:pt x="4537" y="3989"/>
                    <a:pt x="4775" y="4227"/>
                    <a:pt x="5061" y="4227"/>
                  </a:cubicBezTo>
                  <a:lnTo>
                    <a:pt x="5585" y="4227"/>
                  </a:lnTo>
                  <a:cubicBezTo>
                    <a:pt x="5859" y="4227"/>
                    <a:pt x="6097" y="3989"/>
                    <a:pt x="6097" y="3703"/>
                  </a:cubicBezTo>
                  <a:lnTo>
                    <a:pt x="6097" y="3513"/>
                  </a:lnTo>
                  <a:close/>
                  <a:moveTo>
                    <a:pt x="4716" y="5799"/>
                  </a:moveTo>
                  <a:lnTo>
                    <a:pt x="4716" y="6156"/>
                  </a:lnTo>
                  <a:cubicBezTo>
                    <a:pt x="4716" y="6346"/>
                    <a:pt x="4549" y="6513"/>
                    <a:pt x="4358" y="6513"/>
                  </a:cubicBezTo>
                  <a:cubicBezTo>
                    <a:pt x="4156" y="6513"/>
                    <a:pt x="3989" y="6370"/>
                    <a:pt x="3989" y="6156"/>
                  </a:cubicBezTo>
                  <a:lnTo>
                    <a:pt x="3989" y="5799"/>
                  </a:lnTo>
                  <a:close/>
                  <a:moveTo>
                    <a:pt x="5418" y="6263"/>
                  </a:moveTo>
                  <a:lnTo>
                    <a:pt x="5418" y="6822"/>
                  </a:lnTo>
                  <a:lnTo>
                    <a:pt x="5418" y="6942"/>
                  </a:lnTo>
                  <a:lnTo>
                    <a:pt x="4347" y="7561"/>
                  </a:lnTo>
                  <a:lnTo>
                    <a:pt x="3275" y="6942"/>
                  </a:lnTo>
                  <a:lnTo>
                    <a:pt x="3275" y="6822"/>
                  </a:lnTo>
                  <a:lnTo>
                    <a:pt x="3275" y="6263"/>
                  </a:lnTo>
                  <a:cubicBezTo>
                    <a:pt x="3406" y="6322"/>
                    <a:pt x="3561" y="6382"/>
                    <a:pt x="3692" y="6430"/>
                  </a:cubicBezTo>
                  <a:cubicBezTo>
                    <a:pt x="3811" y="6668"/>
                    <a:pt x="4061" y="6858"/>
                    <a:pt x="4358" y="6858"/>
                  </a:cubicBezTo>
                  <a:cubicBezTo>
                    <a:pt x="4656" y="6858"/>
                    <a:pt x="4894" y="6680"/>
                    <a:pt x="5001" y="6430"/>
                  </a:cubicBezTo>
                  <a:cubicBezTo>
                    <a:pt x="5144" y="6382"/>
                    <a:pt x="5287" y="6334"/>
                    <a:pt x="5418" y="6263"/>
                  </a:cubicBezTo>
                  <a:close/>
                  <a:moveTo>
                    <a:pt x="3204" y="7251"/>
                  </a:moveTo>
                  <a:lnTo>
                    <a:pt x="4096" y="7751"/>
                  </a:lnTo>
                  <a:lnTo>
                    <a:pt x="3632" y="8227"/>
                  </a:lnTo>
                  <a:cubicBezTo>
                    <a:pt x="3585" y="8275"/>
                    <a:pt x="3537" y="8287"/>
                    <a:pt x="3501" y="8287"/>
                  </a:cubicBezTo>
                  <a:cubicBezTo>
                    <a:pt x="3430" y="8287"/>
                    <a:pt x="3394" y="8263"/>
                    <a:pt x="3358" y="8215"/>
                  </a:cubicBezTo>
                  <a:lnTo>
                    <a:pt x="2882" y="7644"/>
                  </a:lnTo>
                  <a:lnTo>
                    <a:pt x="2989" y="7549"/>
                  </a:lnTo>
                  <a:cubicBezTo>
                    <a:pt x="3073" y="7453"/>
                    <a:pt x="3132" y="7370"/>
                    <a:pt x="3204" y="7251"/>
                  </a:cubicBezTo>
                  <a:close/>
                  <a:moveTo>
                    <a:pt x="5513" y="7275"/>
                  </a:moveTo>
                  <a:cubicBezTo>
                    <a:pt x="5561" y="7382"/>
                    <a:pt x="5632" y="7477"/>
                    <a:pt x="5728" y="7573"/>
                  </a:cubicBezTo>
                  <a:lnTo>
                    <a:pt x="5835" y="7668"/>
                  </a:lnTo>
                  <a:lnTo>
                    <a:pt x="5359" y="8227"/>
                  </a:lnTo>
                  <a:cubicBezTo>
                    <a:pt x="5323" y="8275"/>
                    <a:pt x="5263" y="8287"/>
                    <a:pt x="5216" y="8299"/>
                  </a:cubicBezTo>
                  <a:cubicBezTo>
                    <a:pt x="5156" y="8299"/>
                    <a:pt x="5120" y="8287"/>
                    <a:pt x="5085" y="8239"/>
                  </a:cubicBezTo>
                  <a:lnTo>
                    <a:pt x="4620" y="7775"/>
                  </a:lnTo>
                  <a:lnTo>
                    <a:pt x="5513" y="7275"/>
                  </a:lnTo>
                  <a:close/>
                  <a:moveTo>
                    <a:pt x="4358" y="7965"/>
                  </a:moveTo>
                  <a:lnTo>
                    <a:pt x="4704" y="8299"/>
                  </a:lnTo>
                  <a:lnTo>
                    <a:pt x="4632" y="8513"/>
                  </a:lnTo>
                  <a:cubicBezTo>
                    <a:pt x="4608" y="8561"/>
                    <a:pt x="4585" y="8585"/>
                    <a:pt x="4537" y="8620"/>
                  </a:cubicBezTo>
                  <a:lnTo>
                    <a:pt x="4525" y="8620"/>
                  </a:lnTo>
                  <a:cubicBezTo>
                    <a:pt x="4489" y="8632"/>
                    <a:pt x="4477" y="8632"/>
                    <a:pt x="4454" y="8632"/>
                  </a:cubicBezTo>
                  <a:lnTo>
                    <a:pt x="4251" y="8632"/>
                  </a:lnTo>
                  <a:cubicBezTo>
                    <a:pt x="4180" y="8632"/>
                    <a:pt x="4108" y="8585"/>
                    <a:pt x="4073" y="8501"/>
                  </a:cubicBezTo>
                  <a:lnTo>
                    <a:pt x="4013" y="8299"/>
                  </a:lnTo>
                  <a:lnTo>
                    <a:pt x="4358" y="7965"/>
                  </a:lnTo>
                  <a:close/>
                  <a:moveTo>
                    <a:pt x="4370" y="0"/>
                  </a:moveTo>
                  <a:cubicBezTo>
                    <a:pt x="3573" y="0"/>
                    <a:pt x="2823" y="345"/>
                    <a:pt x="2322" y="893"/>
                  </a:cubicBezTo>
                  <a:cubicBezTo>
                    <a:pt x="953" y="1250"/>
                    <a:pt x="537" y="3560"/>
                    <a:pt x="525" y="3643"/>
                  </a:cubicBezTo>
                  <a:cubicBezTo>
                    <a:pt x="501" y="3691"/>
                    <a:pt x="525" y="3739"/>
                    <a:pt x="548" y="3774"/>
                  </a:cubicBezTo>
                  <a:lnTo>
                    <a:pt x="1037" y="4429"/>
                  </a:lnTo>
                  <a:cubicBezTo>
                    <a:pt x="1025" y="4536"/>
                    <a:pt x="941" y="4727"/>
                    <a:pt x="894" y="4834"/>
                  </a:cubicBezTo>
                  <a:cubicBezTo>
                    <a:pt x="858" y="4906"/>
                    <a:pt x="882" y="4989"/>
                    <a:pt x="941" y="5048"/>
                  </a:cubicBezTo>
                  <a:cubicBezTo>
                    <a:pt x="965" y="5060"/>
                    <a:pt x="1549" y="5525"/>
                    <a:pt x="2513" y="5620"/>
                  </a:cubicBezTo>
                  <a:cubicBezTo>
                    <a:pt x="2644" y="5787"/>
                    <a:pt x="2811" y="5941"/>
                    <a:pt x="2989" y="6060"/>
                  </a:cubicBezTo>
                  <a:lnTo>
                    <a:pt x="2989" y="6358"/>
                  </a:lnTo>
                  <a:cubicBezTo>
                    <a:pt x="2703" y="6453"/>
                    <a:pt x="1977" y="6751"/>
                    <a:pt x="1537" y="7489"/>
                  </a:cubicBezTo>
                  <a:lnTo>
                    <a:pt x="882" y="7680"/>
                  </a:lnTo>
                  <a:cubicBezTo>
                    <a:pt x="358" y="7823"/>
                    <a:pt x="1" y="8311"/>
                    <a:pt x="1" y="8858"/>
                  </a:cubicBezTo>
                  <a:lnTo>
                    <a:pt x="1" y="11085"/>
                  </a:lnTo>
                  <a:cubicBezTo>
                    <a:pt x="1" y="11180"/>
                    <a:pt x="72" y="11252"/>
                    <a:pt x="156" y="11252"/>
                  </a:cubicBezTo>
                  <a:cubicBezTo>
                    <a:pt x="251" y="11252"/>
                    <a:pt x="322" y="11180"/>
                    <a:pt x="322" y="11085"/>
                  </a:cubicBezTo>
                  <a:lnTo>
                    <a:pt x="322" y="8858"/>
                  </a:lnTo>
                  <a:cubicBezTo>
                    <a:pt x="322" y="8466"/>
                    <a:pt x="596" y="8108"/>
                    <a:pt x="965" y="8001"/>
                  </a:cubicBezTo>
                  <a:lnTo>
                    <a:pt x="1334" y="7894"/>
                  </a:lnTo>
                  <a:lnTo>
                    <a:pt x="1334" y="7894"/>
                  </a:lnTo>
                  <a:cubicBezTo>
                    <a:pt x="1322" y="7942"/>
                    <a:pt x="1310" y="7977"/>
                    <a:pt x="1287" y="8013"/>
                  </a:cubicBezTo>
                  <a:cubicBezTo>
                    <a:pt x="1251" y="8168"/>
                    <a:pt x="1263" y="8346"/>
                    <a:pt x="1346" y="8477"/>
                  </a:cubicBezTo>
                  <a:lnTo>
                    <a:pt x="1549" y="8763"/>
                  </a:lnTo>
                  <a:lnTo>
                    <a:pt x="1072" y="9239"/>
                  </a:lnTo>
                  <a:cubicBezTo>
                    <a:pt x="953" y="9358"/>
                    <a:pt x="894" y="9537"/>
                    <a:pt x="929" y="9716"/>
                  </a:cubicBezTo>
                  <a:lnTo>
                    <a:pt x="1251" y="11144"/>
                  </a:lnTo>
                  <a:cubicBezTo>
                    <a:pt x="1263" y="11216"/>
                    <a:pt x="1334" y="11275"/>
                    <a:pt x="1406" y="11275"/>
                  </a:cubicBezTo>
                  <a:lnTo>
                    <a:pt x="1441" y="11275"/>
                  </a:lnTo>
                  <a:cubicBezTo>
                    <a:pt x="1525" y="11263"/>
                    <a:pt x="1584" y="11168"/>
                    <a:pt x="1560" y="11085"/>
                  </a:cubicBezTo>
                  <a:lnTo>
                    <a:pt x="1251" y="9656"/>
                  </a:lnTo>
                  <a:cubicBezTo>
                    <a:pt x="1227" y="9597"/>
                    <a:pt x="1251" y="9525"/>
                    <a:pt x="1287" y="9478"/>
                  </a:cubicBezTo>
                  <a:lnTo>
                    <a:pt x="1858" y="8906"/>
                  </a:lnTo>
                  <a:cubicBezTo>
                    <a:pt x="1918" y="8858"/>
                    <a:pt x="1918" y="8763"/>
                    <a:pt x="1870" y="8704"/>
                  </a:cubicBezTo>
                  <a:lnTo>
                    <a:pt x="1608" y="8311"/>
                  </a:lnTo>
                  <a:cubicBezTo>
                    <a:pt x="1572" y="8275"/>
                    <a:pt x="1560" y="8215"/>
                    <a:pt x="1584" y="8156"/>
                  </a:cubicBezTo>
                  <a:cubicBezTo>
                    <a:pt x="1870" y="7287"/>
                    <a:pt x="2620" y="6882"/>
                    <a:pt x="2977" y="6751"/>
                  </a:cubicBezTo>
                  <a:lnTo>
                    <a:pt x="2977" y="6858"/>
                  </a:lnTo>
                  <a:cubicBezTo>
                    <a:pt x="2977" y="7049"/>
                    <a:pt x="2894" y="7227"/>
                    <a:pt x="2763" y="7370"/>
                  </a:cubicBezTo>
                  <a:lnTo>
                    <a:pt x="2561" y="7573"/>
                  </a:lnTo>
                  <a:cubicBezTo>
                    <a:pt x="2263" y="7870"/>
                    <a:pt x="2096" y="8263"/>
                    <a:pt x="2096" y="8692"/>
                  </a:cubicBezTo>
                  <a:lnTo>
                    <a:pt x="2096" y="8835"/>
                  </a:lnTo>
                  <a:cubicBezTo>
                    <a:pt x="2096" y="8930"/>
                    <a:pt x="2168" y="9001"/>
                    <a:pt x="2263" y="9001"/>
                  </a:cubicBezTo>
                  <a:cubicBezTo>
                    <a:pt x="2346" y="9001"/>
                    <a:pt x="2418" y="8930"/>
                    <a:pt x="2418" y="8835"/>
                  </a:cubicBezTo>
                  <a:lnTo>
                    <a:pt x="2418" y="8692"/>
                  </a:lnTo>
                  <a:cubicBezTo>
                    <a:pt x="2418" y="8418"/>
                    <a:pt x="2513" y="8156"/>
                    <a:pt x="2680" y="7942"/>
                  </a:cubicBezTo>
                  <a:lnTo>
                    <a:pt x="3120" y="8477"/>
                  </a:lnTo>
                  <a:cubicBezTo>
                    <a:pt x="3215" y="8585"/>
                    <a:pt x="3346" y="8656"/>
                    <a:pt x="3489" y="8656"/>
                  </a:cubicBezTo>
                  <a:lnTo>
                    <a:pt x="3525" y="8656"/>
                  </a:lnTo>
                  <a:cubicBezTo>
                    <a:pt x="3608" y="8656"/>
                    <a:pt x="3704" y="8632"/>
                    <a:pt x="3775" y="8596"/>
                  </a:cubicBezTo>
                  <a:lnTo>
                    <a:pt x="3787" y="8656"/>
                  </a:lnTo>
                  <a:cubicBezTo>
                    <a:pt x="3823" y="8751"/>
                    <a:pt x="3882" y="8823"/>
                    <a:pt x="3942" y="8882"/>
                  </a:cubicBezTo>
                  <a:lnTo>
                    <a:pt x="3692" y="11121"/>
                  </a:lnTo>
                  <a:cubicBezTo>
                    <a:pt x="3668" y="11204"/>
                    <a:pt x="3751" y="11299"/>
                    <a:pt x="3835" y="11299"/>
                  </a:cubicBezTo>
                  <a:lnTo>
                    <a:pt x="3846" y="11299"/>
                  </a:lnTo>
                  <a:cubicBezTo>
                    <a:pt x="3942" y="11299"/>
                    <a:pt x="4001" y="11240"/>
                    <a:pt x="4013" y="11144"/>
                  </a:cubicBezTo>
                  <a:lnTo>
                    <a:pt x="4251" y="9001"/>
                  </a:lnTo>
                  <a:lnTo>
                    <a:pt x="4501" y="9001"/>
                  </a:lnTo>
                  <a:lnTo>
                    <a:pt x="4739" y="11144"/>
                  </a:lnTo>
                  <a:cubicBezTo>
                    <a:pt x="4763" y="11240"/>
                    <a:pt x="4823" y="11299"/>
                    <a:pt x="4906" y="11299"/>
                  </a:cubicBezTo>
                  <a:lnTo>
                    <a:pt x="4918" y="11299"/>
                  </a:lnTo>
                  <a:cubicBezTo>
                    <a:pt x="5013" y="11275"/>
                    <a:pt x="5073" y="11204"/>
                    <a:pt x="5073" y="11121"/>
                  </a:cubicBezTo>
                  <a:lnTo>
                    <a:pt x="4823" y="8882"/>
                  </a:lnTo>
                  <a:cubicBezTo>
                    <a:pt x="4894" y="8823"/>
                    <a:pt x="4942" y="8751"/>
                    <a:pt x="4966" y="8656"/>
                  </a:cubicBezTo>
                  <a:lnTo>
                    <a:pt x="4978" y="8596"/>
                  </a:lnTo>
                  <a:cubicBezTo>
                    <a:pt x="5061" y="8644"/>
                    <a:pt x="5144" y="8656"/>
                    <a:pt x="5239" y="8656"/>
                  </a:cubicBezTo>
                  <a:lnTo>
                    <a:pt x="5263" y="8656"/>
                  </a:lnTo>
                  <a:cubicBezTo>
                    <a:pt x="5418" y="8656"/>
                    <a:pt x="5549" y="8585"/>
                    <a:pt x="5632" y="8477"/>
                  </a:cubicBezTo>
                  <a:lnTo>
                    <a:pt x="6085" y="7942"/>
                  </a:lnTo>
                  <a:cubicBezTo>
                    <a:pt x="6252" y="8156"/>
                    <a:pt x="6335" y="8418"/>
                    <a:pt x="6335" y="8692"/>
                  </a:cubicBezTo>
                  <a:lnTo>
                    <a:pt x="6335" y="8835"/>
                  </a:lnTo>
                  <a:cubicBezTo>
                    <a:pt x="6335" y="8930"/>
                    <a:pt x="6406" y="9001"/>
                    <a:pt x="6502" y="9001"/>
                  </a:cubicBezTo>
                  <a:cubicBezTo>
                    <a:pt x="6585" y="9001"/>
                    <a:pt x="6668" y="8930"/>
                    <a:pt x="6668" y="8835"/>
                  </a:cubicBezTo>
                  <a:lnTo>
                    <a:pt x="6668" y="8692"/>
                  </a:lnTo>
                  <a:cubicBezTo>
                    <a:pt x="6668" y="8275"/>
                    <a:pt x="6502" y="7870"/>
                    <a:pt x="6204" y="7573"/>
                  </a:cubicBezTo>
                  <a:lnTo>
                    <a:pt x="5990" y="7370"/>
                  </a:lnTo>
                  <a:cubicBezTo>
                    <a:pt x="5859" y="7227"/>
                    <a:pt x="5787" y="7049"/>
                    <a:pt x="5787" y="6858"/>
                  </a:cubicBezTo>
                  <a:lnTo>
                    <a:pt x="5787" y="6715"/>
                  </a:lnTo>
                  <a:cubicBezTo>
                    <a:pt x="6144" y="6858"/>
                    <a:pt x="6883" y="7251"/>
                    <a:pt x="7168" y="8108"/>
                  </a:cubicBezTo>
                  <a:cubicBezTo>
                    <a:pt x="7180" y="8168"/>
                    <a:pt x="7180" y="8227"/>
                    <a:pt x="7156" y="8275"/>
                  </a:cubicBezTo>
                  <a:lnTo>
                    <a:pt x="6883" y="8656"/>
                  </a:lnTo>
                  <a:cubicBezTo>
                    <a:pt x="6847" y="8716"/>
                    <a:pt x="6859" y="8811"/>
                    <a:pt x="6906" y="8870"/>
                  </a:cubicBezTo>
                  <a:lnTo>
                    <a:pt x="7466" y="9430"/>
                  </a:lnTo>
                  <a:cubicBezTo>
                    <a:pt x="7514" y="9478"/>
                    <a:pt x="7525" y="9537"/>
                    <a:pt x="7514" y="9609"/>
                  </a:cubicBezTo>
                  <a:lnTo>
                    <a:pt x="7204" y="11037"/>
                  </a:lnTo>
                  <a:cubicBezTo>
                    <a:pt x="7180" y="11132"/>
                    <a:pt x="7228" y="11216"/>
                    <a:pt x="7323" y="11240"/>
                  </a:cubicBezTo>
                  <a:lnTo>
                    <a:pt x="7347" y="11240"/>
                  </a:lnTo>
                  <a:cubicBezTo>
                    <a:pt x="7418" y="11240"/>
                    <a:pt x="7502" y="11180"/>
                    <a:pt x="7514" y="11097"/>
                  </a:cubicBezTo>
                  <a:lnTo>
                    <a:pt x="7823" y="9668"/>
                  </a:lnTo>
                  <a:cubicBezTo>
                    <a:pt x="7871" y="9489"/>
                    <a:pt x="7811" y="9311"/>
                    <a:pt x="7692" y="9192"/>
                  </a:cubicBezTo>
                  <a:lnTo>
                    <a:pt x="7216" y="8716"/>
                  </a:lnTo>
                  <a:lnTo>
                    <a:pt x="7406" y="8430"/>
                  </a:lnTo>
                  <a:cubicBezTo>
                    <a:pt x="7502" y="8299"/>
                    <a:pt x="7514" y="8132"/>
                    <a:pt x="7466" y="7977"/>
                  </a:cubicBezTo>
                  <a:cubicBezTo>
                    <a:pt x="7454" y="7930"/>
                    <a:pt x="7442" y="7894"/>
                    <a:pt x="7418" y="7858"/>
                  </a:cubicBezTo>
                  <a:lnTo>
                    <a:pt x="7418" y="7858"/>
                  </a:lnTo>
                  <a:lnTo>
                    <a:pt x="7799" y="7965"/>
                  </a:lnTo>
                  <a:cubicBezTo>
                    <a:pt x="8168" y="8061"/>
                    <a:pt x="8430" y="8418"/>
                    <a:pt x="8430" y="8811"/>
                  </a:cubicBezTo>
                  <a:lnTo>
                    <a:pt x="8430" y="11037"/>
                  </a:lnTo>
                  <a:cubicBezTo>
                    <a:pt x="8430" y="11132"/>
                    <a:pt x="8514" y="11204"/>
                    <a:pt x="8597" y="11204"/>
                  </a:cubicBezTo>
                  <a:cubicBezTo>
                    <a:pt x="8692" y="11204"/>
                    <a:pt x="8764" y="11132"/>
                    <a:pt x="8764" y="11037"/>
                  </a:cubicBezTo>
                  <a:lnTo>
                    <a:pt x="8764" y="8811"/>
                  </a:lnTo>
                  <a:cubicBezTo>
                    <a:pt x="8740" y="8311"/>
                    <a:pt x="8383" y="7846"/>
                    <a:pt x="7871" y="7680"/>
                  </a:cubicBezTo>
                  <a:lnTo>
                    <a:pt x="7216" y="7489"/>
                  </a:lnTo>
                  <a:cubicBezTo>
                    <a:pt x="6775" y="6751"/>
                    <a:pt x="6061" y="6453"/>
                    <a:pt x="5763" y="6358"/>
                  </a:cubicBezTo>
                  <a:lnTo>
                    <a:pt x="5763" y="6060"/>
                  </a:lnTo>
                  <a:cubicBezTo>
                    <a:pt x="5942" y="5941"/>
                    <a:pt x="6097" y="5787"/>
                    <a:pt x="6240" y="5620"/>
                  </a:cubicBezTo>
                  <a:cubicBezTo>
                    <a:pt x="7204" y="5525"/>
                    <a:pt x="7787" y="5072"/>
                    <a:pt x="7811" y="5048"/>
                  </a:cubicBezTo>
                  <a:cubicBezTo>
                    <a:pt x="7871" y="5001"/>
                    <a:pt x="7883" y="4906"/>
                    <a:pt x="7859" y="4834"/>
                  </a:cubicBezTo>
                  <a:cubicBezTo>
                    <a:pt x="7799" y="4727"/>
                    <a:pt x="7716" y="4536"/>
                    <a:pt x="7704" y="4429"/>
                  </a:cubicBezTo>
                  <a:lnTo>
                    <a:pt x="8192" y="3774"/>
                  </a:lnTo>
                  <a:cubicBezTo>
                    <a:pt x="8228" y="3751"/>
                    <a:pt x="8240" y="3691"/>
                    <a:pt x="8228" y="3643"/>
                  </a:cubicBezTo>
                  <a:cubicBezTo>
                    <a:pt x="8216" y="3536"/>
                    <a:pt x="7799" y="1250"/>
                    <a:pt x="6430" y="893"/>
                  </a:cubicBezTo>
                  <a:cubicBezTo>
                    <a:pt x="5906" y="345"/>
                    <a:pt x="5180" y="0"/>
                    <a:pt x="43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6004" name="Google Shape;6004;p61"/>
            <p:cNvSpPr/>
            <p:nvPr/>
          </p:nvSpPr>
          <p:spPr>
            <a:xfrm>
              <a:off x="3807840" y="3033607"/>
              <a:ext cx="45271" cy="16157"/>
            </a:xfrm>
            <a:custGeom>
              <a:avLst/>
              <a:gdLst/>
              <a:ahLst/>
              <a:cxnLst/>
              <a:rect l="l" t="t" r="r" b="b"/>
              <a:pathLst>
                <a:path w="1429" h="510" extrusionOk="0">
                  <a:moveTo>
                    <a:pt x="183" y="1"/>
                  </a:moveTo>
                  <a:cubicBezTo>
                    <a:pt x="140" y="1"/>
                    <a:pt x="95" y="16"/>
                    <a:pt x="60" y="46"/>
                  </a:cubicBezTo>
                  <a:cubicBezTo>
                    <a:pt x="0" y="105"/>
                    <a:pt x="0" y="212"/>
                    <a:pt x="60" y="284"/>
                  </a:cubicBezTo>
                  <a:cubicBezTo>
                    <a:pt x="203" y="415"/>
                    <a:pt x="441" y="510"/>
                    <a:pt x="703" y="510"/>
                  </a:cubicBezTo>
                  <a:cubicBezTo>
                    <a:pt x="965" y="510"/>
                    <a:pt x="1203" y="415"/>
                    <a:pt x="1334" y="284"/>
                  </a:cubicBezTo>
                  <a:cubicBezTo>
                    <a:pt x="1429" y="212"/>
                    <a:pt x="1429" y="105"/>
                    <a:pt x="1369" y="46"/>
                  </a:cubicBezTo>
                  <a:cubicBezTo>
                    <a:pt x="1340" y="16"/>
                    <a:pt x="1298" y="1"/>
                    <a:pt x="1255" y="1"/>
                  </a:cubicBezTo>
                  <a:cubicBezTo>
                    <a:pt x="1212" y="1"/>
                    <a:pt x="1167" y="16"/>
                    <a:pt x="1131" y="46"/>
                  </a:cubicBezTo>
                  <a:cubicBezTo>
                    <a:pt x="1072" y="105"/>
                    <a:pt x="917" y="177"/>
                    <a:pt x="715" y="177"/>
                  </a:cubicBezTo>
                  <a:cubicBezTo>
                    <a:pt x="500" y="177"/>
                    <a:pt x="357" y="105"/>
                    <a:pt x="298" y="46"/>
                  </a:cubicBezTo>
                  <a:cubicBezTo>
                    <a:pt x="268" y="16"/>
                    <a:pt x="226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6005" name="Google Shape;6005;p61"/>
            <p:cNvSpPr/>
            <p:nvPr/>
          </p:nvSpPr>
          <p:spPr>
            <a:xfrm>
              <a:off x="3786710" y="2966762"/>
              <a:ext cx="26801" cy="10233"/>
            </a:xfrm>
            <a:custGeom>
              <a:avLst/>
              <a:gdLst/>
              <a:ahLst/>
              <a:cxnLst/>
              <a:rect l="l" t="t" r="r" b="b"/>
              <a:pathLst>
                <a:path w="846" h="323" extrusionOk="0">
                  <a:moveTo>
                    <a:pt x="155" y="1"/>
                  </a:moveTo>
                  <a:cubicBezTo>
                    <a:pt x="72" y="1"/>
                    <a:pt x="0" y="72"/>
                    <a:pt x="0" y="155"/>
                  </a:cubicBezTo>
                  <a:cubicBezTo>
                    <a:pt x="0" y="251"/>
                    <a:pt x="72" y="322"/>
                    <a:pt x="155" y="322"/>
                  </a:cubicBezTo>
                  <a:lnTo>
                    <a:pt x="679" y="322"/>
                  </a:lnTo>
                  <a:cubicBezTo>
                    <a:pt x="762" y="322"/>
                    <a:pt x="846" y="251"/>
                    <a:pt x="846" y="155"/>
                  </a:cubicBezTo>
                  <a:cubicBezTo>
                    <a:pt x="846" y="72"/>
                    <a:pt x="786" y="1"/>
                    <a:pt x="6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  <p:sp>
          <p:nvSpPr>
            <p:cNvPr id="6006" name="Google Shape;6006;p61"/>
            <p:cNvSpPr/>
            <p:nvPr/>
          </p:nvSpPr>
          <p:spPr>
            <a:xfrm>
              <a:off x="3847821" y="2966762"/>
              <a:ext cx="26801" cy="10233"/>
            </a:xfrm>
            <a:custGeom>
              <a:avLst/>
              <a:gdLst/>
              <a:ahLst/>
              <a:cxnLst/>
              <a:rect l="l" t="t" r="r" b="b"/>
              <a:pathLst>
                <a:path w="846" h="323" extrusionOk="0">
                  <a:moveTo>
                    <a:pt x="167" y="1"/>
                  </a:moveTo>
                  <a:cubicBezTo>
                    <a:pt x="72" y="1"/>
                    <a:pt x="0" y="72"/>
                    <a:pt x="0" y="155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691" y="322"/>
                  </a:lnTo>
                  <a:cubicBezTo>
                    <a:pt x="774" y="322"/>
                    <a:pt x="846" y="251"/>
                    <a:pt x="846" y="155"/>
                  </a:cubicBezTo>
                  <a:cubicBezTo>
                    <a:pt x="846" y="72"/>
                    <a:pt x="786" y="1"/>
                    <a:pt x="6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" name="Google Shape;9626;p70"/>
          <p:cNvSpPr/>
          <p:nvPr/>
        </p:nvSpPr>
        <p:spPr>
          <a:xfrm>
            <a:off x="712625" y="2344763"/>
            <a:ext cx="1002000" cy="1075800"/>
          </a:xfrm>
          <a:prstGeom prst="roundRect">
            <a:avLst>
              <a:gd name="adj" fmla="val 16667"/>
            </a:avLst>
          </a:prstGeom>
          <a:solidFill>
            <a:srgbClr val="E8E8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627" name="Google Shape;9627;p70"/>
          <p:cNvSpPr/>
          <p:nvPr/>
        </p:nvSpPr>
        <p:spPr>
          <a:xfrm>
            <a:off x="4067850" y="2344769"/>
            <a:ext cx="1782300" cy="1075800"/>
          </a:xfrm>
          <a:prstGeom prst="roundRect">
            <a:avLst>
              <a:gd name="adj" fmla="val 16667"/>
            </a:avLst>
          </a:prstGeom>
          <a:solidFill>
            <a:srgbClr val="E8E8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628" name="Google Shape;9628;p70"/>
          <p:cNvSpPr/>
          <p:nvPr/>
        </p:nvSpPr>
        <p:spPr>
          <a:xfrm>
            <a:off x="712625" y="3524538"/>
            <a:ext cx="1002000" cy="10758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629" name="Google Shape;9629;p70"/>
          <p:cNvSpPr/>
          <p:nvPr/>
        </p:nvSpPr>
        <p:spPr>
          <a:xfrm>
            <a:off x="4065475" y="3524550"/>
            <a:ext cx="1782300" cy="10758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630" name="Google Shape;9630;p70"/>
          <p:cNvSpPr/>
          <p:nvPr/>
        </p:nvSpPr>
        <p:spPr>
          <a:xfrm>
            <a:off x="712625" y="1164975"/>
            <a:ext cx="1002000" cy="1075800"/>
          </a:xfrm>
          <a:prstGeom prst="roundRect">
            <a:avLst>
              <a:gd name="adj" fmla="val 16667"/>
            </a:avLst>
          </a:prstGeom>
          <a:solidFill>
            <a:srgbClr val="FBE8C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631" name="Google Shape;9631;p70"/>
          <p:cNvSpPr/>
          <p:nvPr/>
        </p:nvSpPr>
        <p:spPr>
          <a:xfrm>
            <a:off x="4067850" y="1164975"/>
            <a:ext cx="1782300" cy="1075800"/>
          </a:xfrm>
          <a:prstGeom prst="roundRect">
            <a:avLst>
              <a:gd name="adj" fmla="val 16667"/>
            </a:avLst>
          </a:prstGeom>
          <a:solidFill>
            <a:srgbClr val="FBE8C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632" name="Google Shape;9632;p70"/>
          <p:cNvSpPr txBox="1">
            <a:spLocks noGrp="1"/>
          </p:cNvSpPr>
          <p:nvPr>
            <p:ph type="title"/>
          </p:nvPr>
        </p:nvSpPr>
        <p:spPr>
          <a:xfrm>
            <a:off x="714850" y="445025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cs typeface="B Nazanin" panose="00000400000000000000" pitchFamily="2" charset="-78"/>
              </a:rPr>
              <a:t>مراحل واکسن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9633" name="Google Shape;9633;p70"/>
          <p:cNvGrpSpPr/>
          <p:nvPr/>
        </p:nvGrpSpPr>
        <p:grpSpPr>
          <a:xfrm>
            <a:off x="943450" y="1228075"/>
            <a:ext cx="480390" cy="3379321"/>
            <a:chOff x="943450" y="1228075"/>
            <a:chExt cx="480390" cy="3379321"/>
          </a:xfrm>
        </p:grpSpPr>
        <p:sp>
          <p:nvSpPr>
            <p:cNvPr id="9634" name="Google Shape;9634;p70"/>
            <p:cNvSpPr/>
            <p:nvPr/>
          </p:nvSpPr>
          <p:spPr>
            <a:xfrm>
              <a:off x="1147269" y="1261818"/>
              <a:ext cx="75349" cy="529740"/>
            </a:xfrm>
            <a:custGeom>
              <a:avLst/>
              <a:gdLst/>
              <a:ahLst/>
              <a:cxnLst/>
              <a:rect l="l" t="t" r="r" b="b"/>
              <a:pathLst>
                <a:path w="1936" h="13611" extrusionOk="0">
                  <a:moveTo>
                    <a:pt x="34" y="0"/>
                  </a:moveTo>
                  <a:lnTo>
                    <a:pt x="1" y="13610"/>
                  </a:lnTo>
                  <a:lnTo>
                    <a:pt x="1902" y="13610"/>
                  </a:lnTo>
                  <a:lnTo>
                    <a:pt x="1936" y="0"/>
                  </a:ln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11475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35" name="Google Shape;9635;p70"/>
            <p:cNvSpPr/>
            <p:nvPr/>
          </p:nvSpPr>
          <p:spPr>
            <a:xfrm>
              <a:off x="1065500" y="1228075"/>
              <a:ext cx="241499" cy="45459"/>
            </a:xfrm>
            <a:custGeom>
              <a:avLst/>
              <a:gdLst/>
              <a:ahLst/>
              <a:cxnLst/>
              <a:rect l="l" t="t" r="r" b="b"/>
              <a:pathLst>
                <a:path w="6205" h="1168" extrusionOk="0">
                  <a:moveTo>
                    <a:pt x="367" y="0"/>
                  </a:moveTo>
                  <a:cubicBezTo>
                    <a:pt x="167" y="0"/>
                    <a:pt x="0" y="167"/>
                    <a:pt x="0" y="367"/>
                  </a:cubicBezTo>
                  <a:lnTo>
                    <a:pt x="0" y="767"/>
                  </a:lnTo>
                  <a:cubicBezTo>
                    <a:pt x="0" y="968"/>
                    <a:pt x="134" y="1134"/>
                    <a:pt x="334" y="1134"/>
                  </a:cubicBezTo>
                  <a:lnTo>
                    <a:pt x="5838" y="1168"/>
                  </a:lnTo>
                  <a:cubicBezTo>
                    <a:pt x="6038" y="1168"/>
                    <a:pt x="6205" y="1001"/>
                    <a:pt x="6205" y="801"/>
                  </a:cubicBezTo>
                  <a:lnTo>
                    <a:pt x="6205" y="400"/>
                  </a:lnTo>
                  <a:cubicBezTo>
                    <a:pt x="6205" y="200"/>
                    <a:pt x="6071" y="34"/>
                    <a:pt x="5871" y="34"/>
                  </a:cubicBezTo>
                  <a:lnTo>
                    <a:pt x="367" y="0"/>
                  </a:ln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11475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36" name="Google Shape;9636;p70"/>
            <p:cNvSpPr/>
            <p:nvPr/>
          </p:nvSpPr>
          <p:spPr>
            <a:xfrm>
              <a:off x="1157660" y="3754426"/>
              <a:ext cx="22107" cy="852971"/>
            </a:xfrm>
            <a:custGeom>
              <a:avLst/>
              <a:gdLst/>
              <a:ahLst/>
              <a:cxnLst/>
              <a:rect l="l" t="t" r="r" b="b"/>
              <a:pathLst>
                <a:path w="568" h="21916" extrusionOk="0">
                  <a:moveTo>
                    <a:pt x="368" y="0"/>
                  </a:moveTo>
                  <a:cubicBezTo>
                    <a:pt x="234" y="0"/>
                    <a:pt x="134" y="100"/>
                    <a:pt x="134" y="200"/>
                  </a:cubicBezTo>
                  <a:lnTo>
                    <a:pt x="1" y="21682"/>
                  </a:lnTo>
                  <a:cubicBezTo>
                    <a:pt x="1" y="21816"/>
                    <a:pt x="101" y="21916"/>
                    <a:pt x="201" y="21916"/>
                  </a:cubicBezTo>
                  <a:cubicBezTo>
                    <a:pt x="334" y="21916"/>
                    <a:pt x="434" y="21816"/>
                    <a:pt x="434" y="21682"/>
                  </a:cubicBezTo>
                  <a:lnTo>
                    <a:pt x="568" y="200"/>
                  </a:lnTo>
                  <a:cubicBezTo>
                    <a:pt x="568" y="100"/>
                    <a:pt x="468" y="0"/>
                    <a:pt x="368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37" name="Google Shape;9637;p70"/>
            <p:cNvSpPr/>
            <p:nvPr/>
          </p:nvSpPr>
          <p:spPr>
            <a:xfrm>
              <a:off x="1135593" y="3715468"/>
              <a:ext cx="71457" cy="58458"/>
            </a:xfrm>
            <a:custGeom>
              <a:avLst/>
              <a:gdLst/>
              <a:ahLst/>
              <a:cxnLst/>
              <a:rect l="l" t="t" r="r" b="b"/>
              <a:pathLst>
                <a:path w="1836" h="1502" extrusionOk="0">
                  <a:moveTo>
                    <a:pt x="1" y="1"/>
                  </a:moveTo>
                  <a:lnTo>
                    <a:pt x="1" y="835"/>
                  </a:lnTo>
                  <a:cubicBezTo>
                    <a:pt x="1" y="1201"/>
                    <a:pt x="301" y="1502"/>
                    <a:pt x="634" y="1502"/>
                  </a:cubicBezTo>
                  <a:lnTo>
                    <a:pt x="1202" y="1502"/>
                  </a:lnTo>
                  <a:cubicBezTo>
                    <a:pt x="1535" y="1502"/>
                    <a:pt x="1835" y="1201"/>
                    <a:pt x="1835" y="868"/>
                  </a:cubicBezTo>
                  <a:lnTo>
                    <a:pt x="1835" y="3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 w="10850" cap="flat" cmpd="sng">
              <a:solidFill>
                <a:srgbClr val="11475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38" name="Google Shape;9638;p70"/>
            <p:cNvSpPr/>
            <p:nvPr/>
          </p:nvSpPr>
          <p:spPr>
            <a:xfrm>
              <a:off x="1092743" y="3520717"/>
              <a:ext cx="161051" cy="196196"/>
            </a:xfrm>
            <a:custGeom>
              <a:avLst/>
              <a:gdLst/>
              <a:ahLst/>
              <a:cxnLst/>
              <a:rect l="l" t="t" r="r" b="b"/>
              <a:pathLst>
                <a:path w="4138" h="5041" extrusionOk="0">
                  <a:moveTo>
                    <a:pt x="1" y="1"/>
                  </a:moveTo>
                  <a:lnTo>
                    <a:pt x="401" y="4271"/>
                  </a:lnTo>
                  <a:cubicBezTo>
                    <a:pt x="497" y="4716"/>
                    <a:pt x="896" y="5040"/>
                    <a:pt x="1338" y="5040"/>
                  </a:cubicBezTo>
                  <a:cubicBezTo>
                    <a:pt x="1359" y="5040"/>
                    <a:pt x="1380" y="5039"/>
                    <a:pt x="1402" y="5038"/>
                  </a:cubicBezTo>
                  <a:lnTo>
                    <a:pt x="2669" y="5038"/>
                  </a:lnTo>
                  <a:cubicBezTo>
                    <a:pt x="2691" y="5039"/>
                    <a:pt x="2713" y="5040"/>
                    <a:pt x="2734" y="5040"/>
                  </a:cubicBezTo>
                  <a:cubicBezTo>
                    <a:pt x="3176" y="5040"/>
                    <a:pt x="3575" y="4718"/>
                    <a:pt x="3670" y="4304"/>
                  </a:cubicBezTo>
                  <a:lnTo>
                    <a:pt x="4137" y="3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 w="10850" cap="flat" cmpd="sng">
              <a:solidFill>
                <a:srgbClr val="11475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39" name="Google Shape;9639;p70"/>
            <p:cNvSpPr/>
            <p:nvPr/>
          </p:nvSpPr>
          <p:spPr>
            <a:xfrm>
              <a:off x="1092743" y="1768115"/>
              <a:ext cx="171443" cy="1751400"/>
            </a:xfrm>
            <a:custGeom>
              <a:avLst/>
              <a:gdLst/>
              <a:ahLst/>
              <a:cxnLst/>
              <a:rect l="l" t="t" r="r" b="b"/>
              <a:pathLst>
                <a:path w="4405" h="45000" extrusionOk="0">
                  <a:moveTo>
                    <a:pt x="268" y="1"/>
                  </a:moveTo>
                  <a:lnTo>
                    <a:pt x="1" y="45000"/>
                  </a:lnTo>
                  <a:lnTo>
                    <a:pt x="4137" y="45000"/>
                  </a:lnTo>
                  <a:lnTo>
                    <a:pt x="4404" y="34"/>
                  </a:lnTo>
                  <a:lnTo>
                    <a:pt x="268" y="1"/>
                  </a:ln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11475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0" name="Google Shape;9640;p70"/>
            <p:cNvSpPr/>
            <p:nvPr/>
          </p:nvSpPr>
          <p:spPr>
            <a:xfrm>
              <a:off x="1129094" y="2305587"/>
              <a:ext cx="96132" cy="1178848"/>
            </a:xfrm>
            <a:custGeom>
              <a:avLst/>
              <a:gdLst/>
              <a:ahLst/>
              <a:cxnLst/>
              <a:rect l="l" t="t" r="r" b="b"/>
              <a:pathLst>
                <a:path w="2470" h="30289" extrusionOk="0">
                  <a:moveTo>
                    <a:pt x="1335" y="1"/>
                  </a:moveTo>
                  <a:cubicBezTo>
                    <a:pt x="701" y="1"/>
                    <a:pt x="168" y="534"/>
                    <a:pt x="168" y="1135"/>
                  </a:cubicBezTo>
                  <a:lnTo>
                    <a:pt x="1" y="30256"/>
                  </a:lnTo>
                  <a:lnTo>
                    <a:pt x="2269" y="30289"/>
                  </a:lnTo>
                  <a:lnTo>
                    <a:pt x="2469" y="1168"/>
                  </a:lnTo>
                  <a:cubicBezTo>
                    <a:pt x="2469" y="534"/>
                    <a:pt x="1936" y="34"/>
                    <a:pt x="1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1" name="Google Shape;9641;p70"/>
            <p:cNvSpPr/>
            <p:nvPr/>
          </p:nvSpPr>
          <p:spPr>
            <a:xfrm>
              <a:off x="1065500" y="3476583"/>
              <a:ext cx="215539" cy="45497"/>
            </a:xfrm>
            <a:custGeom>
              <a:avLst/>
              <a:gdLst/>
              <a:ahLst/>
              <a:cxnLst/>
              <a:rect l="l" t="t" r="r" b="b"/>
              <a:pathLst>
                <a:path w="5538" h="1169" extrusionOk="0">
                  <a:moveTo>
                    <a:pt x="334" y="1"/>
                  </a:moveTo>
                  <a:cubicBezTo>
                    <a:pt x="167" y="1"/>
                    <a:pt x="0" y="134"/>
                    <a:pt x="0" y="334"/>
                  </a:cubicBezTo>
                  <a:lnTo>
                    <a:pt x="0" y="768"/>
                  </a:lnTo>
                  <a:cubicBezTo>
                    <a:pt x="0" y="968"/>
                    <a:pt x="167" y="1135"/>
                    <a:pt x="334" y="1135"/>
                  </a:cubicBezTo>
                  <a:lnTo>
                    <a:pt x="5204" y="1168"/>
                  </a:lnTo>
                  <a:cubicBezTo>
                    <a:pt x="5371" y="1168"/>
                    <a:pt x="5538" y="1002"/>
                    <a:pt x="5538" y="801"/>
                  </a:cubicBezTo>
                  <a:lnTo>
                    <a:pt x="5538" y="368"/>
                  </a:lnTo>
                  <a:cubicBezTo>
                    <a:pt x="5538" y="168"/>
                    <a:pt x="5371" y="34"/>
                    <a:pt x="5204" y="34"/>
                  </a:cubicBezTo>
                  <a:lnTo>
                    <a:pt x="334" y="1"/>
                  </a:ln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11475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2" name="Google Shape;9642;p70"/>
            <p:cNvSpPr/>
            <p:nvPr/>
          </p:nvSpPr>
          <p:spPr>
            <a:xfrm>
              <a:off x="1061608" y="1800574"/>
              <a:ext cx="233715" cy="109093"/>
            </a:xfrm>
            <a:custGeom>
              <a:avLst/>
              <a:gdLst/>
              <a:ahLst/>
              <a:cxnLst/>
              <a:rect l="l" t="t" r="r" b="b"/>
              <a:pathLst>
                <a:path w="6005" h="2803" extrusionOk="0">
                  <a:moveTo>
                    <a:pt x="34" y="1"/>
                  </a:moveTo>
                  <a:lnTo>
                    <a:pt x="0" y="1802"/>
                  </a:lnTo>
                  <a:cubicBezTo>
                    <a:pt x="0" y="2336"/>
                    <a:pt x="434" y="2769"/>
                    <a:pt x="968" y="2769"/>
                  </a:cubicBezTo>
                  <a:lnTo>
                    <a:pt x="5037" y="2803"/>
                  </a:lnTo>
                  <a:cubicBezTo>
                    <a:pt x="5571" y="2803"/>
                    <a:pt x="6005" y="2369"/>
                    <a:pt x="6005" y="1869"/>
                  </a:cubicBezTo>
                  <a:lnTo>
                    <a:pt x="6005" y="34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chemeClr val="accent3"/>
            </a:solidFill>
            <a:ln w="10000" cap="flat" cmpd="sng">
              <a:solidFill>
                <a:srgbClr val="11475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3" name="Google Shape;9643;p70"/>
            <p:cNvSpPr/>
            <p:nvPr/>
          </p:nvSpPr>
          <p:spPr>
            <a:xfrm>
              <a:off x="943450" y="1768115"/>
              <a:ext cx="480390" cy="46782"/>
            </a:xfrm>
            <a:custGeom>
              <a:avLst/>
              <a:gdLst/>
              <a:ahLst/>
              <a:cxnLst/>
              <a:rect l="l" t="t" r="r" b="b"/>
              <a:pathLst>
                <a:path w="12343" h="1202" extrusionOk="0">
                  <a:moveTo>
                    <a:pt x="368" y="1"/>
                  </a:moveTo>
                  <a:cubicBezTo>
                    <a:pt x="168" y="1"/>
                    <a:pt x="34" y="134"/>
                    <a:pt x="1" y="334"/>
                  </a:cubicBezTo>
                  <a:lnTo>
                    <a:pt x="1" y="768"/>
                  </a:lnTo>
                  <a:cubicBezTo>
                    <a:pt x="1" y="968"/>
                    <a:pt x="168" y="1135"/>
                    <a:pt x="368" y="1135"/>
                  </a:cubicBezTo>
                  <a:lnTo>
                    <a:pt x="11976" y="1202"/>
                  </a:lnTo>
                  <a:cubicBezTo>
                    <a:pt x="12176" y="1202"/>
                    <a:pt x="12343" y="1035"/>
                    <a:pt x="12343" y="835"/>
                  </a:cubicBezTo>
                  <a:lnTo>
                    <a:pt x="12343" y="434"/>
                  </a:lnTo>
                  <a:cubicBezTo>
                    <a:pt x="12343" y="234"/>
                    <a:pt x="12176" y="67"/>
                    <a:pt x="11976" y="67"/>
                  </a:cubicBezTo>
                  <a:lnTo>
                    <a:pt x="368" y="1"/>
                  </a:lnTo>
                  <a:close/>
                </a:path>
              </a:pathLst>
            </a:custGeom>
            <a:solidFill>
              <a:srgbClr val="FFFFFF"/>
            </a:solidFill>
            <a:ln w="10850" cap="flat" cmpd="sng">
              <a:solidFill>
                <a:srgbClr val="11475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4" name="Google Shape;9644;p70"/>
            <p:cNvSpPr/>
            <p:nvPr/>
          </p:nvSpPr>
          <p:spPr>
            <a:xfrm>
              <a:off x="1129094" y="2038174"/>
              <a:ext cx="9146" cy="1329429"/>
            </a:xfrm>
            <a:custGeom>
              <a:avLst/>
              <a:gdLst/>
              <a:ahLst/>
              <a:cxnLst/>
              <a:rect l="l" t="t" r="r" b="b"/>
              <a:pathLst>
                <a:path w="235" h="34158" extrusionOk="0">
                  <a:moveTo>
                    <a:pt x="1" y="34158"/>
                  </a:moveTo>
                  <a:lnTo>
                    <a:pt x="234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5" name="Google Shape;9645;p70"/>
            <p:cNvSpPr/>
            <p:nvPr/>
          </p:nvSpPr>
          <p:spPr>
            <a:xfrm>
              <a:off x="1122633" y="2032726"/>
              <a:ext cx="20783" cy="1342662"/>
            </a:xfrm>
            <a:custGeom>
              <a:avLst/>
              <a:gdLst/>
              <a:ahLst/>
              <a:cxnLst/>
              <a:rect l="l" t="t" r="r" b="b"/>
              <a:pathLst>
                <a:path w="534" h="34498" extrusionOk="0">
                  <a:moveTo>
                    <a:pt x="361" y="0"/>
                  </a:moveTo>
                  <a:cubicBezTo>
                    <a:pt x="283" y="0"/>
                    <a:pt x="234" y="82"/>
                    <a:pt x="234" y="140"/>
                  </a:cubicBezTo>
                  <a:lnTo>
                    <a:pt x="33" y="34331"/>
                  </a:lnTo>
                  <a:cubicBezTo>
                    <a:pt x="0" y="34431"/>
                    <a:pt x="100" y="34498"/>
                    <a:pt x="167" y="34498"/>
                  </a:cubicBezTo>
                  <a:cubicBezTo>
                    <a:pt x="267" y="34498"/>
                    <a:pt x="334" y="34431"/>
                    <a:pt x="334" y="34331"/>
                  </a:cubicBezTo>
                  <a:lnTo>
                    <a:pt x="534" y="140"/>
                  </a:lnTo>
                  <a:cubicBezTo>
                    <a:pt x="534" y="82"/>
                    <a:pt x="484" y="0"/>
                    <a:pt x="428" y="0"/>
                  </a:cubicBezTo>
                  <a:cubicBezTo>
                    <a:pt x="419" y="0"/>
                    <a:pt x="410" y="2"/>
                    <a:pt x="400" y="7"/>
                  </a:cubicBezTo>
                  <a:cubicBezTo>
                    <a:pt x="387" y="2"/>
                    <a:pt x="374" y="0"/>
                    <a:pt x="361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6" name="Google Shape;9646;p70"/>
            <p:cNvSpPr/>
            <p:nvPr/>
          </p:nvSpPr>
          <p:spPr>
            <a:xfrm>
              <a:off x="1129094" y="3323397"/>
              <a:ext cx="32498" cy="39"/>
            </a:xfrm>
            <a:custGeom>
              <a:avLst/>
              <a:gdLst/>
              <a:ahLst/>
              <a:cxnLst/>
              <a:rect l="l" t="t" r="r" b="b"/>
              <a:pathLst>
                <a:path w="835" h="1" extrusionOk="0">
                  <a:moveTo>
                    <a:pt x="835" y="1"/>
                  </a:moveTo>
                  <a:lnTo>
                    <a:pt x="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7" name="Google Shape;9647;p70"/>
            <p:cNvSpPr/>
            <p:nvPr/>
          </p:nvSpPr>
          <p:spPr>
            <a:xfrm>
              <a:off x="1122633" y="3316820"/>
              <a:ext cx="45459" cy="13116"/>
            </a:xfrm>
            <a:custGeom>
              <a:avLst/>
              <a:gdLst/>
              <a:ahLst/>
              <a:cxnLst/>
              <a:rect l="l" t="t" r="r" b="b"/>
              <a:pathLst>
                <a:path w="1168" h="337" extrusionOk="0">
                  <a:moveTo>
                    <a:pt x="146" y="1"/>
                  </a:moveTo>
                  <a:cubicBezTo>
                    <a:pt x="0" y="1"/>
                    <a:pt x="7" y="336"/>
                    <a:pt x="167" y="336"/>
                  </a:cubicBezTo>
                  <a:lnTo>
                    <a:pt x="1001" y="336"/>
                  </a:lnTo>
                  <a:cubicBezTo>
                    <a:pt x="1101" y="336"/>
                    <a:pt x="1168" y="236"/>
                    <a:pt x="1168" y="170"/>
                  </a:cubicBezTo>
                  <a:cubicBezTo>
                    <a:pt x="1168" y="70"/>
                    <a:pt x="1101" y="3"/>
                    <a:pt x="1001" y="3"/>
                  </a:cubicBezTo>
                  <a:lnTo>
                    <a:pt x="167" y="3"/>
                  </a:lnTo>
                  <a:cubicBezTo>
                    <a:pt x="160" y="1"/>
                    <a:pt x="153" y="1"/>
                    <a:pt x="146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8" name="Google Shape;9648;p70"/>
            <p:cNvSpPr/>
            <p:nvPr/>
          </p:nvSpPr>
          <p:spPr>
            <a:xfrm>
              <a:off x="1130417" y="3276656"/>
              <a:ext cx="57135" cy="1362"/>
            </a:xfrm>
            <a:custGeom>
              <a:avLst/>
              <a:gdLst/>
              <a:ahLst/>
              <a:cxnLst/>
              <a:rect l="l" t="t" r="r" b="b"/>
              <a:pathLst>
                <a:path w="1468" h="35" extrusionOk="0">
                  <a:moveTo>
                    <a:pt x="1468" y="34"/>
                  </a:move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9" name="Google Shape;9649;p70"/>
            <p:cNvSpPr/>
            <p:nvPr/>
          </p:nvSpPr>
          <p:spPr>
            <a:xfrm>
              <a:off x="1122633" y="3271479"/>
              <a:ext cx="70134" cy="11715"/>
            </a:xfrm>
            <a:custGeom>
              <a:avLst/>
              <a:gdLst/>
              <a:ahLst/>
              <a:cxnLst/>
              <a:rect l="l" t="t" r="r" b="b"/>
              <a:pathLst>
                <a:path w="1802" h="301" extrusionOk="0">
                  <a:moveTo>
                    <a:pt x="200" y="0"/>
                  </a:moveTo>
                  <a:cubicBezTo>
                    <a:pt x="0" y="0"/>
                    <a:pt x="0" y="267"/>
                    <a:pt x="200" y="301"/>
                  </a:cubicBezTo>
                  <a:lnTo>
                    <a:pt x="1635" y="301"/>
                  </a:lnTo>
                  <a:cubicBezTo>
                    <a:pt x="1735" y="301"/>
                    <a:pt x="1801" y="234"/>
                    <a:pt x="1801" y="134"/>
                  </a:cubicBezTo>
                  <a:cubicBezTo>
                    <a:pt x="1801" y="67"/>
                    <a:pt x="1735" y="0"/>
                    <a:pt x="1668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0" name="Google Shape;9650;p70"/>
            <p:cNvSpPr/>
            <p:nvPr/>
          </p:nvSpPr>
          <p:spPr>
            <a:xfrm>
              <a:off x="1130417" y="3231237"/>
              <a:ext cx="32498" cy="39"/>
            </a:xfrm>
            <a:custGeom>
              <a:avLst/>
              <a:gdLst/>
              <a:ahLst/>
              <a:cxnLst/>
              <a:rect l="l" t="t" r="r" b="b"/>
              <a:pathLst>
                <a:path w="835" h="1" extrusionOk="0">
                  <a:moveTo>
                    <a:pt x="834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1" name="Google Shape;9651;p70"/>
            <p:cNvSpPr/>
            <p:nvPr/>
          </p:nvSpPr>
          <p:spPr>
            <a:xfrm>
              <a:off x="1122906" y="3224660"/>
              <a:ext cx="46470" cy="13194"/>
            </a:xfrm>
            <a:custGeom>
              <a:avLst/>
              <a:gdLst/>
              <a:ahLst/>
              <a:cxnLst/>
              <a:rect l="l" t="t" r="r" b="b"/>
              <a:pathLst>
                <a:path w="1194" h="339" extrusionOk="0">
                  <a:moveTo>
                    <a:pt x="170" y="1"/>
                  </a:moveTo>
                  <a:cubicBezTo>
                    <a:pt x="1" y="1"/>
                    <a:pt x="1" y="338"/>
                    <a:pt x="170" y="338"/>
                  </a:cubicBezTo>
                  <a:cubicBezTo>
                    <a:pt x="178" y="338"/>
                    <a:pt x="185" y="337"/>
                    <a:pt x="193" y="336"/>
                  </a:cubicBezTo>
                  <a:lnTo>
                    <a:pt x="1027" y="336"/>
                  </a:lnTo>
                  <a:cubicBezTo>
                    <a:pt x="1194" y="303"/>
                    <a:pt x="1194" y="36"/>
                    <a:pt x="1027" y="3"/>
                  </a:cubicBezTo>
                  <a:lnTo>
                    <a:pt x="193" y="3"/>
                  </a:lnTo>
                  <a:cubicBezTo>
                    <a:pt x="185" y="1"/>
                    <a:pt x="178" y="1"/>
                    <a:pt x="170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2" name="Google Shape;9652;p70"/>
            <p:cNvSpPr/>
            <p:nvPr/>
          </p:nvSpPr>
          <p:spPr>
            <a:xfrm>
              <a:off x="1130417" y="3184495"/>
              <a:ext cx="57135" cy="1323"/>
            </a:xfrm>
            <a:custGeom>
              <a:avLst/>
              <a:gdLst/>
              <a:ahLst/>
              <a:cxnLst/>
              <a:rect l="l" t="t" r="r" b="b"/>
              <a:pathLst>
                <a:path w="1468" h="34" extrusionOk="0">
                  <a:moveTo>
                    <a:pt x="1468" y="34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3" name="Google Shape;9653;p70"/>
            <p:cNvSpPr/>
            <p:nvPr/>
          </p:nvSpPr>
          <p:spPr>
            <a:xfrm>
              <a:off x="1123918" y="3179202"/>
              <a:ext cx="69861" cy="11910"/>
            </a:xfrm>
            <a:custGeom>
              <a:avLst/>
              <a:gdLst/>
              <a:ahLst/>
              <a:cxnLst/>
              <a:rect l="l" t="t" r="r" b="b"/>
              <a:pathLst>
                <a:path w="1795" h="306" extrusionOk="0">
                  <a:moveTo>
                    <a:pt x="1656" y="1"/>
                  </a:moveTo>
                  <a:cubicBezTo>
                    <a:pt x="1649" y="1"/>
                    <a:pt x="1642" y="2"/>
                    <a:pt x="1635" y="3"/>
                  </a:cubicBezTo>
                  <a:lnTo>
                    <a:pt x="167" y="3"/>
                  </a:lnTo>
                  <a:cubicBezTo>
                    <a:pt x="101" y="3"/>
                    <a:pt x="0" y="70"/>
                    <a:pt x="0" y="136"/>
                  </a:cubicBezTo>
                  <a:cubicBezTo>
                    <a:pt x="0" y="237"/>
                    <a:pt x="67" y="303"/>
                    <a:pt x="167" y="303"/>
                  </a:cubicBezTo>
                  <a:lnTo>
                    <a:pt x="1635" y="303"/>
                  </a:lnTo>
                  <a:cubicBezTo>
                    <a:pt x="1642" y="305"/>
                    <a:pt x="1649" y="305"/>
                    <a:pt x="1656" y="305"/>
                  </a:cubicBezTo>
                  <a:cubicBezTo>
                    <a:pt x="1795" y="305"/>
                    <a:pt x="1795" y="1"/>
                    <a:pt x="1656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4" name="Google Shape;9654;p70"/>
            <p:cNvSpPr/>
            <p:nvPr/>
          </p:nvSpPr>
          <p:spPr>
            <a:xfrm>
              <a:off x="1130417" y="3139038"/>
              <a:ext cx="32498" cy="39"/>
            </a:xfrm>
            <a:custGeom>
              <a:avLst/>
              <a:gdLst/>
              <a:ahLst/>
              <a:cxnLst/>
              <a:rect l="l" t="t" r="r" b="b"/>
              <a:pathLst>
                <a:path w="835" h="1" extrusionOk="0">
                  <a:moveTo>
                    <a:pt x="834" y="1"/>
                  </a:move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5" name="Google Shape;9655;p70"/>
            <p:cNvSpPr/>
            <p:nvPr/>
          </p:nvSpPr>
          <p:spPr>
            <a:xfrm>
              <a:off x="1125202" y="3132500"/>
              <a:ext cx="45186" cy="13155"/>
            </a:xfrm>
            <a:custGeom>
              <a:avLst/>
              <a:gdLst/>
              <a:ahLst/>
              <a:cxnLst/>
              <a:rect l="l" t="t" r="r" b="b"/>
              <a:pathLst>
                <a:path w="1161" h="338" extrusionOk="0">
                  <a:moveTo>
                    <a:pt x="991" y="0"/>
                  </a:moveTo>
                  <a:cubicBezTo>
                    <a:pt x="984" y="0"/>
                    <a:pt x="976" y="1"/>
                    <a:pt x="968" y="2"/>
                  </a:cubicBezTo>
                  <a:lnTo>
                    <a:pt x="134" y="2"/>
                  </a:lnTo>
                  <a:cubicBezTo>
                    <a:pt x="68" y="2"/>
                    <a:pt x="1" y="102"/>
                    <a:pt x="1" y="169"/>
                  </a:cubicBezTo>
                  <a:cubicBezTo>
                    <a:pt x="1" y="269"/>
                    <a:pt x="68" y="336"/>
                    <a:pt x="134" y="336"/>
                  </a:cubicBezTo>
                  <a:lnTo>
                    <a:pt x="968" y="336"/>
                  </a:lnTo>
                  <a:cubicBezTo>
                    <a:pt x="976" y="337"/>
                    <a:pt x="984" y="338"/>
                    <a:pt x="991" y="338"/>
                  </a:cubicBezTo>
                  <a:cubicBezTo>
                    <a:pt x="1161" y="338"/>
                    <a:pt x="1161" y="0"/>
                    <a:pt x="991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6" name="Google Shape;9656;p70"/>
            <p:cNvSpPr/>
            <p:nvPr/>
          </p:nvSpPr>
          <p:spPr>
            <a:xfrm>
              <a:off x="1131701" y="3093620"/>
              <a:ext cx="55850" cy="39"/>
            </a:xfrm>
            <a:custGeom>
              <a:avLst/>
              <a:gdLst/>
              <a:ahLst/>
              <a:cxnLst/>
              <a:rect l="l" t="t" r="r" b="b"/>
              <a:pathLst>
                <a:path w="1435" h="1" extrusionOk="0">
                  <a:moveTo>
                    <a:pt x="1435" y="0"/>
                  </a:move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7" name="Google Shape;9657;p70"/>
            <p:cNvSpPr/>
            <p:nvPr/>
          </p:nvSpPr>
          <p:spPr>
            <a:xfrm>
              <a:off x="1123918" y="3087042"/>
              <a:ext cx="70134" cy="13116"/>
            </a:xfrm>
            <a:custGeom>
              <a:avLst/>
              <a:gdLst/>
              <a:ahLst/>
              <a:cxnLst/>
              <a:rect l="l" t="t" r="r" b="b"/>
              <a:pathLst>
                <a:path w="1802" h="337" extrusionOk="0">
                  <a:moveTo>
                    <a:pt x="176" y="1"/>
                  </a:moveTo>
                  <a:cubicBezTo>
                    <a:pt x="1" y="1"/>
                    <a:pt x="9" y="336"/>
                    <a:pt x="201" y="336"/>
                  </a:cubicBezTo>
                  <a:lnTo>
                    <a:pt x="1635" y="336"/>
                  </a:lnTo>
                  <a:cubicBezTo>
                    <a:pt x="1735" y="336"/>
                    <a:pt x="1802" y="236"/>
                    <a:pt x="1802" y="169"/>
                  </a:cubicBezTo>
                  <a:cubicBezTo>
                    <a:pt x="1802" y="69"/>
                    <a:pt x="1735" y="3"/>
                    <a:pt x="1668" y="3"/>
                  </a:cubicBezTo>
                  <a:lnTo>
                    <a:pt x="201" y="3"/>
                  </a:lnTo>
                  <a:cubicBezTo>
                    <a:pt x="192" y="1"/>
                    <a:pt x="184" y="1"/>
                    <a:pt x="176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8" name="Google Shape;9658;p70"/>
            <p:cNvSpPr/>
            <p:nvPr/>
          </p:nvSpPr>
          <p:spPr>
            <a:xfrm>
              <a:off x="1131701" y="3046878"/>
              <a:ext cx="32498" cy="39"/>
            </a:xfrm>
            <a:custGeom>
              <a:avLst/>
              <a:gdLst/>
              <a:ahLst/>
              <a:cxnLst/>
              <a:rect l="l" t="t" r="r" b="b"/>
              <a:pathLst>
                <a:path w="835" h="1" extrusionOk="0">
                  <a:moveTo>
                    <a:pt x="835" y="1"/>
                  </a:moveTo>
                  <a:lnTo>
                    <a:pt x="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9" name="Google Shape;9659;p70"/>
            <p:cNvSpPr/>
            <p:nvPr/>
          </p:nvSpPr>
          <p:spPr>
            <a:xfrm>
              <a:off x="1125202" y="3041702"/>
              <a:ext cx="44174" cy="11715"/>
            </a:xfrm>
            <a:custGeom>
              <a:avLst/>
              <a:gdLst/>
              <a:ahLst/>
              <a:cxnLst/>
              <a:rect l="l" t="t" r="r" b="b"/>
              <a:pathLst>
                <a:path w="1135" h="301" extrusionOk="0">
                  <a:moveTo>
                    <a:pt x="168" y="0"/>
                  </a:moveTo>
                  <a:cubicBezTo>
                    <a:pt x="68" y="0"/>
                    <a:pt x="1" y="67"/>
                    <a:pt x="1" y="134"/>
                  </a:cubicBezTo>
                  <a:cubicBezTo>
                    <a:pt x="1" y="234"/>
                    <a:pt x="68" y="300"/>
                    <a:pt x="168" y="300"/>
                  </a:cubicBezTo>
                  <a:lnTo>
                    <a:pt x="1002" y="300"/>
                  </a:lnTo>
                  <a:cubicBezTo>
                    <a:pt x="1068" y="300"/>
                    <a:pt x="1135" y="234"/>
                    <a:pt x="1135" y="134"/>
                  </a:cubicBezTo>
                  <a:cubicBezTo>
                    <a:pt x="1135" y="67"/>
                    <a:pt x="1068" y="0"/>
                    <a:pt x="1002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0" name="Google Shape;9660;p70"/>
            <p:cNvSpPr/>
            <p:nvPr/>
          </p:nvSpPr>
          <p:spPr>
            <a:xfrm>
              <a:off x="1131701" y="3001459"/>
              <a:ext cx="57173" cy="39"/>
            </a:xfrm>
            <a:custGeom>
              <a:avLst/>
              <a:gdLst/>
              <a:ahLst/>
              <a:cxnLst/>
              <a:rect l="l" t="t" r="r" b="b"/>
              <a:pathLst>
                <a:path w="1469" h="1" extrusionOk="0">
                  <a:moveTo>
                    <a:pt x="1468" y="0"/>
                  </a:move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1" name="Google Shape;9661;p70"/>
            <p:cNvSpPr/>
            <p:nvPr/>
          </p:nvSpPr>
          <p:spPr>
            <a:xfrm>
              <a:off x="1125202" y="2994882"/>
              <a:ext cx="69900" cy="13155"/>
            </a:xfrm>
            <a:custGeom>
              <a:avLst/>
              <a:gdLst/>
              <a:ahLst/>
              <a:cxnLst/>
              <a:rect l="l" t="t" r="r" b="b"/>
              <a:pathLst>
                <a:path w="1796" h="338" extrusionOk="0">
                  <a:moveTo>
                    <a:pt x="1655" y="0"/>
                  </a:moveTo>
                  <a:cubicBezTo>
                    <a:pt x="1648" y="0"/>
                    <a:pt x="1642" y="1"/>
                    <a:pt x="1635" y="2"/>
                  </a:cubicBezTo>
                  <a:lnTo>
                    <a:pt x="168" y="2"/>
                  </a:lnTo>
                  <a:cubicBezTo>
                    <a:pt x="68" y="2"/>
                    <a:pt x="1" y="69"/>
                    <a:pt x="1" y="169"/>
                  </a:cubicBezTo>
                  <a:cubicBezTo>
                    <a:pt x="1" y="236"/>
                    <a:pt x="68" y="336"/>
                    <a:pt x="168" y="336"/>
                  </a:cubicBezTo>
                  <a:lnTo>
                    <a:pt x="1635" y="336"/>
                  </a:lnTo>
                  <a:cubicBezTo>
                    <a:pt x="1642" y="337"/>
                    <a:pt x="1648" y="338"/>
                    <a:pt x="1655" y="338"/>
                  </a:cubicBezTo>
                  <a:cubicBezTo>
                    <a:pt x="1796" y="338"/>
                    <a:pt x="1796" y="0"/>
                    <a:pt x="1655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2" name="Google Shape;9662;p70"/>
            <p:cNvSpPr/>
            <p:nvPr/>
          </p:nvSpPr>
          <p:spPr>
            <a:xfrm>
              <a:off x="1131701" y="2956002"/>
              <a:ext cx="32498" cy="39"/>
            </a:xfrm>
            <a:custGeom>
              <a:avLst/>
              <a:gdLst/>
              <a:ahLst/>
              <a:cxnLst/>
              <a:rect l="l" t="t" r="r" b="b"/>
              <a:pathLst>
                <a:path w="835" h="1" extrusionOk="0">
                  <a:moveTo>
                    <a:pt x="835" y="1"/>
                  </a:moveTo>
                  <a:lnTo>
                    <a:pt x="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3" name="Google Shape;9663;p70"/>
            <p:cNvSpPr/>
            <p:nvPr/>
          </p:nvSpPr>
          <p:spPr>
            <a:xfrm>
              <a:off x="1125202" y="2949502"/>
              <a:ext cx="45497" cy="11754"/>
            </a:xfrm>
            <a:custGeom>
              <a:avLst/>
              <a:gdLst/>
              <a:ahLst/>
              <a:cxnLst/>
              <a:rect l="l" t="t" r="r" b="b"/>
              <a:pathLst>
                <a:path w="1169" h="302" extrusionOk="0">
                  <a:moveTo>
                    <a:pt x="168" y="1"/>
                  </a:moveTo>
                  <a:cubicBezTo>
                    <a:pt x="101" y="1"/>
                    <a:pt x="34" y="68"/>
                    <a:pt x="34" y="134"/>
                  </a:cubicBezTo>
                  <a:cubicBezTo>
                    <a:pt x="1" y="234"/>
                    <a:pt x="101" y="301"/>
                    <a:pt x="168" y="301"/>
                  </a:cubicBezTo>
                  <a:lnTo>
                    <a:pt x="1002" y="301"/>
                  </a:lnTo>
                  <a:cubicBezTo>
                    <a:pt x="1102" y="301"/>
                    <a:pt x="1168" y="234"/>
                    <a:pt x="1168" y="134"/>
                  </a:cubicBezTo>
                  <a:cubicBezTo>
                    <a:pt x="1168" y="68"/>
                    <a:pt x="1102" y="1"/>
                    <a:pt x="1002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4" name="Google Shape;9664;p70"/>
            <p:cNvSpPr/>
            <p:nvPr/>
          </p:nvSpPr>
          <p:spPr>
            <a:xfrm>
              <a:off x="1131701" y="2909260"/>
              <a:ext cx="57173" cy="39"/>
            </a:xfrm>
            <a:custGeom>
              <a:avLst/>
              <a:gdLst/>
              <a:ahLst/>
              <a:cxnLst/>
              <a:rect l="l" t="t" r="r" b="b"/>
              <a:pathLst>
                <a:path w="1469" h="1" extrusionOk="0">
                  <a:moveTo>
                    <a:pt x="1468" y="1"/>
                  </a:moveTo>
                  <a:lnTo>
                    <a:pt x="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5" name="Google Shape;9665;p70"/>
            <p:cNvSpPr/>
            <p:nvPr/>
          </p:nvSpPr>
          <p:spPr>
            <a:xfrm>
              <a:off x="1126525" y="2902761"/>
              <a:ext cx="68849" cy="13038"/>
            </a:xfrm>
            <a:custGeom>
              <a:avLst/>
              <a:gdLst/>
              <a:ahLst/>
              <a:cxnLst/>
              <a:rect l="l" t="t" r="r" b="b"/>
              <a:pathLst>
                <a:path w="1769" h="335" extrusionOk="0">
                  <a:moveTo>
                    <a:pt x="134" y="1"/>
                  </a:moveTo>
                  <a:cubicBezTo>
                    <a:pt x="67" y="1"/>
                    <a:pt x="0" y="101"/>
                    <a:pt x="0" y="168"/>
                  </a:cubicBezTo>
                  <a:cubicBezTo>
                    <a:pt x="0" y="268"/>
                    <a:pt x="67" y="335"/>
                    <a:pt x="134" y="335"/>
                  </a:cubicBezTo>
                  <a:lnTo>
                    <a:pt x="1601" y="335"/>
                  </a:lnTo>
                  <a:cubicBezTo>
                    <a:pt x="1701" y="335"/>
                    <a:pt x="1768" y="268"/>
                    <a:pt x="1768" y="168"/>
                  </a:cubicBezTo>
                  <a:cubicBezTo>
                    <a:pt x="1768" y="101"/>
                    <a:pt x="1701" y="1"/>
                    <a:pt x="1601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6" name="Google Shape;9666;p70"/>
            <p:cNvSpPr/>
            <p:nvPr/>
          </p:nvSpPr>
          <p:spPr>
            <a:xfrm>
              <a:off x="1132986" y="2863842"/>
              <a:ext cx="31214" cy="39"/>
            </a:xfrm>
            <a:custGeom>
              <a:avLst/>
              <a:gdLst/>
              <a:ahLst/>
              <a:cxnLst/>
              <a:rect l="l" t="t" r="r" b="b"/>
              <a:pathLst>
                <a:path w="802" h="1" extrusionOk="0">
                  <a:moveTo>
                    <a:pt x="802" y="0"/>
                  </a:move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7" name="Google Shape;9667;p70"/>
            <p:cNvSpPr/>
            <p:nvPr/>
          </p:nvSpPr>
          <p:spPr>
            <a:xfrm>
              <a:off x="1125552" y="2857264"/>
              <a:ext cx="45147" cy="11871"/>
            </a:xfrm>
            <a:custGeom>
              <a:avLst/>
              <a:gdLst/>
              <a:ahLst/>
              <a:cxnLst/>
              <a:rect l="l" t="t" r="r" b="b"/>
              <a:pathLst>
                <a:path w="1160" h="305" extrusionOk="0">
                  <a:moveTo>
                    <a:pt x="167" y="0"/>
                  </a:moveTo>
                  <a:cubicBezTo>
                    <a:pt x="0" y="0"/>
                    <a:pt x="0" y="305"/>
                    <a:pt x="167" y="305"/>
                  </a:cubicBezTo>
                  <a:cubicBezTo>
                    <a:pt x="175" y="305"/>
                    <a:pt x="183" y="304"/>
                    <a:pt x="192" y="303"/>
                  </a:cubicBezTo>
                  <a:lnTo>
                    <a:pt x="1026" y="303"/>
                  </a:lnTo>
                  <a:cubicBezTo>
                    <a:pt x="1093" y="303"/>
                    <a:pt x="1159" y="236"/>
                    <a:pt x="1159" y="169"/>
                  </a:cubicBezTo>
                  <a:cubicBezTo>
                    <a:pt x="1159" y="69"/>
                    <a:pt x="1093" y="2"/>
                    <a:pt x="1026" y="2"/>
                  </a:cubicBezTo>
                  <a:lnTo>
                    <a:pt x="192" y="2"/>
                  </a:lnTo>
                  <a:cubicBezTo>
                    <a:pt x="183" y="1"/>
                    <a:pt x="175" y="0"/>
                    <a:pt x="167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8" name="Google Shape;9668;p70"/>
            <p:cNvSpPr/>
            <p:nvPr/>
          </p:nvSpPr>
          <p:spPr>
            <a:xfrm>
              <a:off x="1132986" y="2817100"/>
              <a:ext cx="57173" cy="39"/>
            </a:xfrm>
            <a:custGeom>
              <a:avLst/>
              <a:gdLst/>
              <a:ahLst/>
              <a:cxnLst/>
              <a:rect l="l" t="t" r="r" b="b"/>
              <a:pathLst>
                <a:path w="1469" h="1" extrusionOk="0">
                  <a:moveTo>
                    <a:pt x="1469" y="0"/>
                  </a:move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9" name="Google Shape;9669;p70"/>
            <p:cNvSpPr/>
            <p:nvPr/>
          </p:nvSpPr>
          <p:spPr>
            <a:xfrm>
              <a:off x="1126525" y="2811885"/>
              <a:ext cx="70134" cy="11754"/>
            </a:xfrm>
            <a:custGeom>
              <a:avLst/>
              <a:gdLst/>
              <a:ahLst/>
              <a:cxnLst/>
              <a:rect l="l" t="t" r="r" b="b"/>
              <a:pathLst>
                <a:path w="1802" h="302" extrusionOk="0">
                  <a:moveTo>
                    <a:pt x="167" y="1"/>
                  </a:moveTo>
                  <a:cubicBezTo>
                    <a:pt x="67" y="1"/>
                    <a:pt x="0" y="68"/>
                    <a:pt x="0" y="134"/>
                  </a:cubicBezTo>
                  <a:cubicBezTo>
                    <a:pt x="0" y="234"/>
                    <a:pt x="67" y="301"/>
                    <a:pt x="167" y="301"/>
                  </a:cubicBezTo>
                  <a:lnTo>
                    <a:pt x="1635" y="301"/>
                  </a:lnTo>
                  <a:cubicBezTo>
                    <a:pt x="1801" y="268"/>
                    <a:pt x="1801" y="1"/>
                    <a:pt x="1635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0" name="Google Shape;9670;p70"/>
            <p:cNvSpPr/>
            <p:nvPr/>
          </p:nvSpPr>
          <p:spPr>
            <a:xfrm>
              <a:off x="1132986" y="2771642"/>
              <a:ext cx="32498" cy="39"/>
            </a:xfrm>
            <a:custGeom>
              <a:avLst/>
              <a:gdLst/>
              <a:ahLst/>
              <a:cxnLst/>
              <a:rect l="l" t="t" r="r" b="b"/>
              <a:pathLst>
                <a:path w="835" h="1" extrusionOk="0">
                  <a:moveTo>
                    <a:pt x="835" y="1"/>
                  </a:moveTo>
                  <a:lnTo>
                    <a:pt x="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1" name="Google Shape;9671;p70"/>
            <p:cNvSpPr/>
            <p:nvPr/>
          </p:nvSpPr>
          <p:spPr>
            <a:xfrm>
              <a:off x="1126525" y="2765182"/>
              <a:ext cx="45459" cy="12999"/>
            </a:xfrm>
            <a:custGeom>
              <a:avLst/>
              <a:gdLst/>
              <a:ahLst/>
              <a:cxnLst/>
              <a:rect l="l" t="t" r="r" b="b"/>
              <a:pathLst>
                <a:path w="1168" h="334" extrusionOk="0">
                  <a:moveTo>
                    <a:pt x="167" y="0"/>
                  </a:moveTo>
                  <a:cubicBezTo>
                    <a:pt x="100" y="0"/>
                    <a:pt x="0" y="67"/>
                    <a:pt x="0" y="167"/>
                  </a:cubicBezTo>
                  <a:cubicBezTo>
                    <a:pt x="0" y="234"/>
                    <a:pt x="67" y="334"/>
                    <a:pt x="167" y="334"/>
                  </a:cubicBezTo>
                  <a:lnTo>
                    <a:pt x="1001" y="334"/>
                  </a:lnTo>
                  <a:cubicBezTo>
                    <a:pt x="1101" y="334"/>
                    <a:pt x="1168" y="234"/>
                    <a:pt x="1168" y="167"/>
                  </a:cubicBezTo>
                  <a:cubicBezTo>
                    <a:pt x="1168" y="67"/>
                    <a:pt x="1101" y="0"/>
                    <a:pt x="1001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2" name="Google Shape;9672;p70"/>
            <p:cNvSpPr/>
            <p:nvPr/>
          </p:nvSpPr>
          <p:spPr>
            <a:xfrm>
              <a:off x="1132986" y="2726224"/>
              <a:ext cx="57173" cy="39"/>
            </a:xfrm>
            <a:custGeom>
              <a:avLst/>
              <a:gdLst/>
              <a:ahLst/>
              <a:cxnLst/>
              <a:rect l="l" t="t" r="r" b="b"/>
              <a:pathLst>
                <a:path w="1469" h="1" extrusionOk="0">
                  <a:moveTo>
                    <a:pt x="1469" y="0"/>
                  </a:move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3" name="Google Shape;9673;p70"/>
            <p:cNvSpPr/>
            <p:nvPr/>
          </p:nvSpPr>
          <p:spPr>
            <a:xfrm>
              <a:off x="1127809" y="2719724"/>
              <a:ext cx="68849" cy="11715"/>
            </a:xfrm>
            <a:custGeom>
              <a:avLst/>
              <a:gdLst/>
              <a:ahLst/>
              <a:cxnLst/>
              <a:rect l="l" t="t" r="r" b="b"/>
              <a:pathLst>
                <a:path w="1769" h="301" extrusionOk="0">
                  <a:moveTo>
                    <a:pt x="134" y="1"/>
                  </a:moveTo>
                  <a:cubicBezTo>
                    <a:pt x="67" y="1"/>
                    <a:pt x="1" y="67"/>
                    <a:pt x="1" y="167"/>
                  </a:cubicBezTo>
                  <a:cubicBezTo>
                    <a:pt x="1" y="234"/>
                    <a:pt x="67" y="301"/>
                    <a:pt x="134" y="301"/>
                  </a:cubicBezTo>
                  <a:lnTo>
                    <a:pt x="1602" y="301"/>
                  </a:lnTo>
                  <a:cubicBezTo>
                    <a:pt x="1702" y="301"/>
                    <a:pt x="1768" y="234"/>
                    <a:pt x="1768" y="167"/>
                  </a:cubicBezTo>
                  <a:cubicBezTo>
                    <a:pt x="1768" y="67"/>
                    <a:pt x="1702" y="1"/>
                    <a:pt x="1602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4" name="Google Shape;9674;p70"/>
            <p:cNvSpPr/>
            <p:nvPr/>
          </p:nvSpPr>
          <p:spPr>
            <a:xfrm>
              <a:off x="1134309" y="2679482"/>
              <a:ext cx="31175" cy="39"/>
            </a:xfrm>
            <a:custGeom>
              <a:avLst/>
              <a:gdLst/>
              <a:ahLst/>
              <a:cxnLst/>
              <a:rect l="l" t="t" r="r" b="b"/>
              <a:pathLst>
                <a:path w="801" h="1" extrusionOk="0">
                  <a:moveTo>
                    <a:pt x="801" y="1"/>
                  </a:move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5" name="Google Shape;9675;p70"/>
            <p:cNvSpPr/>
            <p:nvPr/>
          </p:nvSpPr>
          <p:spPr>
            <a:xfrm>
              <a:off x="1127809" y="2672983"/>
              <a:ext cx="44174" cy="13038"/>
            </a:xfrm>
            <a:custGeom>
              <a:avLst/>
              <a:gdLst/>
              <a:ahLst/>
              <a:cxnLst/>
              <a:rect l="l" t="t" r="r" b="b"/>
              <a:pathLst>
                <a:path w="1135" h="335" extrusionOk="0">
                  <a:moveTo>
                    <a:pt x="167" y="1"/>
                  </a:moveTo>
                  <a:cubicBezTo>
                    <a:pt x="67" y="1"/>
                    <a:pt x="1" y="67"/>
                    <a:pt x="1" y="168"/>
                  </a:cubicBezTo>
                  <a:cubicBezTo>
                    <a:pt x="1" y="268"/>
                    <a:pt x="67" y="334"/>
                    <a:pt x="167" y="334"/>
                  </a:cubicBezTo>
                  <a:lnTo>
                    <a:pt x="1001" y="334"/>
                  </a:lnTo>
                  <a:cubicBezTo>
                    <a:pt x="1068" y="334"/>
                    <a:pt x="1135" y="268"/>
                    <a:pt x="1135" y="168"/>
                  </a:cubicBezTo>
                  <a:cubicBezTo>
                    <a:pt x="1135" y="101"/>
                    <a:pt x="1068" y="1"/>
                    <a:pt x="1001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6" name="Google Shape;9676;p70"/>
            <p:cNvSpPr/>
            <p:nvPr/>
          </p:nvSpPr>
          <p:spPr>
            <a:xfrm>
              <a:off x="1134309" y="2634064"/>
              <a:ext cx="57173" cy="39"/>
            </a:xfrm>
            <a:custGeom>
              <a:avLst/>
              <a:gdLst/>
              <a:ahLst/>
              <a:cxnLst/>
              <a:rect l="l" t="t" r="r" b="b"/>
              <a:pathLst>
                <a:path w="1469" h="1" extrusionOk="0">
                  <a:moveTo>
                    <a:pt x="1468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7" name="Google Shape;9677;p70"/>
            <p:cNvSpPr/>
            <p:nvPr/>
          </p:nvSpPr>
          <p:spPr>
            <a:xfrm>
              <a:off x="1127809" y="2627486"/>
              <a:ext cx="69861" cy="11871"/>
            </a:xfrm>
            <a:custGeom>
              <a:avLst/>
              <a:gdLst/>
              <a:ahLst/>
              <a:cxnLst/>
              <a:rect l="l" t="t" r="r" b="b"/>
              <a:pathLst>
                <a:path w="1795" h="305" extrusionOk="0">
                  <a:moveTo>
                    <a:pt x="1656" y="0"/>
                  </a:moveTo>
                  <a:cubicBezTo>
                    <a:pt x="1649" y="0"/>
                    <a:pt x="1642" y="1"/>
                    <a:pt x="1635" y="2"/>
                  </a:cubicBezTo>
                  <a:lnTo>
                    <a:pt x="167" y="2"/>
                  </a:lnTo>
                  <a:cubicBezTo>
                    <a:pt x="67" y="2"/>
                    <a:pt x="1" y="69"/>
                    <a:pt x="1" y="169"/>
                  </a:cubicBezTo>
                  <a:cubicBezTo>
                    <a:pt x="1" y="236"/>
                    <a:pt x="67" y="302"/>
                    <a:pt x="167" y="302"/>
                  </a:cubicBezTo>
                  <a:lnTo>
                    <a:pt x="1635" y="302"/>
                  </a:lnTo>
                  <a:cubicBezTo>
                    <a:pt x="1642" y="304"/>
                    <a:pt x="1649" y="305"/>
                    <a:pt x="1656" y="305"/>
                  </a:cubicBezTo>
                  <a:cubicBezTo>
                    <a:pt x="1795" y="305"/>
                    <a:pt x="1795" y="0"/>
                    <a:pt x="1656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8" name="Google Shape;9678;p70"/>
            <p:cNvSpPr/>
            <p:nvPr/>
          </p:nvSpPr>
          <p:spPr>
            <a:xfrm>
              <a:off x="1134309" y="2587322"/>
              <a:ext cx="32498" cy="39"/>
            </a:xfrm>
            <a:custGeom>
              <a:avLst/>
              <a:gdLst/>
              <a:ahLst/>
              <a:cxnLst/>
              <a:rect l="l" t="t" r="r" b="b"/>
              <a:pathLst>
                <a:path w="835" h="1" extrusionOk="0">
                  <a:moveTo>
                    <a:pt x="834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9" name="Google Shape;9679;p70"/>
            <p:cNvSpPr/>
            <p:nvPr/>
          </p:nvSpPr>
          <p:spPr>
            <a:xfrm>
              <a:off x="1126525" y="2580822"/>
              <a:ext cx="46782" cy="12999"/>
            </a:xfrm>
            <a:custGeom>
              <a:avLst/>
              <a:gdLst/>
              <a:ahLst/>
              <a:cxnLst/>
              <a:rect l="l" t="t" r="r" b="b"/>
              <a:pathLst>
                <a:path w="1202" h="334" extrusionOk="0">
                  <a:moveTo>
                    <a:pt x="200" y="0"/>
                  </a:moveTo>
                  <a:cubicBezTo>
                    <a:pt x="0" y="0"/>
                    <a:pt x="0" y="334"/>
                    <a:pt x="200" y="334"/>
                  </a:cubicBezTo>
                  <a:lnTo>
                    <a:pt x="1034" y="334"/>
                  </a:lnTo>
                  <a:cubicBezTo>
                    <a:pt x="1134" y="334"/>
                    <a:pt x="1201" y="267"/>
                    <a:pt x="1201" y="167"/>
                  </a:cubicBezTo>
                  <a:cubicBezTo>
                    <a:pt x="1201" y="110"/>
                    <a:pt x="1151" y="27"/>
                    <a:pt x="1073" y="27"/>
                  </a:cubicBezTo>
                  <a:cubicBezTo>
                    <a:pt x="1061" y="27"/>
                    <a:pt x="1048" y="29"/>
                    <a:pt x="1034" y="34"/>
                  </a:cubicBezTo>
                  <a:lnTo>
                    <a:pt x="200" y="3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0" name="Google Shape;9680;p70"/>
            <p:cNvSpPr/>
            <p:nvPr/>
          </p:nvSpPr>
          <p:spPr>
            <a:xfrm>
              <a:off x="1134309" y="2541865"/>
              <a:ext cx="57173" cy="39"/>
            </a:xfrm>
            <a:custGeom>
              <a:avLst/>
              <a:gdLst/>
              <a:ahLst/>
              <a:cxnLst/>
              <a:rect l="l" t="t" r="r" b="b"/>
              <a:pathLst>
                <a:path w="1469" h="1" extrusionOk="0">
                  <a:moveTo>
                    <a:pt x="1468" y="1"/>
                  </a:move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1" name="Google Shape;9681;p70"/>
            <p:cNvSpPr/>
            <p:nvPr/>
          </p:nvSpPr>
          <p:spPr>
            <a:xfrm>
              <a:off x="1127809" y="2535287"/>
              <a:ext cx="71107" cy="11910"/>
            </a:xfrm>
            <a:custGeom>
              <a:avLst/>
              <a:gdLst/>
              <a:ahLst/>
              <a:cxnLst/>
              <a:rect l="l" t="t" r="r" b="b"/>
              <a:pathLst>
                <a:path w="1827" h="306" extrusionOk="0">
                  <a:moveTo>
                    <a:pt x="1660" y="1"/>
                  </a:moveTo>
                  <a:cubicBezTo>
                    <a:pt x="1652" y="1"/>
                    <a:pt x="1644" y="1"/>
                    <a:pt x="1635" y="3"/>
                  </a:cubicBezTo>
                  <a:lnTo>
                    <a:pt x="167" y="3"/>
                  </a:lnTo>
                  <a:cubicBezTo>
                    <a:pt x="101" y="3"/>
                    <a:pt x="34" y="70"/>
                    <a:pt x="34" y="170"/>
                  </a:cubicBezTo>
                  <a:cubicBezTo>
                    <a:pt x="1" y="236"/>
                    <a:pt x="101" y="303"/>
                    <a:pt x="167" y="303"/>
                  </a:cubicBezTo>
                  <a:lnTo>
                    <a:pt x="1635" y="303"/>
                  </a:lnTo>
                  <a:cubicBezTo>
                    <a:pt x="1644" y="305"/>
                    <a:pt x="1652" y="305"/>
                    <a:pt x="1660" y="305"/>
                  </a:cubicBezTo>
                  <a:cubicBezTo>
                    <a:pt x="1827" y="305"/>
                    <a:pt x="1827" y="1"/>
                    <a:pt x="1660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2" name="Google Shape;9682;p70"/>
            <p:cNvSpPr/>
            <p:nvPr/>
          </p:nvSpPr>
          <p:spPr>
            <a:xfrm>
              <a:off x="1134309" y="2495123"/>
              <a:ext cx="32498" cy="1362"/>
            </a:xfrm>
            <a:custGeom>
              <a:avLst/>
              <a:gdLst/>
              <a:ahLst/>
              <a:cxnLst/>
              <a:rect l="l" t="t" r="r" b="b"/>
              <a:pathLst>
                <a:path w="835" h="35" extrusionOk="0">
                  <a:moveTo>
                    <a:pt x="834" y="34"/>
                  </a:move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3" name="Google Shape;9683;p70"/>
            <p:cNvSpPr/>
            <p:nvPr/>
          </p:nvSpPr>
          <p:spPr>
            <a:xfrm>
              <a:off x="1129094" y="2489947"/>
              <a:ext cx="46782" cy="11715"/>
            </a:xfrm>
            <a:custGeom>
              <a:avLst/>
              <a:gdLst/>
              <a:ahLst/>
              <a:cxnLst/>
              <a:rect l="l" t="t" r="r" b="b"/>
              <a:pathLst>
                <a:path w="1202" h="301" extrusionOk="0">
                  <a:moveTo>
                    <a:pt x="134" y="0"/>
                  </a:moveTo>
                  <a:cubicBezTo>
                    <a:pt x="68" y="0"/>
                    <a:pt x="1" y="67"/>
                    <a:pt x="1" y="167"/>
                  </a:cubicBezTo>
                  <a:cubicBezTo>
                    <a:pt x="1" y="234"/>
                    <a:pt x="68" y="301"/>
                    <a:pt x="134" y="301"/>
                  </a:cubicBezTo>
                  <a:lnTo>
                    <a:pt x="968" y="301"/>
                  </a:lnTo>
                  <a:cubicBezTo>
                    <a:pt x="1202" y="301"/>
                    <a:pt x="1202" y="0"/>
                    <a:pt x="968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4" name="Google Shape;9684;p70"/>
            <p:cNvSpPr/>
            <p:nvPr/>
          </p:nvSpPr>
          <p:spPr>
            <a:xfrm>
              <a:off x="1135593" y="2449704"/>
              <a:ext cx="57173" cy="39"/>
            </a:xfrm>
            <a:custGeom>
              <a:avLst/>
              <a:gdLst/>
              <a:ahLst/>
              <a:cxnLst/>
              <a:rect l="l" t="t" r="r" b="b"/>
              <a:pathLst>
                <a:path w="1469" h="1" extrusionOk="0">
                  <a:moveTo>
                    <a:pt x="1468" y="0"/>
                  </a:move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5" name="Google Shape;9685;p70"/>
            <p:cNvSpPr/>
            <p:nvPr/>
          </p:nvSpPr>
          <p:spPr>
            <a:xfrm>
              <a:off x="1128121" y="2443127"/>
              <a:ext cx="69822" cy="13194"/>
            </a:xfrm>
            <a:custGeom>
              <a:avLst/>
              <a:gdLst/>
              <a:ahLst/>
              <a:cxnLst/>
              <a:rect l="l" t="t" r="r" b="b"/>
              <a:pathLst>
                <a:path w="1794" h="339" extrusionOk="0">
                  <a:moveTo>
                    <a:pt x="170" y="1"/>
                  </a:moveTo>
                  <a:cubicBezTo>
                    <a:pt x="0" y="1"/>
                    <a:pt x="0" y="338"/>
                    <a:pt x="170" y="338"/>
                  </a:cubicBezTo>
                  <a:cubicBezTo>
                    <a:pt x="177" y="338"/>
                    <a:pt x="185" y="337"/>
                    <a:pt x="193" y="336"/>
                  </a:cubicBezTo>
                  <a:lnTo>
                    <a:pt x="1660" y="336"/>
                  </a:lnTo>
                  <a:cubicBezTo>
                    <a:pt x="1727" y="336"/>
                    <a:pt x="1794" y="269"/>
                    <a:pt x="1794" y="169"/>
                  </a:cubicBezTo>
                  <a:cubicBezTo>
                    <a:pt x="1794" y="103"/>
                    <a:pt x="1727" y="3"/>
                    <a:pt x="1660" y="3"/>
                  </a:cubicBezTo>
                  <a:lnTo>
                    <a:pt x="193" y="3"/>
                  </a:lnTo>
                  <a:cubicBezTo>
                    <a:pt x="185" y="1"/>
                    <a:pt x="177" y="1"/>
                    <a:pt x="170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6" name="Google Shape;9686;p70"/>
            <p:cNvSpPr/>
            <p:nvPr/>
          </p:nvSpPr>
          <p:spPr>
            <a:xfrm>
              <a:off x="1135593" y="2404247"/>
              <a:ext cx="32498" cy="39"/>
            </a:xfrm>
            <a:custGeom>
              <a:avLst/>
              <a:gdLst/>
              <a:ahLst/>
              <a:cxnLst/>
              <a:rect l="l" t="t" r="r" b="b"/>
              <a:pathLst>
                <a:path w="835" h="1" extrusionOk="0">
                  <a:moveTo>
                    <a:pt x="835" y="1"/>
                  </a:moveTo>
                  <a:lnTo>
                    <a:pt x="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7" name="Google Shape;9687;p70"/>
            <p:cNvSpPr/>
            <p:nvPr/>
          </p:nvSpPr>
          <p:spPr>
            <a:xfrm>
              <a:off x="1129094" y="2397786"/>
              <a:ext cx="45497" cy="11715"/>
            </a:xfrm>
            <a:custGeom>
              <a:avLst/>
              <a:gdLst/>
              <a:ahLst/>
              <a:cxnLst/>
              <a:rect l="l" t="t" r="r" b="b"/>
              <a:pathLst>
                <a:path w="1169" h="301" extrusionOk="0">
                  <a:moveTo>
                    <a:pt x="168" y="0"/>
                  </a:moveTo>
                  <a:cubicBezTo>
                    <a:pt x="68" y="0"/>
                    <a:pt x="1" y="67"/>
                    <a:pt x="1" y="167"/>
                  </a:cubicBezTo>
                  <a:cubicBezTo>
                    <a:pt x="1" y="234"/>
                    <a:pt x="68" y="300"/>
                    <a:pt x="168" y="300"/>
                  </a:cubicBezTo>
                  <a:lnTo>
                    <a:pt x="1002" y="300"/>
                  </a:lnTo>
                  <a:cubicBezTo>
                    <a:pt x="1068" y="300"/>
                    <a:pt x="1135" y="234"/>
                    <a:pt x="1168" y="167"/>
                  </a:cubicBezTo>
                  <a:cubicBezTo>
                    <a:pt x="1168" y="67"/>
                    <a:pt x="1068" y="0"/>
                    <a:pt x="1002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8" name="Google Shape;9688;p70"/>
            <p:cNvSpPr/>
            <p:nvPr/>
          </p:nvSpPr>
          <p:spPr>
            <a:xfrm>
              <a:off x="1135593" y="2357505"/>
              <a:ext cx="57173" cy="1362"/>
            </a:xfrm>
            <a:custGeom>
              <a:avLst/>
              <a:gdLst/>
              <a:ahLst/>
              <a:cxnLst/>
              <a:rect l="l" t="t" r="r" b="b"/>
              <a:pathLst>
                <a:path w="1469" h="35" extrusionOk="0">
                  <a:moveTo>
                    <a:pt x="1468" y="34"/>
                  </a:moveTo>
                  <a:lnTo>
                    <a:pt x="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9" name="Google Shape;9689;p70"/>
            <p:cNvSpPr/>
            <p:nvPr/>
          </p:nvSpPr>
          <p:spPr>
            <a:xfrm>
              <a:off x="1129094" y="2352056"/>
              <a:ext cx="70173" cy="11987"/>
            </a:xfrm>
            <a:custGeom>
              <a:avLst/>
              <a:gdLst/>
              <a:ahLst/>
              <a:cxnLst/>
              <a:rect l="l" t="t" r="r" b="b"/>
              <a:pathLst>
                <a:path w="1803" h="308" extrusionOk="0">
                  <a:moveTo>
                    <a:pt x="139" y="1"/>
                  </a:moveTo>
                  <a:cubicBezTo>
                    <a:pt x="75" y="1"/>
                    <a:pt x="1" y="83"/>
                    <a:pt x="1" y="141"/>
                  </a:cubicBezTo>
                  <a:cubicBezTo>
                    <a:pt x="1" y="241"/>
                    <a:pt x="68" y="308"/>
                    <a:pt x="168" y="308"/>
                  </a:cubicBezTo>
                  <a:lnTo>
                    <a:pt x="1635" y="308"/>
                  </a:lnTo>
                  <a:cubicBezTo>
                    <a:pt x="1735" y="308"/>
                    <a:pt x="1802" y="241"/>
                    <a:pt x="1802" y="141"/>
                  </a:cubicBezTo>
                  <a:cubicBezTo>
                    <a:pt x="1802" y="74"/>
                    <a:pt x="1735" y="8"/>
                    <a:pt x="1635" y="8"/>
                  </a:cubicBezTo>
                  <a:lnTo>
                    <a:pt x="168" y="8"/>
                  </a:lnTo>
                  <a:cubicBezTo>
                    <a:pt x="159" y="3"/>
                    <a:pt x="149" y="1"/>
                    <a:pt x="139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0" name="Google Shape;9690;p70"/>
            <p:cNvSpPr/>
            <p:nvPr/>
          </p:nvSpPr>
          <p:spPr>
            <a:xfrm>
              <a:off x="1135593" y="2312087"/>
              <a:ext cx="32498" cy="39"/>
            </a:xfrm>
            <a:custGeom>
              <a:avLst/>
              <a:gdLst/>
              <a:ahLst/>
              <a:cxnLst/>
              <a:rect l="l" t="t" r="r" b="b"/>
              <a:pathLst>
                <a:path w="835" h="1" extrusionOk="0">
                  <a:moveTo>
                    <a:pt x="835" y="0"/>
                  </a:move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1" name="Google Shape;9691;p70"/>
            <p:cNvSpPr/>
            <p:nvPr/>
          </p:nvSpPr>
          <p:spPr>
            <a:xfrm>
              <a:off x="1130417" y="2305587"/>
              <a:ext cx="46782" cy="13038"/>
            </a:xfrm>
            <a:custGeom>
              <a:avLst/>
              <a:gdLst/>
              <a:ahLst/>
              <a:cxnLst/>
              <a:rect l="l" t="t" r="r" b="b"/>
              <a:pathLst>
                <a:path w="1202" h="335" extrusionOk="0">
                  <a:moveTo>
                    <a:pt x="134" y="1"/>
                  </a:moveTo>
                  <a:cubicBezTo>
                    <a:pt x="67" y="1"/>
                    <a:pt x="0" y="67"/>
                    <a:pt x="0" y="167"/>
                  </a:cubicBezTo>
                  <a:cubicBezTo>
                    <a:pt x="0" y="267"/>
                    <a:pt x="67" y="334"/>
                    <a:pt x="134" y="334"/>
                  </a:cubicBezTo>
                  <a:lnTo>
                    <a:pt x="968" y="334"/>
                  </a:lnTo>
                  <a:cubicBezTo>
                    <a:pt x="1201" y="334"/>
                    <a:pt x="1201" y="1"/>
                    <a:pt x="968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2" name="Google Shape;9692;p70"/>
            <p:cNvSpPr/>
            <p:nvPr/>
          </p:nvSpPr>
          <p:spPr>
            <a:xfrm>
              <a:off x="1136916" y="2265345"/>
              <a:ext cx="57135" cy="1323"/>
            </a:xfrm>
            <a:custGeom>
              <a:avLst/>
              <a:gdLst/>
              <a:ahLst/>
              <a:cxnLst/>
              <a:rect l="l" t="t" r="r" b="b"/>
              <a:pathLst>
                <a:path w="1468" h="34" extrusionOk="0">
                  <a:moveTo>
                    <a:pt x="1468" y="34"/>
                  </a:move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3" name="Google Shape;9693;p70"/>
            <p:cNvSpPr/>
            <p:nvPr/>
          </p:nvSpPr>
          <p:spPr>
            <a:xfrm>
              <a:off x="1130417" y="2260169"/>
              <a:ext cx="68849" cy="11715"/>
            </a:xfrm>
            <a:custGeom>
              <a:avLst/>
              <a:gdLst/>
              <a:ahLst/>
              <a:cxnLst/>
              <a:rect l="l" t="t" r="r" b="b"/>
              <a:pathLst>
                <a:path w="1769" h="301" extrusionOk="0">
                  <a:moveTo>
                    <a:pt x="167" y="0"/>
                  </a:moveTo>
                  <a:cubicBezTo>
                    <a:pt x="67" y="0"/>
                    <a:pt x="0" y="67"/>
                    <a:pt x="0" y="134"/>
                  </a:cubicBezTo>
                  <a:cubicBezTo>
                    <a:pt x="0" y="234"/>
                    <a:pt x="67" y="300"/>
                    <a:pt x="167" y="300"/>
                  </a:cubicBezTo>
                  <a:lnTo>
                    <a:pt x="1635" y="300"/>
                  </a:lnTo>
                  <a:cubicBezTo>
                    <a:pt x="1701" y="300"/>
                    <a:pt x="1768" y="234"/>
                    <a:pt x="1768" y="134"/>
                  </a:cubicBezTo>
                  <a:cubicBezTo>
                    <a:pt x="1768" y="67"/>
                    <a:pt x="1701" y="0"/>
                    <a:pt x="1635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4" name="Google Shape;9694;p70"/>
            <p:cNvSpPr/>
            <p:nvPr/>
          </p:nvSpPr>
          <p:spPr>
            <a:xfrm>
              <a:off x="1136916" y="2219926"/>
              <a:ext cx="32459" cy="39"/>
            </a:xfrm>
            <a:custGeom>
              <a:avLst/>
              <a:gdLst/>
              <a:ahLst/>
              <a:cxnLst/>
              <a:rect l="l" t="t" r="r" b="b"/>
              <a:pathLst>
                <a:path w="834" h="1" extrusionOk="0">
                  <a:moveTo>
                    <a:pt x="834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5" name="Google Shape;9695;p70"/>
            <p:cNvSpPr/>
            <p:nvPr/>
          </p:nvSpPr>
          <p:spPr>
            <a:xfrm>
              <a:off x="1129405" y="2213349"/>
              <a:ext cx="46470" cy="13155"/>
            </a:xfrm>
            <a:custGeom>
              <a:avLst/>
              <a:gdLst/>
              <a:ahLst/>
              <a:cxnLst/>
              <a:rect l="l" t="t" r="r" b="b"/>
              <a:pathLst>
                <a:path w="1194" h="338" extrusionOk="0">
                  <a:moveTo>
                    <a:pt x="170" y="0"/>
                  </a:moveTo>
                  <a:cubicBezTo>
                    <a:pt x="1" y="0"/>
                    <a:pt x="1" y="338"/>
                    <a:pt x="170" y="338"/>
                  </a:cubicBezTo>
                  <a:cubicBezTo>
                    <a:pt x="177" y="338"/>
                    <a:pt x="185" y="337"/>
                    <a:pt x="193" y="336"/>
                  </a:cubicBezTo>
                  <a:lnTo>
                    <a:pt x="1027" y="336"/>
                  </a:lnTo>
                  <a:cubicBezTo>
                    <a:pt x="1094" y="336"/>
                    <a:pt x="1194" y="269"/>
                    <a:pt x="1194" y="169"/>
                  </a:cubicBezTo>
                  <a:cubicBezTo>
                    <a:pt x="1194" y="102"/>
                    <a:pt x="1094" y="2"/>
                    <a:pt x="1027" y="2"/>
                  </a:cubicBezTo>
                  <a:lnTo>
                    <a:pt x="193" y="2"/>
                  </a:lnTo>
                  <a:cubicBezTo>
                    <a:pt x="185" y="1"/>
                    <a:pt x="177" y="0"/>
                    <a:pt x="170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6" name="Google Shape;9696;p70"/>
            <p:cNvSpPr/>
            <p:nvPr/>
          </p:nvSpPr>
          <p:spPr>
            <a:xfrm>
              <a:off x="1136916" y="2174469"/>
              <a:ext cx="57135" cy="39"/>
            </a:xfrm>
            <a:custGeom>
              <a:avLst/>
              <a:gdLst/>
              <a:ahLst/>
              <a:cxnLst/>
              <a:rect l="l" t="t" r="r" b="b"/>
              <a:pathLst>
                <a:path w="1468" h="1" extrusionOk="0">
                  <a:moveTo>
                    <a:pt x="1468" y="1"/>
                  </a:move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7" name="Google Shape;9697;p70"/>
            <p:cNvSpPr/>
            <p:nvPr/>
          </p:nvSpPr>
          <p:spPr>
            <a:xfrm>
              <a:off x="1129094" y="2167969"/>
              <a:ext cx="71457" cy="11715"/>
            </a:xfrm>
            <a:custGeom>
              <a:avLst/>
              <a:gdLst/>
              <a:ahLst/>
              <a:cxnLst/>
              <a:rect l="l" t="t" r="r" b="b"/>
              <a:pathLst>
                <a:path w="1836" h="301" extrusionOk="0">
                  <a:moveTo>
                    <a:pt x="201" y="1"/>
                  </a:moveTo>
                  <a:cubicBezTo>
                    <a:pt x="1" y="1"/>
                    <a:pt x="1" y="301"/>
                    <a:pt x="201" y="301"/>
                  </a:cubicBezTo>
                  <a:lnTo>
                    <a:pt x="1669" y="301"/>
                  </a:lnTo>
                  <a:cubicBezTo>
                    <a:pt x="1735" y="301"/>
                    <a:pt x="1836" y="234"/>
                    <a:pt x="1836" y="168"/>
                  </a:cubicBezTo>
                  <a:cubicBezTo>
                    <a:pt x="1836" y="67"/>
                    <a:pt x="1769" y="1"/>
                    <a:pt x="1669" y="1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8" name="Google Shape;9698;p70"/>
            <p:cNvSpPr/>
            <p:nvPr/>
          </p:nvSpPr>
          <p:spPr>
            <a:xfrm>
              <a:off x="1136916" y="2127727"/>
              <a:ext cx="32459" cy="39"/>
            </a:xfrm>
            <a:custGeom>
              <a:avLst/>
              <a:gdLst/>
              <a:ahLst/>
              <a:cxnLst/>
              <a:rect l="l" t="t" r="r" b="b"/>
              <a:pathLst>
                <a:path w="834" h="1" extrusionOk="0">
                  <a:moveTo>
                    <a:pt x="834" y="1"/>
                  </a:move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9" name="Google Shape;9699;p70"/>
            <p:cNvSpPr/>
            <p:nvPr/>
          </p:nvSpPr>
          <p:spPr>
            <a:xfrm>
              <a:off x="1131701" y="2122551"/>
              <a:ext cx="44174" cy="11715"/>
            </a:xfrm>
            <a:custGeom>
              <a:avLst/>
              <a:gdLst/>
              <a:ahLst/>
              <a:cxnLst/>
              <a:rect l="l" t="t" r="r" b="b"/>
              <a:pathLst>
                <a:path w="1135" h="301" extrusionOk="0">
                  <a:moveTo>
                    <a:pt x="134" y="0"/>
                  </a:moveTo>
                  <a:cubicBezTo>
                    <a:pt x="67" y="0"/>
                    <a:pt x="1" y="67"/>
                    <a:pt x="1" y="134"/>
                  </a:cubicBezTo>
                  <a:cubicBezTo>
                    <a:pt x="1" y="234"/>
                    <a:pt x="67" y="300"/>
                    <a:pt x="134" y="300"/>
                  </a:cubicBezTo>
                  <a:lnTo>
                    <a:pt x="968" y="300"/>
                  </a:lnTo>
                  <a:cubicBezTo>
                    <a:pt x="1068" y="300"/>
                    <a:pt x="1135" y="234"/>
                    <a:pt x="1135" y="134"/>
                  </a:cubicBezTo>
                  <a:cubicBezTo>
                    <a:pt x="1135" y="67"/>
                    <a:pt x="1068" y="0"/>
                    <a:pt x="968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00" name="Google Shape;9700;p70"/>
            <p:cNvSpPr/>
            <p:nvPr/>
          </p:nvSpPr>
          <p:spPr>
            <a:xfrm>
              <a:off x="1136916" y="2082309"/>
              <a:ext cx="57135" cy="39"/>
            </a:xfrm>
            <a:custGeom>
              <a:avLst/>
              <a:gdLst/>
              <a:ahLst/>
              <a:cxnLst/>
              <a:rect l="l" t="t" r="r" b="b"/>
              <a:pathLst>
                <a:path w="1468" h="1" extrusionOk="0">
                  <a:moveTo>
                    <a:pt x="1468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01" name="Google Shape;9701;p70"/>
            <p:cNvSpPr/>
            <p:nvPr/>
          </p:nvSpPr>
          <p:spPr>
            <a:xfrm>
              <a:off x="1131701" y="2075809"/>
              <a:ext cx="68849" cy="12999"/>
            </a:xfrm>
            <a:custGeom>
              <a:avLst/>
              <a:gdLst/>
              <a:ahLst/>
              <a:cxnLst/>
              <a:rect l="l" t="t" r="r" b="b"/>
              <a:pathLst>
                <a:path w="1769" h="334" extrusionOk="0">
                  <a:moveTo>
                    <a:pt x="167" y="0"/>
                  </a:moveTo>
                  <a:cubicBezTo>
                    <a:pt x="67" y="0"/>
                    <a:pt x="1" y="67"/>
                    <a:pt x="1" y="167"/>
                  </a:cubicBezTo>
                  <a:cubicBezTo>
                    <a:pt x="1" y="234"/>
                    <a:pt x="67" y="334"/>
                    <a:pt x="134" y="334"/>
                  </a:cubicBezTo>
                  <a:lnTo>
                    <a:pt x="1602" y="334"/>
                  </a:lnTo>
                  <a:cubicBezTo>
                    <a:pt x="1702" y="334"/>
                    <a:pt x="1769" y="234"/>
                    <a:pt x="1769" y="167"/>
                  </a:cubicBezTo>
                  <a:cubicBezTo>
                    <a:pt x="1769" y="67"/>
                    <a:pt x="1702" y="0"/>
                    <a:pt x="1602" y="0"/>
                  </a:cubicBezTo>
                  <a:close/>
                </a:path>
              </a:pathLst>
            </a:custGeom>
            <a:solidFill>
              <a:srgbClr val="1147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9702" name="Google Shape;9702;p70"/>
          <p:cNvSpPr txBox="1"/>
          <p:nvPr/>
        </p:nvSpPr>
        <p:spPr>
          <a:xfrm>
            <a:off x="1727675" y="1161700"/>
            <a:ext cx="22953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ctr" rtl="1"/>
            <a:r>
              <a:rPr lang="fa-IR" sz="3000" b="1" dirty="0">
                <a:solidFill>
                  <a:schemeClr val="dk1"/>
                </a:solidFill>
                <a:latin typeface="Asap"/>
                <a:ea typeface="Asap"/>
                <a:cs typeface="B Nazanin" panose="00000400000000000000" pitchFamily="2" charset="-78"/>
                <a:sym typeface="Asap"/>
              </a:rPr>
              <a:t>فاز 1</a:t>
            </a:r>
            <a:endParaRPr sz="3000" b="1" dirty="0">
              <a:solidFill>
                <a:schemeClr val="dk1"/>
              </a:solidFill>
              <a:latin typeface="Asap"/>
              <a:ea typeface="Asap"/>
              <a:cs typeface="B Nazanin" panose="00000400000000000000" pitchFamily="2" charset="-78"/>
              <a:sym typeface="Asap"/>
            </a:endParaRPr>
          </a:p>
        </p:txBody>
      </p:sp>
      <p:sp>
        <p:nvSpPr>
          <p:cNvPr id="9703" name="Google Shape;9703;p70"/>
          <p:cNvSpPr txBox="1"/>
          <p:nvPr/>
        </p:nvSpPr>
        <p:spPr>
          <a:xfrm>
            <a:off x="1727675" y="2343123"/>
            <a:ext cx="22953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ctr" rtl="1"/>
            <a:r>
              <a:rPr lang="fa-IR" sz="3000" b="1" dirty="0">
                <a:solidFill>
                  <a:schemeClr val="dk1"/>
                </a:solidFill>
                <a:latin typeface="Asap"/>
                <a:ea typeface="Asap"/>
                <a:cs typeface="B Nazanin" panose="00000400000000000000" pitchFamily="2" charset="-78"/>
                <a:sym typeface="Asap"/>
              </a:rPr>
              <a:t>فاز</a:t>
            </a:r>
            <a:r>
              <a:rPr lang="en" sz="3000" b="1" dirty="0">
                <a:solidFill>
                  <a:schemeClr val="dk1"/>
                </a:solidFill>
                <a:latin typeface="Asap"/>
                <a:ea typeface="Asap"/>
                <a:cs typeface="B Nazanin" panose="00000400000000000000" pitchFamily="2" charset="-78"/>
                <a:sym typeface="Asap"/>
              </a:rPr>
              <a:t> 2</a:t>
            </a:r>
            <a:endParaRPr sz="3000" b="1" dirty="0">
              <a:solidFill>
                <a:schemeClr val="dk1"/>
              </a:solidFill>
              <a:latin typeface="Asap"/>
              <a:ea typeface="Asap"/>
              <a:cs typeface="B Nazanin" panose="00000400000000000000" pitchFamily="2" charset="-78"/>
              <a:sym typeface="Asap"/>
            </a:endParaRPr>
          </a:p>
        </p:txBody>
      </p:sp>
      <p:sp>
        <p:nvSpPr>
          <p:cNvPr id="9704" name="Google Shape;9704;p70"/>
          <p:cNvSpPr txBox="1"/>
          <p:nvPr/>
        </p:nvSpPr>
        <p:spPr>
          <a:xfrm>
            <a:off x="1727675" y="3524550"/>
            <a:ext cx="22953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ctr" rtl="1"/>
            <a:r>
              <a:rPr lang="fa-IR" sz="3000" b="1" dirty="0">
                <a:solidFill>
                  <a:schemeClr val="dk1"/>
                </a:solidFill>
                <a:latin typeface="Asap"/>
                <a:ea typeface="Asap"/>
                <a:cs typeface="B Nazanin" panose="00000400000000000000" pitchFamily="2" charset="-78"/>
                <a:sym typeface="Asap"/>
              </a:rPr>
              <a:t>فاز</a:t>
            </a:r>
            <a:r>
              <a:rPr lang="en" sz="3000" b="1" dirty="0">
                <a:solidFill>
                  <a:schemeClr val="dk1"/>
                </a:solidFill>
                <a:latin typeface="Asap"/>
                <a:ea typeface="Asap"/>
                <a:cs typeface="B Nazanin" panose="00000400000000000000" pitchFamily="2" charset="-78"/>
                <a:sym typeface="Asap"/>
              </a:rPr>
              <a:t> 3</a:t>
            </a:r>
            <a:endParaRPr sz="3000" b="1" dirty="0">
              <a:solidFill>
                <a:schemeClr val="dk1"/>
              </a:solidFill>
              <a:latin typeface="Asap"/>
              <a:ea typeface="Asap"/>
              <a:cs typeface="B Nazanin" panose="00000400000000000000" pitchFamily="2" charset="-78"/>
              <a:sym typeface="Asap"/>
            </a:endParaRPr>
          </a:p>
        </p:txBody>
      </p:sp>
      <p:sp>
        <p:nvSpPr>
          <p:cNvPr id="9705" name="Google Shape;9705;p70"/>
          <p:cNvSpPr txBox="1"/>
          <p:nvPr/>
        </p:nvSpPr>
        <p:spPr>
          <a:xfrm>
            <a:off x="6295286" y="1164971"/>
            <a:ext cx="2329800" cy="10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1600" dirty="0">
                <a:solidFill>
                  <a:schemeClr val="dk2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قالب پاورپوینت واکسن و واکسیناسیون قابل ویرایش می باشد</a:t>
            </a:r>
            <a:endParaRPr sz="1600" dirty="0">
              <a:solidFill>
                <a:schemeClr val="dk2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sp>
        <p:nvSpPr>
          <p:cNvPr id="9706" name="Google Shape;9706;p70"/>
          <p:cNvSpPr txBox="1"/>
          <p:nvPr/>
        </p:nvSpPr>
        <p:spPr>
          <a:xfrm>
            <a:off x="6295286" y="2352048"/>
            <a:ext cx="2329800" cy="1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1600" dirty="0">
                <a:solidFill>
                  <a:schemeClr val="dk2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قالب پاورپوینت واکسن و واکسیناسیون قابل ویرایش می باشد</a:t>
            </a:r>
            <a:endParaRPr sz="1600" dirty="0">
              <a:solidFill>
                <a:schemeClr val="dk2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sp>
        <p:nvSpPr>
          <p:cNvPr id="9707" name="Google Shape;9707;p70"/>
          <p:cNvSpPr txBox="1"/>
          <p:nvPr/>
        </p:nvSpPr>
        <p:spPr>
          <a:xfrm>
            <a:off x="6295286" y="3528084"/>
            <a:ext cx="2329800" cy="10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274300" rIns="91425" bIns="91425" anchor="t" anchorCtr="0">
            <a:noAutofit/>
          </a:bodyPr>
          <a:lstStyle/>
          <a:p>
            <a:pPr lvl="0" algn="r" rtl="1"/>
            <a:r>
              <a:rPr lang="fa-IR" sz="1600" dirty="0">
                <a:solidFill>
                  <a:schemeClr val="dk2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قالب پاورپوینت واکسن و واکسیناسیون قابل ویرایش می باشد</a:t>
            </a:r>
            <a:endParaRPr sz="1600" dirty="0">
              <a:solidFill>
                <a:schemeClr val="dk2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grpSp>
        <p:nvGrpSpPr>
          <p:cNvPr id="9708" name="Google Shape;9708;p70"/>
          <p:cNvGrpSpPr/>
          <p:nvPr/>
        </p:nvGrpSpPr>
        <p:grpSpPr>
          <a:xfrm>
            <a:off x="4550424" y="1372714"/>
            <a:ext cx="762993" cy="629392"/>
            <a:chOff x="4506950" y="1372714"/>
            <a:chExt cx="762993" cy="629392"/>
          </a:xfrm>
        </p:grpSpPr>
        <p:sp>
          <p:nvSpPr>
            <p:cNvPr id="9709" name="Google Shape;9709;p70"/>
            <p:cNvSpPr/>
            <p:nvPr/>
          </p:nvSpPr>
          <p:spPr>
            <a:xfrm>
              <a:off x="4506950" y="1475678"/>
              <a:ext cx="238155" cy="526428"/>
            </a:xfrm>
            <a:custGeom>
              <a:avLst/>
              <a:gdLst/>
              <a:ahLst/>
              <a:cxnLst/>
              <a:rect l="l" t="t" r="r" b="b"/>
              <a:pathLst>
                <a:path w="6206" h="13718" extrusionOk="0">
                  <a:moveTo>
                    <a:pt x="3132" y="1"/>
                  </a:moveTo>
                  <a:cubicBezTo>
                    <a:pt x="2803" y="1"/>
                    <a:pt x="2469" y="9"/>
                    <a:pt x="2136" y="26"/>
                  </a:cubicBezTo>
                  <a:cubicBezTo>
                    <a:pt x="1002" y="26"/>
                    <a:pt x="101" y="926"/>
                    <a:pt x="34" y="2060"/>
                  </a:cubicBezTo>
                  <a:lnTo>
                    <a:pt x="34" y="2994"/>
                  </a:lnTo>
                  <a:lnTo>
                    <a:pt x="34" y="6430"/>
                  </a:lnTo>
                  <a:lnTo>
                    <a:pt x="34" y="6597"/>
                  </a:lnTo>
                  <a:cubicBezTo>
                    <a:pt x="1" y="6897"/>
                    <a:pt x="268" y="7164"/>
                    <a:pt x="601" y="7164"/>
                  </a:cubicBezTo>
                  <a:cubicBezTo>
                    <a:pt x="902" y="7131"/>
                    <a:pt x="1135" y="6864"/>
                    <a:pt x="1135" y="6564"/>
                  </a:cubicBezTo>
                  <a:lnTo>
                    <a:pt x="1135" y="2127"/>
                  </a:lnTo>
                  <a:lnTo>
                    <a:pt x="1135" y="1927"/>
                  </a:lnTo>
                  <a:cubicBezTo>
                    <a:pt x="1135" y="1860"/>
                    <a:pt x="1135" y="1827"/>
                    <a:pt x="1202" y="1827"/>
                  </a:cubicBezTo>
                  <a:cubicBezTo>
                    <a:pt x="1272" y="1818"/>
                    <a:pt x="1323" y="1812"/>
                    <a:pt x="1361" y="1812"/>
                  </a:cubicBezTo>
                  <a:cubicBezTo>
                    <a:pt x="1469" y="1812"/>
                    <a:pt x="1469" y="1863"/>
                    <a:pt x="1469" y="2060"/>
                  </a:cubicBezTo>
                  <a:lnTo>
                    <a:pt x="1469" y="12835"/>
                  </a:lnTo>
                  <a:cubicBezTo>
                    <a:pt x="1469" y="12935"/>
                    <a:pt x="1469" y="13035"/>
                    <a:pt x="1469" y="13102"/>
                  </a:cubicBezTo>
                  <a:cubicBezTo>
                    <a:pt x="1538" y="13474"/>
                    <a:pt x="1851" y="13716"/>
                    <a:pt x="2192" y="13716"/>
                  </a:cubicBezTo>
                  <a:cubicBezTo>
                    <a:pt x="2341" y="13716"/>
                    <a:pt x="2495" y="13670"/>
                    <a:pt x="2636" y="13569"/>
                  </a:cubicBezTo>
                  <a:cubicBezTo>
                    <a:pt x="2836" y="13435"/>
                    <a:pt x="2970" y="13168"/>
                    <a:pt x="2936" y="12902"/>
                  </a:cubicBezTo>
                  <a:lnTo>
                    <a:pt x="2936" y="6797"/>
                  </a:lnTo>
                  <a:lnTo>
                    <a:pt x="2936" y="6664"/>
                  </a:lnTo>
                  <a:cubicBezTo>
                    <a:pt x="2936" y="6630"/>
                    <a:pt x="2936" y="6597"/>
                    <a:pt x="2970" y="6597"/>
                  </a:cubicBezTo>
                  <a:cubicBezTo>
                    <a:pt x="3021" y="6580"/>
                    <a:pt x="3066" y="6572"/>
                    <a:pt x="3105" y="6572"/>
                  </a:cubicBezTo>
                  <a:cubicBezTo>
                    <a:pt x="3215" y="6572"/>
                    <a:pt x="3270" y="6640"/>
                    <a:pt x="3270" y="6764"/>
                  </a:cubicBezTo>
                  <a:lnTo>
                    <a:pt x="3270" y="12735"/>
                  </a:lnTo>
                  <a:lnTo>
                    <a:pt x="3270" y="13035"/>
                  </a:lnTo>
                  <a:cubicBezTo>
                    <a:pt x="3270" y="13235"/>
                    <a:pt x="3403" y="13469"/>
                    <a:pt x="3570" y="13569"/>
                  </a:cubicBezTo>
                  <a:cubicBezTo>
                    <a:pt x="3706" y="13666"/>
                    <a:pt x="3865" y="13718"/>
                    <a:pt x="4020" y="13718"/>
                  </a:cubicBezTo>
                  <a:cubicBezTo>
                    <a:pt x="4131" y="13718"/>
                    <a:pt x="4240" y="13691"/>
                    <a:pt x="4337" y="13635"/>
                  </a:cubicBezTo>
                  <a:cubicBezTo>
                    <a:pt x="4604" y="13502"/>
                    <a:pt x="4771" y="13235"/>
                    <a:pt x="4738" y="12935"/>
                  </a:cubicBezTo>
                  <a:lnTo>
                    <a:pt x="4738" y="7464"/>
                  </a:lnTo>
                  <a:lnTo>
                    <a:pt x="4738" y="1894"/>
                  </a:lnTo>
                  <a:cubicBezTo>
                    <a:pt x="4738" y="1827"/>
                    <a:pt x="4771" y="1794"/>
                    <a:pt x="4838" y="1794"/>
                  </a:cubicBezTo>
                  <a:cubicBezTo>
                    <a:pt x="5071" y="1794"/>
                    <a:pt x="5071" y="1794"/>
                    <a:pt x="5071" y="2027"/>
                  </a:cubicBezTo>
                  <a:lnTo>
                    <a:pt x="5071" y="6530"/>
                  </a:lnTo>
                  <a:cubicBezTo>
                    <a:pt x="5038" y="6847"/>
                    <a:pt x="5330" y="7006"/>
                    <a:pt x="5622" y="7006"/>
                  </a:cubicBezTo>
                  <a:cubicBezTo>
                    <a:pt x="5914" y="7006"/>
                    <a:pt x="6205" y="6847"/>
                    <a:pt x="6172" y="6530"/>
                  </a:cubicBezTo>
                  <a:lnTo>
                    <a:pt x="6172" y="2194"/>
                  </a:lnTo>
                  <a:cubicBezTo>
                    <a:pt x="6172" y="1026"/>
                    <a:pt x="5271" y="92"/>
                    <a:pt x="4104" y="26"/>
                  </a:cubicBezTo>
                  <a:cubicBezTo>
                    <a:pt x="3787" y="9"/>
                    <a:pt x="3462" y="1"/>
                    <a:pt x="31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10" name="Google Shape;9710;p70"/>
            <p:cNvSpPr/>
            <p:nvPr/>
          </p:nvSpPr>
          <p:spPr>
            <a:xfrm>
              <a:off x="4566204" y="1372714"/>
              <a:ext cx="104649" cy="89913"/>
            </a:xfrm>
            <a:custGeom>
              <a:avLst/>
              <a:gdLst/>
              <a:ahLst/>
              <a:cxnLst/>
              <a:rect l="l" t="t" r="r" b="b"/>
              <a:pathLst>
                <a:path w="2727" h="2343" extrusionOk="0">
                  <a:moveTo>
                    <a:pt x="1536" y="0"/>
                  </a:moveTo>
                  <a:cubicBezTo>
                    <a:pt x="1251" y="0"/>
                    <a:pt x="960" y="105"/>
                    <a:pt x="725" y="340"/>
                  </a:cubicBezTo>
                  <a:cubicBezTo>
                    <a:pt x="1" y="1065"/>
                    <a:pt x="512" y="2342"/>
                    <a:pt x="1520" y="2342"/>
                  </a:cubicBezTo>
                  <a:cubicBezTo>
                    <a:pt x="1533" y="2342"/>
                    <a:pt x="1546" y="2342"/>
                    <a:pt x="1559" y="2342"/>
                  </a:cubicBezTo>
                  <a:cubicBezTo>
                    <a:pt x="2226" y="2342"/>
                    <a:pt x="2727" y="1841"/>
                    <a:pt x="2727" y="1174"/>
                  </a:cubicBezTo>
                  <a:cubicBezTo>
                    <a:pt x="2727" y="472"/>
                    <a:pt x="2142" y="0"/>
                    <a:pt x="1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11" name="Google Shape;9711;p70"/>
            <p:cNvSpPr/>
            <p:nvPr/>
          </p:nvSpPr>
          <p:spPr>
            <a:xfrm>
              <a:off x="4770674" y="1475678"/>
              <a:ext cx="236850" cy="526351"/>
            </a:xfrm>
            <a:custGeom>
              <a:avLst/>
              <a:gdLst/>
              <a:ahLst/>
              <a:cxnLst/>
              <a:rect l="l" t="t" r="r" b="b"/>
              <a:pathLst>
                <a:path w="6172" h="13716" extrusionOk="0">
                  <a:moveTo>
                    <a:pt x="3103" y="1"/>
                  </a:moveTo>
                  <a:cubicBezTo>
                    <a:pt x="2769" y="1"/>
                    <a:pt x="2436" y="9"/>
                    <a:pt x="2102" y="26"/>
                  </a:cubicBezTo>
                  <a:cubicBezTo>
                    <a:pt x="1001" y="26"/>
                    <a:pt x="67" y="926"/>
                    <a:pt x="1" y="2060"/>
                  </a:cubicBezTo>
                  <a:lnTo>
                    <a:pt x="1" y="2994"/>
                  </a:lnTo>
                  <a:lnTo>
                    <a:pt x="1" y="6597"/>
                  </a:lnTo>
                  <a:cubicBezTo>
                    <a:pt x="1" y="6897"/>
                    <a:pt x="234" y="7164"/>
                    <a:pt x="568" y="7164"/>
                  </a:cubicBezTo>
                  <a:cubicBezTo>
                    <a:pt x="868" y="7131"/>
                    <a:pt x="1101" y="6864"/>
                    <a:pt x="1101" y="6564"/>
                  </a:cubicBezTo>
                  <a:lnTo>
                    <a:pt x="1101" y="1927"/>
                  </a:lnTo>
                  <a:cubicBezTo>
                    <a:pt x="1101" y="1860"/>
                    <a:pt x="1101" y="1827"/>
                    <a:pt x="1168" y="1827"/>
                  </a:cubicBezTo>
                  <a:cubicBezTo>
                    <a:pt x="1238" y="1818"/>
                    <a:pt x="1289" y="1812"/>
                    <a:pt x="1327" y="1812"/>
                  </a:cubicBezTo>
                  <a:cubicBezTo>
                    <a:pt x="1435" y="1812"/>
                    <a:pt x="1435" y="1863"/>
                    <a:pt x="1435" y="2060"/>
                  </a:cubicBezTo>
                  <a:lnTo>
                    <a:pt x="1435" y="12835"/>
                  </a:lnTo>
                  <a:cubicBezTo>
                    <a:pt x="1435" y="12935"/>
                    <a:pt x="1435" y="13035"/>
                    <a:pt x="1435" y="13102"/>
                  </a:cubicBezTo>
                  <a:cubicBezTo>
                    <a:pt x="1505" y="13474"/>
                    <a:pt x="1817" y="13716"/>
                    <a:pt x="2147" y="13716"/>
                  </a:cubicBezTo>
                  <a:cubicBezTo>
                    <a:pt x="2291" y="13716"/>
                    <a:pt x="2437" y="13670"/>
                    <a:pt x="2569" y="13569"/>
                  </a:cubicBezTo>
                  <a:cubicBezTo>
                    <a:pt x="2803" y="13435"/>
                    <a:pt x="2936" y="13168"/>
                    <a:pt x="2903" y="12902"/>
                  </a:cubicBezTo>
                  <a:lnTo>
                    <a:pt x="2903" y="6664"/>
                  </a:lnTo>
                  <a:cubicBezTo>
                    <a:pt x="2903" y="6630"/>
                    <a:pt x="2903" y="6597"/>
                    <a:pt x="2936" y="6597"/>
                  </a:cubicBezTo>
                  <a:cubicBezTo>
                    <a:pt x="2979" y="6580"/>
                    <a:pt x="3020" y="6572"/>
                    <a:pt x="3057" y="6572"/>
                  </a:cubicBezTo>
                  <a:cubicBezTo>
                    <a:pt x="3163" y="6572"/>
                    <a:pt x="3236" y="6640"/>
                    <a:pt x="3236" y="6764"/>
                  </a:cubicBezTo>
                  <a:lnTo>
                    <a:pt x="3236" y="12735"/>
                  </a:lnTo>
                  <a:lnTo>
                    <a:pt x="3236" y="13035"/>
                  </a:lnTo>
                  <a:cubicBezTo>
                    <a:pt x="3262" y="13424"/>
                    <a:pt x="3610" y="13711"/>
                    <a:pt x="3983" y="13711"/>
                  </a:cubicBezTo>
                  <a:cubicBezTo>
                    <a:pt x="4090" y="13711"/>
                    <a:pt x="4199" y="13688"/>
                    <a:pt x="4304" y="13635"/>
                  </a:cubicBezTo>
                  <a:cubicBezTo>
                    <a:pt x="4570" y="13502"/>
                    <a:pt x="4737" y="13235"/>
                    <a:pt x="4704" y="12935"/>
                  </a:cubicBezTo>
                  <a:lnTo>
                    <a:pt x="4704" y="7464"/>
                  </a:lnTo>
                  <a:lnTo>
                    <a:pt x="4704" y="1894"/>
                  </a:lnTo>
                  <a:cubicBezTo>
                    <a:pt x="4704" y="1860"/>
                    <a:pt x="4737" y="1827"/>
                    <a:pt x="4804" y="1827"/>
                  </a:cubicBezTo>
                  <a:cubicBezTo>
                    <a:pt x="4868" y="1818"/>
                    <a:pt x="4914" y="1811"/>
                    <a:pt x="4948" y="1811"/>
                  </a:cubicBezTo>
                  <a:cubicBezTo>
                    <a:pt x="5037" y="1811"/>
                    <a:pt x="5037" y="1858"/>
                    <a:pt x="5037" y="2027"/>
                  </a:cubicBezTo>
                  <a:lnTo>
                    <a:pt x="5037" y="6530"/>
                  </a:lnTo>
                  <a:cubicBezTo>
                    <a:pt x="5004" y="6931"/>
                    <a:pt x="5296" y="7131"/>
                    <a:pt x="5588" y="7131"/>
                  </a:cubicBezTo>
                  <a:cubicBezTo>
                    <a:pt x="5880" y="7131"/>
                    <a:pt x="6172" y="6931"/>
                    <a:pt x="6138" y="6530"/>
                  </a:cubicBezTo>
                  <a:lnTo>
                    <a:pt x="6138" y="2194"/>
                  </a:lnTo>
                  <a:cubicBezTo>
                    <a:pt x="6138" y="1026"/>
                    <a:pt x="5238" y="92"/>
                    <a:pt x="4103" y="26"/>
                  </a:cubicBezTo>
                  <a:cubicBezTo>
                    <a:pt x="3770" y="9"/>
                    <a:pt x="3436" y="1"/>
                    <a:pt x="31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12" name="Google Shape;9712;p70"/>
            <p:cNvSpPr/>
            <p:nvPr/>
          </p:nvSpPr>
          <p:spPr>
            <a:xfrm>
              <a:off x="4828277" y="1372714"/>
              <a:ext cx="104994" cy="89874"/>
            </a:xfrm>
            <a:custGeom>
              <a:avLst/>
              <a:gdLst/>
              <a:ahLst/>
              <a:cxnLst/>
              <a:rect l="l" t="t" r="r" b="b"/>
              <a:pathLst>
                <a:path w="2736" h="2342" extrusionOk="0">
                  <a:moveTo>
                    <a:pt x="1545" y="0"/>
                  </a:moveTo>
                  <a:cubicBezTo>
                    <a:pt x="1260" y="0"/>
                    <a:pt x="970" y="105"/>
                    <a:pt x="734" y="340"/>
                  </a:cubicBezTo>
                  <a:cubicBezTo>
                    <a:pt x="1" y="1074"/>
                    <a:pt x="501" y="2342"/>
                    <a:pt x="1568" y="2342"/>
                  </a:cubicBezTo>
                  <a:cubicBezTo>
                    <a:pt x="2202" y="2342"/>
                    <a:pt x="2736" y="1841"/>
                    <a:pt x="2736" y="1174"/>
                  </a:cubicBezTo>
                  <a:cubicBezTo>
                    <a:pt x="2736" y="472"/>
                    <a:pt x="2151" y="0"/>
                    <a:pt x="15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13" name="Google Shape;9713;p70"/>
            <p:cNvSpPr/>
            <p:nvPr/>
          </p:nvSpPr>
          <p:spPr>
            <a:xfrm>
              <a:off x="5033093" y="1475678"/>
              <a:ext cx="236850" cy="526351"/>
            </a:xfrm>
            <a:custGeom>
              <a:avLst/>
              <a:gdLst/>
              <a:ahLst/>
              <a:cxnLst/>
              <a:rect l="l" t="t" r="r" b="b"/>
              <a:pathLst>
                <a:path w="6172" h="13716" extrusionOk="0">
                  <a:moveTo>
                    <a:pt x="3103" y="1"/>
                  </a:moveTo>
                  <a:cubicBezTo>
                    <a:pt x="2769" y="1"/>
                    <a:pt x="2436" y="9"/>
                    <a:pt x="2102" y="26"/>
                  </a:cubicBezTo>
                  <a:cubicBezTo>
                    <a:pt x="1001" y="26"/>
                    <a:pt x="67" y="926"/>
                    <a:pt x="1" y="2060"/>
                  </a:cubicBezTo>
                  <a:lnTo>
                    <a:pt x="1" y="2994"/>
                  </a:lnTo>
                  <a:lnTo>
                    <a:pt x="1" y="6430"/>
                  </a:lnTo>
                  <a:lnTo>
                    <a:pt x="1" y="6597"/>
                  </a:lnTo>
                  <a:cubicBezTo>
                    <a:pt x="1" y="6897"/>
                    <a:pt x="234" y="7164"/>
                    <a:pt x="568" y="7164"/>
                  </a:cubicBezTo>
                  <a:cubicBezTo>
                    <a:pt x="868" y="7131"/>
                    <a:pt x="1102" y="6864"/>
                    <a:pt x="1102" y="6564"/>
                  </a:cubicBezTo>
                  <a:lnTo>
                    <a:pt x="1102" y="2127"/>
                  </a:lnTo>
                  <a:lnTo>
                    <a:pt x="1102" y="1927"/>
                  </a:lnTo>
                  <a:cubicBezTo>
                    <a:pt x="1102" y="1860"/>
                    <a:pt x="1102" y="1827"/>
                    <a:pt x="1168" y="1827"/>
                  </a:cubicBezTo>
                  <a:cubicBezTo>
                    <a:pt x="1238" y="1818"/>
                    <a:pt x="1289" y="1812"/>
                    <a:pt x="1327" y="1812"/>
                  </a:cubicBezTo>
                  <a:cubicBezTo>
                    <a:pt x="1435" y="1812"/>
                    <a:pt x="1435" y="1863"/>
                    <a:pt x="1435" y="2060"/>
                  </a:cubicBezTo>
                  <a:lnTo>
                    <a:pt x="1435" y="12835"/>
                  </a:lnTo>
                  <a:cubicBezTo>
                    <a:pt x="1435" y="12935"/>
                    <a:pt x="1435" y="13035"/>
                    <a:pt x="1435" y="13102"/>
                  </a:cubicBezTo>
                  <a:cubicBezTo>
                    <a:pt x="1505" y="13474"/>
                    <a:pt x="1817" y="13716"/>
                    <a:pt x="2147" y="13716"/>
                  </a:cubicBezTo>
                  <a:cubicBezTo>
                    <a:pt x="2291" y="13716"/>
                    <a:pt x="2438" y="13670"/>
                    <a:pt x="2569" y="13569"/>
                  </a:cubicBezTo>
                  <a:cubicBezTo>
                    <a:pt x="2803" y="13402"/>
                    <a:pt x="2903" y="13168"/>
                    <a:pt x="2903" y="12902"/>
                  </a:cubicBezTo>
                  <a:lnTo>
                    <a:pt x="2903" y="6664"/>
                  </a:lnTo>
                  <a:cubicBezTo>
                    <a:pt x="2903" y="6630"/>
                    <a:pt x="2903" y="6597"/>
                    <a:pt x="2936" y="6597"/>
                  </a:cubicBezTo>
                  <a:cubicBezTo>
                    <a:pt x="2979" y="6580"/>
                    <a:pt x="3020" y="6572"/>
                    <a:pt x="3057" y="6572"/>
                  </a:cubicBezTo>
                  <a:cubicBezTo>
                    <a:pt x="3163" y="6572"/>
                    <a:pt x="3236" y="6640"/>
                    <a:pt x="3236" y="6764"/>
                  </a:cubicBezTo>
                  <a:lnTo>
                    <a:pt x="3236" y="12735"/>
                  </a:lnTo>
                  <a:lnTo>
                    <a:pt x="3236" y="13035"/>
                  </a:lnTo>
                  <a:cubicBezTo>
                    <a:pt x="3262" y="13424"/>
                    <a:pt x="3590" y="13711"/>
                    <a:pt x="3969" y="13711"/>
                  </a:cubicBezTo>
                  <a:cubicBezTo>
                    <a:pt x="4078" y="13711"/>
                    <a:pt x="4192" y="13688"/>
                    <a:pt x="4304" y="13635"/>
                  </a:cubicBezTo>
                  <a:cubicBezTo>
                    <a:pt x="4571" y="13502"/>
                    <a:pt x="4737" y="13235"/>
                    <a:pt x="4704" y="12935"/>
                  </a:cubicBezTo>
                  <a:lnTo>
                    <a:pt x="4704" y="7464"/>
                  </a:lnTo>
                  <a:lnTo>
                    <a:pt x="4704" y="2027"/>
                  </a:lnTo>
                  <a:lnTo>
                    <a:pt x="4704" y="1894"/>
                  </a:lnTo>
                  <a:cubicBezTo>
                    <a:pt x="4704" y="1860"/>
                    <a:pt x="4737" y="1827"/>
                    <a:pt x="4804" y="1827"/>
                  </a:cubicBezTo>
                  <a:cubicBezTo>
                    <a:pt x="4868" y="1818"/>
                    <a:pt x="4915" y="1811"/>
                    <a:pt x="4948" y="1811"/>
                  </a:cubicBezTo>
                  <a:cubicBezTo>
                    <a:pt x="5038" y="1811"/>
                    <a:pt x="5038" y="1858"/>
                    <a:pt x="5038" y="2027"/>
                  </a:cubicBezTo>
                  <a:lnTo>
                    <a:pt x="5038" y="6530"/>
                  </a:lnTo>
                  <a:cubicBezTo>
                    <a:pt x="5004" y="6931"/>
                    <a:pt x="5296" y="7131"/>
                    <a:pt x="5588" y="7131"/>
                  </a:cubicBezTo>
                  <a:cubicBezTo>
                    <a:pt x="5880" y="7131"/>
                    <a:pt x="6172" y="6931"/>
                    <a:pt x="6138" y="6530"/>
                  </a:cubicBezTo>
                  <a:lnTo>
                    <a:pt x="6138" y="2194"/>
                  </a:lnTo>
                  <a:cubicBezTo>
                    <a:pt x="6138" y="1026"/>
                    <a:pt x="5238" y="92"/>
                    <a:pt x="4104" y="26"/>
                  </a:cubicBezTo>
                  <a:cubicBezTo>
                    <a:pt x="3770" y="9"/>
                    <a:pt x="3437" y="1"/>
                    <a:pt x="31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14" name="Google Shape;9714;p70"/>
            <p:cNvSpPr/>
            <p:nvPr/>
          </p:nvSpPr>
          <p:spPr>
            <a:xfrm>
              <a:off x="5094534" y="1372829"/>
              <a:ext cx="119154" cy="89874"/>
            </a:xfrm>
            <a:custGeom>
              <a:avLst/>
              <a:gdLst/>
              <a:ahLst/>
              <a:cxnLst/>
              <a:rect l="l" t="t" r="r" b="b"/>
              <a:pathLst>
                <a:path w="3105" h="2342" extrusionOk="0">
                  <a:moveTo>
                    <a:pt x="1564" y="1"/>
                  </a:moveTo>
                  <a:cubicBezTo>
                    <a:pt x="1533" y="1"/>
                    <a:pt x="1501" y="2"/>
                    <a:pt x="1469" y="4"/>
                  </a:cubicBezTo>
                  <a:cubicBezTo>
                    <a:pt x="1" y="70"/>
                    <a:pt x="1" y="2272"/>
                    <a:pt x="1469" y="2339"/>
                  </a:cubicBezTo>
                  <a:cubicBezTo>
                    <a:pt x="1501" y="2341"/>
                    <a:pt x="1533" y="2342"/>
                    <a:pt x="1564" y="2342"/>
                  </a:cubicBezTo>
                  <a:cubicBezTo>
                    <a:pt x="3105" y="2342"/>
                    <a:pt x="3105" y="1"/>
                    <a:pt x="156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9715" name="Google Shape;9715;p70"/>
          <p:cNvSpPr/>
          <p:nvPr/>
        </p:nvSpPr>
        <p:spPr>
          <a:xfrm>
            <a:off x="4312936" y="2683200"/>
            <a:ext cx="237768" cy="526500"/>
          </a:xfrm>
          <a:custGeom>
            <a:avLst/>
            <a:gdLst/>
            <a:ahLst/>
            <a:cxnLst/>
            <a:rect l="l" t="t" r="r" b="b"/>
            <a:pathLst>
              <a:path w="5939" h="13151" extrusionOk="0">
                <a:moveTo>
                  <a:pt x="2990" y="0"/>
                </a:moveTo>
                <a:cubicBezTo>
                  <a:pt x="2678" y="0"/>
                  <a:pt x="2369" y="9"/>
                  <a:pt x="2069" y="25"/>
                </a:cubicBezTo>
                <a:cubicBezTo>
                  <a:pt x="968" y="25"/>
                  <a:pt x="101" y="892"/>
                  <a:pt x="34" y="1960"/>
                </a:cubicBezTo>
                <a:lnTo>
                  <a:pt x="34" y="2894"/>
                </a:lnTo>
                <a:lnTo>
                  <a:pt x="34" y="6296"/>
                </a:lnTo>
                <a:cubicBezTo>
                  <a:pt x="1" y="6597"/>
                  <a:pt x="268" y="6863"/>
                  <a:pt x="568" y="6863"/>
                </a:cubicBezTo>
                <a:cubicBezTo>
                  <a:pt x="868" y="6863"/>
                  <a:pt x="1101" y="6597"/>
                  <a:pt x="1068" y="6296"/>
                </a:cubicBezTo>
                <a:lnTo>
                  <a:pt x="1068" y="1826"/>
                </a:lnTo>
                <a:cubicBezTo>
                  <a:pt x="1068" y="1760"/>
                  <a:pt x="1101" y="1726"/>
                  <a:pt x="1168" y="1726"/>
                </a:cubicBezTo>
                <a:cubicBezTo>
                  <a:pt x="1402" y="1726"/>
                  <a:pt x="1402" y="1726"/>
                  <a:pt x="1402" y="1960"/>
                </a:cubicBezTo>
                <a:lnTo>
                  <a:pt x="1402" y="12301"/>
                </a:lnTo>
                <a:cubicBezTo>
                  <a:pt x="1402" y="12367"/>
                  <a:pt x="1402" y="12467"/>
                  <a:pt x="1402" y="12534"/>
                </a:cubicBezTo>
                <a:cubicBezTo>
                  <a:pt x="1472" y="12907"/>
                  <a:pt x="1770" y="13134"/>
                  <a:pt x="2091" y="13134"/>
                </a:cubicBezTo>
                <a:cubicBezTo>
                  <a:pt x="2229" y="13134"/>
                  <a:pt x="2372" y="13092"/>
                  <a:pt x="2502" y="13001"/>
                </a:cubicBezTo>
                <a:cubicBezTo>
                  <a:pt x="2703" y="12834"/>
                  <a:pt x="2836" y="12601"/>
                  <a:pt x="2803" y="12334"/>
                </a:cubicBezTo>
                <a:lnTo>
                  <a:pt x="2803" y="6363"/>
                </a:lnTo>
                <a:cubicBezTo>
                  <a:pt x="2803" y="6330"/>
                  <a:pt x="2836" y="6330"/>
                  <a:pt x="2869" y="6296"/>
                </a:cubicBezTo>
                <a:cubicBezTo>
                  <a:pt x="2892" y="6291"/>
                  <a:pt x="2914" y="6288"/>
                  <a:pt x="2935" y="6288"/>
                </a:cubicBezTo>
                <a:cubicBezTo>
                  <a:pt x="3044" y="6288"/>
                  <a:pt x="3136" y="6358"/>
                  <a:pt x="3136" y="6496"/>
                </a:cubicBezTo>
                <a:lnTo>
                  <a:pt x="3136" y="12167"/>
                </a:lnTo>
                <a:lnTo>
                  <a:pt x="3136" y="12467"/>
                </a:lnTo>
                <a:cubicBezTo>
                  <a:pt x="3136" y="12701"/>
                  <a:pt x="3236" y="12868"/>
                  <a:pt x="3436" y="13001"/>
                </a:cubicBezTo>
                <a:cubicBezTo>
                  <a:pt x="3553" y="13098"/>
                  <a:pt x="3692" y="13150"/>
                  <a:pt x="3834" y="13150"/>
                </a:cubicBezTo>
                <a:cubicBezTo>
                  <a:pt x="3936" y="13150"/>
                  <a:pt x="4040" y="13124"/>
                  <a:pt x="4137" y="13068"/>
                </a:cubicBezTo>
                <a:cubicBezTo>
                  <a:pt x="4404" y="12934"/>
                  <a:pt x="4571" y="12668"/>
                  <a:pt x="4571" y="12401"/>
                </a:cubicBezTo>
                <a:lnTo>
                  <a:pt x="4571" y="7164"/>
                </a:lnTo>
                <a:lnTo>
                  <a:pt x="4537" y="7164"/>
                </a:lnTo>
                <a:lnTo>
                  <a:pt x="4537" y="1826"/>
                </a:lnTo>
                <a:cubicBezTo>
                  <a:pt x="4537" y="1760"/>
                  <a:pt x="4571" y="1760"/>
                  <a:pt x="4637" y="1760"/>
                </a:cubicBezTo>
                <a:cubicBezTo>
                  <a:pt x="4701" y="1751"/>
                  <a:pt x="4748" y="1744"/>
                  <a:pt x="4782" y="1744"/>
                </a:cubicBezTo>
                <a:cubicBezTo>
                  <a:pt x="4871" y="1744"/>
                  <a:pt x="4871" y="1790"/>
                  <a:pt x="4871" y="1960"/>
                </a:cubicBezTo>
                <a:lnTo>
                  <a:pt x="4871" y="6263"/>
                </a:lnTo>
                <a:cubicBezTo>
                  <a:pt x="4837" y="6563"/>
                  <a:pt x="5113" y="6713"/>
                  <a:pt x="5388" y="6713"/>
                </a:cubicBezTo>
                <a:cubicBezTo>
                  <a:pt x="5663" y="6713"/>
                  <a:pt x="5938" y="6563"/>
                  <a:pt x="5905" y="6263"/>
                </a:cubicBezTo>
                <a:lnTo>
                  <a:pt x="5905" y="2093"/>
                </a:lnTo>
                <a:cubicBezTo>
                  <a:pt x="5905" y="993"/>
                  <a:pt x="5038" y="92"/>
                  <a:pt x="3937" y="25"/>
                </a:cubicBezTo>
                <a:cubicBezTo>
                  <a:pt x="3620" y="9"/>
                  <a:pt x="3303" y="0"/>
                  <a:pt x="29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16" name="Google Shape;9716;p70"/>
          <p:cNvSpPr/>
          <p:nvPr/>
        </p:nvSpPr>
        <p:spPr>
          <a:xfrm>
            <a:off x="4371706" y="2580313"/>
            <a:ext cx="105532" cy="90559"/>
          </a:xfrm>
          <a:custGeom>
            <a:avLst/>
            <a:gdLst/>
            <a:ahLst/>
            <a:cxnLst/>
            <a:rect l="l" t="t" r="r" b="b"/>
            <a:pathLst>
              <a:path w="2636" h="2262" extrusionOk="0">
                <a:moveTo>
                  <a:pt x="1499" y="0"/>
                </a:moveTo>
                <a:cubicBezTo>
                  <a:pt x="1222" y="0"/>
                  <a:pt x="937" y="101"/>
                  <a:pt x="701" y="327"/>
                </a:cubicBezTo>
                <a:cubicBezTo>
                  <a:pt x="0" y="1061"/>
                  <a:pt x="501" y="2262"/>
                  <a:pt x="1535" y="2262"/>
                </a:cubicBezTo>
                <a:cubicBezTo>
                  <a:pt x="2135" y="2262"/>
                  <a:pt x="2636" y="1761"/>
                  <a:pt x="2636" y="1127"/>
                </a:cubicBezTo>
                <a:cubicBezTo>
                  <a:pt x="2636" y="449"/>
                  <a:pt x="2083" y="0"/>
                  <a:pt x="14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17" name="Google Shape;9717;p70"/>
          <p:cNvSpPr/>
          <p:nvPr/>
        </p:nvSpPr>
        <p:spPr>
          <a:xfrm>
            <a:off x="4576040" y="2683200"/>
            <a:ext cx="237728" cy="525820"/>
          </a:xfrm>
          <a:custGeom>
            <a:avLst/>
            <a:gdLst/>
            <a:ahLst/>
            <a:cxnLst/>
            <a:rect l="l" t="t" r="r" b="b"/>
            <a:pathLst>
              <a:path w="5938" h="13134" extrusionOk="0">
                <a:moveTo>
                  <a:pt x="2990" y="0"/>
                </a:moveTo>
                <a:cubicBezTo>
                  <a:pt x="2677" y="0"/>
                  <a:pt x="2368" y="9"/>
                  <a:pt x="2068" y="25"/>
                </a:cubicBezTo>
                <a:cubicBezTo>
                  <a:pt x="967" y="59"/>
                  <a:pt x="100" y="892"/>
                  <a:pt x="33" y="1960"/>
                </a:cubicBezTo>
                <a:lnTo>
                  <a:pt x="33" y="2894"/>
                </a:lnTo>
                <a:lnTo>
                  <a:pt x="33" y="6163"/>
                </a:lnTo>
                <a:lnTo>
                  <a:pt x="33" y="6296"/>
                </a:lnTo>
                <a:cubicBezTo>
                  <a:pt x="0" y="6597"/>
                  <a:pt x="267" y="6863"/>
                  <a:pt x="567" y="6863"/>
                </a:cubicBezTo>
                <a:cubicBezTo>
                  <a:pt x="867" y="6863"/>
                  <a:pt x="1101" y="6597"/>
                  <a:pt x="1067" y="6296"/>
                </a:cubicBezTo>
                <a:lnTo>
                  <a:pt x="1067" y="2027"/>
                </a:lnTo>
                <a:lnTo>
                  <a:pt x="1067" y="1826"/>
                </a:lnTo>
                <a:cubicBezTo>
                  <a:pt x="1067" y="1760"/>
                  <a:pt x="1101" y="1760"/>
                  <a:pt x="1168" y="1760"/>
                </a:cubicBezTo>
                <a:cubicBezTo>
                  <a:pt x="1222" y="1751"/>
                  <a:pt x="1265" y="1744"/>
                  <a:pt x="1297" y="1744"/>
                </a:cubicBezTo>
                <a:cubicBezTo>
                  <a:pt x="1383" y="1744"/>
                  <a:pt x="1401" y="1790"/>
                  <a:pt x="1401" y="1960"/>
                </a:cubicBezTo>
                <a:lnTo>
                  <a:pt x="1401" y="12301"/>
                </a:lnTo>
                <a:cubicBezTo>
                  <a:pt x="1401" y="12367"/>
                  <a:pt x="1401" y="12467"/>
                  <a:pt x="1401" y="12534"/>
                </a:cubicBezTo>
                <a:cubicBezTo>
                  <a:pt x="1471" y="12907"/>
                  <a:pt x="1769" y="13134"/>
                  <a:pt x="2090" y="13134"/>
                </a:cubicBezTo>
                <a:cubicBezTo>
                  <a:pt x="2229" y="13134"/>
                  <a:pt x="2371" y="13092"/>
                  <a:pt x="2502" y="13001"/>
                </a:cubicBezTo>
                <a:cubicBezTo>
                  <a:pt x="2702" y="12834"/>
                  <a:pt x="2835" y="12601"/>
                  <a:pt x="2802" y="12334"/>
                </a:cubicBezTo>
                <a:lnTo>
                  <a:pt x="2802" y="6530"/>
                </a:lnTo>
                <a:lnTo>
                  <a:pt x="2802" y="6363"/>
                </a:lnTo>
                <a:cubicBezTo>
                  <a:pt x="2802" y="6330"/>
                  <a:pt x="2802" y="6330"/>
                  <a:pt x="2835" y="6296"/>
                </a:cubicBezTo>
                <a:cubicBezTo>
                  <a:pt x="2863" y="6291"/>
                  <a:pt x="2890" y="6288"/>
                  <a:pt x="2916" y="6288"/>
                </a:cubicBezTo>
                <a:cubicBezTo>
                  <a:pt x="3043" y="6288"/>
                  <a:pt x="3136" y="6358"/>
                  <a:pt x="3136" y="6496"/>
                </a:cubicBezTo>
                <a:lnTo>
                  <a:pt x="3136" y="12167"/>
                </a:lnTo>
                <a:lnTo>
                  <a:pt x="3136" y="12467"/>
                </a:lnTo>
                <a:cubicBezTo>
                  <a:pt x="3162" y="12861"/>
                  <a:pt x="3497" y="13131"/>
                  <a:pt x="3850" y="13131"/>
                </a:cubicBezTo>
                <a:cubicBezTo>
                  <a:pt x="3946" y="13131"/>
                  <a:pt x="4044" y="13111"/>
                  <a:pt x="4136" y="13068"/>
                </a:cubicBezTo>
                <a:cubicBezTo>
                  <a:pt x="4403" y="12934"/>
                  <a:pt x="4537" y="12668"/>
                  <a:pt x="4537" y="12401"/>
                </a:cubicBezTo>
                <a:lnTo>
                  <a:pt x="4537" y="7164"/>
                </a:lnTo>
                <a:lnTo>
                  <a:pt x="4537" y="1826"/>
                </a:lnTo>
                <a:cubicBezTo>
                  <a:pt x="4537" y="1760"/>
                  <a:pt x="4570" y="1760"/>
                  <a:pt x="4637" y="1760"/>
                </a:cubicBezTo>
                <a:cubicBezTo>
                  <a:pt x="4701" y="1751"/>
                  <a:pt x="4747" y="1744"/>
                  <a:pt x="4781" y="1744"/>
                </a:cubicBezTo>
                <a:cubicBezTo>
                  <a:pt x="4870" y="1744"/>
                  <a:pt x="4870" y="1790"/>
                  <a:pt x="4870" y="1960"/>
                </a:cubicBezTo>
                <a:lnTo>
                  <a:pt x="4870" y="6263"/>
                </a:lnTo>
                <a:cubicBezTo>
                  <a:pt x="4837" y="6647"/>
                  <a:pt x="5112" y="6838"/>
                  <a:pt x="5387" y="6838"/>
                </a:cubicBezTo>
                <a:cubicBezTo>
                  <a:pt x="5662" y="6838"/>
                  <a:pt x="5938" y="6647"/>
                  <a:pt x="5904" y="6263"/>
                </a:cubicBezTo>
                <a:lnTo>
                  <a:pt x="5904" y="2093"/>
                </a:lnTo>
                <a:cubicBezTo>
                  <a:pt x="5904" y="993"/>
                  <a:pt x="5037" y="92"/>
                  <a:pt x="3936" y="25"/>
                </a:cubicBezTo>
                <a:cubicBezTo>
                  <a:pt x="3619" y="9"/>
                  <a:pt x="3302" y="0"/>
                  <a:pt x="29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18" name="Google Shape;9718;p70"/>
          <p:cNvSpPr/>
          <p:nvPr/>
        </p:nvSpPr>
        <p:spPr>
          <a:xfrm>
            <a:off x="4633449" y="2580313"/>
            <a:ext cx="106853" cy="90559"/>
          </a:xfrm>
          <a:custGeom>
            <a:avLst/>
            <a:gdLst/>
            <a:ahLst/>
            <a:cxnLst/>
            <a:rect l="l" t="t" r="r" b="b"/>
            <a:pathLst>
              <a:path w="2669" h="2262" extrusionOk="0">
                <a:moveTo>
                  <a:pt x="1518" y="0"/>
                </a:moveTo>
                <a:cubicBezTo>
                  <a:pt x="1241" y="0"/>
                  <a:pt x="960" y="101"/>
                  <a:pt x="734" y="327"/>
                </a:cubicBezTo>
                <a:cubicBezTo>
                  <a:pt x="0" y="1027"/>
                  <a:pt x="534" y="2262"/>
                  <a:pt x="1535" y="2262"/>
                </a:cubicBezTo>
                <a:cubicBezTo>
                  <a:pt x="2135" y="2262"/>
                  <a:pt x="2669" y="1761"/>
                  <a:pt x="2669" y="1127"/>
                </a:cubicBezTo>
                <a:cubicBezTo>
                  <a:pt x="2669" y="449"/>
                  <a:pt x="2101" y="0"/>
                  <a:pt x="15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19" name="Google Shape;9719;p70"/>
          <p:cNvSpPr/>
          <p:nvPr/>
        </p:nvSpPr>
        <p:spPr>
          <a:xfrm>
            <a:off x="4837783" y="2683200"/>
            <a:ext cx="237728" cy="525820"/>
          </a:xfrm>
          <a:custGeom>
            <a:avLst/>
            <a:gdLst/>
            <a:ahLst/>
            <a:cxnLst/>
            <a:rect l="l" t="t" r="r" b="b"/>
            <a:pathLst>
              <a:path w="5938" h="13134" extrusionOk="0">
                <a:moveTo>
                  <a:pt x="2986" y="0"/>
                </a:moveTo>
                <a:cubicBezTo>
                  <a:pt x="2669" y="0"/>
                  <a:pt x="2352" y="9"/>
                  <a:pt x="2035" y="25"/>
                </a:cubicBezTo>
                <a:cubicBezTo>
                  <a:pt x="967" y="25"/>
                  <a:pt x="100" y="892"/>
                  <a:pt x="33" y="1960"/>
                </a:cubicBezTo>
                <a:lnTo>
                  <a:pt x="33" y="2894"/>
                </a:lnTo>
                <a:lnTo>
                  <a:pt x="33" y="6296"/>
                </a:lnTo>
                <a:cubicBezTo>
                  <a:pt x="0" y="6597"/>
                  <a:pt x="234" y="6863"/>
                  <a:pt x="534" y="6863"/>
                </a:cubicBezTo>
                <a:cubicBezTo>
                  <a:pt x="834" y="6863"/>
                  <a:pt x="1067" y="6597"/>
                  <a:pt x="1067" y="6296"/>
                </a:cubicBezTo>
                <a:lnTo>
                  <a:pt x="1067" y="1826"/>
                </a:lnTo>
                <a:cubicBezTo>
                  <a:pt x="1067" y="1760"/>
                  <a:pt x="1067" y="1760"/>
                  <a:pt x="1134" y="1760"/>
                </a:cubicBezTo>
                <a:cubicBezTo>
                  <a:pt x="1198" y="1751"/>
                  <a:pt x="1245" y="1744"/>
                  <a:pt x="1278" y="1744"/>
                </a:cubicBezTo>
                <a:cubicBezTo>
                  <a:pt x="1368" y="1744"/>
                  <a:pt x="1368" y="1790"/>
                  <a:pt x="1368" y="1960"/>
                </a:cubicBezTo>
                <a:lnTo>
                  <a:pt x="1368" y="12301"/>
                </a:lnTo>
                <a:cubicBezTo>
                  <a:pt x="1368" y="12367"/>
                  <a:pt x="1368" y="12467"/>
                  <a:pt x="1368" y="12534"/>
                </a:cubicBezTo>
                <a:cubicBezTo>
                  <a:pt x="1438" y="12907"/>
                  <a:pt x="1752" y="13134"/>
                  <a:pt x="2072" y="13134"/>
                </a:cubicBezTo>
                <a:cubicBezTo>
                  <a:pt x="2209" y="13134"/>
                  <a:pt x="2348" y="13092"/>
                  <a:pt x="2468" y="13001"/>
                </a:cubicBezTo>
                <a:cubicBezTo>
                  <a:pt x="2702" y="12834"/>
                  <a:pt x="2802" y="12601"/>
                  <a:pt x="2769" y="12334"/>
                </a:cubicBezTo>
                <a:lnTo>
                  <a:pt x="2769" y="6363"/>
                </a:lnTo>
                <a:cubicBezTo>
                  <a:pt x="2769" y="6330"/>
                  <a:pt x="2802" y="6330"/>
                  <a:pt x="2835" y="6296"/>
                </a:cubicBezTo>
                <a:cubicBezTo>
                  <a:pt x="2863" y="6291"/>
                  <a:pt x="2889" y="6288"/>
                  <a:pt x="2913" y="6288"/>
                </a:cubicBezTo>
                <a:cubicBezTo>
                  <a:pt x="3033" y="6288"/>
                  <a:pt x="3102" y="6358"/>
                  <a:pt x="3102" y="6496"/>
                </a:cubicBezTo>
                <a:lnTo>
                  <a:pt x="3102" y="12167"/>
                </a:lnTo>
                <a:lnTo>
                  <a:pt x="3102" y="12467"/>
                </a:lnTo>
                <a:cubicBezTo>
                  <a:pt x="3128" y="12861"/>
                  <a:pt x="3464" y="13131"/>
                  <a:pt x="3817" y="13131"/>
                </a:cubicBezTo>
                <a:cubicBezTo>
                  <a:pt x="3913" y="13131"/>
                  <a:pt x="4010" y="13111"/>
                  <a:pt x="4103" y="13068"/>
                </a:cubicBezTo>
                <a:cubicBezTo>
                  <a:pt x="4370" y="12934"/>
                  <a:pt x="4537" y="12668"/>
                  <a:pt x="4537" y="12401"/>
                </a:cubicBezTo>
                <a:lnTo>
                  <a:pt x="4537" y="7164"/>
                </a:lnTo>
                <a:lnTo>
                  <a:pt x="4537" y="1960"/>
                </a:lnTo>
                <a:lnTo>
                  <a:pt x="4537" y="1826"/>
                </a:lnTo>
                <a:cubicBezTo>
                  <a:pt x="4537" y="1760"/>
                  <a:pt x="4570" y="1760"/>
                  <a:pt x="4603" y="1760"/>
                </a:cubicBezTo>
                <a:cubicBezTo>
                  <a:pt x="4667" y="1751"/>
                  <a:pt x="4714" y="1744"/>
                  <a:pt x="4748" y="1744"/>
                </a:cubicBezTo>
                <a:cubicBezTo>
                  <a:pt x="4837" y="1744"/>
                  <a:pt x="4837" y="1790"/>
                  <a:pt x="4837" y="1960"/>
                </a:cubicBezTo>
                <a:lnTo>
                  <a:pt x="4837" y="6263"/>
                </a:lnTo>
                <a:cubicBezTo>
                  <a:pt x="4803" y="6563"/>
                  <a:pt x="5087" y="6713"/>
                  <a:pt x="5371" y="6713"/>
                </a:cubicBezTo>
                <a:cubicBezTo>
                  <a:pt x="5654" y="6713"/>
                  <a:pt x="5938" y="6563"/>
                  <a:pt x="5904" y="6263"/>
                </a:cubicBezTo>
                <a:lnTo>
                  <a:pt x="5904" y="2093"/>
                </a:lnTo>
                <a:cubicBezTo>
                  <a:pt x="5904" y="993"/>
                  <a:pt x="5037" y="92"/>
                  <a:pt x="3936" y="25"/>
                </a:cubicBezTo>
                <a:cubicBezTo>
                  <a:pt x="3619" y="9"/>
                  <a:pt x="3302" y="0"/>
                  <a:pt x="29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0" name="Google Shape;9720;p70"/>
          <p:cNvSpPr/>
          <p:nvPr/>
        </p:nvSpPr>
        <p:spPr>
          <a:xfrm>
            <a:off x="4895191" y="2580313"/>
            <a:ext cx="106853" cy="90559"/>
          </a:xfrm>
          <a:custGeom>
            <a:avLst/>
            <a:gdLst/>
            <a:ahLst/>
            <a:cxnLst/>
            <a:rect l="l" t="t" r="r" b="b"/>
            <a:pathLst>
              <a:path w="2669" h="2262" extrusionOk="0">
                <a:moveTo>
                  <a:pt x="1518" y="0"/>
                </a:moveTo>
                <a:cubicBezTo>
                  <a:pt x="1241" y="0"/>
                  <a:pt x="960" y="101"/>
                  <a:pt x="734" y="327"/>
                </a:cubicBezTo>
                <a:cubicBezTo>
                  <a:pt x="0" y="1027"/>
                  <a:pt x="534" y="2262"/>
                  <a:pt x="1535" y="2262"/>
                </a:cubicBezTo>
                <a:cubicBezTo>
                  <a:pt x="2169" y="2262"/>
                  <a:pt x="2669" y="1761"/>
                  <a:pt x="2669" y="1127"/>
                </a:cubicBezTo>
                <a:cubicBezTo>
                  <a:pt x="2669" y="449"/>
                  <a:pt x="2101" y="0"/>
                  <a:pt x="15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1" name="Google Shape;9721;p70"/>
          <p:cNvSpPr/>
          <p:nvPr/>
        </p:nvSpPr>
        <p:spPr>
          <a:xfrm>
            <a:off x="5100846" y="2683200"/>
            <a:ext cx="236407" cy="526500"/>
          </a:xfrm>
          <a:custGeom>
            <a:avLst/>
            <a:gdLst/>
            <a:ahLst/>
            <a:cxnLst/>
            <a:rect l="l" t="t" r="r" b="b"/>
            <a:pathLst>
              <a:path w="5905" h="13151" extrusionOk="0">
                <a:moveTo>
                  <a:pt x="2969" y="0"/>
                </a:moveTo>
                <a:cubicBezTo>
                  <a:pt x="2661" y="0"/>
                  <a:pt x="2352" y="9"/>
                  <a:pt x="2035" y="25"/>
                </a:cubicBezTo>
                <a:cubicBezTo>
                  <a:pt x="934" y="25"/>
                  <a:pt x="67" y="892"/>
                  <a:pt x="0" y="1960"/>
                </a:cubicBezTo>
                <a:lnTo>
                  <a:pt x="0" y="2894"/>
                </a:lnTo>
                <a:lnTo>
                  <a:pt x="0" y="6296"/>
                </a:lnTo>
                <a:cubicBezTo>
                  <a:pt x="0" y="6630"/>
                  <a:pt x="234" y="6863"/>
                  <a:pt x="534" y="6863"/>
                </a:cubicBezTo>
                <a:cubicBezTo>
                  <a:pt x="834" y="6863"/>
                  <a:pt x="1068" y="6597"/>
                  <a:pt x="1034" y="6296"/>
                </a:cubicBezTo>
                <a:lnTo>
                  <a:pt x="1034" y="1826"/>
                </a:lnTo>
                <a:cubicBezTo>
                  <a:pt x="1034" y="1760"/>
                  <a:pt x="1068" y="1760"/>
                  <a:pt x="1135" y="1760"/>
                </a:cubicBezTo>
                <a:cubicBezTo>
                  <a:pt x="1199" y="1751"/>
                  <a:pt x="1245" y="1744"/>
                  <a:pt x="1279" y="1744"/>
                </a:cubicBezTo>
                <a:cubicBezTo>
                  <a:pt x="1368" y="1744"/>
                  <a:pt x="1368" y="1790"/>
                  <a:pt x="1368" y="1960"/>
                </a:cubicBezTo>
                <a:lnTo>
                  <a:pt x="1368" y="12301"/>
                </a:lnTo>
                <a:cubicBezTo>
                  <a:pt x="1368" y="12367"/>
                  <a:pt x="1368" y="12467"/>
                  <a:pt x="1368" y="12568"/>
                </a:cubicBezTo>
                <a:cubicBezTo>
                  <a:pt x="1439" y="12898"/>
                  <a:pt x="1744" y="13128"/>
                  <a:pt x="2069" y="13128"/>
                </a:cubicBezTo>
                <a:cubicBezTo>
                  <a:pt x="2204" y="13128"/>
                  <a:pt x="2342" y="13089"/>
                  <a:pt x="2469" y="13001"/>
                </a:cubicBezTo>
                <a:cubicBezTo>
                  <a:pt x="2669" y="12834"/>
                  <a:pt x="2769" y="12601"/>
                  <a:pt x="2769" y="12334"/>
                </a:cubicBezTo>
                <a:lnTo>
                  <a:pt x="2769" y="6363"/>
                </a:lnTo>
                <a:cubicBezTo>
                  <a:pt x="2736" y="6330"/>
                  <a:pt x="2769" y="6330"/>
                  <a:pt x="2802" y="6296"/>
                </a:cubicBezTo>
                <a:cubicBezTo>
                  <a:pt x="2830" y="6291"/>
                  <a:pt x="2856" y="6288"/>
                  <a:pt x="2880" y="6288"/>
                </a:cubicBezTo>
                <a:cubicBezTo>
                  <a:pt x="3000" y="6288"/>
                  <a:pt x="3069" y="6358"/>
                  <a:pt x="3069" y="6496"/>
                </a:cubicBezTo>
                <a:lnTo>
                  <a:pt x="3069" y="12167"/>
                </a:lnTo>
                <a:lnTo>
                  <a:pt x="3069" y="12467"/>
                </a:lnTo>
                <a:cubicBezTo>
                  <a:pt x="3069" y="12701"/>
                  <a:pt x="3203" y="12868"/>
                  <a:pt x="3369" y="13001"/>
                </a:cubicBezTo>
                <a:cubicBezTo>
                  <a:pt x="3486" y="13098"/>
                  <a:pt x="3637" y="13150"/>
                  <a:pt x="3788" y="13150"/>
                </a:cubicBezTo>
                <a:cubicBezTo>
                  <a:pt x="3897" y="13150"/>
                  <a:pt x="4006" y="13124"/>
                  <a:pt x="4103" y="13068"/>
                </a:cubicBezTo>
                <a:cubicBezTo>
                  <a:pt x="4370" y="12934"/>
                  <a:pt x="4537" y="12668"/>
                  <a:pt x="4504" y="12401"/>
                </a:cubicBezTo>
                <a:lnTo>
                  <a:pt x="4504" y="7164"/>
                </a:lnTo>
                <a:lnTo>
                  <a:pt x="4504" y="1826"/>
                </a:lnTo>
                <a:cubicBezTo>
                  <a:pt x="4504" y="1760"/>
                  <a:pt x="4537" y="1760"/>
                  <a:pt x="4604" y="1760"/>
                </a:cubicBezTo>
                <a:cubicBezTo>
                  <a:pt x="4668" y="1751"/>
                  <a:pt x="4714" y="1744"/>
                  <a:pt x="4748" y="1744"/>
                </a:cubicBezTo>
                <a:cubicBezTo>
                  <a:pt x="4837" y="1744"/>
                  <a:pt x="4837" y="1790"/>
                  <a:pt x="4837" y="1960"/>
                </a:cubicBezTo>
                <a:lnTo>
                  <a:pt x="4837" y="6263"/>
                </a:lnTo>
                <a:cubicBezTo>
                  <a:pt x="4804" y="6563"/>
                  <a:pt x="5037" y="6830"/>
                  <a:pt x="5371" y="6830"/>
                </a:cubicBezTo>
                <a:cubicBezTo>
                  <a:pt x="5671" y="6830"/>
                  <a:pt x="5905" y="6563"/>
                  <a:pt x="5871" y="6263"/>
                </a:cubicBezTo>
                <a:lnTo>
                  <a:pt x="5871" y="2093"/>
                </a:lnTo>
                <a:cubicBezTo>
                  <a:pt x="5871" y="993"/>
                  <a:pt x="5004" y="92"/>
                  <a:pt x="3903" y="25"/>
                </a:cubicBezTo>
                <a:cubicBezTo>
                  <a:pt x="3586" y="9"/>
                  <a:pt x="3278" y="0"/>
                  <a:pt x="29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2" name="Google Shape;9722;p70"/>
          <p:cNvSpPr/>
          <p:nvPr/>
        </p:nvSpPr>
        <p:spPr>
          <a:xfrm>
            <a:off x="5158255" y="2580313"/>
            <a:ext cx="105532" cy="90559"/>
          </a:xfrm>
          <a:custGeom>
            <a:avLst/>
            <a:gdLst/>
            <a:ahLst/>
            <a:cxnLst/>
            <a:rect l="l" t="t" r="r" b="b"/>
            <a:pathLst>
              <a:path w="2636" h="2262" extrusionOk="0">
                <a:moveTo>
                  <a:pt x="1485" y="0"/>
                </a:moveTo>
                <a:cubicBezTo>
                  <a:pt x="1208" y="0"/>
                  <a:pt x="927" y="101"/>
                  <a:pt x="701" y="327"/>
                </a:cubicBezTo>
                <a:cubicBezTo>
                  <a:pt x="1" y="1061"/>
                  <a:pt x="501" y="2262"/>
                  <a:pt x="1502" y="2262"/>
                </a:cubicBezTo>
                <a:cubicBezTo>
                  <a:pt x="2136" y="2262"/>
                  <a:pt x="2636" y="1761"/>
                  <a:pt x="2636" y="1127"/>
                </a:cubicBezTo>
                <a:cubicBezTo>
                  <a:pt x="2636" y="449"/>
                  <a:pt x="2068" y="0"/>
                  <a:pt x="14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3" name="Google Shape;9723;p70"/>
          <p:cNvSpPr/>
          <p:nvPr/>
        </p:nvSpPr>
        <p:spPr>
          <a:xfrm>
            <a:off x="5362589" y="2683200"/>
            <a:ext cx="237728" cy="525700"/>
          </a:xfrm>
          <a:custGeom>
            <a:avLst/>
            <a:gdLst/>
            <a:ahLst/>
            <a:cxnLst/>
            <a:rect l="l" t="t" r="r" b="b"/>
            <a:pathLst>
              <a:path w="5938" h="13131" extrusionOk="0">
                <a:moveTo>
                  <a:pt x="2986" y="0"/>
                </a:moveTo>
                <a:cubicBezTo>
                  <a:pt x="2669" y="0"/>
                  <a:pt x="2352" y="9"/>
                  <a:pt x="2035" y="25"/>
                </a:cubicBezTo>
                <a:cubicBezTo>
                  <a:pt x="968" y="25"/>
                  <a:pt x="67" y="892"/>
                  <a:pt x="0" y="1960"/>
                </a:cubicBezTo>
                <a:lnTo>
                  <a:pt x="0" y="2894"/>
                </a:lnTo>
                <a:lnTo>
                  <a:pt x="0" y="6163"/>
                </a:lnTo>
                <a:lnTo>
                  <a:pt x="0" y="6296"/>
                </a:lnTo>
                <a:cubicBezTo>
                  <a:pt x="0" y="6597"/>
                  <a:pt x="234" y="6863"/>
                  <a:pt x="534" y="6863"/>
                </a:cubicBezTo>
                <a:cubicBezTo>
                  <a:pt x="834" y="6830"/>
                  <a:pt x="1068" y="6597"/>
                  <a:pt x="1034" y="6296"/>
                </a:cubicBezTo>
                <a:lnTo>
                  <a:pt x="1034" y="2027"/>
                </a:lnTo>
                <a:lnTo>
                  <a:pt x="1034" y="1826"/>
                </a:lnTo>
                <a:cubicBezTo>
                  <a:pt x="1034" y="1760"/>
                  <a:pt x="1068" y="1760"/>
                  <a:pt x="1135" y="1760"/>
                </a:cubicBezTo>
                <a:cubicBezTo>
                  <a:pt x="1199" y="1751"/>
                  <a:pt x="1245" y="1744"/>
                  <a:pt x="1279" y="1744"/>
                </a:cubicBezTo>
                <a:cubicBezTo>
                  <a:pt x="1368" y="1744"/>
                  <a:pt x="1368" y="1790"/>
                  <a:pt x="1368" y="1960"/>
                </a:cubicBezTo>
                <a:lnTo>
                  <a:pt x="1368" y="12301"/>
                </a:lnTo>
                <a:cubicBezTo>
                  <a:pt x="1368" y="12367"/>
                  <a:pt x="1368" y="12467"/>
                  <a:pt x="1368" y="12568"/>
                </a:cubicBezTo>
                <a:cubicBezTo>
                  <a:pt x="1439" y="12898"/>
                  <a:pt x="1744" y="13128"/>
                  <a:pt x="2069" y="13128"/>
                </a:cubicBezTo>
                <a:cubicBezTo>
                  <a:pt x="2204" y="13128"/>
                  <a:pt x="2342" y="13089"/>
                  <a:pt x="2469" y="13001"/>
                </a:cubicBezTo>
                <a:cubicBezTo>
                  <a:pt x="2669" y="12834"/>
                  <a:pt x="2769" y="12601"/>
                  <a:pt x="2769" y="12334"/>
                </a:cubicBezTo>
                <a:lnTo>
                  <a:pt x="2769" y="6530"/>
                </a:lnTo>
                <a:lnTo>
                  <a:pt x="2769" y="6363"/>
                </a:lnTo>
                <a:cubicBezTo>
                  <a:pt x="2769" y="6330"/>
                  <a:pt x="2769" y="6330"/>
                  <a:pt x="2802" y="6296"/>
                </a:cubicBezTo>
                <a:cubicBezTo>
                  <a:pt x="2830" y="6291"/>
                  <a:pt x="2856" y="6288"/>
                  <a:pt x="2880" y="6288"/>
                </a:cubicBezTo>
                <a:cubicBezTo>
                  <a:pt x="3000" y="6288"/>
                  <a:pt x="3069" y="6358"/>
                  <a:pt x="3069" y="6496"/>
                </a:cubicBezTo>
                <a:lnTo>
                  <a:pt x="3069" y="12167"/>
                </a:lnTo>
                <a:lnTo>
                  <a:pt x="3069" y="12467"/>
                </a:lnTo>
                <a:cubicBezTo>
                  <a:pt x="3095" y="12861"/>
                  <a:pt x="3431" y="13131"/>
                  <a:pt x="3800" y="13131"/>
                </a:cubicBezTo>
                <a:cubicBezTo>
                  <a:pt x="3901" y="13131"/>
                  <a:pt x="4004" y="13111"/>
                  <a:pt x="4103" y="13068"/>
                </a:cubicBezTo>
                <a:cubicBezTo>
                  <a:pt x="4370" y="12934"/>
                  <a:pt x="4537" y="12668"/>
                  <a:pt x="4504" y="12401"/>
                </a:cubicBezTo>
                <a:lnTo>
                  <a:pt x="4504" y="7164"/>
                </a:lnTo>
                <a:lnTo>
                  <a:pt x="4537" y="7164"/>
                </a:lnTo>
                <a:lnTo>
                  <a:pt x="4537" y="1826"/>
                </a:lnTo>
                <a:cubicBezTo>
                  <a:pt x="4537" y="1760"/>
                  <a:pt x="4537" y="1726"/>
                  <a:pt x="4604" y="1726"/>
                </a:cubicBezTo>
                <a:cubicBezTo>
                  <a:pt x="4837" y="1726"/>
                  <a:pt x="4837" y="1726"/>
                  <a:pt x="4837" y="1960"/>
                </a:cubicBezTo>
                <a:lnTo>
                  <a:pt x="4837" y="6263"/>
                </a:lnTo>
                <a:cubicBezTo>
                  <a:pt x="4804" y="6647"/>
                  <a:pt x="5087" y="6838"/>
                  <a:pt x="5371" y="6838"/>
                </a:cubicBezTo>
                <a:cubicBezTo>
                  <a:pt x="5654" y="6838"/>
                  <a:pt x="5938" y="6647"/>
                  <a:pt x="5905" y="6263"/>
                </a:cubicBezTo>
                <a:lnTo>
                  <a:pt x="5905" y="2093"/>
                </a:lnTo>
                <a:cubicBezTo>
                  <a:pt x="5905" y="993"/>
                  <a:pt x="5037" y="92"/>
                  <a:pt x="3937" y="25"/>
                </a:cubicBezTo>
                <a:cubicBezTo>
                  <a:pt x="3620" y="9"/>
                  <a:pt x="3303" y="0"/>
                  <a:pt x="29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4" name="Google Shape;9724;p70"/>
          <p:cNvSpPr/>
          <p:nvPr/>
        </p:nvSpPr>
        <p:spPr>
          <a:xfrm>
            <a:off x="5419998" y="2580313"/>
            <a:ext cx="105532" cy="90559"/>
          </a:xfrm>
          <a:custGeom>
            <a:avLst/>
            <a:gdLst/>
            <a:ahLst/>
            <a:cxnLst/>
            <a:rect l="l" t="t" r="r" b="b"/>
            <a:pathLst>
              <a:path w="2636" h="2262" extrusionOk="0">
                <a:moveTo>
                  <a:pt x="1499" y="0"/>
                </a:moveTo>
                <a:cubicBezTo>
                  <a:pt x="1222" y="0"/>
                  <a:pt x="937" y="101"/>
                  <a:pt x="701" y="327"/>
                </a:cubicBezTo>
                <a:cubicBezTo>
                  <a:pt x="1" y="1027"/>
                  <a:pt x="501" y="2262"/>
                  <a:pt x="1502" y="2262"/>
                </a:cubicBezTo>
                <a:cubicBezTo>
                  <a:pt x="2136" y="2262"/>
                  <a:pt x="2636" y="1761"/>
                  <a:pt x="2636" y="1127"/>
                </a:cubicBezTo>
                <a:cubicBezTo>
                  <a:pt x="2636" y="449"/>
                  <a:pt x="2084" y="0"/>
                  <a:pt x="14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5" name="Google Shape;9725;p70"/>
          <p:cNvSpPr/>
          <p:nvPr/>
        </p:nvSpPr>
        <p:spPr>
          <a:xfrm>
            <a:off x="4665683" y="4134938"/>
            <a:ext cx="278706" cy="307573"/>
          </a:xfrm>
          <a:custGeom>
            <a:avLst/>
            <a:gdLst/>
            <a:ahLst/>
            <a:cxnLst/>
            <a:rect l="l" t="t" r="r" b="b"/>
            <a:pathLst>
              <a:path w="6768" h="7469" extrusionOk="0">
                <a:moveTo>
                  <a:pt x="3357" y="0"/>
                </a:moveTo>
                <a:cubicBezTo>
                  <a:pt x="3002" y="0"/>
                  <a:pt x="2652" y="9"/>
                  <a:pt x="2302" y="26"/>
                </a:cubicBezTo>
                <a:cubicBezTo>
                  <a:pt x="1068" y="59"/>
                  <a:pt x="67" y="1026"/>
                  <a:pt x="34" y="2260"/>
                </a:cubicBezTo>
                <a:cubicBezTo>
                  <a:pt x="0" y="3795"/>
                  <a:pt x="34" y="5329"/>
                  <a:pt x="34" y="6864"/>
                </a:cubicBezTo>
                <a:cubicBezTo>
                  <a:pt x="0" y="6897"/>
                  <a:pt x="0" y="6930"/>
                  <a:pt x="34" y="6964"/>
                </a:cubicBezTo>
                <a:cubicBezTo>
                  <a:pt x="67" y="7231"/>
                  <a:pt x="267" y="7431"/>
                  <a:pt x="534" y="7464"/>
                </a:cubicBezTo>
                <a:cubicBezTo>
                  <a:pt x="557" y="7467"/>
                  <a:pt x="580" y="7468"/>
                  <a:pt x="603" y="7468"/>
                </a:cubicBezTo>
                <a:cubicBezTo>
                  <a:pt x="845" y="7468"/>
                  <a:pt x="1076" y="7311"/>
                  <a:pt x="1168" y="7097"/>
                </a:cubicBezTo>
                <a:cubicBezTo>
                  <a:pt x="1201" y="6964"/>
                  <a:pt x="1201" y="6864"/>
                  <a:pt x="1201" y="6730"/>
                </a:cubicBezTo>
                <a:lnTo>
                  <a:pt x="1201" y="2160"/>
                </a:lnTo>
                <a:cubicBezTo>
                  <a:pt x="1201" y="2094"/>
                  <a:pt x="1168" y="2027"/>
                  <a:pt x="1234" y="1994"/>
                </a:cubicBezTo>
                <a:cubicBezTo>
                  <a:pt x="1274" y="1970"/>
                  <a:pt x="1314" y="1959"/>
                  <a:pt x="1352" y="1959"/>
                </a:cubicBezTo>
                <a:cubicBezTo>
                  <a:pt x="1471" y="1959"/>
                  <a:pt x="1568" y="2067"/>
                  <a:pt x="1568" y="2194"/>
                </a:cubicBezTo>
                <a:lnTo>
                  <a:pt x="1568" y="7297"/>
                </a:lnTo>
                <a:cubicBezTo>
                  <a:pt x="1568" y="7431"/>
                  <a:pt x="1601" y="7464"/>
                  <a:pt x="1735" y="7464"/>
                </a:cubicBezTo>
                <a:lnTo>
                  <a:pt x="4970" y="7464"/>
                </a:lnTo>
                <a:cubicBezTo>
                  <a:pt x="5137" y="7464"/>
                  <a:pt x="5171" y="7431"/>
                  <a:pt x="5171" y="7297"/>
                </a:cubicBezTo>
                <a:lnTo>
                  <a:pt x="5171" y="4729"/>
                </a:lnTo>
                <a:cubicBezTo>
                  <a:pt x="5171" y="3862"/>
                  <a:pt x="5171" y="3028"/>
                  <a:pt x="5171" y="2127"/>
                </a:cubicBezTo>
                <a:cubicBezTo>
                  <a:pt x="5171" y="1960"/>
                  <a:pt x="5237" y="1960"/>
                  <a:pt x="5371" y="1960"/>
                </a:cubicBezTo>
                <a:cubicBezTo>
                  <a:pt x="5504" y="1960"/>
                  <a:pt x="5538" y="1994"/>
                  <a:pt x="5538" y="2127"/>
                </a:cubicBezTo>
                <a:lnTo>
                  <a:pt x="5538" y="4229"/>
                </a:lnTo>
                <a:lnTo>
                  <a:pt x="5538" y="6830"/>
                </a:lnTo>
                <a:cubicBezTo>
                  <a:pt x="5538" y="7097"/>
                  <a:pt x="5704" y="7364"/>
                  <a:pt x="5971" y="7431"/>
                </a:cubicBezTo>
                <a:cubicBezTo>
                  <a:pt x="6024" y="7444"/>
                  <a:pt x="6076" y="7450"/>
                  <a:pt x="6127" y="7450"/>
                </a:cubicBezTo>
                <a:cubicBezTo>
                  <a:pt x="6469" y="7450"/>
                  <a:pt x="6767" y="7174"/>
                  <a:pt x="6738" y="6797"/>
                </a:cubicBezTo>
                <a:lnTo>
                  <a:pt x="6738" y="2394"/>
                </a:lnTo>
                <a:cubicBezTo>
                  <a:pt x="6705" y="1126"/>
                  <a:pt x="5704" y="59"/>
                  <a:pt x="4437" y="26"/>
                </a:cubicBezTo>
                <a:cubicBezTo>
                  <a:pt x="4070" y="9"/>
                  <a:pt x="3711" y="0"/>
                  <a:pt x="33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6" name="Google Shape;9726;p70"/>
          <p:cNvSpPr/>
          <p:nvPr/>
        </p:nvSpPr>
        <p:spPr>
          <a:xfrm>
            <a:off x="4371707" y="4135968"/>
            <a:ext cx="278912" cy="306379"/>
          </a:xfrm>
          <a:custGeom>
            <a:avLst/>
            <a:gdLst/>
            <a:ahLst/>
            <a:cxnLst/>
            <a:rect l="l" t="t" r="r" b="b"/>
            <a:pathLst>
              <a:path w="6773" h="7440" extrusionOk="0">
                <a:moveTo>
                  <a:pt x="2369" y="1"/>
                </a:moveTo>
                <a:cubicBezTo>
                  <a:pt x="1135" y="1"/>
                  <a:pt x="134" y="935"/>
                  <a:pt x="68" y="2169"/>
                </a:cubicBezTo>
                <a:cubicBezTo>
                  <a:pt x="1" y="3737"/>
                  <a:pt x="68" y="5304"/>
                  <a:pt x="68" y="6872"/>
                </a:cubicBezTo>
                <a:cubicBezTo>
                  <a:pt x="68" y="7139"/>
                  <a:pt x="234" y="7339"/>
                  <a:pt x="468" y="7406"/>
                </a:cubicBezTo>
                <a:cubicBezTo>
                  <a:pt x="529" y="7426"/>
                  <a:pt x="590" y="7436"/>
                  <a:pt x="650" y="7436"/>
                </a:cubicBezTo>
                <a:cubicBezTo>
                  <a:pt x="981" y="7436"/>
                  <a:pt x="1268" y="7144"/>
                  <a:pt x="1268" y="6805"/>
                </a:cubicBezTo>
                <a:lnTo>
                  <a:pt x="1268" y="4404"/>
                </a:lnTo>
                <a:lnTo>
                  <a:pt x="1268" y="2135"/>
                </a:lnTo>
                <a:cubicBezTo>
                  <a:pt x="1268" y="2069"/>
                  <a:pt x="1202" y="2002"/>
                  <a:pt x="1335" y="1969"/>
                </a:cubicBezTo>
                <a:cubicBezTo>
                  <a:pt x="1385" y="1952"/>
                  <a:pt x="1429" y="1944"/>
                  <a:pt x="1466" y="1944"/>
                </a:cubicBezTo>
                <a:cubicBezTo>
                  <a:pt x="1579" y="1944"/>
                  <a:pt x="1635" y="2019"/>
                  <a:pt x="1635" y="2169"/>
                </a:cubicBezTo>
                <a:lnTo>
                  <a:pt x="1635" y="7272"/>
                </a:lnTo>
                <a:cubicBezTo>
                  <a:pt x="1635" y="7406"/>
                  <a:pt x="1669" y="7439"/>
                  <a:pt x="1802" y="7439"/>
                </a:cubicBezTo>
                <a:lnTo>
                  <a:pt x="5038" y="7439"/>
                </a:lnTo>
                <a:cubicBezTo>
                  <a:pt x="5205" y="7439"/>
                  <a:pt x="5205" y="7406"/>
                  <a:pt x="5205" y="7239"/>
                </a:cubicBezTo>
                <a:lnTo>
                  <a:pt x="5205" y="4704"/>
                </a:lnTo>
                <a:cubicBezTo>
                  <a:pt x="5205" y="3870"/>
                  <a:pt x="5205" y="3003"/>
                  <a:pt x="5205" y="2135"/>
                </a:cubicBezTo>
                <a:cubicBezTo>
                  <a:pt x="5205" y="2069"/>
                  <a:pt x="5171" y="2002"/>
                  <a:pt x="5271" y="1969"/>
                </a:cubicBezTo>
                <a:cubicBezTo>
                  <a:pt x="5328" y="1952"/>
                  <a:pt x="5375" y="1944"/>
                  <a:pt x="5413" y="1944"/>
                </a:cubicBezTo>
                <a:cubicBezTo>
                  <a:pt x="5533" y="1944"/>
                  <a:pt x="5571" y="2025"/>
                  <a:pt x="5571" y="2202"/>
                </a:cubicBezTo>
                <a:lnTo>
                  <a:pt x="5571" y="6772"/>
                </a:lnTo>
                <a:cubicBezTo>
                  <a:pt x="5538" y="7139"/>
                  <a:pt x="5805" y="7439"/>
                  <a:pt x="6172" y="7439"/>
                </a:cubicBezTo>
                <a:cubicBezTo>
                  <a:pt x="6505" y="7439"/>
                  <a:pt x="6772" y="7139"/>
                  <a:pt x="6739" y="6772"/>
                </a:cubicBezTo>
                <a:lnTo>
                  <a:pt x="6739" y="2336"/>
                </a:lnTo>
                <a:cubicBezTo>
                  <a:pt x="6739" y="1068"/>
                  <a:pt x="5705" y="34"/>
                  <a:pt x="443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7" name="Google Shape;9727;p70"/>
          <p:cNvSpPr/>
          <p:nvPr/>
        </p:nvSpPr>
        <p:spPr>
          <a:xfrm>
            <a:off x="4955542" y="4135926"/>
            <a:ext cx="278871" cy="306420"/>
          </a:xfrm>
          <a:custGeom>
            <a:avLst/>
            <a:gdLst/>
            <a:ahLst/>
            <a:cxnLst/>
            <a:rect l="l" t="t" r="r" b="b"/>
            <a:pathLst>
              <a:path w="6772" h="7441" extrusionOk="0">
                <a:moveTo>
                  <a:pt x="2441" y="1"/>
                </a:moveTo>
                <a:cubicBezTo>
                  <a:pt x="1100" y="1"/>
                  <a:pt x="0" y="1089"/>
                  <a:pt x="33" y="2437"/>
                </a:cubicBezTo>
                <a:lnTo>
                  <a:pt x="33" y="4938"/>
                </a:lnTo>
                <a:lnTo>
                  <a:pt x="33" y="6806"/>
                </a:lnTo>
                <a:cubicBezTo>
                  <a:pt x="33" y="7073"/>
                  <a:pt x="200" y="7340"/>
                  <a:pt x="467" y="7407"/>
                </a:cubicBezTo>
                <a:cubicBezTo>
                  <a:pt x="527" y="7427"/>
                  <a:pt x="588" y="7437"/>
                  <a:pt x="648" y="7437"/>
                </a:cubicBezTo>
                <a:cubicBezTo>
                  <a:pt x="979" y="7437"/>
                  <a:pt x="1262" y="7141"/>
                  <a:pt x="1234" y="6773"/>
                </a:cubicBezTo>
                <a:lnTo>
                  <a:pt x="1234" y="3004"/>
                </a:lnTo>
                <a:lnTo>
                  <a:pt x="1234" y="2103"/>
                </a:lnTo>
                <a:cubicBezTo>
                  <a:pt x="1234" y="2036"/>
                  <a:pt x="1234" y="1970"/>
                  <a:pt x="1301" y="1970"/>
                </a:cubicBezTo>
                <a:cubicBezTo>
                  <a:pt x="1357" y="1953"/>
                  <a:pt x="1404" y="1945"/>
                  <a:pt x="1443" y="1945"/>
                </a:cubicBezTo>
                <a:cubicBezTo>
                  <a:pt x="1563" y="1945"/>
                  <a:pt x="1601" y="2026"/>
                  <a:pt x="1601" y="2203"/>
                </a:cubicBezTo>
                <a:lnTo>
                  <a:pt x="1601" y="7240"/>
                </a:lnTo>
                <a:cubicBezTo>
                  <a:pt x="1601" y="7407"/>
                  <a:pt x="1634" y="7440"/>
                  <a:pt x="1801" y="7440"/>
                </a:cubicBezTo>
                <a:lnTo>
                  <a:pt x="5003" y="7440"/>
                </a:lnTo>
                <a:cubicBezTo>
                  <a:pt x="5137" y="7440"/>
                  <a:pt x="5203" y="7407"/>
                  <a:pt x="5203" y="7240"/>
                </a:cubicBezTo>
                <a:lnTo>
                  <a:pt x="5203" y="4705"/>
                </a:lnTo>
                <a:lnTo>
                  <a:pt x="5203" y="2136"/>
                </a:lnTo>
                <a:cubicBezTo>
                  <a:pt x="5203" y="2070"/>
                  <a:pt x="5170" y="2003"/>
                  <a:pt x="5237" y="1970"/>
                </a:cubicBezTo>
                <a:cubicBezTo>
                  <a:pt x="5277" y="1946"/>
                  <a:pt x="5318" y="1935"/>
                  <a:pt x="5358" y="1935"/>
                </a:cubicBezTo>
                <a:cubicBezTo>
                  <a:pt x="5486" y="1935"/>
                  <a:pt x="5596" y="2043"/>
                  <a:pt x="5570" y="2170"/>
                </a:cubicBezTo>
                <a:lnTo>
                  <a:pt x="5570" y="6773"/>
                </a:lnTo>
                <a:cubicBezTo>
                  <a:pt x="5570" y="6906"/>
                  <a:pt x="5604" y="7040"/>
                  <a:pt x="5670" y="7173"/>
                </a:cubicBezTo>
                <a:cubicBezTo>
                  <a:pt x="5773" y="7327"/>
                  <a:pt x="5953" y="7441"/>
                  <a:pt x="6152" y="7441"/>
                </a:cubicBezTo>
                <a:cubicBezTo>
                  <a:pt x="6213" y="7441"/>
                  <a:pt x="6275" y="7430"/>
                  <a:pt x="6337" y="7407"/>
                </a:cubicBezTo>
                <a:cubicBezTo>
                  <a:pt x="6604" y="7340"/>
                  <a:pt x="6771" y="7107"/>
                  <a:pt x="6738" y="6806"/>
                </a:cubicBezTo>
                <a:lnTo>
                  <a:pt x="6738" y="2437"/>
                </a:lnTo>
                <a:cubicBezTo>
                  <a:pt x="6771" y="1089"/>
                  <a:pt x="5703" y="1"/>
                  <a:pt x="4395" y="1"/>
                </a:cubicBezTo>
                <a:cubicBezTo>
                  <a:pt x="4375" y="1"/>
                  <a:pt x="4356" y="1"/>
                  <a:pt x="4336" y="2"/>
                </a:cubicBezTo>
                <a:lnTo>
                  <a:pt x="2501" y="2"/>
                </a:lnTo>
                <a:cubicBezTo>
                  <a:pt x="2481" y="1"/>
                  <a:pt x="2461" y="1"/>
                  <a:pt x="244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8" name="Google Shape;9728;p70"/>
          <p:cNvSpPr/>
          <p:nvPr/>
        </p:nvSpPr>
        <p:spPr>
          <a:xfrm>
            <a:off x="4557177" y="4042574"/>
            <a:ext cx="203306" cy="149772"/>
          </a:xfrm>
          <a:custGeom>
            <a:avLst/>
            <a:gdLst/>
            <a:ahLst/>
            <a:cxnLst/>
            <a:rect l="l" t="t" r="r" b="b"/>
            <a:pathLst>
              <a:path w="4937" h="3637" extrusionOk="0">
                <a:moveTo>
                  <a:pt x="1501" y="0"/>
                </a:moveTo>
                <a:cubicBezTo>
                  <a:pt x="1234" y="34"/>
                  <a:pt x="934" y="67"/>
                  <a:pt x="667" y="167"/>
                </a:cubicBezTo>
                <a:cubicBezTo>
                  <a:pt x="567" y="200"/>
                  <a:pt x="567" y="234"/>
                  <a:pt x="567" y="367"/>
                </a:cubicBezTo>
                <a:cubicBezTo>
                  <a:pt x="634" y="867"/>
                  <a:pt x="467" y="1401"/>
                  <a:pt x="100" y="1768"/>
                </a:cubicBezTo>
                <a:cubicBezTo>
                  <a:pt x="67" y="1801"/>
                  <a:pt x="0" y="1835"/>
                  <a:pt x="0" y="1902"/>
                </a:cubicBezTo>
                <a:cubicBezTo>
                  <a:pt x="1101" y="1935"/>
                  <a:pt x="2035" y="2635"/>
                  <a:pt x="2468" y="3636"/>
                </a:cubicBezTo>
                <a:cubicBezTo>
                  <a:pt x="2869" y="2635"/>
                  <a:pt x="3836" y="1935"/>
                  <a:pt x="4937" y="1902"/>
                </a:cubicBezTo>
                <a:cubicBezTo>
                  <a:pt x="4937" y="1868"/>
                  <a:pt x="4937" y="1868"/>
                  <a:pt x="4937" y="1835"/>
                </a:cubicBezTo>
                <a:cubicBezTo>
                  <a:pt x="4503" y="1468"/>
                  <a:pt x="4303" y="867"/>
                  <a:pt x="4403" y="300"/>
                </a:cubicBezTo>
                <a:cubicBezTo>
                  <a:pt x="4437" y="200"/>
                  <a:pt x="4370" y="200"/>
                  <a:pt x="4303" y="167"/>
                </a:cubicBezTo>
                <a:cubicBezTo>
                  <a:pt x="4036" y="67"/>
                  <a:pt x="3736" y="34"/>
                  <a:pt x="34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29" name="Google Shape;9729;p70"/>
          <p:cNvSpPr/>
          <p:nvPr/>
        </p:nvSpPr>
        <p:spPr>
          <a:xfrm>
            <a:off x="4849753" y="4043933"/>
            <a:ext cx="201947" cy="148413"/>
          </a:xfrm>
          <a:custGeom>
            <a:avLst/>
            <a:gdLst/>
            <a:ahLst/>
            <a:cxnLst/>
            <a:rect l="l" t="t" r="r" b="b"/>
            <a:pathLst>
              <a:path w="4904" h="3604" extrusionOk="0">
                <a:moveTo>
                  <a:pt x="1468" y="1"/>
                </a:moveTo>
                <a:cubicBezTo>
                  <a:pt x="1201" y="1"/>
                  <a:pt x="934" y="34"/>
                  <a:pt x="701" y="134"/>
                </a:cubicBezTo>
                <a:cubicBezTo>
                  <a:pt x="567" y="167"/>
                  <a:pt x="567" y="234"/>
                  <a:pt x="567" y="367"/>
                </a:cubicBezTo>
                <a:cubicBezTo>
                  <a:pt x="634" y="868"/>
                  <a:pt x="434" y="1368"/>
                  <a:pt x="67" y="1735"/>
                </a:cubicBezTo>
                <a:cubicBezTo>
                  <a:pt x="33" y="1768"/>
                  <a:pt x="0" y="1768"/>
                  <a:pt x="0" y="1869"/>
                </a:cubicBezTo>
                <a:cubicBezTo>
                  <a:pt x="1068" y="1902"/>
                  <a:pt x="2035" y="2602"/>
                  <a:pt x="2435" y="3603"/>
                </a:cubicBezTo>
                <a:cubicBezTo>
                  <a:pt x="2835" y="2602"/>
                  <a:pt x="3803" y="1902"/>
                  <a:pt x="4904" y="1869"/>
                </a:cubicBezTo>
                <a:cubicBezTo>
                  <a:pt x="4904" y="1835"/>
                  <a:pt x="4904" y="1802"/>
                  <a:pt x="4904" y="1802"/>
                </a:cubicBezTo>
                <a:cubicBezTo>
                  <a:pt x="4470" y="1435"/>
                  <a:pt x="4270" y="834"/>
                  <a:pt x="4370" y="267"/>
                </a:cubicBezTo>
                <a:cubicBezTo>
                  <a:pt x="4403" y="167"/>
                  <a:pt x="4337" y="167"/>
                  <a:pt x="4270" y="167"/>
                </a:cubicBezTo>
                <a:cubicBezTo>
                  <a:pt x="4003" y="67"/>
                  <a:pt x="3703" y="1"/>
                  <a:pt x="34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0" name="Google Shape;9730;p70"/>
          <p:cNvSpPr/>
          <p:nvPr/>
        </p:nvSpPr>
        <p:spPr>
          <a:xfrm>
            <a:off x="4704145" y="3951898"/>
            <a:ext cx="200588" cy="85490"/>
          </a:xfrm>
          <a:custGeom>
            <a:avLst/>
            <a:gdLst/>
            <a:ahLst/>
            <a:cxnLst/>
            <a:rect l="l" t="t" r="r" b="b"/>
            <a:pathLst>
              <a:path w="4871" h="2076" extrusionOk="0">
                <a:moveTo>
                  <a:pt x="1468" y="1"/>
                </a:moveTo>
                <a:cubicBezTo>
                  <a:pt x="1168" y="1"/>
                  <a:pt x="901" y="67"/>
                  <a:pt x="634" y="167"/>
                </a:cubicBezTo>
                <a:cubicBezTo>
                  <a:pt x="534" y="201"/>
                  <a:pt x="534" y="234"/>
                  <a:pt x="534" y="334"/>
                </a:cubicBezTo>
                <a:cubicBezTo>
                  <a:pt x="601" y="868"/>
                  <a:pt x="434" y="1402"/>
                  <a:pt x="34" y="1769"/>
                </a:cubicBezTo>
                <a:cubicBezTo>
                  <a:pt x="0" y="1802"/>
                  <a:pt x="0" y="1802"/>
                  <a:pt x="0" y="1869"/>
                </a:cubicBezTo>
                <a:cubicBezTo>
                  <a:pt x="267" y="1869"/>
                  <a:pt x="534" y="1935"/>
                  <a:pt x="801" y="2035"/>
                </a:cubicBezTo>
                <a:cubicBezTo>
                  <a:pt x="837" y="2048"/>
                  <a:pt x="865" y="2055"/>
                  <a:pt x="889" y="2055"/>
                </a:cubicBezTo>
                <a:cubicBezTo>
                  <a:pt x="930" y="2055"/>
                  <a:pt x="959" y="2032"/>
                  <a:pt x="1001" y="1969"/>
                </a:cubicBezTo>
                <a:cubicBezTo>
                  <a:pt x="1201" y="1635"/>
                  <a:pt x="1501" y="1368"/>
                  <a:pt x="1868" y="1235"/>
                </a:cubicBezTo>
                <a:cubicBezTo>
                  <a:pt x="2044" y="1179"/>
                  <a:pt x="2225" y="1152"/>
                  <a:pt x="2404" y="1152"/>
                </a:cubicBezTo>
                <a:cubicBezTo>
                  <a:pt x="2976" y="1152"/>
                  <a:pt x="3532" y="1428"/>
                  <a:pt x="3836" y="1935"/>
                </a:cubicBezTo>
                <a:cubicBezTo>
                  <a:pt x="3865" y="1993"/>
                  <a:pt x="3869" y="2075"/>
                  <a:pt x="3955" y="2075"/>
                </a:cubicBezTo>
                <a:cubicBezTo>
                  <a:pt x="3969" y="2075"/>
                  <a:pt x="3985" y="2073"/>
                  <a:pt x="4003" y="2069"/>
                </a:cubicBezTo>
                <a:cubicBezTo>
                  <a:pt x="4270" y="1935"/>
                  <a:pt x="4570" y="1869"/>
                  <a:pt x="4870" y="1869"/>
                </a:cubicBezTo>
                <a:lnTo>
                  <a:pt x="4870" y="1802"/>
                </a:lnTo>
                <a:cubicBezTo>
                  <a:pt x="4470" y="1435"/>
                  <a:pt x="4237" y="868"/>
                  <a:pt x="4337" y="301"/>
                </a:cubicBezTo>
                <a:cubicBezTo>
                  <a:pt x="4370" y="201"/>
                  <a:pt x="4303" y="167"/>
                  <a:pt x="4237" y="167"/>
                </a:cubicBezTo>
                <a:cubicBezTo>
                  <a:pt x="3970" y="67"/>
                  <a:pt x="3703" y="1"/>
                  <a:pt x="34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1" name="Google Shape;9731;p70"/>
          <p:cNvSpPr/>
          <p:nvPr/>
        </p:nvSpPr>
        <p:spPr>
          <a:xfrm>
            <a:off x="4732970" y="3830708"/>
            <a:ext cx="123664" cy="106121"/>
          </a:xfrm>
          <a:custGeom>
            <a:avLst/>
            <a:gdLst/>
            <a:ahLst/>
            <a:cxnLst/>
            <a:rect l="l" t="t" r="r" b="b"/>
            <a:pathLst>
              <a:path w="3003" h="2577" extrusionOk="0">
                <a:moveTo>
                  <a:pt x="1724" y="0"/>
                </a:moveTo>
                <a:cubicBezTo>
                  <a:pt x="1412" y="0"/>
                  <a:pt x="1094" y="116"/>
                  <a:pt x="835" y="375"/>
                </a:cubicBezTo>
                <a:cubicBezTo>
                  <a:pt x="1" y="1176"/>
                  <a:pt x="568" y="2577"/>
                  <a:pt x="1735" y="2577"/>
                </a:cubicBezTo>
                <a:cubicBezTo>
                  <a:pt x="2436" y="2577"/>
                  <a:pt x="3003" y="2010"/>
                  <a:pt x="3003" y="1276"/>
                </a:cubicBezTo>
                <a:cubicBezTo>
                  <a:pt x="3003" y="508"/>
                  <a:pt x="2377" y="0"/>
                  <a:pt x="172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2" name="Google Shape;9732;p70"/>
          <p:cNvSpPr/>
          <p:nvPr/>
        </p:nvSpPr>
        <p:spPr>
          <a:xfrm>
            <a:off x="4995321" y="3951898"/>
            <a:ext cx="200629" cy="85490"/>
          </a:xfrm>
          <a:custGeom>
            <a:avLst/>
            <a:gdLst/>
            <a:ahLst/>
            <a:cxnLst/>
            <a:rect l="l" t="t" r="r" b="b"/>
            <a:pathLst>
              <a:path w="4872" h="2076" extrusionOk="0">
                <a:moveTo>
                  <a:pt x="1469" y="1"/>
                </a:moveTo>
                <a:cubicBezTo>
                  <a:pt x="1168" y="1"/>
                  <a:pt x="902" y="67"/>
                  <a:pt x="635" y="167"/>
                </a:cubicBezTo>
                <a:cubicBezTo>
                  <a:pt x="535" y="201"/>
                  <a:pt x="535" y="234"/>
                  <a:pt x="535" y="334"/>
                </a:cubicBezTo>
                <a:cubicBezTo>
                  <a:pt x="635" y="868"/>
                  <a:pt x="435" y="1402"/>
                  <a:pt x="34" y="1769"/>
                </a:cubicBezTo>
                <a:cubicBezTo>
                  <a:pt x="1" y="1802"/>
                  <a:pt x="1" y="1802"/>
                  <a:pt x="1" y="1869"/>
                </a:cubicBezTo>
                <a:cubicBezTo>
                  <a:pt x="268" y="1869"/>
                  <a:pt x="568" y="1935"/>
                  <a:pt x="835" y="2035"/>
                </a:cubicBezTo>
                <a:cubicBezTo>
                  <a:pt x="872" y="2048"/>
                  <a:pt x="899" y="2055"/>
                  <a:pt x="923" y="2055"/>
                </a:cubicBezTo>
                <a:cubicBezTo>
                  <a:pt x="964" y="2055"/>
                  <a:pt x="993" y="2032"/>
                  <a:pt x="1035" y="1969"/>
                </a:cubicBezTo>
                <a:cubicBezTo>
                  <a:pt x="1202" y="1635"/>
                  <a:pt x="1502" y="1402"/>
                  <a:pt x="1869" y="1235"/>
                </a:cubicBezTo>
                <a:cubicBezTo>
                  <a:pt x="2044" y="1179"/>
                  <a:pt x="2226" y="1152"/>
                  <a:pt x="2405" y="1152"/>
                </a:cubicBezTo>
                <a:cubicBezTo>
                  <a:pt x="2977" y="1152"/>
                  <a:pt x="3532" y="1428"/>
                  <a:pt x="3837" y="1935"/>
                </a:cubicBezTo>
                <a:cubicBezTo>
                  <a:pt x="3866" y="1993"/>
                  <a:pt x="3870" y="2075"/>
                  <a:pt x="3956" y="2075"/>
                </a:cubicBezTo>
                <a:cubicBezTo>
                  <a:pt x="3970" y="2075"/>
                  <a:pt x="3986" y="2073"/>
                  <a:pt x="4004" y="2069"/>
                </a:cubicBezTo>
                <a:cubicBezTo>
                  <a:pt x="4271" y="1935"/>
                  <a:pt x="4571" y="1869"/>
                  <a:pt x="4871" y="1869"/>
                </a:cubicBezTo>
                <a:lnTo>
                  <a:pt x="4871" y="1802"/>
                </a:lnTo>
                <a:cubicBezTo>
                  <a:pt x="4471" y="1435"/>
                  <a:pt x="4237" y="868"/>
                  <a:pt x="4337" y="301"/>
                </a:cubicBezTo>
                <a:cubicBezTo>
                  <a:pt x="4371" y="201"/>
                  <a:pt x="4304" y="167"/>
                  <a:pt x="4237" y="167"/>
                </a:cubicBezTo>
                <a:cubicBezTo>
                  <a:pt x="3970" y="67"/>
                  <a:pt x="3704" y="1"/>
                  <a:pt x="34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3" name="Google Shape;9733;p70"/>
          <p:cNvSpPr/>
          <p:nvPr/>
        </p:nvSpPr>
        <p:spPr>
          <a:xfrm>
            <a:off x="5025546" y="3830708"/>
            <a:ext cx="123664" cy="106121"/>
          </a:xfrm>
          <a:custGeom>
            <a:avLst/>
            <a:gdLst/>
            <a:ahLst/>
            <a:cxnLst/>
            <a:rect l="l" t="t" r="r" b="b"/>
            <a:pathLst>
              <a:path w="3003" h="2577" extrusionOk="0">
                <a:moveTo>
                  <a:pt x="1698" y="0"/>
                </a:moveTo>
                <a:cubicBezTo>
                  <a:pt x="1382" y="0"/>
                  <a:pt x="1060" y="116"/>
                  <a:pt x="801" y="375"/>
                </a:cubicBezTo>
                <a:cubicBezTo>
                  <a:pt x="1" y="1176"/>
                  <a:pt x="568" y="2577"/>
                  <a:pt x="1702" y="2577"/>
                </a:cubicBezTo>
                <a:cubicBezTo>
                  <a:pt x="2403" y="2577"/>
                  <a:pt x="3003" y="2010"/>
                  <a:pt x="3003" y="1276"/>
                </a:cubicBezTo>
                <a:cubicBezTo>
                  <a:pt x="3003" y="508"/>
                  <a:pt x="2361" y="0"/>
                  <a:pt x="169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4" name="Google Shape;9734;p70"/>
          <p:cNvSpPr/>
          <p:nvPr/>
        </p:nvSpPr>
        <p:spPr>
          <a:xfrm>
            <a:off x="4849753" y="3852986"/>
            <a:ext cx="200588" cy="85490"/>
          </a:xfrm>
          <a:custGeom>
            <a:avLst/>
            <a:gdLst/>
            <a:ahLst/>
            <a:cxnLst/>
            <a:rect l="l" t="t" r="r" b="b"/>
            <a:pathLst>
              <a:path w="4871" h="2076" extrusionOk="0">
                <a:moveTo>
                  <a:pt x="1468" y="1"/>
                </a:moveTo>
                <a:cubicBezTo>
                  <a:pt x="1168" y="1"/>
                  <a:pt x="901" y="68"/>
                  <a:pt x="634" y="134"/>
                </a:cubicBezTo>
                <a:cubicBezTo>
                  <a:pt x="534" y="168"/>
                  <a:pt x="534" y="234"/>
                  <a:pt x="534" y="334"/>
                </a:cubicBezTo>
                <a:cubicBezTo>
                  <a:pt x="634" y="868"/>
                  <a:pt x="434" y="1402"/>
                  <a:pt x="33" y="1769"/>
                </a:cubicBezTo>
                <a:cubicBezTo>
                  <a:pt x="0" y="1802"/>
                  <a:pt x="0" y="1802"/>
                  <a:pt x="0" y="1869"/>
                </a:cubicBezTo>
                <a:cubicBezTo>
                  <a:pt x="267" y="1869"/>
                  <a:pt x="534" y="1936"/>
                  <a:pt x="801" y="2036"/>
                </a:cubicBezTo>
                <a:cubicBezTo>
                  <a:pt x="837" y="2048"/>
                  <a:pt x="869" y="2056"/>
                  <a:pt x="897" y="2056"/>
                </a:cubicBezTo>
                <a:cubicBezTo>
                  <a:pt x="945" y="2056"/>
                  <a:pt x="980" y="2032"/>
                  <a:pt x="1001" y="1969"/>
                </a:cubicBezTo>
                <a:cubicBezTo>
                  <a:pt x="1201" y="1635"/>
                  <a:pt x="1501" y="1369"/>
                  <a:pt x="1868" y="1268"/>
                </a:cubicBezTo>
                <a:cubicBezTo>
                  <a:pt x="2058" y="1200"/>
                  <a:pt x="2254" y="1166"/>
                  <a:pt x="2448" y="1166"/>
                </a:cubicBezTo>
                <a:cubicBezTo>
                  <a:pt x="3004" y="1166"/>
                  <a:pt x="3539" y="1441"/>
                  <a:pt x="3836" y="1936"/>
                </a:cubicBezTo>
                <a:cubicBezTo>
                  <a:pt x="3865" y="1993"/>
                  <a:pt x="3869" y="2076"/>
                  <a:pt x="3955" y="2076"/>
                </a:cubicBezTo>
                <a:cubicBezTo>
                  <a:pt x="3969" y="2076"/>
                  <a:pt x="3985" y="2074"/>
                  <a:pt x="4003" y="2069"/>
                </a:cubicBezTo>
                <a:cubicBezTo>
                  <a:pt x="4270" y="1936"/>
                  <a:pt x="4570" y="1869"/>
                  <a:pt x="4870" y="1869"/>
                </a:cubicBezTo>
                <a:lnTo>
                  <a:pt x="4870" y="1802"/>
                </a:lnTo>
                <a:cubicBezTo>
                  <a:pt x="4470" y="1435"/>
                  <a:pt x="4236" y="868"/>
                  <a:pt x="4337" y="301"/>
                </a:cubicBezTo>
                <a:cubicBezTo>
                  <a:pt x="4370" y="201"/>
                  <a:pt x="4303" y="168"/>
                  <a:pt x="4236" y="134"/>
                </a:cubicBezTo>
                <a:cubicBezTo>
                  <a:pt x="3970" y="68"/>
                  <a:pt x="3703" y="1"/>
                  <a:pt x="34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5" name="Google Shape;9735;p70"/>
          <p:cNvSpPr/>
          <p:nvPr/>
        </p:nvSpPr>
        <p:spPr>
          <a:xfrm>
            <a:off x="4879937" y="3731796"/>
            <a:ext cx="123705" cy="106121"/>
          </a:xfrm>
          <a:custGeom>
            <a:avLst/>
            <a:gdLst/>
            <a:ahLst/>
            <a:cxnLst/>
            <a:rect l="l" t="t" r="r" b="b"/>
            <a:pathLst>
              <a:path w="3004" h="2577" extrusionOk="0">
                <a:moveTo>
                  <a:pt x="1699" y="1"/>
                </a:moveTo>
                <a:cubicBezTo>
                  <a:pt x="1382" y="1"/>
                  <a:pt x="1060" y="117"/>
                  <a:pt x="802" y="375"/>
                </a:cubicBezTo>
                <a:cubicBezTo>
                  <a:pt x="1" y="1176"/>
                  <a:pt x="568" y="2577"/>
                  <a:pt x="1702" y="2577"/>
                </a:cubicBezTo>
                <a:cubicBezTo>
                  <a:pt x="2403" y="2577"/>
                  <a:pt x="3003" y="1977"/>
                  <a:pt x="3003" y="1276"/>
                </a:cubicBezTo>
                <a:cubicBezTo>
                  <a:pt x="3003" y="509"/>
                  <a:pt x="2362" y="1"/>
                  <a:pt x="169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6" name="Google Shape;9736;p70"/>
          <p:cNvSpPr/>
          <p:nvPr/>
        </p:nvSpPr>
        <p:spPr>
          <a:xfrm>
            <a:off x="4733382" y="4015066"/>
            <a:ext cx="124652" cy="105380"/>
          </a:xfrm>
          <a:custGeom>
            <a:avLst/>
            <a:gdLst/>
            <a:ahLst/>
            <a:cxnLst/>
            <a:rect l="l" t="t" r="r" b="b"/>
            <a:pathLst>
              <a:path w="3027" h="2559" extrusionOk="0">
                <a:moveTo>
                  <a:pt x="1686" y="0"/>
                </a:moveTo>
                <a:cubicBezTo>
                  <a:pt x="577" y="0"/>
                  <a:pt x="1" y="1378"/>
                  <a:pt x="825" y="2169"/>
                </a:cubicBezTo>
                <a:cubicBezTo>
                  <a:pt x="1084" y="2439"/>
                  <a:pt x="1406" y="2559"/>
                  <a:pt x="1723" y="2559"/>
                </a:cubicBezTo>
                <a:cubicBezTo>
                  <a:pt x="2385" y="2559"/>
                  <a:pt x="3026" y="2036"/>
                  <a:pt x="3026" y="1269"/>
                </a:cubicBezTo>
                <a:cubicBezTo>
                  <a:pt x="2993" y="568"/>
                  <a:pt x="2426" y="1"/>
                  <a:pt x="1725" y="1"/>
                </a:cubicBezTo>
                <a:cubicBezTo>
                  <a:pt x="1712" y="1"/>
                  <a:pt x="1699" y="0"/>
                  <a:pt x="16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7" name="Google Shape;9737;p70"/>
          <p:cNvSpPr/>
          <p:nvPr/>
        </p:nvSpPr>
        <p:spPr>
          <a:xfrm>
            <a:off x="5025546" y="4015107"/>
            <a:ext cx="123664" cy="104721"/>
          </a:xfrm>
          <a:custGeom>
            <a:avLst/>
            <a:gdLst/>
            <a:ahLst/>
            <a:cxnLst/>
            <a:rect l="l" t="t" r="r" b="b"/>
            <a:pathLst>
              <a:path w="3003" h="2543" extrusionOk="0">
                <a:moveTo>
                  <a:pt x="1702" y="0"/>
                </a:moveTo>
                <a:cubicBezTo>
                  <a:pt x="568" y="0"/>
                  <a:pt x="1" y="1368"/>
                  <a:pt x="801" y="2168"/>
                </a:cubicBezTo>
                <a:cubicBezTo>
                  <a:pt x="1060" y="2427"/>
                  <a:pt x="1382" y="2543"/>
                  <a:pt x="1698" y="2543"/>
                </a:cubicBezTo>
                <a:cubicBezTo>
                  <a:pt x="2361" y="2543"/>
                  <a:pt x="3003" y="2035"/>
                  <a:pt x="3003" y="1268"/>
                </a:cubicBezTo>
                <a:cubicBezTo>
                  <a:pt x="3003" y="567"/>
                  <a:pt x="2436" y="0"/>
                  <a:pt x="170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8" name="Google Shape;9738;p70"/>
          <p:cNvSpPr/>
          <p:nvPr/>
        </p:nvSpPr>
        <p:spPr>
          <a:xfrm>
            <a:off x="4459624" y="4013831"/>
            <a:ext cx="124652" cy="107109"/>
          </a:xfrm>
          <a:custGeom>
            <a:avLst/>
            <a:gdLst/>
            <a:ahLst/>
            <a:cxnLst/>
            <a:rect l="l" t="t" r="r" b="b"/>
            <a:pathLst>
              <a:path w="3027" h="2601" extrusionOk="0">
                <a:moveTo>
                  <a:pt x="1319" y="0"/>
                </a:moveTo>
                <a:cubicBezTo>
                  <a:pt x="663" y="0"/>
                  <a:pt x="34" y="505"/>
                  <a:pt x="34" y="1265"/>
                </a:cubicBezTo>
                <a:cubicBezTo>
                  <a:pt x="1" y="1999"/>
                  <a:pt x="568" y="2566"/>
                  <a:pt x="1268" y="2600"/>
                </a:cubicBezTo>
                <a:cubicBezTo>
                  <a:pt x="1282" y="2600"/>
                  <a:pt x="1296" y="2600"/>
                  <a:pt x="1309" y="2600"/>
                </a:cubicBezTo>
                <a:cubicBezTo>
                  <a:pt x="2450" y="2600"/>
                  <a:pt x="3027" y="1222"/>
                  <a:pt x="2236" y="398"/>
                </a:cubicBezTo>
                <a:cubicBezTo>
                  <a:pt x="1971" y="123"/>
                  <a:pt x="1642" y="0"/>
                  <a:pt x="131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39" name="Google Shape;9739;p70"/>
          <p:cNvSpPr/>
          <p:nvPr/>
        </p:nvSpPr>
        <p:spPr>
          <a:xfrm>
            <a:off x="4605233" y="3922743"/>
            <a:ext cx="123664" cy="106121"/>
          </a:xfrm>
          <a:custGeom>
            <a:avLst/>
            <a:gdLst/>
            <a:ahLst/>
            <a:cxnLst/>
            <a:rect l="l" t="t" r="r" b="b"/>
            <a:pathLst>
              <a:path w="3003" h="2577" extrusionOk="0">
                <a:moveTo>
                  <a:pt x="1305" y="0"/>
                </a:moveTo>
                <a:cubicBezTo>
                  <a:pt x="642" y="0"/>
                  <a:pt x="1" y="508"/>
                  <a:pt x="1" y="1276"/>
                </a:cubicBezTo>
                <a:cubicBezTo>
                  <a:pt x="1" y="2010"/>
                  <a:pt x="601" y="2577"/>
                  <a:pt x="1301" y="2577"/>
                </a:cubicBezTo>
                <a:cubicBezTo>
                  <a:pt x="2436" y="2577"/>
                  <a:pt x="3003" y="1176"/>
                  <a:pt x="2202" y="375"/>
                </a:cubicBezTo>
                <a:cubicBezTo>
                  <a:pt x="1943" y="116"/>
                  <a:pt x="1622" y="0"/>
                  <a:pt x="13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40" name="Google Shape;9740;p70"/>
          <p:cNvSpPr/>
          <p:nvPr/>
        </p:nvSpPr>
        <p:spPr>
          <a:xfrm>
            <a:off x="4896862" y="3923073"/>
            <a:ext cx="124611" cy="105750"/>
          </a:xfrm>
          <a:custGeom>
            <a:avLst/>
            <a:gdLst/>
            <a:ahLst/>
            <a:cxnLst/>
            <a:rect l="l" t="t" r="r" b="b"/>
            <a:pathLst>
              <a:path w="3026" h="2568" extrusionOk="0">
                <a:moveTo>
                  <a:pt x="1291" y="0"/>
                </a:moveTo>
                <a:cubicBezTo>
                  <a:pt x="591" y="0"/>
                  <a:pt x="24" y="534"/>
                  <a:pt x="24" y="1234"/>
                </a:cubicBezTo>
                <a:cubicBezTo>
                  <a:pt x="1" y="2034"/>
                  <a:pt x="635" y="2567"/>
                  <a:pt x="1305" y="2567"/>
                </a:cubicBezTo>
                <a:cubicBezTo>
                  <a:pt x="1613" y="2567"/>
                  <a:pt x="1929" y="2454"/>
                  <a:pt x="2192" y="2202"/>
                </a:cubicBezTo>
                <a:cubicBezTo>
                  <a:pt x="3026" y="1401"/>
                  <a:pt x="2459" y="0"/>
                  <a:pt x="129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41" name="Google Shape;9741;p70"/>
          <p:cNvSpPr/>
          <p:nvPr/>
        </p:nvSpPr>
        <p:spPr>
          <a:xfrm>
            <a:off x="5246759" y="4135844"/>
            <a:ext cx="278830" cy="306503"/>
          </a:xfrm>
          <a:custGeom>
            <a:avLst/>
            <a:gdLst/>
            <a:ahLst/>
            <a:cxnLst/>
            <a:rect l="l" t="t" r="r" b="b"/>
            <a:pathLst>
              <a:path w="6771" h="7443" extrusionOk="0">
                <a:moveTo>
                  <a:pt x="2386" y="1"/>
                </a:moveTo>
                <a:cubicBezTo>
                  <a:pt x="1071" y="1"/>
                  <a:pt x="0" y="1109"/>
                  <a:pt x="33" y="2439"/>
                </a:cubicBezTo>
                <a:lnTo>
                  <a:pt x="33" y="6808"/>
                </a:lnTo>
                <a:cubicBezTo>
                  <a:pt x="33" y="7075"/>
                  <a:pt x="199" y="7342"/>
                  <a:pt x="466" y="7409"/>
                </a:cubicBezTo>
                <a:cubicBezTo>
                  <a:pt x="527" y="7429"/>
                  <a:pt x="588" y="7439"/>
                  <a:pt x="647" y="7439"/>
                </a:cubicBezTo>
                <a:cubicBezTo>
                  <a:pt x="978" y="7439"/>
                  <a:pt x="1262" y="7143"/>
                  <a:pt x="1234" y="6775"/>
                </a:cubicBezTo>
                <a:lnTo>
                  <a:pt x="1234" y="2105"/>
                </a:lnTo>
                <a:cubicBezTo>
                  <a:pt x="1234" y="2038"/>
                  <a:pt x="1200" y="1972"/>
                  <a:pt x="1300" y="1972"/>
                </a:cubicBezTo>
                <a:cubicBezTo>
                  <a:pt x="1357" y="1955"/>
                  <a:pt x="1404" y="1947"/>
                  <a:pt x="1442" y="1947"/>
                </a:cubicBezTo>
                <a:cubicBezTo>
                  <a:pt x="1562" y="1947"/>
                  <a:pt x="1600" y="2028"/>
                  <a:pt x="1600" y="2205"/>
                </a:cubicBezTo>
                <a:lnTo>
                  <a:pt x="1600" y="7242"/>
                </a:lnTo>
                <a:cubicBezTo>
                  <a:pt x="1600" y="7409"/>
                  <a:pt x="1634" y="7442"/>
                  <a:pt x="1801" y="7442"/>
                </a:cubicBezTo>
                <a:lnTo>
                  <a:pt x="5003" y="7442"/>
                </a:lnTo>
                <a:cubicBezTo>
                  <a:pt x="5136" y="7442"/>
                  <a:pt x="5203" y="7409"/>
                  <a:pt x="5203" y="7242"/>
                </a:cubicBezTo>
                <a:lnTo>
                  <a:pt x="5203" y="4707"/>
                </a:lnTo>
                <a:cubicBezTo>
                  <a:pt x="5203" y="3840"/>
                  <a:pt x="5203" y="3006"/>
                  <a:pt x="5170" y="2138"/>
                </a:cubicBezTo>
                <a:cubicBezTo>
                  <a:pt x="5170" y="2072"/>
                  <a:pt x="5136" y="2005"/>
                  <a:pt x="5236" y="1972"/>
                </a:cubicBezTo>
                <a:cubicBezTo>
                  <a:pt x="5276" y="1948"/>
                  <a:pt x="5318" y="1937"/>
                  <a:pt x="5358" y="1937"/>
                </a:cubicBezTo>
                <a:cubicBezTo>
                  <a:pt x="5485" y="1937"/>
                  <a:pt x="5595" y="2045"/>
                  <a:pt x="5570" y="2172"/>
                </a:cubicBezTo>
                <a:lnTo>
                  <a:pt x="5570" y="6775"/>
                </a:lnTo>
                <a:cubicBezTo>
                  <a:pt x="5537" y="6908"/>
                  <a:pt x="5570" y="7042"/>
                  <a:pt x="5637" y="7142"/>
                </a:cubicBezTo>
                <a:cubicBezTo>
                  <a:pt x="5762" y="7342"/>
                  <a:pt x="5952" y="7429"/>
                  <a:pt x="6139" y="7429"/>
                </a:cubicBezTo>
                <a:cubicBezTo>
                  <a:pt x="6453" y="7429"/>
                  <a:pt x="6758" y="7184"/>
                  <a:pt x="6737" y="6808"/>
                </a:cubicBezTo>
                <a:lnTo>
                  <a:pt x="6737" y="2405"/>
                </a:lnTo>
                <a:cubicBezTo>
                  <a:pt x="6770" y="1091"/>
                  <a:pt x="5702" y="3"/>
                  <a:pt x="4363" y="3"/>
                </a:cubicBezTo>
                <a:cubicBezTo>
                  <a:pt x="4343" y="3"/>
                  <a:pt x="4323" y="3"/>
                  <a:pt x="4302" y="4"/>
                </a:cubicBezTo>
                <a:lnTo>
                  <a:pt x="2501" y="4"/>
                </a:lnTo>
                <a:cubicBezTo>
                  <a:pt x="2463" y="2"/>
                  <a:pt x="2424" y="1"/>
                  <a:pt x="238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42" name="Google Shape;9742;p70"/>
          <p:cNvSpPr/>
          <p:nvPr/>
        </p:nvSpPr>
        <p:spPr>
          <a:xfrm>
            <a:off x="5140930" y="4043933"/>
            <a:ext cx="201988" cy="148413"/>
          </a:xfrm>
          <a:custGeom>
            <a:avLst/>
            <a:gdLst/>
            <a:ahLst/>
            <a:cxnLst/>
            <a:rect l="l" t="t" r="r" b="b"/>
            <a:pathLst>
              <a:path w="4905" h="3604" extrusionOk="0">
                <a:moveTo>
                  <a:pt x="1435" y="1"/>
                </a:moveTo>
                <a:cubicBezTo>
                  <a:pt x="1168" y="1"/>
                  <a:pt x="935" y="34"/>
                  <a:pt x="668" y="134"/>
                </a:cubicBezTo>
                <a:cubicBezTo>
                  <a:pt x="535" y="167"/>
                  <a:pt x="535" y="234"/>
                  <a:pt x="535" y="367"/>
                </a:cubicBezTo>
                <a:cubicBezTo>
                  <a:pt x="601" y="868"/>
                  <a:pt x="434" y="1368"/>
                  <a:pt x="101" y="1735"/>
                </a:cubicBezTo>
                <a:cubicBezTo>
                  <a:pt x="68" y="1768"/>
                  <a:pt x="1" y="1768"/>
                  <a:pt x="1" y="1869"/>
                </a:cubicBezTo>
                <a:cubicBezTo>
                  <a:pt x="1068" y="1902"/>
                  <a:pt x="2036" y="2602"/>
                  <a:pt x="2436" y="3603"/>
                </a:cubicBezTo>
                <a:cubicBezTo>
                  <a:pt x="2836" y="2602"/>
                  <a:pt x="3804" y="1902"/>
                  <a:pt x="4904" y="1869"/>
                </a:cubicBezTo>
                <a:cubicBezTo>
                  <a:pt x="4904" y="1835"/>
                  <a:pt x="4871" y="1802"/>
                  <a:pt x="4871" y="1802"/>
                </a:cubicBezTo>
                <a:cubicBezTo>
                  <a:pt x="4437" y="1435"/>
                  <a:pt x="4237" y="834"/>
                  <a:pt x="4371" y="267"/>
                </a:cubicBezTo>
                <a:cubicBezTo>
                  <a:pt x="4371" y="167"/>
                  <a:pt x="4304" y="167"/>
                  <a:pt x="4237" y="167"/>
                </a:cubicBezTo>
                <a:cubicBezTo>
                  <a:pt x="3970" y="67"/>
                  <a:pt x="3703" y="1"/>
                  <a:pt x="34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43" name="Google Shape;9743;p70"/>
          <p:cNvSpPr/>
          <p:nvPr/>
        </p:nvSpPr>
        <p:spPr>
          <a:xfrm>
            <a:off x="5316764" y="4015025"/>
            <a:ext cx="123664" cy="104803"/>
          </a:xfrm>
          <a:custGeom>
            <a:avLst/>
            <a:gdLst/>
            <a:ahLst/>
            <a:cxnLst/>
            <a:rect l="l" t="t" r="r" b="b"/>
            <a:pathLst>
              <a:path w="3003" h="2545" extrusionOk="0">
                <a:moveTo>
                  <a:pt x="1760" y="1"/>
                </a:moveTo>
                <a:cubicBezTo>
                  <a:pt x="1741" y="1"/>
                  <a:pt x="1721" y="1"/>
                  <a:pt x="1702" y="2"/>
                </a:cubicBezTo>
                <a:cubicBezTo>
                  <a:pt x="568" y="2"/>
                  <a:pt x="1" y="1370"/>
                  <a:pt x="801" y="2170"/>
                </a:cubicBezTo>
                <a:cubicBezTo>
                  <a:pt x="1060" y="2429"/>
                  <a:pt x="1381" y="2545"/>
                  <a:pt x="1698" y="2545"/>
                </a:cubicBezTo>
                <a:cubicBezTo>
                  <a:pt x="2361" y="2545"/>
                  <a:pt x="3003" y="2037"/>
                  <a:pt x="3003" y="1270"/>
                </a:cubicBezTo>
                <a:cubicBezTo>
                  <a:pt x="3003" y="588"/>
                  <a:pt x="2465" y="1"/>
                  <a:pt x="17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44" name="Google Shape;9744;p70"/>
          <p:cNvSpPr/>
          <p:nvPr/>
        </p:nvSpPr>
        <p:spPr>
          <a:xfrm>
            <a:off x="5188079" y="3923073"/>
            <a:ext cx="124611" cy="105750"/>
          </a:xfrm>
          <a:custGeom>
            <a:avLst/>
            <a:gdLst/>
            <a:ahLst/>
            <a:cxnLst/>
            <a:rect l="l" t="t" r="r" b="b"/>
            <a:pathLst>
              <a:path w="3026" h="2568" extrusionOk="0">
                <a:moveTo>
                  <a:pt x="1291" y="0"/>
                </a:moveTo>
                <a:cubicBezTo>
                  <a:pt x="590" y="0"/>
                  <a:pt x="23" y="534"/>
                  <a:pt x="23" y="1234"/>
                </a:cubicBezTo>
                <a:cubicBezTo>
                  <a:pt x="1" y="2034"/>
                  <a:pt x="634" y="2567"/>
                  <a:pt x="1304" y="2567"/>
                </a:cubicBezTo>
                <a:cubicBezTo>
                  <a:pt x="1613" y="2567"/>
                  <a:pt x="1929" y="2454"/>
                  <a:pt x="2192" y="2202"/>
                </a:cubicBezTo>
                <a:cubicBezTo>
                  <a:pt x="3025" y="1401"/>
                  <a:pt x="2458" y="0"/>
                  <a:pt x="129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8" name="Google Shape;9968;p75"/>
          <p:cNvSpPr txBox="1">
            <a:spLocks noGrp="1"/>
          </p:cNvSpPr>
          <p:nvPr>
            <p:ph type="title"/>
          </p:nvPr>
        </p:nvSpPr>
        <p:spPr>
          <a:xfrm>
            <a:off x="714850" y="452149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cs typeface="B Nazanin" panose="00000400000000000000" pitchFamily="2" charset="-78"/>
              </a:rPr>
              <a:t>منابع جایگزین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9969" name="Google Shape;9969;p75"/>
          <p:cNvGrpSpPr/>
          <p:nvPr/>
        </p:nvGrpSpPr>
        <p:grpSpPr>
          <a:xfrm>
            <a:off x="1310875" y="1536225"/>
            <a:ext cx="3586030" cy="2963230"/>
            <a:chOff x="1310875" y="1536225"/>
            <a:chExt cx="3586030" cy="2963230"/>
          </a:xfrm>
        </p:grpSpPr>
        <p:sp>
          <p:nvSpPr>
            <p:cNvPr id="9970" name="Google Shape;9970;p75"/>
            <p:cNvSpPr/>
            <p:nvPr/>
          </p:nvSpPr>
          <p:spPr>
            <a:xfrm>
              <a:off x="1530756" y="4368990"/>
              <a:ext cx="790109" cy="130464"/>
            </a:xfrm>
            <a:custGeom>
              <a:avLst/>
              <a:gdLst/>
              <a:ahLst/>
              <a:cxnLst/>
              <a:rect l="l" t="t" r="r" b="b"/>
              <a:pathLst>
                <a:path w="55456" h="9157" extrusionOk="0">
                  <a:moveTo>
                    <a:pt x="27704" y="0"/>
                  </a:moveTo>
                  <a:cubicBezTo>
                    <a:pt x="12413" y="0"/>
                    <a:pt x="0" y="2077"/>
                    <a:pt x="0" y="4578"/>
                  </a:cubicBezTo>
                  <a:cubicBezTo>
                    <a:pt x="0" y="7127"/>
                    <a:pt x="12413" y="9156"/>
                    <a:pt x="27704" y="9156"/>
                  </a:cubicBezTo>
                  <a:cubicBezTo>
                    <a:pt x="43043" y="9156"/>
                    <a:pt x="55455" y="7127"/>
                    <a:pt x="55455" y="4578"/>
                  </a:cubicBezTo>
                  <a:cubicBezTo>
                    <a:pt x="55455" y="2077"/>
                    <a:pt x="43043" y="0"/>
                    <a:pt x="27704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1" name="Google Shape;9971;p75"/>
            <p:cNvSpPr/>
            <p:nvPr/>
          </p:nvSpPr>
          <p:spPr>
            <a:xfrm>
              <a:off x="2408926" y="4368990"/>
              <a:ext cx="790109" cy="130464"/>
            </a:xfrm>
            <a:custGeom>
              <a:avLst/>
              <a:gdLst/>
              <a:ahLst/>
              <a:cxnLst/>
              <a:rect l="l" t="t" r="r" b="b"/>
              <a:pathLst>
                <a:path w="55456" h="9157" extrusionOk="0">
                  <a:moveTo>
                    <a:pt x="27752" y="0"/>
                  </a:moveTo>
                  <a:cubicBezTo>
                    <a:pt x="12413" y="0"/>
                    <a:pt x="1" y="2077"/>
                    <a:pt x="1" y="4578"/>
                  </a:cubicBezTo>
                  <a:cubicBezTo>
                    <a:pt x="1" y="7127"/>
                    <a:pt x="12413" y="9156"/>
                    <a:pt x="27752" y="9156"/>
                  </a:cubicBezTo>
                  <a:cubicBezTo>
                    <a:pt x="43043" y="9156"/>
                    <a:pt x="55456" y="7127"/>
                    <a:pt x="55456" y="4578"/>
                  </a:cubicBezTo>
                  <a:cubicBezTo>
                    <a:pt x="55456" y="2077"/>
                    <a:pt x="43043" y="0"/>
                    <a:pt x="27752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2" name="Google Shape;9972;p75"/>
            <p:cNvSpPr/>
            <p:nvPr/>
          </p:nvSpPr>
          <p:spPr>
            <a:xfrm>
              <a:off x="3279047" y="4368990"/>
              <a:ext cx="790109" cy="130464"/>
            </a:xfrm>
            <a:custGeom>
              <a:avLst/>
              <a:gdLst/>
              <a:ahLst/>
              <a:cxnLst/>
              <a:rect l="l" t="t" r="r" b="b"/>
              <a:pathLst>
                <a:path w="55456" h="9157" extrusionOk="0">
                  <a:moveTo>
                    <a:pt x="27704" y="0"/>
                  </a:moveTo>
                  <a:cubicBezTo>
                    <a:pt x="12413" y="0"/>
                    <a:pt x="0" y="2077"/>
                    <a:pt x="0" y="4578"/>
                  </a:cubicBezTo>
                  <a:cubicBezTo>
                    <a:pt x="0" y="7127"/>
                    <a:pt x="12413" y="9156"/>
                    <a:pt x="27704" y="9156"/>
                  </a:cubicBezTo>
                  <a:cubicBezTo>
                    <a:pt x="43043" y="9156"/>
                    <a:pt x="55455" y="7127"/>
                    <a:pt x="55455" y="4578"/>
                  </a:cubicBezTo>
                  <a:cubicBezTo>
                    <a:pt x="55455" y="2077"/>
                    <a:pt x="43043" y="0"/>
                    <a:pt x="27704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3" name="Google Shape;9973;p75"/>
            <p:cNvSpPr/>
            <p:nvPr/>
          </p:nvSpPr>
          <p:spPr>
            <a:xfrm>
              <a:off x="4106795" y="4368990"/>
              <a:ext cx="790109" cy="130464"/>
            </a:xfrm>
            <a:custGeom>
              <a:avLst/>
              <a:gdLst/>
              <a:ahLst/>
              <a:cxnLst/>
              <a:rect l="l" t="t" r="r" b="b"/>
              <a:pathLst>
                <a:path w="55456" h="9157" extrusionOk="0">
                  <a:moveTo>
                    <a:pt x="27751" y="0"/>
                  </a:moveTo>
                  <a:cubicBezTo>
                    <a:pt x="12413" y="0"/>
                    <a:pt x="0" y="2077"/>
                    <a:pt x="0" y="4578"/>
                  </a:cubicBezTo>
                  <a:cubicBezTo>
                    <a:pt x="0" y="7127"/>
                    <a:pt x="12413" y="9156"/>
                    <a:pt x="27751" y="9156"/>
                  </a:cubicBezTo>
                  <a:cubicBezTo>
                    <a:pt x="43043" y="9156"/>
                    <a:pt x="55455" y="7127"/>
                    <a:pt x="55455" y="4578"/>
                  </a:cubicBezTo>
                  <a:cubicBezTo>
                    <a:pt x="55455" y="2077"/>
                    <a:pt x="43043" y="0"/>
                    <a:pt x="27751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4" name="Google Shape;9974;p75"/>
            <p:cNvSpPr/>
            <p:nvPr/>
          </p:nvSpPr>
          <p:spPr>
            <a:xfrm>
              <a:off x="3032267" y="1724150"/>
              <a:ext cx="881564" cy="2721500"/>
            </a:xfrm>
            <a:custGeom>
              <a:avLst/>
              <a:gdLst/>
              <a:ahLst/>
              <a:cxnLst/>
              <a:rect l="l" t="t" r="r" b="b"/>
              <a:pathLst>
                <a:path w="61875" h="191016" extrusionOk="0">
                  <a:moveTo>
                    <a:pt x="34212" y="1"/>
                  </a:moveTo>
                  <a:cubicBezTo>
                    <a:pt x="34056" y="1"/>
                    <a:pt x="33900" y="5"/>
                    <a:pt x="33745" y="14"/>
                  </a:cubicBezTo>
                  <a:cubicBezTo>
                    <a:pt x="30725" y="61"/>
                    <a:pt x="25864" y="250"/>
                    <a:pt x="25014" y="3837"/>
                  </a:cubicBezTo>
                  <a:cubicBezTo>
                    <a:pt x="24871" y="3803"/>
                    <a:pt x="24712" y="3789"/>
                    <a:pt x="24543" y="3789"/>
                  </a:cubicBezTo>
                  <a:cubicBezTo>
                    <a:pt x="23769" y="3789"/>
                    <a:pt x="22815" y="4089"/>
                    <a:pt x="22466" y="4167"/>
                  </a:cubicBezTo>
                  <a:cubicBezTo>
                    <a:pt x="20625" y="4639"/>
                    <a:pt x="19587" y="6244"/>
                    <a:pt x="19067" y="7990"/>
                  </a:cubicBezTo>
                  <a:cubicBezTo>
                    <a:pt x="18407" y="10208"/>
                    <a:pt x="18407" y="12521"/>
                    <a:pt x="18029" y="14786"/>
                  </a:cubicBezTo>
                  <a:cubicBezTo>
                    <a:pt x="17604" y="16202"/>
                    <a:pt x="17132" y="17665"/>
                    <a:pt x="16755" y="18986"/>
                  </a:cubicBezTo>
                  <a:cubicBezTo>
                    <a:pt x="16613" y="19364"/>
                    <a:pt x="16472" y="19789"/>
                    <a:pt x="16377" y="20214"/>
                  </a:cubicBezTo>
                  <a:cubicBezTo>
                    <a:pt x="16141" y="21299"/>
                    <a:pt x="16094" y="22385"/>
                    <a:pt x="16236" y="23470"/>
                  </a:cubicBezTo>
                  <a:cubicBezTo>
                    <a:pt x="16566" y="25452"/>
                    <a:pt x="17416" y="27293"/>
                    <a:pt x="18784" y="28756"/>
                  </a:cubicBezTo>
                  <a:cubicBezTo>
                    <a:pt x="18926" y="29039"/>
                    <a:pt x="19067" y="29322"/>
                    <a:pt x="19209" y="29558"/>
                  </a:cubicBezTo>
                  <a:lnTo>
                    <a:pt x="19115" y="29558"/>
                  </a:lnTo>
                  <a:lnTo>
                    <a:pt x="13546" y="28756"/>
                  </a:lnTo>
                  <a:cubicBezTo>
                    <a:pt x="11705" y="28378"/>
                    <a:pt x="9817" y="28095"/>
                    <a:pt x="7929" y="27954"/>
                  </a:cubicBezTo>
                  <a:cubicBezTo>
                    <a:pt x="7835" y="27954"/>
                    <a:pt x="7788" y="27954"/>
                    <a:pt x="7740" y="28001"/>
                  </a:cubicBezTo>
                  <a:cubicBezTo>
                    <a:pt x="7693" y="28001"/>
                    <a:pt x="7599" y="28001"/>
                    <a:pt x="7599" y="28048"/>
                  </a:cubicBezTo>
                  <a:cubicBezTo>
                    <a:pt x="6985" y="29228"/>
                    <a:pt x="6844" y="30691"/>
                    <a:pt x="6608" y="31965"/>
                  </a:cubicBezTo>
                  <a:cubicBezTo>
                    <a:pt x="6372" y="33381"/>
                    <a:pt x="6183" y="34797"/>
                    <a:pt x="5994" y="36213"/>
                  </a:cubicBezTo>
                  <a:cubicBezTo>
                    <a:pt x="5805" y="37629"/>
                    <a:pt x="5664" y="38950"/>
                    <a:pt x="5522" y="40366"/>
                  </a:cubicBezTo>
                  <a:cubicBezTo>
                    <a:pt x="5334" y="41499"/>
                    <a:pt x="5239" y="42632"/>
                    <a:pt x="5239" y="43812"/>
                  </a:cubicBezTo>
                  <a:cubicBezTo>
                    <a:pt x="3918" y="44047"/>
                    <a:pt x="2832" y="45039"/>
                    <a:pt x="1841" y="45935"/>
                  </a:cubicBezTo>
                  <a:cubicBezTo>
                    <a:pt x="1322" y="46313"/>
                    <a:pt x="897" y="46879"/>
                    <a:pt x="661" y="47493"/>
                  </a:cubicBezTo>
                  <a:cubicBezTo>
                    <a:pt x="378" y="48295"/>
                    <a:pt x="236" y="49192"/>
                    <a:pt x="189" y="50041"/>
                  </a:cubicBezTo>
                  <a:cubicBezTo>
                    <a:pt x="142" y="50938"/>
                    <a:pt x="189" y="51882"/>
                    <a:pt x="95" y="52779"/>
                  </a:cubicBezTo>
                  <a:cubicBezTo>
                    <a:pt x="0" y="53770"/>
                    <a:pt x="0" y="54714"/>
                    <a:pt x="95" y="55705"/>
                  </a:cubicBezTo>
                  <a:cubicBezTo>
                    <a:pt x="284" y="57687"/>
                    <a:pt x="614" y="59669"/>
                    <a:pt x="1039" y="61604"/>
                  </a:cubicBezTo>
                  <a:cubicBezTo>
                    <a:pt x="1416" y="63445"/>
                    <a:pt x="1888" y="65238"/>
                    <a:pt x="2455" y="66985"/>
                  </a:cubicBezTo>
                  <a:cubicBezTo>
                    <a:pt x="2879" y="68212"/>
                    <a:pt x="3587" y="69345"/>
                    <a:pt x="4578" y="70241"/>
                  </a:cubicBezTo>
                  <a:cubicBezTo>
                    <a:pt x="5397" y="70896"/>
                    <a:pt x="6512" y="71460"/>
                    <a:pt x="7606" y="71460"/>
                  </a:cubicBezTo>
                  <a:cubicBezTo>
                    <a:pt x="8088" y="71460"/>
                    <a:pt x="8567" y="71351"/>
                    <a:pt x="9015" y="71091"/>
                  </a:cubicBezTo>
                  <a:cubicBezTo>
                    <a:pt x="10053" y="70430"/>
                    <a:pt x="10761" y="69345"/>
                    <a:pt x="10997" y="68117"/>
                  </a:cubicBezTo>
                  <a:cubicBezTo>
                    <a:pt x="11563" y="68212"/>
                    <a:pt x="12130" y="68306"/>
                    <a:pt x="12649" y="68401"/>
                  </a:cubicBezTo>
                  <a:lnTo>
                    <a:pt x="18879" y="69439"/>
                  </a:lnTo>
                  <a:lnTo>
                    <a:pt x="18831" y="69816"/>
                  </a:lnTo>
                  <a:cubicBezTo>
                    <a:pt x="18794" y="69761"/>
                    <a:pt x="18735" y="69734"/>
                    <a:pt x="18674" y="69734"/>
                  </a:cubicBezTo>
                  <a:cubicBezTo>
                    <a:pt x="18580" y="69734"/>
                    <a:pt x="18483" y="69797"/>
                    <a:pt x="18454" y="69911"/>
                  </a:cubicBezTo>
                  <a:cubicBezTo>
                    <a:pt x="16708" y="75055"/>
                    <a:pt x="15481" y="80388"/>
                    <a:pt x="14725" y="85816"/>
                  </a:cubicBezTo>
                  <a:cubicBezTo>
                    <a:pt x="14348" y="88412"/>
                    <a:pt x="14065" y="91007"/>
                    <a:pt x="13970" y="93650"/>
                  </a:cubicBezTo>
                  <a:cubicBezTo>
                    <a:pt x="13970" y="94547"/>
                    <a:pt x="13734" y="95444"/>
                    <a:pt x="14584" y="95963"/>
                  </a:cubicBezTo>
                  <a:cubicBezTo>
                    <a:pt x="14914" y="96152"/>
                    <a:pt x="15292" y="96341"/>
                    <a:pt x="15669" y="96482"/>
                  </a:cubicBezTo>
                  <a:cubicBezTo>
                    <a:pt x="15669" y="103137"/>
                    <a:pt x="16425" y="109744"/>
                    <a:pt x="17274" y="116352"/>
                  </a:cubicBezTo>
                  <a:cubicBezTo>
                    <a:pt x="17793" y="119891"/>
                    <a:pt x="18218" y="123431"/>
                    <a:pt x="18690" y="126971"/>
                  </a:cubicBezTo>
                  <a:cubicBezTo>
                    <a:pt x="19209" y="130510"/>
                    <a:pt x="19492" y="134145"/>
                    <a:pt x="19539" y="137731"/>
                  </a:cubicBezTo>
                  <a:cubicBezTo>
                    <a:pt x="19492" y="140563"/>
                    <a:pt x="19162" y="143395"/>
                    <a:pt x="18926" y="146227"/>
                  </a:cubicBezTo>
                  <a:cubicBezTo>
                    <a:pt x="18548" y="150427"/>
                    <a:pt x="18312" y="154675"/>
                    <a:pt x="18265" y="158875"/>
                  </a:cubicBezTo>
                  <a:cubicBezTo>
                    <a:pt x="18218" y="162037"/>
                    <a:pt x="18265" y="165199"/>
                    <a:pt x="18360" y="168362"/>
                  </a:cubicBezTo>
                  <a:cubicBezTo>
                    <a:pt x="18407" y="172137"/>
                    <a:pt x="18690" y="175866"/>
                    <a:pt x="19209" y="179594"/>
                  </a:cubicBezTo>
                  <a:cubicBezTo>
                    <a:pt x="19209" y="179744"/>
                    <a:pt x="19301" y="179801"/>
                    <a:pt x="19409" y="179801"/>
                  </a:cubicBezTo>
                  <a:cubicBezTo>
                    <a:pt x="19505" y="179801"/>
                    <a:pt x="19614" y="179755"/>
                    <a:pt x="19681" y="179689"/>
                  </a:cubicBezTo>
                  <a:cubicBezTo>
                    <a:pt x="19964" y="179925"/>
                    <a:pt x="20295" y="180113"/>
                    <a:pt x="20672" y="180255"/>
                  </a:cubicBezTo>
                  <a:cubicBezTo>
                    <a:pt x="20625" y="180444"/>
                    <a:pt x="20578" y="180585"/>
                    <a:pt x="20531" y="180727"/>
                  </a:cubicBezTo>
                  <a:cubicBezTo>
                    <a:pt x="20483" y="180916"/>
                    <a:pt x="20436" y="181105"/>
                    <a:pt x="20389" y="181246"/>
                  </a:cubicBezTo>
                  <a:cubicBezTo>
                    <a:pt x="19870" y="183559"/>
                    <a:pt x="18501" y="185305"/>
                    <a:pt x="17132" y="187193"/>
                  </a:cubicBezTo>
                  <a:cubicBezTo>
                    <a:pt x="16613" y="187948"/>
                    <a:pt x="15811" y="188845"/>
                    <a:pt x="15764" y="189836"/>
                  </a:cubicBezTo>
                  <a:cubicBezTo>
                    <a:pt x="15764" y="190921"/>
                    <a:pt x="16755" y="190921"/>
                    <a:pt x="17557" y="190921"/>
                  </a:cubicBezTo>
                  <a:cubicBezTo>
                    <a:pt x="18627" y="190955"/>
                    <a:pt x="19697" y="190970"/>
                    <a:pt x="20767" y="190970"/>
                  </a:cubicBezTo>
                  <a:cubicBezTo>
                    <a:pt x="22718" y="190970"/>
                    <a:pt x="24668" y="190918"/>
                    <a:pt x="26619" y="190827"/>
                  </a:cubicBezTo>
                  <a:cubicBezTo>
                    <a:pt x="27704" y="190780"/>
                    <a:pt x="28931" y="190780"/>
                    <a:pt x="29828" y="190119"/>
                  </a:cubicBezTo>
                  <a:cubicBezTo>
                    <a:pt x="30583" y="189600"/>
                    <a:pt x="31008" y="188703"/>
                    <a:pt x="30914" y="187759"/>
                  </a:cubicBezTo>
                  <a:cubicBezTo>
                    <a:pt x="30819" y="186579"/>
                    <a:pt x="30442" y="185447"/>
                    <a:pt x="29875" y="184408"/>
                  </a:cubicBezTo>
                  <a:cubicBezTo>
                    <a:pt x="29498" y="183653"/>
                    <a:pt x="29120" y="182898"/>
                    <a:pt x="28790" y="182096"/>
                  </a:cubicBezTo>
                  <a:cubicBezTo>
                    <a:pt x="28507" y="181388"/>
                    <a:pt x="28129" y="180680"/>
                    <a:pt x="27657" y="180066"/>
                  </a:cubicBezTo>
                  <a:cubicBezTo>
                    <a:pt x="28129" y="179877"/>
                    <a:pt x="28601" y="179594"/>
                    <a:pt x="29073" y="179264"/>
                  </a:cubicBezTo>
                  <a:cubicBezTo>
                    <a:pt x="29098" y="179270"/>
                    <a:pt x="29123" y="179273"/>
                    <a:pt x="29147" y="179273"/>
                  </a:cubicBezTo>
                  <a:cubicBezTo>
                    <a:pt x="29308" y="179273"/>
                    <a:pt x="29451" y="179145"/>
                    <a:pt x="29451" y="178981"/>
                  </a:cubicBezTo>
                  <a:cubicBezTo>
                    <a:pt x="30253" y="171146"/>
                    <a:pt x="30253" y="163123"/>
                    <a:pt x="30819" y="155288"/>
                  </a:cubicBezTo>
                  <a:cubicBezTo>
                    <a:pt x="31008" y="153117"/>
                    <a:pt x="31055" y="150899"/>
                    <a:pt x="31008" y="148681"/>
                  </a:cubicBezTo>
                  <a:cubicBezTo>
                    <a:pt x="30866" y="146132"/>
                    <a:pt x="31386" y="143489"/>
                    <a:pt x="31480" y="140941"/>
                  </a:cubicBezTo>
                  <a:cubicBezTo>
                    <a:pt x="31622" y="138392"/>
                    <a:pt x="30819" y="134852"/>
                    <a:pt x="31008" y="132304"/>
                  </a:cubicBezTo>
                  <a:cubicBezTo>
                    <a:pt x="31197" y="129331"/>
                    <a:pt x="31669" y="126924"/>
                    <a:pt x="31858" y="123997"/>
                  </a:cubicBezTo>
                  <a:cubicBezTo>
                    <a:pt x="32046" y="121590"/>
                    <a:pt x="33132" y="104741"/>
                    <a:pt x="33179" y="102334"/>
                  </a:cubicBezTo>
                  <a:cubicBezTo>
                    <a:pt x="33181" y="102321"/>
                    <a:pt x="33183" y="102314"/>
                    <a:pt x="33186" y="102314"/>
                  </a:cubicBezTo>
                  <a:cubicBezTo>
                    <a:pt x="33341" y="102314"/>
                    <a:pt x="35071" y="119938"/>
                    <a:pt x="35303" y="122346"/>
                  </a:cubicBezTo>
                  <a:cubicBezTo>
                    <a:pt x="35492" y="124517"/>
                    <a:pt x="35397" y="126688"/>
                    <a:pt x="35633" y="128859"/>
                  </a:cubicBezTo>
                  <a:cubicBezTo>
                    <a:pt x="36105" y="133248"/>
                    <a:pt x="36294" y="138959"/>
                    <a:pt x="36624" y="143348"/>
                  </a:cubicBezTo>
                  <a:cubicBezTo>
                    <a:pt x="36813" y="145660"/>
                    <a:pt x="36766" y="147501"/>
                    <a:pt x="36860" y="149766"/>
                  </a:cubicBezTo>
                  <a:cubicBezTo>
                    <a:pt x="36955" y="153872"/>
                    <a:pt x="37049" y="157979"/>
                    <a:pt x="37191" y="162037"/>
                  </a:cubicBezTo>
                  <a:cubicBezTo>
                    <a:pt x="37379" y="167842"/>
                    <a:pt x="36719" y="173553"/>
                    <a:pt x="37143" y="179358"/>
                  </a:cubicBezTo>
                  <a:cubicBezTo>
                    <a:pt x="36955" y="179358"/>
                    <a:pt x="36860" y="179594"/>
                    <a:pt x="37049" y="179689"/>
                  </a:cubicBezTo>
                  <a:cubicBezTo>
                    <a:pt x="37474" y="179972"/>
                    <a:pt x="37899" y="180161"/>
                    <a:pt x="38371" y="180397"/>
                  </a:cubicBezTo>
                  <a:cubicBezTo>
                    <a:pt x="38135" y="180774"/>
                    <a:pt x="37899" y="181199"/>
                    <a:pt x="37710" y="181624"/>
                  </a:cubicBezTo>
                  <a:cubicBezTo>
                    <a:pt x="37379" y="182332"/>
                    <a:pt x="37002" y="183087"/>
                    <a:pt x="36671" y="183795"/>
                  </a:cubicBezTo>
                  <a:cubicBezTo>
                    <a:pt x="36105" y="184833"/>
                    <a:pt x="35680" y="185966"/>
                    <a:pt x="35397" y="187098"/>
                  </a:cubicBezTo>
                  <a:cubicBezTo>
                    <a:pt x="35208" y="187995"/>
                    <a:pt x="35397" y="188939"/>
                    <a:pt x="35916" y="189647"/>
                  </a:cubicBezTo>
                  <a:cubicBezTo>
                    <a:pt x="36624" y="190402"/>
                    <a:pt x="37568" y="190827"/>
                    <a:pt x="38607" y="190827"/>
                  </a:cubicBezTo>
                  <a:cubicBezTo>
                    <a:pt x="40557" y="190953"/>
                    <a:pt x="42550" y="191016"/>
                    <a:pt x="44543" y="191016"/>
                  </a:cubicBezTo>
                  <a:cubicBezTo>
                    <a:pt x="45539" y="191016"/>
                    <a:pt x="46535" y="191000"/>
                    <a:pt x="47527" y="190968"/>
                  </a:cubicBezTo>
                  <a:cubicBezTo>
                    <a:pt x="48187" y="190968"/>
                    <a:pt x="48895" y="190968"/>
                    <a:pt x="49556" y="190921"/>
                  </a:cubicBezTo>
                  <a:cubicBezTo>
                    <a:pt x="49934" y="190921"/>
                    <a:pt x="50264" y="190685"/>
                    <a:pt x="50405" y="190355"/>
                  </a:cubicBezTo>
                  <a:cubicBezTo>
                    <a:pt x="50783" y="189505"/>
                    <a:pt x="50075" y="188561"/>
                    <a:pt x="49650" y="187901"/>
                  </a:cubicBezTo>
                  <a:cubicBezTo>
                    <a:pt x="48895" y="186815"/>
                    <a:pt x="48093" y="185777"/>
                    <a:pt x="47338" y="184691"/>
                  </a:cubicBezTo>
                  <a:cubicBezTo>
                    <a:pt x="46583" y="183559"/>
                    <a:pt x="46063" y="182237"/>
                    <a:pt x="45780" y="180869"/>
                  </a:cubicBezTo>
                  <a:lnTo>
                    <a:pt x="45780" y="180821"/>
                  </a:lnTo>
                  <a:cubicBezTo>
                    <a:pt x="46252" y="180538"/>
                    <a:pt x="46630" y="180113"/>
                    <a:pt x="46819" y="179641"/>
                  </a:cubicBezTo>
                  <a:cubicBezTo>
                    <a:pt x="46866" y="179500"/>
                    <a:pt x="46819" y="179405"/>
                    <a:pt x="46771" y="179311"/>
                  </a:cubicBezTo>
                  <a:cubicBezTo>
                    <a:pt x="47338" y="176149"/>
                    <a:pt x="47763" y="172940"/>
                    <a:pt x="47951" y="169730"/>
                  </a:cubicBezTo>
                  <a:cubicBezTo>
                    <a:pt x="48187" y="166851"/>
                    <a:pt x="48329" y="163925"/>
                    <a:pt x="48423" y="160999"/>
                  </a:cubicBezTo>
                  <a:cubicBezTo>
                    <a:pt x="48518" y="156468"/>
                    <a:pt x="48329" y="151890"/>
                    <a:pt x="47998" y="147312"/>
                  </a:cubicBezTo>
                  <a:cubicBezTo>
                    <a:pt x="47763" y="144292"/>
                    <a:pt x="47385" y="141318"/>
                    <a:pt x="47243" y="138298"/>
                  </a:cubicBezTo>
                  <a:cubicBezTo>
                    <a:pt x="47196" y="136363"/>
                    <a:pt x="47243" y="134428"/>
                    <a:pt x="47385" y="132493"/>
                  </a:cubicBezTo>
                  <a:cubicBezTo>
                    <a:pt x="47574" y="130558"/>
                    <a:pt x="47810" y="128339"/>
                    <a:pt x="48046" y="126263"/>
                  </a:cubicBezTo>
                  <a:cubicBezTo>
                    <a:pt x="48376" y="123573"/>
                    <a:pt x="48706" y="120930"/>
                    <a:pt x="48990" y="118240"/>
                  </a:cubicBezTo>
                  <a:cubicBezTo>
                    <a:pt x="49839" y="110783"/>
                    <a:pt x="50217" y="103326"/>
                    <a:pt x="50169" y="95821"/>
                  </a:cubicBezTo>
                  <a:cubicBezTo>
                    <a:pt x="50169" y="95705"/>
                    <a:pt x="50074" y="95620"/>
                    <a:pt x="49987" y="95620"/>
                  </a:cubicBezTo>
                  <a:cubicBezTo>
                    <a:pt x="49968" y="95620"/>
                    <a:pt x="49950" y="95624"/>
                    <a:pt x="49934" y="95633"/>
                  </a:cubicBezTo>
                  <a:lnTo>
                    <a:pt x="49934" y="95538"/>
                  </a:lnTo>
                  <a:cubicBezTo>
                    <a:pt x="50453" y="95302"/>
                    <a:pt x="50877" y="95349"/>
                    <a:pt x="51019" y="94594"/>
                  </a:cubicBezTo>
                  <a:cubicBezTo>
                    <a:pt x="51066" y="94028"/>
                    <a:pt x="51066" y="93462"/>
                    <a:pt x="50972" y="92942"/>
                  </a:cubicBezTo>
                  <a:cubicBezTo>
                    <a:pt x="50877" y="92140"/>
                    <a:pt x="50736" y="91385"/>
                    <a:pt x="50594" y="90630"/>
                  </a:cubicBezTo>
                  <a:cubicBezTo>
                    <a:pt x="50122" y="87657"/>
                    <a:pt x="49603" y="84683"/>
                    <a:pt x="49084" y="81710"/>
                  </a:cubicBezTo>
                  <a:cubicBezTo>
                    <a:pt x="48706" y="79633"/>
                    <a:pt x="48423" y="77509"/>
                    <a:pt x="47857" y="75480"/>
                  </a:cubicBezTo>
                  <a:cubicBezTo>
                    <a:pt x="47715" y="74914"/>
                    <a:pt x="47574" y="74394"/>
                    <a:pt x="47432" y="73875"/>
                  </a:cubicBezTo>
                  <a:lnTo>
                    <a:pt x="47432" y="73875"/>
                  </a:lnTo>
                  <a:lnTo>
                    <a:pt x="48423" y="74017"/>
                  </a:lnTo>
                  <a:lnTo>
                    <a:pt x="48376" y="74159"/>
                  </a:lnTo>
                  <a:cubicBezTo>
                    <a:pt x="48329" y="74159"/>
                    <a:pt x="48234" y="74206"/>
                    <a:pt x="48234" y="74253"/>
                  </a:cubicBezTo>
                  <a:cubicBezTo>
                    <a:pt x="48046" y="75244"/>
                    <a:pt x="48518" y="76235"/>
                    <a:pt x="49414" y="76754"/>
                  </a:cubicBezTo>
                  <a:cubicBezTo>
                    <a:pt x="49873" y="76964"/>
                    <a:pt x="50362" y="77066"/>
                    <a:pt x="50850" y="77066"/>
                  </a:cubicBezTo>
                  <a:cubicBezTo>
                    <a:pt x="51570" y="77066"/>
                    <a:pt x="52289" y="76845"/>
                    <a:pt x="52907" y="76424"/>
                  </a:cubicBezTo>
                  <a:cubicBezTo>
                    <a:pt x="54134" y="75716"/>
                    <a:pt x="54936" y="74489"/>
                    <a:pt x="55739" y="73356"/>
                  </a:cubicBezTo>
                  <a:cubicBezTo>
                    <a:pt x="56683" y="71987"/>
                    <a:pt x="57626" y="70619"/>
                    <a:pt x="58476" y="69156"/>
                  </a:cubicBezTo>
                  <a:cubicBezTo>
                    <a:pt x="58854" y="68495"/>
                    <a:pt x="59231" y="67787"/>
                    <a:pt x="59609" y="67126"/>
                  </a:cubicBezTo>
                  <a:cubicBezTo>
                    <a:pt x="59986" y="66418"/>
                    <a:pt x="60411" y="65899"/>
                    <a:pt x="60741" y="65238"/>
                  </a:cubicBezTo>
                  <a:cubicBezTo>
                    <a:pt x="61355" y="63917"/>
                    <a:pt x="61732" y="62548"/>
                    <a:pt x="61827" y="61085"/>
                  </a:cubicBezTo>
                  <a:cubicBezTo>
                    <a:pt x="61874" y="60283"/>
                    <a:pt x="61827" y="59481"/>
                    <a:pt x="61732" y="58678"/>
                  </a:cubicBezTo>
                  <a:cubicBezTo>
                    <a:pt x="61638" y="58017"/>
                    <a:pt x="61402" y="57404"/>
                    <a:pt x="61025" y="56838"/>
                  </a:cubicBezTo>
                  <a:cubicBezTo>
                    <a:pt x="60647" y="56130"/>
                    <a:pt x="60222" y="55469"/>
                    <a:pt x="59845" y="54808"/>
                  </a:cubicBezTo>
                  <a:cubicBezTo>
                    <a:pt x="59609" y="54289"/>
                    <a:pt x="59325" y="53864"/>
                    <a:pt x="58995" y="53392"/>
                  </a:cubicBezTo>
                  <a:cubicBezTo>
                    <a:pt x="58698" y="53063"/>
                    <a:pt x="58402" y="52986"/>
                    <a:pt x="58025" y="52986"/>
                  </a:cubicBezTo>
                  <a:cubicBezTo>
                    <a:pt x="57862" y="52986"/>
                    <a:pt x="57684" y="53000"/>
                    <a:pt x="57485" y="53015"/>
                  </a:cubicBezTo>
                  <a:lnTo>
                    <a:pt x="57343" y="53015"/>
                  </a:lnTo>
                  <a:cubicBezTo>
                    <a:pt x="57626" y="51693"/>
                    <a:pt x="57862" y="50372"/>
                    <a:pt x="58004" y="49050"/>
                  </a:cubicBezTo>
                  <a:lnTo>
                    <a:pt x="58712" y="44708"/>
                  </a:lnTo>
                  <a:cubicBezTo>
                    <a:pt x="59278" y="41876"/>
                    <a:pt x="59656" y="39045"/>
                    <a:pt x="59892" y="36166"/>
                  </a:cubicBezTo>
                  <a:cubicBezTo>
                    <a:pt x="59892" y="36089"/>
                    <a:pt x="59829" y="36012"/>
                    <a:pt x="59754" y="36012"/>
                  </a:cubicBezTo>
                  <a:cubicBezTo>
                    <a:pt x="59738" y="36012"/>
                    <a:pt x="59720" y="36016"/>
                    <a:pt x="59703" y="36024"/>
                  </a:cubicBezTo>
                  <a:lnTo>
                    <a:pt x="59561" y="35977"/>
                  </a:lnTo>
                  <a:cubicBezTo>
                    <a:pt x="56211" y="35222"/>
                    <a:pt x="52812" y="34750"/>
                    <a:pt x="49414" y="34184"/>
                  </a:cubicBezTo>
                  <a:lnTo>
                    <a:pt x="46535" y="33759"/>
                  </a:lnTo>
                  <a:cubicBezTo>
                    <a:pt x="47385" y="32532"/>
                    <a:pt x="47904" y="31116"/>
                    <a:pt x="48140" y="29700"/>
                  </a:cubicBezTo>
                  <a:cubicBezTo>
                    <a:pt x="48376" y="27954"/>
                    <a:pt x="48187" y="26160"/>
                    <a:pt x="47621" y="24508"/>
                  </a:cubicBezTo>
                  <a:cubicBezTo>
                    <a:pt x="46960" y="22715"/>
                    <a:pt x="46630" y="20780"/>
                    <a:pt x="46583" y="18845"/>
                  </a:cubicBezTo>
                  <a:cubicBezTo>
                    <a:pt x="46583" y="16910"/>
                    <a:pt x="46913" y="15022"/>
                    <a:pt x="46913" y="13134"/>
                  </a:cubicBezTo>
                  <a:cubicBezTo>
                    <a:pt x="46913" y="9689"/>
                    <a:pt x="45308" y="6432"/>
                    <a:pt x="42524" y="4356"/>
                  </a:cubicBezTo>
                  <a:cubicBezTo>
                    <a:pt x="41863" y="3789"/>
                    <a:pt x="41061" y="3365"/>
                    <a:pt x="40400" y="2798"/>
                  </a:cubicBezTo>
                  <a:cubicBezTo>
                    <a:pt x="39692" y="2279"/>
                    <a:pt x="39314" y="1666"/>
                    <a:pt x="38654" y="1241"/>
                  </a:cubicBezTo>
                  <a:cubicBezTo>
                    <a:pt x="37324" y="426"/>
                    <a:pt x="35761" y="1"/>
                    <a:pt x="342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5" name="Google Shape;9975;p75"/>
            <p:cNvSpPr/>
            <p:nvPr/>
          </p:nvSpPr>
          <p:spPr>
            <a:xfrm>
              <a:off x="3260212" y="1729478"/>
              <a:ext cx="449865" cy="477690"/>
            </a:xfrm>
            <a:custGeom>
              <a:avLst/>
              <a:gdLst/>
              <a:ahLst/>
              <a:cxnLst/>
              <a:rect l="l" t="t" r="r" b="b"/>
              <a:pathLst>
                <a:path w="31575" h="33528" extrusionOk="0">
                  <a:moveTo>
                    <a:pt x="16789" y="0"/>
                  </a:moveTo>
                  <a:cubicBezTo>
                    <a:pt x="13221" y="0"/>
                    <a:pt x="10593" y="1045"/>
                    <a:pt x="9440" y="3887"/>
                  </a:cubicBezTo>
                  <a:cubicBezTo>
                    <a:pt x="9133" y="3857"/>
                    <a:pt x="8842" y="3842"/>
                    <a:pt x="8566" y="3842"/>
                  </a:cubicBezTo>
                  <a:cubicBezTo>
                    <a:pt x="4604" y="3842"/>
                    <a:pt x="3774" y="6921"/>
                    <a:pt x="3068" y="10495"/>
                  </a:cubicBezTo>
                  <a:cubicBezTo>
                    <a:pt x="2361" y="14365"/>
                    <a:pt x="1" y="19509"/>
                    <a:pt x="284" y="22011"/>
                  </a:cubicBezTo>
                  <a:cubicBezTo>
                    <a:pt x="567" y="24512"/>
                    <a:pt x="3540" y="29845"/>
                    <a:pt x="3540" y="29845"/>
                  </a:cubicBezTo>
                  <a:lnTo>
                    <a:pt x="11658" y="31450"/>
                  </a:lnTo>
                  <a:lnTo>
                    <a:pt x="11941" y="29373"/>
                  </a:lnTo>
                  <a:cubicBezTo>
                    <a:pt x="10620" y="28524"/>
                    <a:pt x="9487" y="27344"/>
                    <a:pt x="8685" y="25975"/>
                  </a:cubicBezTo>
                  <a:cubicBezTo>
                    <a:pt x="7080" y="23474"/>
                    <a:pt x="7080" y="22766"/>
                    <a:pt x="7080" y="22766"/>
                  </a:cubicBezTo>
                  <a:cubicBezTo>
                    <a:pt x="7080" y="22766"/>
                    <a:pt x="4720" y="22766"/>
                    <a:pt x="4579" y="20972"/>
                  </a:cubicBezTo>
                  <a:cubicBezTo>
                    <a:pt x="4390" y="19226"/>
                    <a:pt x="7080" y="18754"/>
                    <a:pt x="7080" y="18754"/>
                  </a:cubicBezTo>
                  <a:cubicBezTo>
                    <a:pt x="7080" y="18754"/>
                    <a:pt x="6939" y="16677"/>
                    <a:pt x="6939" y="15969"/>
                  </a:cubicBezTo>
                  <a:cubicBezTo>
                    <a:pt x="6939" y="15214"/>
                    <a:pt x="7788" y="13138"/>
                    <a:pt x="8685" y="12147"/>
                  </a:cubicBezTo>
                  <a:cubicBezTo>
                    <a:pt x="9581" y="11108"/>
                    <a:pt x="10903" y="9928"/>
                    <a:pt x="10903" y="8418"/>
                  </a:cubicBezTo>
                  <a:cubicBezTo>
                    <a:pt x="13391" y="10146"/>
                    <a:pt x="18230" y="11241"/>
                    <a:pt x="21404" y="11241"/>
                  </a:cubicBezTo>
                  <a:cubicBezTo>
                    <a:pt x="22566" y="11241"/>
                    <a:pt x="23505" y="11094"/>
                    <a:pt x="24023" y="10778"/>
                  </a:cubicBezTo>
                  <a:lnTo>
                    <a:pt x="24023" y="10778"/>
                  </a:lnTo>
                  <a:cubicBezTo>
                    <a:pt x="23882" y="13610"/>
                    <a:pt x="26383" y="15498"/>
                    <a:pt x="26383" y="15498"/>
                  </a:cubicBezTo>
                  <a:lnTo>
                    <a:pt x="26242" y="18943"/>
                  </a:lnTo>
                  <a:cubicBezTo>
                    <a:pt x="26242" y="18943"/>
                    <a:pt x="28601" y="19226"/>
                    <a:pt x="27988" y="20972"/>
                  </a:cubicBezTo>
                  <a:cubicBezTo>
                    <a:pt x="27799" y="21963"/>
                    <a:pt x="26950" y="22624"/>
                    <a:pt x="25958" y="22624"/>
                  </a:cubicBezTo>
                  <a:cubicBezTo>
                    <a:pt x="25958" y="22624"/>
                    <a:pt x="24023" y="28193"/>
                    <a:pt x="21239" y="29562"/>
                  </a:cubicBezTo>
                  <a:cubicBezTo>
                    <a:pt x="21569" y="31827"/>
                    <a:pt x="21664" y="32771"/>
                    <a:pt x="21664" y="32771"/>
                  </a:cubicBezTo>
                  <a:lnTo>
                    <a:pt x="29357" y="33526"/>
                  </a:lnTo>
                  <a:cubicBezTo>
                    <a:pt x="29357" y="33526"/>
                    <a:pt x="29368" y="33527"/>
                    <a:pt x="29389" y="33527"/>
                  </a:cubicBezTo>
                  <a:cubicBezTo>
                    <a:pt x="29657" y="33527"/>
                    <a:pt x="31484" y="33365"/>
                    <a:pt x="31528" y="28948"/>
                  </a:cubicBezTo>
                  <a:cubicBezTo>
                    <a:pt x="31575" y="24182"/>
                    <a:pt x="29640" y="21727"/>
                    <a:pt x="29781" y="19651"/>
                  </a:cubicBezTo>
                  <a:cubicBezTo>
                    <a:pt x="29923" y="17574"/>
                    <a:pt x="31103" y="12005"/>
                    <a:pt x="30064" y="9032"/>
                  </a:cubicBezTo>
                  <a:cubicBezTo>
                    <a:pt x="29026" y="6106"/>
                    <a:pt x="23882" y="2707"/>
                    <a:pt x="23882" y="2707"/>
                  </a:cubicBezTo>
                  <a:cubicBezTo>
                    <a:pt x="23882" y="2707"/>
                    <a:pt x="22844" y="348"/>
                    <a:pt x="18407" y="64"/>
                  </a:cubicBezTo>
                  <a:cubicBezTo>
                    <a:pt x="17849" y="22"/>
                    <a:pt x="17309" y="0"/>
                    <a:pt x="16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6" name="Google Shape;9976;p75"/>
            <p:cNvSpPr/>
            <p:nvPr/>
          </p:nvSpPr>
          <p:spPr>
            <a:xfrm>
              <a:off x="3367125" y="1996577"/>
              <a:ext cx="260914" cy="169702"/>
            </a:xfrm>
            <a:custGeom>
              <a:avLst/>
              <a:gdLst/>
              <a:ahLst/>
              <a:cxnLst/>
              <a:rect l="l" t="t" r="r" b="b"/>
              <a:pathLst>
                <a:path w="18313" h="11911" extrusionOk="0">
                  <a:moveTo>
                    <a:pt x="8751" y="1"/>
                  </a:moveTo>
                  <a:cubicBezTo>
                    <a:pt x="8089" y="1"/>
                    <a:pt x="7267" y="131"/>
                    <a:pt x="6042" y="479"/>
                  </a:cubicBezTo>
                  <a:cubicBezTo>
                    <a:pt x="3588" y="1187"/>
                    <a:pt x="1417" y="2744"/>
                    <a:pt x="1" y="4915"/>
                  </a:cubicBezTo>
                  <a:cubicBezTo>
                    <a:pt x="2258" y="10147"/>
                    <a:pt x="4961" y="11911"/>
                    <a:pt x="8361" y="11911"/>
                  </a:cubicBezTo>
                  <a:cubicBezTo>
                    <a:pt x="9653" y="11911"/>
                    <a:pt x="11047" y="11656"/>
                    <a:pt x="12555" y="11240"/>
                  </a:cubicBezTo>
                  <a:cubicBezTo>
                    <a:pt x="16803" y="10060"/>
                    <a:pt x="18030" y="3547"/>
                    <a:pt x="17275" y="3547"/>
                  </a:cubicBezTo>
                  <a:cubicBezTo>
                    <a:pt x="16472" y="3547"/>
                    <a:pt x="18313" y="1517"/>
                    <a:pt x="14018" y="1045"/>
                  </a:cubicBezTo>
                  <a:cubicBezTo>
                    <a:pt x="10990" y="746"/>
                    <a:pt x="10331" y="1"/>
                    <a:pt x="8751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7" name="Google Shape;9977;p75"/>
            <p:cNvSpPr/>
            <p:nvPr/>
          </p:nvSpPr>
          <p:spPr>
            <a:xfrm>
              <a:off x="3255510" y="3077936"/>
              <a:ext cx="494246" cy="1227693"/>
            </a:xfrm>
            <a:custGeom>
              <a:avLst/>
              <a:gdLst/>
              <a:ahLst/>
              <a:cxnLst/>
              <a:rect l="l" t="t" r="r" b="b"/>
              <a:pathLst>
                <a:path w="34690" h="86169" extrusionOk="0">
                  <a:moveTo>
                    <a:pt x="34265" y="0"/>
                  </a:moveTo>
                  <a:cubicBezTo>
                    <a:pt x="30551" y="1848"/>
                    <a:pt x="24711" y="2420"/>
                    <a:pt x="18897" y="2420"/>
                  </a:cubicBezTo>
                  <a:cubicBezTo>
                    <a:pt x="9414" y="2420"/>
                    <a:pt x="1" y="897"/>
                    <a:pt x="0" y="897"/>
                  </a:cubicBezTo>
                  <a:lnTo>
                    <a:pt x="0" y="897"/>
                  </a:lnTo>
                  <a:cubicBezTo>
                    <a:pt x="1086" y="18123"/>
                    <a:pt x="3304" y="33415"/>
                    <a:pt x="4201" y="38040"/>
                  </a:cubicBezTo>
                  <a:cubicBezTo>
                    <a:pt x="5050" y="42712"/>
                    <a:pt x="3540" y="51349"/>
                    <a:pt x="3540" y="51349"/>
                  </a:cubicBezTo>
                  <a:cubicBezTo>
                    <a:pt x="3540" y="51349"/>
                    <a:pt x="2407" y="68151"/>
                    <a:pt x="2832" y="72776"/>
                  </a:cubicBezTo>
                  <a:cubicBezTo>
                    <a:pt x="3304" y="77449"/>
                    <a:pt x="3729" y="84292"/>
                    <a:pt x="3729" y="84292"/>
                  </a:cubicBezTo>
                  <a:cubicBezTo>
                    <a:pt x="3729" y="84292"/>
                    <a:pt x="4965" y="85790"/>
                    <a:pt x="7484" y="85790"/>
                  </a:cubicBezTo>
                  <a:cubicBezTo>
                    <a:pt x="8964" y="85790"/>
                    <a:pt x="10887" y="85273"/>
                    <a:pt x="13262" y="83631"/>
                  </a:cubicBezTo>
                  <a:cubicBezTo>
                    <a:pt x="15669" y="61968"/>
                    <a:pt x="16330" y="54889"/>
                    <a:pt x="15905" y="52671"/>
                  </a:cubicBezTo>
                  <a:cubicBezTo>
                    <a:pt x="15386" y="49509"/>
                    <a:pt x="15245" y="46299"/>
                    <a:pt x="15481" y="43137"/>
                  </a:cubicBezTo>
                  <a:cubicBezTo>
                    <a:pt x="15669" y="40258"/>
                    <a:pt x="17510" y="6419"/>
                    <a:pt x="17510" y="6419"/>
                  </a:cubicBezTo>
                  <a:cubicBezTo>
                    <a:pt x="17510" y="6419"/>
                    <a:pt x="19870" y="42240"/>
                    <a:pt x="20531" y="46252"/>
                  </a:cubicBezTo>
                  <a:cubicBezTo>
                    <a:pt x="21238" y="50217"/>
                    <a:pt x="21663" y="84292"/>
                    <a:pt x="21663" y="84292"/>
                  </a:cubicBezTo>
                  <a:cubicBezTo>
                    <a:pt x="21663" y="84292"/>
                    <a:pt x="23540" y="86169"/>
                    <a:pt x="26528" y="86169"/>
                  </a:cubicBezTo>
                  <a:cubicBezTo>
                    <a:pt x="27644" y="86169"/>
                    <a:pt x="28914" y="85907"/>
                    <a:pt x="30300" y="85189"/>
                  </a:cubicBezTo>
                  <a:cubicBezTo>
                    <a:pt x="33840" y="63290"/>
                    <a:pt x="31150" y="50972"/>
                    <a:pt x="31386" y="47102"/>
                  </a:cubicBezTo>
                  <a:cubicBezTo>
                    <a:pt x="31669" y="43279"/>
                    <a:pt x="31150" y="34972"/>
                    <a:pt x="31858" y="32518"/>
                  </a:cubicBezTo>
                  <a:cubicBezTo>
                    <a:pt x="32518" y="30064"/>
                    <a:pt x="34689" y="4437"/>
                    <a:pt x="342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8" name="Google Shape;9978;p75"/>
            <p:cNvSpPr/>
            <p:nvPr/>
          </p:nvSpPr>
          <p:spPr>
            <a:xfrm>
              <a:off x="3426309" y="2147971"/>
              <a:ext cx="142560" cy="48427"/>
            </a:xfrm>
            <a:custGeom>
              <a:avLst/>
              <a:gdLst/>
              <a:ahLst/>
              <a:cxnLst/>
              <a:rect l="l" t="t" r="r" b="b"/>
              <a:pathLst>
                <a:path w="10006" h="3399" extrusionOk="0">
                  <a:moveTo>
                    <a:pt x="283" y="0"/>
                  </a:moveTo>
                  <a:lnTo>
                    <a:pt x="0" y="2077"/>
                  </a:lnTo>
                  <a:lnTo>
                    <a:pt x="10006" y="3398"/>
                  </a:lnTo>
                  <a:lnTo>
                    <a:pt x="9581" y="142"/>
                  </a:lnTo>
                  <a:cubicBezTo>
                    <a:pt x="9581" y="142"/>
                    <a:pt x="7470" y="773"/>
                    <a:pt x="4831" y="773"/>
                  </a:cubicBezTo>
                  <a:cubicBezTo>
                    <a:pt x="3387" y="773"/>
                    <a:pt x="1785" y="584"/>
                    <a:pt x="283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9" name="Google Shape;9979;p75"/>
            <p:cNvSpPr/>
            <p:nvPr/>
          </p:nvSpPr>
          <p:spPr>
            <a:xfrm>
              <a:off x="3399409" y="2011465"/>
              <a:ext cx="221905" cy="155312"/>
            </a:xfrm>
            <a:custGeom>
              <a:avLst/>
              <a:gdLst/>
              <a:ahLst/>
              <a:cxnLst/>
              <a:rect l="l" t="t" r="r" b="b"/>
              <a:pathLst>
                <a:path w="15575" h="10901" extrusionOk="0">
                  <a:moveTo>
                    <a:pt x="11752" y="0"/>
                  </a:moveTo>
                  <a:cubicBezTo>
                    <a:pt x="11752" y="0"/>
                    <a:pt x="11752" y="3115"/>
                    <a:pt x="10431" y="5003"/>
                  </a:cubicBezTo>
                  <a:cubicBezTo>
                    <a:pt x="9109" y="6938"/>
                    <a:pt x="0" y="8496"/>
                    <a:pt x="2171" y="9581"/>
                  </a:cubicBezTo>
                  <a:cubicBezTo>
                    <a:pt x="3973" y="10494"/>
                    <a:pt x="5626" y="10900"/>
                    <a:pt x="7111" y="10900"/>
                  </a:cubicBezTo>
                  <a:cubicBezTo>
                    <a:pt x="11693" y="10900"/>
                    <a:pt x="14684" y="7030"/>
                    <a:pt x="15575" y="2219"/>
                  </a:cubicBezTo>
                  <a:cubicBezTo>
                    <a:pt x="14253" y="614"/>
                    <a:pt x="11752" y="0"/>
                    <a:pt x="117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0" name="Google Shape;9980;p75"/>
            <p:cNvSpPr/>
            <p:nvPr/>
          </p:nvSpPr>
          <p:spPr>
            <a:xfrm>
              <a:off x="3421593" y="1858148"/>
              <a:ext cx="242094" cy="192997"/>
            </a:xfrm>
            <a:custGeom>
              <a:avLst/>
              <a:gdLst/>
              <a:ahLst/>
              <a:cxnLst/>
              <a:rect l="l" t="t" r="r" b="b"/>
              <a:pathLst>
                <a:path w="16992" h="13546" extrusionOk="0">
                  <a:moveTo>
                    <a:pt x="1" y="1"/>
                  </a:moveTo>
                  <a:lnTo>
                    <a:pt x="1" y="1"/>
                  </a:lnTo>
                  <a:cubicBezTo>
                    <a:pt x="4012" y="3824"/>
                    <a:pt x="9298" y="3399"/>
                    <a:pt x="10620" y="4295"/>
                  </a:cubicBezTo>
                  <a:cubicBezTo>
                    <a:pt x="11941" y="5145"/>
                    <a:pt x="10195" y="10761"/>
                    <a:pt x="10195" y="10761"/>
                  </a:cubicBezTo>
                  <a:cubicBezTo>
                    <a:pt x="11375" y="11186"/>
                    <a:pt x="12460" y="11800"/>
                    <a:pt x="13452" y="12555"/>
                  </a:cubicBezTo>
                  <a:lnTo>
                    <a:pt x="14631" y="13546"/>
                  </a:lnTo>
                  <a:cubicBezTo>
                    <a:pt x="14631" y="13546"/>
                    <a:pt x="16378" y="13404"/>
                    <a:pt x="16661" y="11941"/>
                  </a:cubicBezTo>
                  <a:cubicBezTo>
                    <a:pt x="16991" y="10478"/>
                    <a:pt x="14915" y="9865"/>
                    <a:pt x="14915" y="9865"/>
                  </a:cubicBezTo>
                  <a:lnTo>
                    <a:pt x="15056" y="6467"/>
                  </a:lnTo>
                  <a:cubicBezTo>
                    <a:pt x="15056" y="6467"/>
                    <a:pt x="12696" y="4579"/>
                    <a:pt x="12696" y="1747"/>
                  </a:cubicBezTo>
                  <a:cubicBezTo>
                    <a:pt x="11685" y="1993"/>
                    <a:pt x="10626" y="2095"/>
                    <a:pt x="9569" y="2095"/>
                  </a:cubicBezTo>
                  <a:cubicBezTo>
                    <a:pt x="4760" y="209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1" name="Google Shape;9981;p75"/>
            <p:cNvSpPr/>
            <p:nvPr/>
          </p:nvSpPr>
          <p:spPr>
            <a:xfrm>
              <a:off x="3289134" y="2709438"/>
              <a:ext cx="468686" cy="389854"/>
            </a:xfrm>
            <a:custGeom>
              <a:avLst/>
              <a:gdLst/>
              <a:ahLst/>
              <a:cxnLst/>
              <a:rect l="l" t="t" r="r" b="b"/>
              <a:pathLst>
                <a:path w="32896" h="27363" extrusionOk="0">
                  <a:moveTo>
                    <a:pt x="897" y="1"/>
                  </a:moveTo>
                  <a:lnTo>
                    <a:pt x="0" y="4437"/>
                  </a:lnTo>
                  <a:cubicBezTo>
                    <a:pt x="29" y="4430"/>
                    <a:pt x="80" y="4427"/>
                    <a:pt x="152" y="4427"/>
                  </a:cubicBezTo>
                  <a:cubicBezTo>
                    <a:pt x="2009" y="4427"/>
                    <a:pt x="17839" y="6725"/>
                    <a:pt x="21427" y="9723"/>
                  </a:cubicBezTo>
                  <a:cubicBezTo>
                    <a:pt x="25091" y="12823"/>
                    <a:pt x="23472" y="27281"/>
                    <a:pt x="24340" y="27281"/>
                  </a:cubicBezTo>
                  <a:cubicBezTo>
                    <a:pt x="24345" y="27281"/>
                    <a:pt x="24349" y="27281"/>
                    <a:pt x="24353" y="27280"/>
                  </a:cubicBezTo>
                  <a:cubicBezTo>
                    <a:pt x="24416" y="27270"/>
                    <a:pt x="24494" y="27266"/>
                    <a:pt x="24587" y="27266"/>
                  </a:cubicBezTo>
                  <a:cubicBezTo>
                    <a:pt x="25033" y="27266"/>
                    <a:pt x="25807" y="27363"/>
                    <a:pt x="26777" y="27363"/>
                  </a:cubicBezTo>
                  <a:cubicBezTo>
                    <a:pt x="28457" y="27363"/>
                    <a:pt x="30726" y="27072"/>
                    <a:pt x="32896" y="25487"/>
                  </a:cubicBezTo>
                  <a:cubicBezTo>
                    <a:pt x="32329" y="20201"/>
                    <a:pt x="29498" y="4437"/>
                    <a:pt x="29073" y="4437"/>
                  </a:cubicBezTo>
                  <a:cubicBezTo>
                    <a:pt x="28648" y="4437"/>
                    <a:pt x="897" y="1"/>
                    <a:pt x="897" y="1"/>
                  </a:cubicBezTo>
                  <a:close/>
                </a:path>
              </a:pathLst>
            </a:custGeom>
            <a:solidFill>
              <a:srgbClr val="EFE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2" name="Google Shape;9982;p75"/>
            <p:cNvSpPr/>
            <p:nvPr/>
          </p:nvSpPr>
          <p:spPr>
            <a:xfrm>
              <a:off x="3057812" y="2519148"/>
              <a:ext cx="126432" cy="215736"/>
            </a:xfrm>
            <a:custGeom>
              <a:avLst/>
              <a:gdLst/>
              <a:ahLst/>
              <a:cxnLst/>
              <a:rect l="l" t="t" r="r" b="b"/>
              <a:pathLst>
                <a:path w="8874" h="15142" extrusionOk="0">
                  <a:moveTo>
                    <a:pt x="2125" y="0"/>
                  </a:moveTo>
                  <a:lnTo>
                    <a:pt x="1" y="189"/>
                  </a:lnTo>
                  <a:cubicBezTo>
                    <a:pt x="1" y="189"/>
                    <a:pt x="331" y="10289"/>
                    <a:pt x="1322" y="12130"/>
                  </a:cubicBezTo>
                  <a:cubicBezTo>
                    <a:pt x="2167" y="13738"/>
                    <a:pt x="3149" y="15142"/>
                    <a:pt x="5582" y="15142"/>
                  </a:cubicBezTo>
                  <a:cubicBezTo>
                    <a:pt x="6004" y="15142"/>
                    <a:pt x="6470" y="15099"/>
                    <a:pt x="6986" y="15009"/>
                  </a:cubicBezTo>
                  <a:cubicBezTo>
                    <a:pt x="8874" y="14678"/>
                    <a:pt x="8118" y="11799"/>
                    <a:pt x="8543" y="11469"/>
                  </a:cubicBezTo>
                  <a:lnTo>
                    <a:pt x="1322" y="10289"/>
                  </a:lnTo>
                  <a:lnTo>
                    <a:pt x="2125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3" name="Google Shape;9983;p75"/>
            <p:cNvSpPr/>
            <p:nvPr/>
          </p:nvSpPr>
          <p:spPr>
            <a:xfrm>
              <a:off x="3067230" y="2502820"/>
              <a:ext cx="78019" cy="41574"/>
            </a:xfrm>
            <a:custGeom>
              <a:avLst/>
              <a:gdLst/>
              <a:ahLst/>
              <a:cxnLst/>
              <a:rect l="l" t="t" r="r" b="b"/>
              <a:pathLst>
                <a:path w="5476" h="2918" extrusionOk="0">
                  <a:moveTo>
                    <a:pt x="2709" y="1"/>
                  </a:moveTo>
                  <a:cubicBezTo>
                    <a:pt x="2179" y="1"/>
                    <a:pt x="1654" y="120"/>
                    <a:pt x="1180" y="344"/>
                  </a:cubicBezTo>
                  <a:cubicBezTo>
                    <a:pt x="567" y="533"/>
                    <a:pt x="1" y="957"/>
                    <a:pt x="1" y="1524"/>
                  </a:cubicBezTo>
                  <a:lnTo>
                    <a:pt x="2124" y="1429"/>
                  </a:lnTo>
                  <a:cubicBezTo>
                    <a:pt x="2489" y="1389"/>
                    <a:pt x="2853" y="1070"/>
                    <a:pt x="3218" y="1070"/>
                  </a:cubicBezTo>
                  <a:cubicBezTo>
                    <a:pt x="3278" y="1070"/>
                    <a:pt x="3338" y="1079"/>
                    <a:pt x="3399" y="1099"/>
                  </a:cubicBezTo>
                  <a:cubicBezTo>
                    <a:pt x="3587" y="1241"/>
                    <a:pt x="3729" y="1382"/>
                    <a:pt x="3823" y="1618"/>
                  </a:cubicBezTo>
                  <a:lnTo>
                    <a:pt x="4390" y="2657"/>
                  </a:lnTo>
                  <a:cubicBezTo>
                    <a:pt x="4467" y="2772"/>
                    <a:pt x="4606" y="2918"/>
                    <a:pt x="4731" y="2918"/>
                  </a:cubicBezTo>
                  <a:cubicBezTo>
                    <a:pt x="4760" y="2918"/>
                    <a:pt x="4788" y="2910"/>
                    <a:pt x="4815" y="2893"/>
                  </a:cubicBezTo>
                  <a:cubicBezTo>
                    <a:pt x="4862" y="2893"/>
                    <a:pt x="4909" y="2845"/>
                    <a:pt x="4909" y="2798"/>
                  </a:cubicBezTo>
                  <a:cubicBezTo>
                    <a:pt x="5475" y="1996"/>
                    <a:pt x="4956" y="769"/>
                    <a:pt x="4107" y="297"/>
                  </a:cubicBezTo>
                  <a:cubicBezTo>
                    <a:pt x="3661" y="96"/>
                    <a:pt x="3183" y="1"/>
                    <a:pt x="2709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4" name="Google Shape;9984;p75"/>
            <p:cNvSpPr/>
            <p:nvPr/>
          </p:nvSpPr>
          <p:spPr>
            <a:xfrm>
              <a:off x="3078656" y="2466417"/>
              <a:ext cx="79359" cy="42657"/>
            </a:xfrm>
            <a:custGeom>
              <a:avLst/>
              <a:gdLst/>
              <a:ahLst/>
              <a:cxnLst/>
              <a:rect l="l" t="t" r="r" b="b"/>
              <a:pathLst>
                <a:path w="5570" h="2994" extrusionOk="0">
                  <a:moveTo>
                    <a:pt x="2627" y="0"/>
                  </a:moveTo>
                  <a:cubicBezTo>
                    <a:pt x="2123" y="0"/>
                    <a:pt x="1607" y="70"/>
                    <a:pt x="1134" y="162"/>
                  </a:cubicBezTo>
                  <a:cubicBezTo>
                    <a:pt x="614" y="303"/>
                    <a:pt x="1" y="586"/>
                    <a:pt x="1" y="1106"/>
                  </a:cubicBezTo>
                  <a:lnTo>
                    <a:pt x="2502" y="1719"/>
                  </a:lnTo>
                  <a:cubicBezTo>
                    <a:pt x="2782" y="1369"/>
                    <a:pt x="3192" y="1175"/>
                    <a:pt x="3616" y="1175"/>
                  </a:cubicBezTo>
                  <a:cubicBezTo>
                    <a:pt x="3764" y="1175"/>
                    <a:pt x="3913" y="1198"/>
                    <a:pt x="4060" y="1247"/>
                  </a:cubicBezTo>
                  <a:cubicBezTo>
                    <a:pt x="4296" y="1766"/>
                    <a:pt x="4579" y="2285"/>
                    <a:pt x="4956" y="2757"/>
                  </a:cubicBezTo>
                  <a:cubicBezTo>
                    <a:pt x="5004" y="2899"/>
                    <a:pt x="5145" y="2946"/>
                    <a:pt x="5240" y="2993"/>
                  </a:cubicBezTo>
                  <a:cubicBezTo>
                    <a:pt x="5570" y="2993"/>
                    <a:pt x="5570" y="2569"/>
                    <a:pt x="5476" y="2285"/>
                  </a:cubicBezTo>
                  <a:cubicBezTo>
                    <a:pt x="5334" y="1719"/>
                    <a:pt x="5098" y="1200"/>
                    <a:pt x="4720" y="728"/>
                  </a:cubicBezTo>
                  <a:cubicBezTo>
                    <a:pt x="4199" y="177"/>
                    <a:pt x="3428" y="0"/>
                    <a:pt x="2627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5" name="Google Shape;9985;p75"/>
            <p:cNvSpPr/>
            <p:nvPr/>
          </p:nvSpPr>
          <p:spPr>
            <a:xfrm>
              <a:off x="3073955" y="2424743"/>
              <a:ext cx="90115" cy="46646"/>
            </a:xfrm>
            <a:custGeom>
              <a:avLst/>
              <a:gdLst/>
              <a:ahLst/>
              <a:cxnLst/>
              <a:rect l="l" t="t" r="r" b="b"/>
              <a:pathLst>
                <a:path w="6325" h="3274" extrusionOk="0">
                  <a:moveTo>
                    <a:pt x="2430" y="0"/>
                  </a:moveTo>
                  <a:cubicBezTo>
                    <a:pt x="2092" y="0"/>
                    <a:pt x="1754" y="35"/>
                    <a:pt x="1416" y="113"/>
                  </a:cubicBezTo>
                  <a:cubicBezTo>
                    <a:pt x="803" y="255"/>
                    <a:pt x="284" y="632"/>
                    <a:pt x="1" y="1152"/>
                  </a:cubicBezTo>
                  <a:lnTo>
                    <a:pt x="1888" y="1671"/>
                  </a:lnTo>
                  <a:cubicBezTo>
                    <a:pt x="2204" y="1592"/>
                    <a:pt x="2527" y="1554"/>
                    <a:pt x="2852" y="1554"/>
                  </a:cubicBezTo>
                  <a:cubicBezTo>
                    <a:pt x="3305" y="1554"/>
                    <a:pt x="3761" y="1628"/>
                    <a:pt x="4201" y="1765"/>
                  </a:cubicBezTo>
                  <a:cubicBezTo>
                    <a:pt x="4579" y="1859"/>
                    <a:pt x="4956" y="2143"/>
                    <a:pt x="5192" y="2520"/>
                  </a:cubicBezTo>
                  <a:cubicBezTo>
                    <a:pt x="5286" y="2756"/>
                    <a:pt x="5286" y="3087"/>
                    <a:pt x="5570" y="3228"/>
                  </a:cubicBezTo>
                  <a:cubicBezTo>
                    <a:pt x="5629" y="3258"/>
                    <a:pt x="5699" y="3274"/>
                    <a:pt x="5770" y="3274"/>
                  </a:cubicBezTo>
                  <a:cubicBezTo>
                    <a:pt x="5924" y="3274"/>
                    <a:pt x="6086" y="3201"/>
                    <a:pt x="6183" y="3039"/>
                  </a:cubicBezTo>
                  <a:cubicBezTo>
                    <a:pt x="6278" y="2851"/>
                    <a:pt x="6325" y="2567"/>
                    <a:pt x="6278" y="2331"/>
                  </a:cubicBezTo>
                  <a:cubicBezTo>
                    <a:pt x="6136" y="1671"/>
                    <a:pt x="5711" y="1104"/>
                    <a:pt x="5145" y="727"/>
                  </a:cubicBezTo>
                  <a:cubicBezTo>
                    <a:pt x="4579" y="396"/>
                    <a:pt x="3918" y="160"/>
                    <a:pt x="3257" y="66"/>
                  </a:cubicBezTo>
                  <a:cubicBezTo>
                    <a:pt x="2981" y="24"/>
                    <a:pt x="2705" y="0"/>
                    <a:pt x="243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6" name="Google Shape;9986;p75"/>
            <p:cNvSpPr/>
            <p:nvPr/>
          </p:nvSpPr>
          <p:spPr>
            <a:xfrm>
              <a:off x="3074624" y="2375248"/>
              <a:ext cx="80042" cy="41702"/>
            </a:xfrm>
            <a:custGeom>
              <a:avLst/>
              <a:gdLst/>
              <a:ahLst/>
              <a:cxnLst/>
              <a:rect l="l" t="t" r="r" b="b"/>
              <a:pathLst>
                <a:path w="5618" h="2927" extrusionOk="0">
                  <a:moveTo>
                    <a:pt x="3729" y="0"/>
                  </a:moveTo>
                  <a:cubicBezTo>
                    <a:pt x="3210" y="0"/>
                    <a:pt x="2691" y="142"/>
                    <a:pt x="2313" y="520"/>
                  </a:cubicBezTo>
                  <a:cubicBezTo>
                    <a:pt x="1464" y="1133"/>
                    <a:pt x="709" y="1841"/>
                    <a:pt x="1" y="2691"/>
                  </a:cubicBezTo>
                  <a:lnTo>
                    <a:pt x="1039" y="2596"/>
                  </a:lnTo>
                  <a:lnTo>
                    <a:pt x="5334" y="2926"/>
                  </a:lnTo>
                  <a:cubicBezTo>
                    <a:pt x="5617" y="2077"/>
                    <a:pt x="5334" y="1086"/>
                    <a:pt x="4626" y="472"/>
                  </a:cubicBezTo>
                  <a:cubicBezTo>
                    <a:pt x="4390" y="189"/>
                    <a:pt x="4060" y="48"/>
                    <a:pt x="3729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7" name="Google Shape;9987;p75"/>
            <p:cNvSpPr/>
            <p:nvPr/>
          </p:nvSpPr>
          <p:spPr>
            <a:xfrm>
              <a:off x="3805547" y="2506296"/>
              <a:ext cx="71294" cy="43127"/>
            </a:xfrm>
            <a:custGeom>
              <a:avLst/>
              <a:gdLst/>
              <a:ahLst/>
              <a:cxnLst/>
              <a:rect l="l" t="t" r="r" b="b"/>
              <a:pathLst>
                <a:path w="5004" h="3027" extrusionOk="0">
                  <a:moveTo>
                    <a:pt x="3098" y="0"/>
                  </a:moveTo>
                  <a:cubicBezTo>
                    <a:pt x="1748" y="0"/>
                    <a:pt x="458" y="842"/>
                    <a:pt x="1" y="2177"/>
                  </a:cubicBezTo>
                  <a:lnTo>
                    <a:pt x="850" y="1941"/>
                  </a:lnTo>
                  <a:cubicBezTo>
                    <a:pt x="2266" y="2035"/>
                    <a:pt x="3635" y="2413"/>
                    <a:pt x="4909" y="3026"/>
                  </a:cubicBezTo>
                  <a:cubicBezTo>
                    <a:pt x="5003" y="2224"/>
                    <a:pt x="4909" y="1469"/>
                    <a:pt x="4673" y="761"/>
                  </a:cubicBezTo>
                  <a:cubicBezTo>
                    <a:pt x="4626" y="572"/>
                    <a:pt x="4531" y="430"/>
                    <a:pt x="4437" y="336"/>
                  </a:cubicBezTo>
                  <a:cubicBezTo>
                    <a:pt x="4343" y="242"/>
                    <a:pt x="4201" y="147"/>
                    <a:pt x="4059" y="147"/>
                  </a:cubicBezTo>
                  <a:cubicBezTo>
                    <a:pt x="3742" y="48"/>
                    <a:pt x="3418" y="0"/>
                    <a:pt x="3098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8" name="Google Shape;9988;p75"/>
            <p:cNvSpPr/>
            <p:nvPr/>
          </p:nvSpPr>
          <p:spPr>
            <a:xfrm>
              <a:off x="3793437" y="2557473"/>
              <a:ext cx="85414" cy="27355"/>
            </a:xfrm>
            <a:custGeom>
              <a:avLst/>
              <a:gdLst/>
              <a:ahLst/>
              <a:cxnLst/>
              <a:rect l="l" t="t" r="r" b="b"/>
              <a:pathLst>
                <a:path w="5995" h="1920" extrusionOk="0">
                  <a:moveTo>
                    <a:pt x="2408" y="0"/>
                  </a:moveTo>
                  <a:cubicBezTo>
                    <a:pt x="1370" y="0"/>
                    <a:pt x="379" y="614"/>
                    <a:pt x="1" y="1558"/>
                  </a:cubicBezTo>
                  <a:lnTo>
                    <a:pt x="1417" y="1180"/>
                  </a:lnTo>
                  <a:cubicBezTo>
                    <a:pt x="2691" y="1511"/>
                    <a:pt x="4013" y="1794"/>
                    <a:pt x="5334" y="1888"/>
                  </a:cubicBezTo>
                  <a:cubicBezTo>
                    <a:pt x="5412" y="1908"/>
                    <a:pt x="5482" y="1919"/>
                    <a:pt x="5548" y="1919"/>
                  </a:cubicBezTo>
                  <a:cubicBezTo>
                    <a:pt x="5640" y="1919"/>
                    <a:pt x="5723" y="1896"/>
                    <a:pt x="5806" y="1841"/>
                  </a:cubicBezTo>
                  <a:cubicBezTo>
                    <a:pt x="5948" y="1700"/>
                    <a:pt x="5995" y="1416"/>
                    <a:pt x="5853" y="1228"/>
                  </a:cubicBezTo>
                  <a:cubicBezTo>
                    <a:pt x="5712" y="1086"/>
                    <a:pt x="5570" y="944"/>
                    <a:pt x="5334" y="850"/>
                  </a:cubicBezTo>
                  <a:cubicBezTo>
                    <a:pt x="4437" y="331"/>
                    <a:pt x="3446" y="48"/>
                    <a:pt x="2408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9" name="Google Shape;9989;p75"/>
            <p:cNvSpPr/>
            <p:nvPr/>
          </p:nvSpPr>
          <p:spPr>
            <a:xfrm>
              <a:off x="3781341" y="2594845"/>
              <a:ext cx="83391" cy="25831"/>
            </a:xfrm>
            <a:custGeom>
              <a:avLst/>
              <a:gdLst/>
              <a:ahLst/>
              <a:cxnLst/>
              <a:rect l="l" t="t" r="r" b="b"/>
              <a:pathLst>
                <a:path w="5853" h="1813" extrusionOk="0">
                  <a:moveTo>
                    <a:pt x="222" y="1561"/>
                  </a:moveTo>
                  <a:lnTo>
                    <a:pt x="0" y="1719"/>
                  </a:lnTo>
                  <a:cubicBezTo>
                    <a:pt x="82" y="1679"/>
                    <a:pt x="155" y="1624"/>
                    <a:pt x="222" y="1561"/>
                  </a:cubicBezTo>
                  <a:close/>
                  <a:moveTo>
                    <a:pt x="2571" y="0"/>
                  </a:moveTo>
                  <a:cubicBezTo>
                    <a:pt x="1958" y="0"/>
                    <a:pt x="1341" y="237"/>
                    <a:pt x="897" y="681"/>
                  </a:cubicBezTo>
                  <a:cubicBezTo>
                    <a:pt x="638" y="977"/>
                    <a:pt x="466" y="1331"/>
                    <a:pt x="222" y="1561"/>
                  </a:cubicBezTo>
                  <a:lnTo>
                    <a:pt x="222" y="1561"/>
                  </a:lnTo>
                  <a:lnTo>
                    <a:pt x="661" y="1248"/>
                  </a:lnTo>
                  <a:cubicBezTo>
                    <a:pt x="842" y="1217"/>
                    <a:pt x="1022" y="1203"/>
                    <a:pt x="1203" y="1203"/>
                  </a:cubicBezTo>
                  <a:cubicBezTo>
                    <a:pt x="2417" y="1203"/>
                    <a:pt x="3632" y="1813"/>
                    <a:pt x="4846" y="1813"/>
                  </a:cubicBezTo>
                  <a:cubicBezTo>
                    <a:pt x="5103" y="1813"/>
                    <a:pt x="5360" y="1786"/>
                    <a:pt x="5617" y="1719"/>
                  </a:cubicBezTo>
                  <a:cubicBezTo>
                    <a:pt x="5664" y="1719"/>
                    <a:pt x="5711" y="1719"/>
                    <a:pt x="5806" y="1625"/>
                  </a:cubicBezTo>
                  <a:cubicBezTo>
                    <a:pt x="5853" y="1578"/>
                    <a:pt x="5853" y="1436"/>
                    <a:pt x="5806" y="1389"/>
                  </a:cubicBezTo>
                  <a:cubicBezTo>
                    <a:pt x="5570" y="1059"/>
                    <a:pt x="5334" y="870"/>
                    <a:pt x="5003" y="728"/>
                  </a:cubicBezTo>
                  <a:cubicBezTo>
                    <a:pt x="4342" y="351"/>
                    <a:pt x="3635" y="115"/>
                    <a:pt x="2879" y="20"/>
                  </a:cubicBezTo>
                  <a:cubicBezTo>
                    <a:pt x="2777" y="7"/>
                    <a:pt x="2674" y="0"/>
                    <a:pt x="2571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0" name="Google Shape;9990;p75"/>
            <p:cNvSpPr/>
            <p:nvPr/>
          </p:nvSpPr>
          <p:spPr>
            <a:xfrm>
              <a:off x="3781341" y="2624465"/>
              <a:ext cx="78689" cy="152904"/>
            </a:xfrm>
            <a:custGeom>
              <a:avLst/>
              <a:gdLst/>
              <a:ahLst/>
              <a:cxnLst/>
              <a:rect l="l" t="t" r="r" b="b"/>
              <a:pathLst>
                <a:path w="5523" h="10732" extrusionOk="0">
                  <a:moveTo>
                    <a:pt x="2734" y="0"/>
                  </a:moveTo>
                  <a:cubicBezTo>
                    <a:pt x="1632" y="0"/>
                    <a:pt x="539" y="483"/>
                    <a:pt x="0" y="1434"/>
                  </a:cubicBezTo>
                  <a:lnTo>
                    <a:pt x="189" y="1764"/>
                  </a:lnTo>
                  <a:lnTo>
                    <a:pt x="1228" y="1245"/>
                  </a:lnTo>
                  <a:lnTo>
                    <a:pt x="2785" y="1528"/>
                  </a:lnTo>
                  <a:cubicBezTo>
                    <a:pt x="2502" y="4596"/>
                    <a:pt x="2030" y="7664"/>
                    <a:pt x="1369" y="10732"/>
                  </a:cubicBezTo>
                  <a:lnTo>
                    <a:pt x="5192" y="2944"/>
                  </a:lnTo>
                  <a:cubicBezTo>
                    <a:pt x="5381" y="2614"/>
                    <a:pt x="5475" y="2283"/>
                    <a:pt x="5522" y="1953"/>
                  </a:cubicBezTo>
                  <a:cubicBezTo>
                    <a:pt x="5475" y="1245"/>
                    <a:pt x="4956" y="584"/>
                    <a:pt x="4295" y="348"/>
                  </a:cubicBezTo>
                  <a:cubicBezTo>
                    <a:pt x="3815" y="116"/>
                    <a:pt x="3273" y="0"/>
                    <a:pt x="2734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1" name="Google Shape;9991;p75"/>
            <p:cNvSpPr/>
            <p:nvPr/>
          </p:nvSpPr>
          <p:spPr>
            <a:xfrm>
              <a:off x="3718139" y="2775332"/>
              <a:ext cx="75996" cy="45492"/>
            </a:xfrm>
            <a:custGeom>
              <a:avLst/>
              <a:gdLst/>
              <a:ahLst/>
              <a:cxnLst/>
              <a:rect l="l" t="t" r="r" b="b"/>
              <a:pathLst>
                <a:path w="5334" h="3193" extrusionOk="0">
                  <a:moveTo>
                    <a:pt x="755" y="1"/>
                  </a:moveTo>
                  <a:lnTo>
                    <a:pt x="330" y="237"/>
                  </a:lnTo>
                  <a:cubicBezTo>
                    <a:pt x="0" y="1134"/>
                    <a:pt x="330" y="2172"/>
                    <a:pt x="1086" y="2785"/>
                  </a:cubicBezTo>
                  <a:cubicBezTo>
                    <a:pt x="1520" y="3051"/>
                    <a:pt x="2015" y="3193"/>
                    <a:pt x="2509" y="3193"/>
                  </a:cubicBezTo>
                  <a:cubicBezTo>
                    <a:pt x="2983" y="3193"/>
                    <a:pt x="3455" y="3063"/>
                    <a:pt x="3870" y="2785"/>
                  </a:cubicBezTo>
                  <a:cubicBezTo>
                    <a:pt x="4672" y="2266"/>
                    <a:pt x="5239" y="1370"/>
                    <a:pt x="5333" y="426"/>
                  </a:cubicBezTo>
                  <a:lnTo>
                    <a:pt x="2171" y="95"/>
                  </a:lnTo>
                  <a:lnTo>
                    <a:pt x="755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2" name="Google Shape;9992;p75"/>
            <p:cNvSpPr/>
            <p:nvPr/>
          </p:nvSpPr>
          <p:spPr>
            <a:xfrm>
              <a:off x="3279289" y="3077936"/>
              <a:ext cx="463742" cy="1226510"/>
            </a:xfrm>
            <a:custGeom>
              <a:avLst/>
              <a:gdLst/>
              <a:ahLst/>
              <a:cxnLst/>
              <a:rect l="l" t="t" r="r" b="b"/>
              <a:pathLst>
                <a:path w="32549" h="86086" extrusionOk="0">
                  <a:moveTo>
                    <a:pt x="32548" y="0"/>
                  </a:moveTo>
                  <a:lnTo>
                    <a:pt x="32548" y="0"/>
                  </a:lnTo>
                  <a:cubicBezTo>
                    <a:pt x="32548" y="0"/>
                    <a:pt x="28021" y="2333"/>
                    <a:pt x="14919" y="2333"/>
                  </a:cubicBezTo>
                  <a:cubicBezTo>
                    <a:pt x="10941" y="2333"/>
                    <a:pt x="6174" y="2118"/>
                    <a:pt x="502" y="1558"/>
                  </a:cubicBezTo>
                  <a:cubicBezTo>
                    <a:pt x="487" y="1556"/>
                    <a:pt x="476" y="1555"/>
                    <a:pt x="468" y="1555"/>
                  </a:cubicBezTo>
                  <a:cubicBezTo>
                    <a:pt x="0" y="1555"/>
                    <a:pt x="11382" y="4205"/>
                    <a:pt x="15558" y="4437"/>
                  </a:cubicBezTo>
                  <a:cubicBezTo>
                    <a:pt x="19758" y="4673"/>
                    <a:pt x="24619" y="4861"/>
                    <a:pt x="24619" y="4861"/>
                  </a:cubicBezTo>
                  <a:cubicBezTo>
                    <a:pt x="24619" y="4861"/>
                    <a:pt x="25280" y="29214"/>
                    <a:pt x="25280" y="34736"/>
                  </a:cubicBezTo>
                  <a:lnTo>
                    <a:pt x="25280" y="64187"/>
                  </a:lnTo>
                  <a:lnTo>
                    <a:pt x="24619" y="86086"/>
                  </a:lnTo>
                  <a:lnTo>
                    <a:pt x="28584" y="85189"/>
                  </a:lnTo>
                  <a:cubicBezTo>
                    <a:pt x="28584" y="85189"/>
                    <a:pt x="30566" y="70605"/>
                    <a:pt x="31038" y="63715"/>
                  </a:cubicBezTo>
                  <a:cubicBezTo>
                    <a:pt x="31463" y="56871"/>
                    <a:pt x="29481" y="45827"/>
                    <a:pt x="29717" y="42052"/>
                  </a:cubicBezTo>
                  <a:cubicBezTo>
                    <a:pt x="29905" y="38276"/>
                    <a:pt x="31227" y="26996"/>
                    <a:pt x="31463" y="24589"/>
                  </a:cubicBezTo>
                  <a:cubicBezTo>
                    <a:pt x="31699" y="22135"/>
                    <a:pt x="32548" y="1"/>
                    <a:pt x="325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3" name="Google Shape;9993;p75"/>
            <p:cNvSpPr/>
            <p:nvPr/>
          </p:nvSpPr>
          <p:spPr>
            <a:xfrm>
              <a:off x="3380574" y="3163321"/>
              <a:ext cx="124409" cy="1137763"/>
            </a:xfrm>
            <a:custGeom>
              <a:avLst/>
              <a:gdLst/>
              <a:ahLst/>
              <a:cxnLst/>
              <a:rect l="l" t="t" r="r" b="b"/>
              <a:pathLst>
                <a:path w="8732" h="79857" extrusionOk="0">
                  <a:moveTo>
                    <a:pt x="3682" y="1"/>
                  </a:moveTo>
                  <a:cubicBezTo>
                    <a:pt x="3682" y="1"/>
                    <a:pt x="2219" y="23646"/>
                    <a:pt x="2219" y="32283"/>
                  </a:cubicBezTo>
                  <a:cubicBezTo>
                    <a:pt x="2219" y="40920"/>
                    <a:pt x="2030" y="49557"/>
                    <a:pt x="2219" y="54418"/>
                  </a:cubicBezTo>
                  <a:cubicBezTo>
                    <a:pt x="2455" y="59279"/>
                    <a:pt x="1" y="79857"/>
                    <a:pt x="1" y="79857"/>
                  </a:cubicBezTo>
                  <a:lnTo>
                    <a:pt x="4437" y="78299"/>
                  </a:lnTo>
                  <a:cubicBezTo>
                    <a:pt x="4437" y="78299"/>
                    <a:pt x="6891" y="55315"/>
                    <a:pt x="6891" y="51775"/>
                  </a:cubicBezTo>
                  <a:cubicBezTo>
                    <a:pt x="6891" y="48235"/>
                    <a:pt x="6325" y="45451"/>
                    <a:pt x="6231" y="41156"/>
                  </a:cubicBezTo>
                  <a:cubicBezTo>
                    <a:pt x="6089" y="36861"/>
                    <a:pt x="8071" y="1087"/>
                    <a:pt x="8732" y="426"/>
                  </a:cubicBezTo>
                  <a:lnTo>
                    <a:pt x="368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4" name="Google Shape;9994;p75"/>
            <p:cNvSpPr/>
            <p:nvPr/>
          </p:nvSpPr>
          <p:spPr>
            <a:xfrm>
              <a:off x="3333515" y="4288292"/>
              <a:ext cx="141891" cy="148986"/>
            </a:xfrm>
            <a:custGeom>
              <a:avLst/>
              <a:gdLst/>
              <a:ahLst/>
              <a:cxnLst/>
              <a:rect l="l" t="t" r="r" b="b"/>
              <a:pathLst>
                <a:path w="9959" h="10457" extrusionOk="0">
                  <a:moveTo>
                    <a:pt x="5994" y="1"/>
                  </a:moveTo>
                  <a:lnTo>
                    <a:pt x="0" y="898"/>
                  </a:lnTo>
                  <a:lnTo>
                    <a:pt x="3776" y="3965"/>
                  </a:lnTo>
                  <a:lnTo>
                    <a:pt x="2643" y="10431"/>
                  </a:lnTo>
                  <a:cubicBezTo>
                    <a:pt x="2643" y="10431"/>
                    <a:pt x="3130" y="10456"/>
                    <a:pt x="3806" y="10456"/>
                  </a:cubicBezTo>
                  <a:cubicBezTo>
                    <a:pt x="4990" y="10456"/>
                    <a:pt x="6753" y="10380"/>
                    <a:pt x="7504" y="9959"/>
                  </a:cubicBezTo>
                  <a:cubicBezTo>
                    <a:pt x="8731" y="9298"/>
                    <a:pt x="9958" y="9062"/>
                    <a:pt x="9298" y="6419"/>
                  </a:cubicBezTo>
                  <a:cubicBezTo>
                    <a:pt x="8637" y="3776"/>
                    <a:pt x="5994" y="1"/>
                    <a:pt x="5994" y="1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5" name="Google Shape;9995;p75"/>
            <p:cNvSpPr/>
            <p:nvPr/>
          </p:nvSpPr>
          <p:spPr>
            <a:xfrm>
              <a:off x="3591721" y="4291655"/>
              <a:ext cx="160042" cy="150154"/>
            </a:xfrm>
            <a:custGeom>
              <a:avLst/>
              <a:gdLst/>
              <a:ahLst/>
              <a:cxnLst/>
              <a:rect l="l" t="t" r="r" b="b"/>
              <a:pathLst>
                <a:path w="11233" h="10539" extrusionOk="0">
                  <a:moveTo>
                    <a:pt x="6655" y="1"/>
                  </a:moveTo>
                  <a:cubicBezTo>
                    <a:pt x="6655" y="1"/>
                    <a:pt x="4599" y="378"/>
                    <a:pt x="2627" y="378"/>
                  </a:cubicBezTo>
                  <a:cubicBezTo>
                    <a:pt x="1642" y="378"/>
                    <a:pt x="677" y="284"/>
                    <a:pt x="0" y="1"/>
                  </a:cubicBezTo>
                  <a:lnTo>
                    <a:pt x="0" y="1"/>
                  </a:lnTo>
                  <a:cubicBezTo>
                    <a:pt x="1" y="1"/>
                    <a:pt x="2454" y="1087"/>
                    <a:pt x="2690" y="2408"/>
                  </a:cubicBezTo>
                  <a:cubicBezTo>
                    <a:pt x="2879" y="3729"/>
                    <a:pt x="4248" y="10384"/>
                    <a:pt x="4248" y="10384"/>
                  </a:cubicBezTo>
                  <a:cubicBezTo>
                    <a:pt x="4248" y="10384"/>
                    <a:pt x="5912" y="10538"/>
                    <a:pt x="7453" y="10538"/>
                  </a:cubicBezTo>
                  <a:cubicBezTo>
                    <a:pt x="8609" y="10538"/>
                    <a:pt x="9696" y="10451"/>
                    <a:pt x="9959" y="10148"/>
                  </a:cubicBezTo>
                  <a:cubicBezTo>
                    <a:pt x="10619" y="9487"/>
                    <a:pt x="11233" y="9298"/>
                    <a:pt x="9770" y="7505"/>
                  </a:cubicBezTo>
                  <a:cubicBezTo>
                    <a:pt x="8307" y="5712"/>
                    <a:pt x="6230" y="3729"/>
                    <a:pt x="6230" y="2644"/>
                  </a:cubicBezTo>
                  <a:cubicBezTo>
                    <a:pt x="6277" y="1747"/>
                    <a:pt x="6419" y="850"/>
                    <a:pt x="6655" y="1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6" name="Google Shape;9996;p75"/>
            <p:cNvSpPr/>
            <p:nvPr/>
          </p:nvSpPr>
          <p:spPr>
            <a:xfrm>
              <a:off x="3139849" y="2122411"/>
              <a:ext cx="743050" cy="119038"/>
            </a:xfrm>
            <a:custGeom>
              <a:avLst/>
              <a:gdLst/>
              <a:ahLst/>
              <a:cxnLst/>
              <a:rect l="l" t="t" r="r" b="b"/>
              <a:pathLst>
                <a:path w="52153" h="8355" extrusionOk="0">
                  <a:moveTo>
                    <a:pt x="378" y="1"/>
                  </a:moveTo>
                  <a:cubicBezTo>
                    <a:pt x="48" y="48"/>
                    <a:pt x="1" y="473"/>
                    <a:pt x="284" y="614"/>
                  </a:cubicBezTo>
                  <a:cubicBezTo>
                    <a:pt x="1983" y="945"/>
                    <a:pt x="3635" y="1228"/>
                    <a:pt x="5381" y="1464"/>
                  </a:cubicBezTo>
                  <a:lnTo>
                    <a:pt x="10478" y="2219"/>
                  </a:lnTo>
                  <a:lnTo>
                    <a:pt x="20484" y="3776"/>
                  </a:lnTo>
                  <a:lnTo>
                    <a:pt x="40731" y="6844"/>
                  </a:lnTo>
                  <a:cubicBezTo>
                    <a:pt x="44459" y="7458"/>
                    <a:pt x="48188" y="8024"/>
                    <a:pt x="51916" y="8354"/>
                  </a:cubicBezTo>
                  <a:cubicBezTo>
                    <a:pt x="52105" y="8354"/>
                    <a:pt x="52152" y="8071"/>
                    <a:pt x="51963" y="8024"/>
                  </a:cubicBezTo>
                  <a:cubicBezTo>
                    <a:pt x="48612" y="7269"/>
                    <a:pt x="45214" y="6797"/>
                    <a:pt x="41816" y="6231"/>
                  </a:cubicBezTo>
                  <a:lnTo>
                    <a:pt x="31811" y="4673"/>
                  </a:lnTo>
                  <a:cubicBezTo>
                    <a:pt x="25062" y="3635"/>
                    <a:pt x="18313" y="2644"/>
                    <a:pt x="11564" y="1605"/>
                  </a:cubicBezTo>
                  <a:lnTo>
                    <a:pt x="5995" y="803"/>
                  </a:lnTo>
                  <a:cubicBezTo>
                    <a:pt x="4154" y="425"/>
                    <a:pt x="2266" y="142"/>
                    <a:pt x="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7" name="Google Shape;9997;p75"/>
            <p:cNvSpPr/>
            <p:nvPr/>
          </p:nvSpPr>
          <p:spPr>
            <a:xfrm>
              <a:off x="3069923" y="2400736"/>
              <a:ext cx="107597" cy="80869"/>
            </a:xfrm>
            <a:custGeom>
              <a:avLst/>
              <a:gdLst/>
              <a:ahLst/>
              <a:cxnLst/>
              <a:rect l="l" t="t" r="r" b="b"/>
              <a:pathLst>
                <a:path w="7552" h="5676" extrusionOk="0">
                  <a:moveTo>
                    <a:pt x="4081" y="1"/>
                  </a:moveTo>
                  <a:cubicBezTo>
                    <a:pt x="3901" y="1"/>
                    <a:pt x="3720" y="16"/>
                    <a:pt x="3540" y="52"/>
                  </a:cubicBezTo>
                  <a:cubicBezTo>
                    <a:pt x="2974" y="99"/>
                    <a:pt x="2407" y="146"/>
                    <a:pt x="1841" y="241"/>
                  </a:cubicBezTo>
                  <a:cubicBezTo>
                    <a:pt x="1275" y="288"/>
                    <a:pt x="708" y="430"/>
                    <a:pt x="189" y="666"/>
                  </a:cubicBezTo>
                  <a:cubicBezTo>
                    <a:pt x="0" y="760"/>
                    <a:pt x="48" y="996"/>
                    <a:pt x="236" y="1090"/>
                  </a:cubicBezTo>
                  <a:cubicBezTo>
                    <a:pt x="661" y="1090"/>
                    <a:pt x="1086" y="1090"/>
                    <a:pt x="1463" y="996"/>
                  </a:cubicBezTo>
                  <a:cubicBezTo>
                    <a:pt x="1935" y="996"/>
                    <a:pt x="2360" y="949"/>
                    <a:pt x="2785" y="902"/>
                  </a:cubicBezTo>
                  <a:cubicBezTo>
                    <a:pt x="3210" y="854"/>
                    <a:pt x="3634" y="854"/>
                    <a:pt x="4059" y="807"/>
                  </a:cubicBezTo>
                  <a:cubicBezTo>
                    <a:pt x="4114" y="799"/>
                    <a:pt x="4171" y="795"/>
                    <a:pt x="4228" y="795"/>
                  </a:cubicBezTo>
                  <a:cubicBezTo>
                    <a:pt x="4513" y="795"/>
                    <a:pt x="4814" y="894"/>
                    <a:pt x="5050" y="1090"/>
                  </a:cubicBezTo>
                  <a:cubicBezTo>
                    <a:pt x="5569" y="1657"/>
                    <a:pt x="5947" y="2270"/>
                    <a:pt x="6230" y="2978"/>
                  </a:cubicBezTo>
                  <a:cubicBezTo>
                    <a:pt x="6372" y="3356"/>
                    <a:pt x="6513" y="3733"/>
                    <a:pt x="6608" y="4111"/>
                  </a:cubicBezTo>
                  <a:cubicBezTo>
                    <a:pt x="6655" y="4300"/>
                    <a:pt x="6655" y="4488"/>
                    <a:pt x="6608" y="4677"/>
                  </a:cubicBezTo>
                  <a:cubicBezTo>
                    <a:pt x="6561" y="4866"/>
                    <a:pt x="6419" y="4866"/>
                    <a:pt x="6277" y="4913"/>
                  </a:cubicBezTo>
                  <a:cubicBezTo>
                    <a:pt x="5900" y="5008"/>
                    <a:pt x="5900" y="5574"/>
                    <a:pt x="6277" y="5668"/>
                  </a:cubicBezTo>
                  <a:cubicBezTo>
                    <a:pt x="6320" y="5673"/>
                    <a:pt x="6363" y="5675"/>
                    <a:pt x="6406" y="5675"/>
                  </a:cubicBezTo>
                  <a:cubicBezTo>
                    <a:pt x="6786" y="5675"/>
                    <a:pt x="7146" y="5489"/>
                    <a:pt x="7316" y="5149"/>
                  </a:cubicBezTo>
                  <a:cubicBezTo>
                    <a:pt x="7504" y="4677"/>
                    <a:pt x="7552" y="4158"/>
                    <a:pt x="7363" y="3686"/>
                  </a:cubicBezTo>
                  <a:cubicBezTo>
                    <a:pt x="7080" y="2695"/>
                    <a:pt x="6608" y="1751"/>
                    <a:pt x="5994" y="949"/>
                  </a:cubicBezTo>
                  <a:cubicBezTo>
                    <a:pt x="5758" y="571"/>
                    <a:pt x="5381" y="288"/>
                    <a:pt x="4956" y="99"/>
                  </a:cubicBezTo>
                  <a:cubicBezTo>
                    <a:pt x="4664" y="41"/>
                    <a:pt x="4373" y="1"/>
                    <a:pt x="40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8" name="Google Shape;9998;p75"/>
            <p:cNvSpPr/>
            <p:nvPr/>
          </p:nvSpPr>
          <p:spPr>
            <a:xfrm>
              <a:off x="3069916" y="2440174"/>
              <a:ext cx="101542" cy="78333"/>
            </a:xfrm>
            <a:custGeom>
              <a:avLst/>
              <a:gdLst/>
              <a:ahLst/>
              <a:cxnLst/>
              <a:rect l="l" t="t" r="r" b="b"/>
              <a:pathLst>
                <a:path w="7127" h="5498" extrusionOk="0">
                  <a:moveTo>
                    <a:pt x="4141" y="0"/>
                  </a:moveTo>
                  <a:cubicBezTo>
                    <a:pt x="3813" y="0"/>
                    <a:pt x="3477" y="21"/>
                    <a:pt x="3162" y="21"/>
                  </a:cubicBezTo>
                  <a:lnTo>
                    <a:pt x="1558" y="21"/>
                  </a:lnTo>
                  <a:cubicBezTo>
                    <a:pt x="1440" y="10"/>
                    <a:pt x="1319" y="4"/>
                    <a:pt x="1196" y="4"/>
                  </a:cubicBezTo>
                  <a:cubicBezTo>
                    <a:pt x="826" y="4"/>
                    <a:pt x="437" y="57"/>
                    <a:pt x="47" y="163"/>
                  </a:cubicBezTo>
                  <a:cubicBezTo>
                    <a:pt x="0" y="210"/>
                    <a:pt x="0" y="352"/>
                    <a:pt x="95" y="399"/>
                  </a:cubicBezTo>
                  <a:cubicBezTo>
                    <a:pt x="472" y="541"/>
                    <a:pt x="897" y="635"/>
                    <a:pt x="1322" y="635"/>
                  </a:cubicBezTo>
                  <a:cubicBezTo>
                    <a:pt x="1746" y="682"/>
                    <a:pt x="2171" y="729"/>
                    <a:pt x="2643" y="729"/>
                  </a:cubicBezTo>
                  <a:lnTo>
                    <a:pt x="3917" y="824"/>
                  </a:lnTo>
                  <a:cubicBezTo>
                    <a:pt x="4012" y="824"/>
                    <a:pt x="4127" y="818"/>
                    <a:pt x="4250" y="818"/>
                  </a:cubicBezTo>
                  <a:cubicBezTo>
                    <a:pt x="4494" y="818"/>
                    <a:pt x="4767" y="839"/>
                    <a:pt x="4956" y="965"/>
                  </a:cubicBezTo>
                  <a:cubicBezTo>
                    <a:pt x="5192" y="1248"/>
                    <a:pt x="5333" y="1532"/>
                    <a:pt x="5428" y="1909"/>
                  </a:cubicBezTo>
                  <a:cubicBezTo>
                    <a:pt x="5616" y="2240"/>
                    <a:pt x="5758" y="2570"/>
                    <a:pt x="5852" y="2948"/>
                  </a:cubicBezTo>
                  <a:cubicBezTo>
                    <a:pt x="5994" y="3325"/>
                    <a:pt x="6041" y="3703"/>
                    <a:pt x="6041" y="4080"/>
                  </a:cubicBezTo>
                  <a:cubicBezTo>
                    <a:pt x="5947" y="4411"/>
                    <a:pt x="5900" y="4788"/>
                    <a:pt x="5900" y="5166"/>
                  </a:cubicBezTo>
                  <a:cubicBezTo>
                    <a:pt x="5900" y="5345"/>
                    <a:pt x="6064" y="5498"/>
                    <a:pt x="6246" y="5498"/>
                  </a:cubicBezTo>
                  <a:cubicBezTo>
                    <a:pt x="6303" y="5498"/>
                    <a:pt x="6362" y="5483"/>
                    <a:pt x="6419" y="5449"/>
                  </a:cubicBezTo>
                  <a:cubicBezTo>
                    <a:pt x="7127" y="4977"/>
                    <a:pt x="6938" y="3655"/>
                    <a:pt x="6796" y="2995"/>
                  </a:cubicBezTo>
                  <a:cubicBezTo>
                    <a:pt x="6655" y="2523"/>
                    <a:pt x="6513" y="2098"/>
                    <a:pt x="6324" y="1720"/>
                  </a:cubicBezTo>
                  <a:cubicBezTo>
                    <a:pt x="6136" y="1296"/>
                    <a:pt x="5947" y="871"/>
                    <a:pt x="5664" y="541"/>
                  </a:cubicBezTo>
                  <a:cubicBezTo>
                    <a:pt x="5428" y="210"/>
                    <a:pt x="5003" y="21"/>
                    <a:pt x="4625" y="21"/>
                  </a:cubicBezTo>
                  <a:cubicBezTo>
                    <a:pt x="4468" y="6"/>
                    <a:pt x="4305" y="0"/>
                    <a:pt x="4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9" name="Google Shape;9999;p75"/>
            <p:cNvSpPr/>
            <p:nvPr/>
          </p:nvSpPr>
          <p:spPr>
            <a:xfrm>
              <a:off x="3073278" y="2478129"/>
              <a:ext cx="85400" cy="70611"/>
            </a:xfrm>
            <a:custGeom>
              <a:avLst/>
              <a:gdLst/>
              <a:ahLst/>
              <a:cxnLst/>
              <a:rect l="l" t="t" r="r" b="b"/>
              <a:pathLst>
                <a:path w="5994" h="4956" extrusionOk="0">
                  <a:moveTo>
                    <a:pt x="1038" y="0"/>
                  </a:moveTo>
                  <a:cubicBezTo>
                    <a:pt x="708" y="0"/>
                    <a:pt x="425" y="48"/>
                    <a:pt x="142" y="142"/>
                  </a:cubicBezTo>
                  <a:cubicBezTo>
                    <a:pt x="0" y="236"/>
                    <a:pt x="0" y="472"/>
                    <a:pt x="142" y="519"/>
                  </a:cubicBezTo>
                  <a:cubicBezTo>
                    <a:pt x="430" y="664"/>
                    <a:pt x="719" y="725"/>
                    <a:pt x="1028" y="725"/>
                  </a:cubicBezTo>
                  <a:cubicBezTo>
                    <a:pt x="1124" y="725"/>
                    <a:pt x="1221" y="719"/>
                    <a:pt x="1322" y="708"/>
                  </a:cubicBezTo>
                  <a:lnTo>
                    <a:pt x="2690" y="803"/>
                  </a:lnTo>
                  <a:cubicBezTo>
                    <a:pt x="2785" y="803"/>
                    <a:pt x="2882" y="802"/>
                    <a:pt x="2981" y="802"/>
                  </a:cubicBezTo>
                  <a:cubicBezTo>
                    <a:pt x="3573" y="802"/>
                    <a:pt x="4214" y="836"/>
                    <a:pt x="4578" y="1322"/>
                  </a:cubicBezTo>
                  <a:cubicBezTo>
                    <a:pt x="4908" y="1841"/>
                    <a:pt x="5097" y="2407"/>
                    <a:pt x="5144" y="3021"/>
                  </a:cubicBezTo>
                  <a:cubicBezTo>
                    <a:pt x="5144" y="3351"/>
                    <a:pt x="5239" y="3776"/>
                    <a:pt x="5003" y="4059"/>
                  </a:cubicBezTo>
                  <a:cubicBezTo>
                    <a:pt x="4926" y="4123"/>
                    <a:pt x="4857" y="4149"/>
                    <a:pt x="4793" y="4149"/>
                  </a:cubicBezTo>
                  <a:cubicBezTo>
                    <a:pt x="4621" y="4149"/>
                    <a:pt x="4493" y="3961"/>
                    <a:pt x="4389" y="3823"/>
                  </a:cubicBezTo>
                  <a:cubicBezTo>
                    <a:pt x="4106" y="3493"/>
                    <a:pt x="3870" y="3162"/>
                    <a:pt x="3729" y="2785"/>
                  </a:cubicBezTo>
                  <a:cubicBezTo>
                    <a:pt x="3540" y="2407"/>
                    <a:pt x="3445" y="1983"/>
                    <a:pt x="3257" y="1605"/>
                  </a:cubicBezTo>
                  <a:cubicBezTo>
                    <a:pt x="3188" y="1468"/>
                    <a:pt x="3094" y="1412"/>
                    <a:pt x="3001" y="1412"/>
                  </a:cubicBezTo>
                  <a:cubicBezTo>
                    <a:pt x="2837" y="1412"/>
                    <a:pt x="2673" y="1584"/>
                    <a:pt x="2643" y="1794"/>
                  </a:cubicBezTo>
                  <a:cubicBezTo>
                    <a:pt x="2690" y="2266"/>
                    <a:pt x="2785" y="2690"/>
                    <a:pt x="3021" y="3115"/>
                  </a:cubicBezTo>
                  <a:cubicBezTo>
                    <a:pt x="3209" y="3540"/>
                    <a:pt x="3493" y="3918"/>
                    <a:pt x="3776" y="4295"/>
                  </a:cubicBezTo>
                  <a:cubicBezTo>
                    <a:pt x="4012" y="4673"/>
                    <a:pt x="4437" y="4909"/>
                    <a:pt x="4861" y="4956"/>
                  </a:cubicBezTo>
                  <a:cubicBezTo>
                    <a:pt x="5333" y="4909"/>
                    <a:pt x="5711" y="4578"/>
                    <a:pt x="5900" y="4154"/>
                  </a:cubicBezTo>
                  <a:cubicBezTo>
                    <a:pt x="5994" y="3634"/>
                    <a:pt x="5994" y="3162"/>
                    <a:pt x="5900" y="2690"/>
                  </a:cubicBezTo>
                  <a:cubicBezTo>
                    <a:pt x="5852" y="2266"/>
                    <a:pt x="5758" y="1888"/>
                    <a:pt x="5616" y="1511"/>
                  </a:cubicBezTo>
                  <a:cubicBezTo>
                    <a:pt x="5475" y="1086"/>
                    <a:pt x="5239" y="755"/>
                    <a:pt x="4956" y="519"/>
                  </a:cubicBezTo>
                  <a:cubicBezTo>
                    <a:pt x="4578" y="189"/>
                    <a:pt x="4153" y="48"/>
                    <a:pt x="36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0" name="Google Shape;10000;p75"/>
            <p:cNvSpPr/>
            <p:nvPr/>
          </p:nvSpPr>
          <p:spPr>
            <a:xfrm>
              <a:off x="3062528" y="2510400"/>
              <a:ext cx="63216" cy="15658"/>
            </a:xfrm>
            <a:custGeom>
              <a:avLst/>
              <a:gdLst/>
              <a:ahLst/>
              <a:cxnLst/>
              <a:rect l="l" t="t" r="r" b="b"/>
              <a:pathLst>
                <a:path w="4437" h="1099" extrusionOk="0">
                  <a:moveTo>
                    <a:pt x="4201" y="1"/>
                  </a:moveTo>
                  <a:cubicBezTo>
                    <a:pt x="3540" y="48"/>
                    <a:pt x="2879" y="237"/>
                    <a:pt x="2218" y="284"/>
                  </a:cubicBezTo>
                  <a:cubicBezTo>
                    <a:pt x="2053" y="308"/>
                    <a:pt x="1888" y="319"/>
                    <a:pt x="1723" y="319"/>
                  </a:cubicBezTo>
                  <a:cubicBezTo>
                    <a:pt x="1558" y="319"/>
                    <a:pt x="1392" y="308"/>
                    <a:pt x="1227" y="284"/>
                  </a:cubicBezTo>
                  <a:cubicBezTo>
                    <a:pt x="1047" y="284"/>
                    <a:pt x="811" y="242"/>
                    <a:pt x="595" y="242"/>
                  </a:cubicBezTo>
                  <a:cubicBezTo>
                    <a:pt x="415" y="242"/>
                    <a:pt x="249" y="271"/>
                    <a:pt x="142" y="378"/>
                  </a:cubicBezTo>
                  <a:cubicBezTo>
                    <a:pt x="47" y="520"/>
                    <a:pt x="0" y="709"/>
                    <a:pt x="95" y="850"/>
                  </a:cubicBezTo>
                  <a:cubicBezTo>
                    <a:pt x="215" y="1060"/>
                    <a:pt x="488" y="1099"/>
                    <a:pt x="756" y="1099"/>
                  </a:cubicBezTo>
                  <a:cubicBezTo>
                    <a:pt x="909" y="1099"/>
                    <a:pt x="1060" y="1086"/>
                    <a:pt x="1180" y="1086"/>
                  </a:cubicBezTo>
                  <a:cubicBezTo>
                    <a:pt x="1558" y="1086"/>
                    <a:pt x="1888" y="1039"/>
                    <a:pt x="2266" y="992"/>
                  </a:cubicBezTo>
                  <a:cubicBezTo>
                    <a:pt x="2643" y="945"/>
                    <a:pt x="2974" y="850"/>
                    <a:pt x="3304" y="756"/>
                  </a:cubicBezTo>
                  <a:cubicBezTo>
                    <a:pt x="3493" y="709"/>
                    <a:pt x="3634" y="661"/>
                    <a:pt x="3776" y="614"/>
                  </a:cubicBezTo>
                  <a:cubicBezTo>
                    <a:pt x="3965" y="567"/>
                    <a:pt x="4153" y="473"/>
                    <a:pt x="4295" y="378"/>
                  </a:cubicBezTo>
                  <a:cubicBezTo>
                    <a:pt x="4437" y="237"/>
                    <a:pt x="4342" y="48"/>
                    <a:pt x="4201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1" name="Google Shape;10001;p75"/>
            <p:cNvSpPr/>
            <p:nvPr/>
          </p:nvSpPr>
          <p:spPr>
            <a:xfrm>
              <a:off x="3086044" y="2378610"/>
              <a:ext cx="47758" cy="34750"/>
            </a:xfrm>
            <a:custGeom>
              <a:avLst/>
              <a:gdLst/>
              <a:ahLst/>
              <a:cxnLst/>
              <a:rect l="l" t="t" r="r" b="b"/>
              <a:pathLst>
                <a:path w="3352" h="2439" extrusionOk="0">
                  <a:moveTo>
                    <a:pt x="3163" y="0"/>
                  </a:moveTo>
                  <a:cubicBezTo>
                    <a:pt x="3116" y="0"/>
                    <a:pt x="3021" y="0"/>
                    <a:pt x="2974" y="48"/>
                  </a:cubicBezTo>
                  <a:cubicBezTo>
                    <a:pt x="2880" y="48"/>
                    <a:pt x="2785" y="95"/>
                    <a:pt x="2738" y="142"/>
                  </a:cubicBezTo>
                  <a:cubicBezTo>
                    <a:pt x="2597" y="236"/>
                    <a:pt x="2455" y="284"/>
                    <a:pt x="2313" y="378"/>
                  </a:cubicBezTo>
                  <a:lnTo>
                    <a:pt x="1511" y="850"/>
                  </a:lnTo>
                  <a:lnTo>
                    <a:pt x="756" y="1369"/>
                  </a:lnTo>
                  <a:cubicBezTo>
                    <a:pt x="614" y="1416"/>
                    <a:pt x="520" y="1511"/>
                    <a:pt x="378" y="1605"/>
                  </a:cubicBezTo>
                  <a:cubicBezTo>
                    <a:pt x="237" y="1699"/>
                    <a:pt x="1" y="1888"/>
                    <a:pt x="48" y="2124"/>
                  </a:cubicBezTo>
                  <a:cubicBezTo>
                    <a:pt x="48" y="2219"/>
                    <a:pt x="142" y="2360"/>
                    <a:pt x="237" y="2407"/>
                  </a:cubicBezTo>
                  <a:cubicBezTo>
                    <a:pt x="292" y="2429"/>
                    <a:pt x="341" y="2438"/>
                    <a:pt x="387" y="2438"/>
                  </a:cubicBezTo>
                  <a:cubicBezTo>
                    <a:pt x="539" y="2438"/>
                    <a:pt x="647" y="2338"/>
                    <a:pt x="756" y="2266"/>
                  </a:cubicBezTo>
                  <a:lnTo>
                    <a:pt x="1181" y="1935"/>
                  </a:lnTo>
                  <a:cubicBezTo>
                    <a:pt x="1417" y="1747"/>
                    <a:pt x="1653" y="1558"/>
                    <a:pt x="1889" y="1369"/>
                  </a:cubicBezTo>
                  <a:lnTo>
                    <a:pt x="2597" y="803"/>
                  </a:lnTo>
                  <a:cubicBezTo>
                    <a:pt x="2738" y="708"/>
                    <a:pt x="2880" y="614"/>
                    <a:pt x="2974" y="519"/>
                  </a:cubicBezTo>
                  <a:cubicBezTo>
                    <a:pt x="3116" y="425"/>
                    <a:pt x="3116" y="425"/>
                    <a:pt x="3163" y="331"/>
                  </a:cubicBezTo>
                  <a:cubicBezTo>
                    <a:pt x="3210" y="284"/>
                    <a:pt x="3257" y="236"/>
                    <a:pt x="3305" y="189"/>
                  </a:cubicBezTo>
                  <a:cubicBezTo>
                    <a:pt x="3352" y="95"/>
                    <a:pt x="3257" y="0"/>
                    <a:pt x="31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2" name="Google Shape;10002;p75"/>
            <p:cNvSpPr/>
            <p:nvPr/>
          </p:nvSpPr>
          <p:spPr>
            <a:xfrm>
              <a:off x="3117666" y="2386004"/>
              <a:ext cx="32285" cy="28922"/>
            </a:xfrm>
            <a:custGeom>
              <a:avLst/>
              <a:gdLst/>
              <a:ahLst/>
              <a:cxnLst/>
              <a:rect l="l" t="t" r="r" b="b"/>
              <a:pathLst>
                <a:path w="2266" h="2030" extrusionOk="0">
                  <a:moveTo>
                    <a:pt x="614" y="0"/>
                  </a:moveTo>
                  <a:cubicBezTo>
                    <a:pt x="519" y="0"/>
                    <a:pt x="378" y="0"/>
                    <a:pt x="283" y="48"/>
                  </a:cubicBezTo>
                  <a:cubicBezTo>
                    <a:pt x="0" y="95"/>
                    <a:pt x="0" y="472"/>
                    <a:pt x="283" y="520"/>
                  </a:cubicBezTo>
                  <a:lnTo>
                    <a:pt x="283" y="567"/>
                  </a:lnTo>
                  <a:cubicBezTo>
                    <a:pt x="378" y="567"/>
                    <a:pt x="472" y="614"/>
                    <a:pt x="567" y="661"/>
                  </a:cubicBezTo>
                  <a:cubicBezTo>
                    <a:pt x="661" y="661"/>
                    <a:pt x="708" y="661"/>
                    <a:pt x="803" y="708"/>
                  </a:cubicBezTo>
                  <a:lnTo>
                    <a:pt x="897" y="708"/>
                  </a:lnTo>
                  <a:lnTo>
                    <a:pt x="991" y="803"/>
                  </a:lnTo>
                  <a:lnTo>
                    <a:pt x="1039" y="850"/>
                  </a:lnTo>
                  <a:lnTo>
                    <a:pt x="1180" y="897"/>
                  </a:lnTo>
                  <a:lnTo>
                    <a:pt x="1275" y="1039"/>
                  </a:lnTo>
                  <a:lnTo>
                    <a:pt x="1275" y="1086"/>
                  </a:lnTo>
                  <a:lnTo>
                    <a:pt x="1369" y="1180"/>
                  </a:lnTo>
                  <a:lnTo>
                    <a:pt x="1463" y="1322"/>
                  </a:lnTo>
                  <a:lnTo>
                    <a:pt x="1463" y="1369"/>
                  </a:lnTo>
                  <a:lnTo>
                    <a:pt x="1511" y="1511"/>
                  </a:lnTo>
                  <a:cubicBezTo>
                    <a:pt x="1558" y="1605"/>
                    <a:pt x="1558" y="1700"/>
                    <a:pt x="1605" y="1794"/>
                  </a:cubicBezTo>
                  <a:cubicBezTo>
                    <a:pt x="1652" y="1936"/>
                    <a:pt x="1794" y="2030"/>
                    <a:pt x="1935" y="2030"/>
                  </a:cubicBezTo>
                  <a:cubicBezTo>
                    <a:pt x="2077" y="2030"/>
                    <a:pt x="2218" y="1936"/>
                    <a:pt x="2266" y="1794"/>
                  </a:cubicBezTo>
                  <a:cubicBezTo>
                    <a:pt x="2266" y="1652"/>
                    <a:pt x="2266" y="1464"/>
                    <a:pt x="2266" y="1322"/>
                  </a:cubicBezTo>
                  <a:cubicBezTo>
                    <a:pt x="2218" y="1228"/>
                    <a:pt x="2171" y="1086"/>
                    <a:pt x="2077" y="992"/>
                  </a:cubicBezTo>
                  <a:cubicBezTo>
                    <a:pt x="1982" y="756"/>
                    <a:pt x="1841" y="567"/>
                    <a:pt x="1652" y="425"/>
                  </a:cubicBezTo>
                  <a:cubicBezTo>
                    <a:pt x="1463" y="284"/>
                    <a:pt x="1227" y="142"/>
                    <a:pt x="991" y="48"/>
                  </a:cubicBezTo>
                  <a:cubicBezTo>
                    <a:pt x="897" y="0"/>
                    <a:pt x="755" y="0"/>
                    <a:pt x="6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3" name="Google Shape;10003;p75"/>
            <p:cNvSpPr/>
            <p:nvPr/>
          </p:nvSpPr>
          <p:spPr>
            <a:xfrm>
              <a:off x="3032267" y="2346695"/>
              <a:ext cx="158703" cy="394926"/>
            </a:xfrm>
            <a:custGeom>
              <a:avLst/>
              <a:gdLst/>
              <a:ahLst/>
              <a:cxnLst/>
              <a:rect l="l" t="t" r="r" b="b"/>
              <a:pathLst>
                <a:path w="11139" h="27719" extrusionOk="0">
                  <a:moveTo>
                    <a:pt x="5862" y="1"/>
                  </a:moveTo>
                  <a:cubicBezTo>
                    <a:pt x="5734" y="1"/>
                    <a:pt x="5605" y="8"/>
                    <a:pt x="5475" y="22"/>
                  </a:cubicBezTo>
                  <a:cubicBezTo>
                    <a:pt x="4012" y="211"/>
                    <a:pt x="2879" y="1249"/>
                    <a:pt x="1841" y="2193"/>
                  </a:cubicBezTo>
                  <a:cubicBezTo>
                    <a:pt x="1322" y="2618"/>
                    <a:pt x="897" y="3137"/>
                    <a:pt x="661" y="3751"/>
                  </a:cubicBezTo>
                  <a:cubicBezTo>
                    <a:pt x="378" y="4600"/>
                    <a:pt x="236" y="5450"/>
                    <a:pt x="189" y="6299"/>
                  </a:cubicBezTo>
                  <a:cubicBezTo>
                    <a:pt x="142" y="7243"/>
                    <a:pt x="189" y="8140"/>
                    <a:pt x="95" y="9037"/>
                  </a:cubicBezTo>
                  <a:cubicBezTo>
                    <a:pt x="0" y="10028"/>
                    <a:pt x="0" y="11019"/>
                    <a:pt x="95" y="11963"/>
                  </a:cubicBezTo>
                  <a:cubicBezTo>
                    <a:pt x="284" y="13945"/>
                    <a:pt x="614" y="15927"/>
                    <a:pt x="1039" y="17862"/>
                  </a:cubicBezTo>
                  <a:cubicBezTo>
                    <a:pt x="1416" y="19703"/>
                    <a:pt x="1888" y="21496"/>
                    <a:pt x="2455" y="23243"/>
                  </a:cubicBezTo>
                  <a:cubicBezTo>
                    <a:pt x="2879" y="24517"/>
                    <a:pt x="3587" y="25602"/>
                    <a:pt x="4578" y="26499"/>
                  </a:cubicBezTo>
                  <a:cubicBezTo>
                    <a:pt x="5397" y="27154"/>
                    <a:pt x="6512" y="27718"/>
                    <a:pt x="7606" y="27718"/>
                  </a:cubicBezTo>
                  <a:cubicBezTo>
                    <a:pt x="8088" y="27718"/>
                    <a:pt x="8567" y="27609"/>
                    <a:pt x="9015" y="27349"/>
                  </a:cubicBezTo>
                  <a:cubicBezTo>
                    <a:pt x="10242" y="26546"/>
                    <a:pt x="11044" y="25178"/>
                    <a:pt x="11139" y="23714"/>
                  </a:cubicBezTo>
                  <a:cubicBezTo>
                    <a:pt x="11113" y="23460"/>
                    <a:pt x="10923" y="23329"/>
                    <a:pt x="10731" y="23329"/>
                  </a:cubicBezTo>
                  <a:cubicBezTo>
                    <a:pt x="10567" y="23329"/>
                    <a:pt x="10401" y="23424"/>
                    <a:pt x="10336" y="23620"/>
                  </a:cubicBezTo>
                  <a:cubicBezTo>
                    <a:pt x="10147" y="24753"/>
                    <a:pt x="9487" y="25744"/>
                    <a:pt x="8590" y="26452"/>
                  </a:cubicBezTo>
                  <a:cubicBezTo>
                    <a:pt x="8271" y="26651"/>
                    <a:pt x="7918" y="26735"/>
                    <a:pt x="7556" y="26735"/>
                  </a:cubicBezTo>
                  <a:cubicBezTo>
                    <a:pt x="6633" y="26735"/>
                    <a:pt x="5647" y="26192"/>
                    <a:pt x="5003" y="25650"/>
                  </a:cubicBezTo>
                  <a:cubicBezTo>
                    <a:pt x="4154" y="24894"/>
                    <a:pt x="3540" y="23903"/>
                    <a:pt x="3210" y="22818"/>
                  </a:cubicBezTo>
                  <a:cubicBezTo>
                    <a:pt x="2785" y="21496"/>
                    <a:pt x="2455" y="20128"/>
                    <a:pt x="2124" y="18759"/>
                  </a:cubicBezTo>
                  <a:cubicBezTo>
                    <a:pt x="1747" y="17201"/>
                    <a:pt x="1416" y="15644"/>
                    <a:pt x="1180" y="14087"/>
                  </a:cubicBezTo>
                  <a:cubicBezTo>
                    <a:pt x="850" y="12576"/>
                    <a:pt x="756" y="11019"/>
                    <a:pt x="850" y="9461"/>
                  </a:cubicBezTo>
                  <a:cubicBezTo>
                    <a:pt x="1039" y="7904"/>
                    <a:pt x="850" y="6346"/>
                    <a:pt x="1180" y="4789"/>
                  </a:cubicBezTo>
                  <a:cubicBezTo>
                    <a:pt x="1275" y="4175"/>
                    <a:pt x="1558" y="3562"/>
                    <a:pt x="1983" y="3137"/>
                  </a:cubicBezTo>
                  <a:cubicBezTo>
                    <a:pt x="2407" y="2712"/>
                    <a:pt x="2879" y="2288"/>
                    <a:pt x="3351" y="1957"/>
                  </a:cubicBezTo>
                  <a:cubicBezTo>
                    <a:pt x="4117" y="1319"/>
                    <a:pt x="5055" y="789"/>
                    <a:pt x="6005" y="789"/>
                  </a:cubicBezTo>
                  <a:cubicBezTo>
                    <a:pt x="6460" y="789"/>
                    <a:pt x="6919" y="911"/>
                    <a:pt x="7363" y="1202"/>
                  </a:cubicBezTo>
                  <a:cubicBezTo>
                    <a:pt x="8543" y="1957"/>
                    <a:pt x="9581" y="3987"/>
                    <a:pt x="9204" y="5308"/>
                  </a:cubicBezTo>
                  <a:cubicBezTo>
                    <a:pt x="9204" y="5434"/>
                    <a:pt x="9308" y="5518"/>
                    <a:pt x="9406" y="5518"/>
                  </a:cubicBezTo>
                  <a:cubicBezTo>
                    <a:pt x="9455" y="5518"/>
                    <a:pt x="9502" y="5497"/>
                    <a:pt x="9534" y="5450"/>
                  </a:cubicBezTo>
                  <a:cubicBezTo>
                    <a:pt x="10195" y="4223"/>
                    <a:pt x="9487" y="2476"/>
                    <a:pt x="8684" y="1485"/>
                  </a:cubicBezTo>
                  <a:cubicBezTo>
                    <a:pt x="8048" y="553"/>
                    <a:pt x="6994" y="1"/>
                    <a:pt x="58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4" name="Google Shape;10004;p75"/>
            <p:cNvSpPr/>
            <p:nvPr/>
          </p:nvSpPr>
          <p:spPr>
            <a:xfrm>
              <a:off x="3104886" y="2122767"/>
              <a:ext cx="41702" cy="237620"/>
            </a:xfrm>
            <a:custGeom>
              <a:avLst/>
              <a:gdLst/>
              <a:ahLst/>
              <a:cxnLst/>
              <a:rect l="l" t="t" r="r" b="b"/>
              <a:pathLst>
                <a:path w="2927" h="16678" extrusionOk="0">
                  <a:moveTo>
                    <a:pt x="2576" y="0"/>
                  </a:moveTo>
                  <a:cubicBezTo>
                    <a:pt x="2546" y="0"/>
                    <a:pt x="2518" y="21"/>
                    <a:pt x="2502" y="70"/>
                  </a:cubicBezTo>
                  <a:cubicBezTo>
                    <a:pt x="1888" y="1250"/>
                    <a:pt x="1747" y="2666"/>
                    <a:pt x="1511" y="3987"/>
                  </a:cubicBezTo>
                  <a:cubicBezTo>
                    <a:pt x="1275" y="5403"/>
                    <a:pt x="1086" y="6819"/>
                    <a:pt x="897" y="8235"/>
                  </a:cubicBezTo>
                  <a:cubicBezTo>
                    <a:pt x="708" y="9651"/>
                    <a:pt x="567" y="10972"/>
                    <a:pt x="425" y="12341"/>
                  </a:cubicBezTo>
                  <a:cubicBezTo>
                    <a:pt x="284" y="13757"/>
                    <a:pt x="1" y="15126"/>
                    <a:pt x="189" y="16447"/>
                  </a:cubicBezTo>
                  <a:cubicBezTo>
                    <a:pt x="212" y="16606"/>
                    <a:pt x="344" y="16677"/>
                    <a:pt x="485" y="16677"/>
                  </a:cubicBezTo>
                  <a:cubicBezTo>
                    <a:pt x="638" y="16677"/>
                    <a:pt x="801" y="16594"/>
                    <a:pt x="850" y="16447"/>
                  </a:cubicBezTo>
                  <a:cubicBezTo>
                    <a:pt x="1228" y="15173"/>
                    <a:pt x="1180" y="13662"/>
                    <a:pt x="1322" y="12341"/>
                  </a:cubicBezTo>
                  <a:cubicBezTo>
                    <a:pt x="1464" y="11020"/>
                    <a:pt x="1605" y="9698"/>
                    <a:pt x="1794" y="8377"/>
                  </a:cubicBezTo>
                  <a:cubicBezTo>
                    <a:pt x="1936" y="7055"/>
                    <a:pt x="2124" y="5592"/>
                    <a:pt x="2313" y="4223"/>
                  </a:cubicBezTo>
                  <a:cubicBezTo>
                    <a:pt x="2502" y="2855"/>
                    <a:pt x="2927" y="1486"/>
                    <a:pt x="2691" y="164"/>
                  </a:cubicBezTo>
                  <a:cubicBezTo>
                    <a:pt x="2691" y="72"/>
                    <a:pt x="2631" y="0"/>
                    <a:pt x="2576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5" name="Google Shape;10005;p75"/>
            <p:cNvSpPr/>
            <p:nvPr/>
          </p:nvSpPr>
          <p:spPr>
            <a:xfrm>
              <a:off x="3716786" y="2479084"/>
              <a:ext cx="197043" cy="343123"/>
            </a:xfrm>
            <a:custGeom>
              <a:avLst/>
              <a:gdLst/>
              <a:ahLst/>
              <a:cxnLst/>
              <a:rect l="l" t="t" r="r" b="b"/>
              <a:pathLst>
                <a:path w="13830" h="24083" extrusionOk="0">
                  <a:moveTo>
                    <a:pt x="9960" y="0"/>
                  </a:moveTo>
                  <a:cubicBezTo>
                    <a:pt x="9802" y="0"/>
                    <a:pt x="9631" y="14"/>
                    <a:pt x="9440" y="28"/>
                  </a:cubicBezTo>
                  <a:cubicBezTo>
                    <a:pt x="8685" y="28"/>
                    <a:pt x="7882" y="217"/>
                    <a:pt x="7127" y="452"/>
                  </a:cubicBezTo>
                  <a:cubicBezTo>
                    <a:pt x="6608" y="783"/>
                    <a:pt x="6183" y="1255"/>
                    <a:pt x="5995" y="1868"/>
                  </a:cubicBezTo>
                  <a:cubicBezTo>
                    <a:pt x="5664" y="2671"/>
                    <a:pt x="5428" y="3473"/>
                    <a:pt x="5239" y="4323"/>
                  </a:cubicBezTo>
                  <a:cubicBezTo>
                    <a:pt x="5156" y="4628"/>
                    <a:pt x="5399" y="4819"/>
                    <a:pt x="5633" y="4819"/>
                  </a:cubicBezTo>
                  <a:cubicBezTo>
                    <a:pt x="5797" y="4819"/>
                    <a:pt x="5956" y="4725"/>
                    <a:pt x="5995" y="4511"/>
                  </a:cubicBezTo>
                  <a:cubicBezTo>
                    <a:pt x="6231" y="3567"/>
                    <a:pt x="6561" y="1632"/>
                    <a:pt x="7552" y="1160"/>
                  </a:cubicBezTo>
                  <a:cubicBezTo>
                    <a:pt x="8118" y="972"/>
                    <a:pt x="8732" y="877"/>
                    <a:pt x="9345" y="830"/>
                  </a:cubicBezTo>
                  <a:cubicBezTo>
                    <a:pt x="9543" y="814"/>
                    <a:pt x="9711" y="791"/>
                    <a:pt x="9861" y="791"/>
                  </a:cubicBezTo>
                  <a:cubicBezTo>
                    <a:pt x="10142" y="791"/>
                    <a:pt x="10357" y="869"/>
                    <a:pt x="10573" y="1208"/>
                  </a:cubicBezTo>
                  <a:cubicBezTo>
                    <a:pt x="11186" y="2104"/>
                    <a:pt x="11705" y="3095"/>
                    <a:pt x="12224" y="4039"/>
                  </a:cubicBezTo>
                  <a:cubicBezTo>
                    <a:pt x="12555" y="4511"/>
                    <a:pt x="12791" y="5030"/>
                    <a:pt x="12932" y="5597"/>
                  </a:cubicBezTo>
                  <a:cubicBezTo>
                    <a:pt x="13027" y="6305"/>
                    <a:pt x="13074" y="6966"/>
                    <a:pt x="13074" y="7673"/>
                  </a:cubicBezTo>
                  <a:cubicBezTo>
                    <a:pt x="13074" y="8901"/>
                    <a:pt x="12838" y="10080"/>
                    <a:pt x="12366" y="11213"/>
                  </a:cubicBezTo>
                  <a:cubicBezTo>
                    <a:pt x="11847" y="12251"/>
                    <a:pt x="11280" y="13243"/>
                    <a:pt x="10667" y="14234"/>
                  </a:cubicBezTo>
                  <a:cubicBezTo>
                    <a:pt x="9393" y="16310"/>
                    <a:pt x="8024" y="18387"/>
                    <a:pt x="6561" y="20369"/>
                  </a:cubicBezTo>
                  <a:cubicBezTo>
                    <a:pt x="5759" y="21407"/>
                    <a:pt x="4862" y="22635"/>
                    <a:pt x="3540" y="23059"/>
                  </a:cubicBezTo>
                  <a:cubicBezTo>
                    <a:pt x="3250" y="23163"/>
                    <a:pt x="2940" y="23214"/>
                    <a:pt x="2632" y="23214"/>
                  </a:cubicBezTo>
                  <a:cubicBezTo>
                    <a:pt x="1536" y="23214"/>
                    <a:pt x="473" y="22566"/>
                    <a:pt x="473" y="21313"/>
                  </a:cubicBezTo>
                  <a:cubicBezTo>
                    <a:pt x="473" y="21231"/>
                    <a:pt x="393" y="21180"/>
                    <a:pt x="317" y="21180"/>
                  </a:cubicBezTo>
                  <a:cubicBezTo>
                    <a:pt x="262" y="21180"/>
                    <a:pt x="209" y="21207"/>
                    <a:pt x="189" y="21266"/>
                  </a:cubicBezTo>
                  <a:cubicBezTo>
                    <a:pt x="1" y="22257"/>
                    <a:pt x="520" y="23295"/>
                    <a:pt x="1369" y="23767"/>
                  </a:cubicBezTo>
                  <a:cubicBezTo>
                    <a:pt x="1854" y="23981"/>
                    <a:pt x="2363" y="24082"/>
                    <a:pt x="2863" y="24082"/>
                  </a:cubicBezTo>
                  <a:cubicBezTo>
                    <a:pt x="3580" y="24082"/>
                    <a:pt x="4278" y="23873"/>
                    <a:pt x="4862" y="23484"/>
                  </a:cubicBezTo>
                  <a:cubicBezTo>
                    <a:pt x="6089" y="22729"/>
                    <a:pt x="6891" y="21502"/>
                    <a:pt x="7694" y="20369"/>
                  </a:cubicBezTo>
                  <a:cubicBezTo>
                    <a:pt x="8685" y="19000"/>
                    <a:pt x="9581" y="17632"/>
                    <a:pt x="10431" y="16216"/>
                  </a:cubicBezTo>
                  <a:cubicBezTo>
                    <a:pt x="10856" y="15508"/>
                    <a:pt x="11233" y="14847"/>
                    <a:pt x="11564" y="14139"/>
                  </a:cubicBezTo>
                  <a:cubicBezTo>
                    <a:pt x="11941" y="13431"/>
                    <a:pt x="12366" y="12912"/>
                    <a:pt x="12696" y="12251"/>
                  </a:cubicBezTo>
                  <a:cubicBezTo>
                    <a:pt x="13357" y="10977"/>
                    <a:pt x="13735" y="9561"/>
                    <a:pt x="13829" y="8098"/>
                  </a:cubicBezTo>
                  <a:cubicBezTo>
                    <a:pt x="13829" y="7296"/>
                    <a:pt x="13782" y="6494"/>
                    <a:pt x="13687" y="5691"/>
                  </a:cubicBezTo>
                  <a:cubicBezTo>
                    <a:pt x="13593" y="5030"/>
                    <a:pt x="13357" y="4417"/>
                    <a:pt x="13027" y="3851"/>
                  </a:cubicBezTo>
                  <a:cubicBezTo>
                    <a:pt x="12649" y="3190"/>
                    <a:pt x="12224" y="2529"/>
                    <a:pt x="11847" y="1821"/>
                  </a:cubicBezTo>
                  <a:cubicBezTo>
                    <a:pt x="11611" y="1349"/>
                    <a:pt x="11328" y="877"/>
                    <a:pt x="10997" y="452"/>
                  </a:cubicBezTo>
                  <a:cubicBezTo>
                    <a:pt x="10662" y="83"/>
                    <a:pt x="10350" y="0"/>
                    <a:pt x="99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6" name="Google Shape;10006;p75"/>
            <p:cNvSpPr/>
            <p:nvPr/>
          </p:nvSpPr>
          <p:spPr>
            <a:xfrm>
              <a:off x="3767891" y="2528736"/>
              <a:ext cx="116815" cy="64256"/>
            </a:xfrm>
            <a:custGeom>
              <a:avLst/>
              <a:gdLst/>
              <a:ahLst/>
              <a:cxnLst/>
              <a:rect l="l" t="t" r="r" b="b"/>
              <a:pathLst>
                <a:path w="8199" h="4510" extrusionOk="0">
                  <a:moveTo>
                    <a:pt x="3821" y="0"/>
                  </a:moveTo>
                  <a:cubicBezTo>
                    <a:pt x="3619" y="0"/>
                    <a:pt x="3415" y="27"/>
                    <a:pt x="3210" y="82"/>
                  </a:cubicBezTo>
                  <a:cubicBezTo>
                    <a:pt x="2785" y="271"/>
                    <a:pt x="2408" y="554"/>
                    <a:pt x="2030" y="838"/>
                  </a:cubicBezTo>
                  <a:cubicBezTo>
                    <a:pt x="1322" y="1310"/>
                    <a:pt x="708" y="1970"/>
                    <a:pt x="284" y="2773"/>
                  </a:cubicBezTo>
                  <a:cubicBezTo>
                    <a:pt x="95" y="3150"/>
                    <a:pt x="1" y="3528"/>
                    <a:pt x="48" y="3952"/>
                  </a:cubicBezTo>
                  <a:cubicBezTo>
                    <a:pt x="154" y="4271"/>
                    <a:pt x="366" y="4510"/>
                    <a:pt x="645" y="4510"/>
                  </a:cubicBezTo>
                  <a:cubicBezTo>
                    <a:pt x="738" y="4510"/>
                    <a:pt x="838" y="4483"/>
                    <a:pt x="944" y="4424"/>
                  </a:cubicBezTo>
                  <a:cubicBezTo>
                    <a:pt x="1180" y="4283"/>
                    <a:pt x="1133" y="3905"/>
                    <a:pt x="850" y="3811"/>
                  </a:cubicBezTo>
                  <a:cubicBezTo>
                    <a:pt x="756" y="3764"/>
                    <a:pt x="944" y="3150"/>
                    <a:pt x="992" y="3056"/>
                  </a:cubicBezTo>
                  <a:cubicBezTo>
                    <a:pt x="1133" y="2773"/>
                    <a:pt x="1322" y="2537"/>
                    <a:pt x="1511" y="2301"/>
                  </a:cubicBezTo>
                  <a:cubicBezTo>
                    <a:pt x="1983" y="1829"/>
                    <a:pt x="2502" y="1357"/>
                    <a:pt x="3068" y="1026"/>
                  </a:cubicBezTo>
                  <a:cubicBezTo>
                    <a:pt x="3281" y="814"/>
                    <a:pt x="3546" y="708"/>
                    <a:pt x="3825" y="708"/>
                  </a:cubicBezTo>
                  <a:cubicBezTo>
                    <a:pt x="3918" y="708"/>
                    <a:pt x="4012" y="720"/>
                    <a:pt x="4107" y="743"/>
                  </a:cubicBezTo>
                  <a:cubicBezTo>
                    <a:pt x="4531" y="838"/>
                    <a:pt x="4956" y="932"/>
                    <a:pt x="5381" y="1074"/>
                  </a:cubicBezTo>
                  <a:cubicBezTo>
                    <a:pt x="6183" y="1262"/>
                    <a:pt x="7033" y="1498"/>
                    <a:pt x="7882" y="1640"/>
                  </a:cubicBezTo>
                  <a:cubicBezTo>
                    <a:pt x="7897" y="1643"/>
                    <a:pt x="7911" y="1645"/>
                    <a:pt x="7925" y="1645"/>
                  </a:cubicBezTo>
                  <a:cubicBezTo>
                    <a:pt x="8091" y="1645"/>
                    <a:pt x="8198" y="1400"/>
                    <a:pt x="8024" y="1357"/>
                  </a:cubicBezTo>
                  <a:cubicBezTo>
                    <a:pt x="6938" y="885"/>
                    <a:pt x="5853" y="507"/>
                    <a:pt x="4720" y="177"/>
                  </a:cubicBezTo>
                  <a:cubicBezTo>
                    <a:pt x="4434" y="62"/>
                    <a:pt x="4131" y="0"/>
                    <a:pt x="38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7" name="Google Shape;10007;p75"/>
            <p:cNvSpPr/>
            <p:nvPr/>
          </p:nvSpPr>
          <p:spPr>
            <a:xfrm>
              <a:off x="3760497" y="2568957"/>
              <a:ext cx="110945" cy="60110"/>
            </a:xfrm>
            <a:custGeom>
              <a:avLst/>
              <a:gdLst/>
              <a:ahLst/>
              <a:cxnLst/>
              <a:rect l="l" t="t" r="r" b="b"/>
              <a:pathLst>
                <a:path w="7787" h="4219" extrusionOk="0">
                  <a:moveTo>
                    <a:pt x="3399" y="0"/>
                  </a:moveTo>
                  <a:cubicBezTo>
                    <a:pt x="2900" y="0"/>
                    <a:pt x="2420" y="113"/>
                    <a:pt x="1983" y="422"/>
                  </a:cubicBezTo>
                  <a:cubicBezTo>
                    <a:pt x="1322" y="1082"/>
                    <a:pt x="756" y="1837"/>
                    <a:pt x="425" y="2687"/>
                  </a:cubicBezTo>
                  <a:cubicBezTo>
                    <a:pt x="236" y="3065"/>
                    <a:pt x="0" y="3489"/>
                    <a:pt x="331" y="3867"/>
                  </a:cubicBezTo>
                  <a:cubicBezTo>
                    <a:pt x="425" y="3961"/>
                    <a:pt x="614" y="4056"/>
                    <a:pt x="756" y="4103"/>
                  </a:cubicBezTo>
                  <a:lnTo>
                    <a:pt x="897" y="4197"/>
                  </a:lnTo>
                  <a:cubicBezTo>
                    <a:pt x="929" y="4197"/>
                    <a:pt x="1065" y="4218"/>
                    <a:pt x="1110" y="4218"/>
                  </a:cubicBezTo>
                  <a:cubicBezTo>
                    <a:pt x="1133" y="4218"/>
                    <a:pt x="1133" y="4213"/>
                    <a:pt x="1086" y="4197"/>
                  </a:cubicBezTo>
                  <a:cubicBezTo>
                    <a:pt x="1180" y="4197"/>
                    <a:pt x="1275" y="4197"/>
                    <a:pt x="1322" y="4150"/>
                  </a:cubicBezTo>
                  <a:cubicBezTo>
                    <a:pt x="1511" y="3961"/>
                    <a:pt x="1463" y="3631"/>
                    <a:pt x="1227" y="3489"/>
                  </a:cubicBezTo>
                  <a:lnTo>
                    <a:pt x="1133" y="3395"/>
                  </a:lnTo>
                  <a:lnTo>
                    <a:pt x="1045" y="3351"/>
                  </a:lnTo>
                  <a:lnTo>
                    <a:pt x="1045" y="3351"/>
                  </a:lnTo>
                  <a:cubicBezTo>
                    <a:pt x="1066" y="3326"/>
                    <a:pt x="1133" y="3159"/>
                    <a:pt x="1133" y="3159"/>
                  </a:cubicBezTo>
                  <a:cubicBezTo>
                    <a:pt x="1180" y="3112"/>
                    <a:pt x="1227" y="2970"/>
                    <a:pt x="1275" y="2876"/>
                  </a:cubicBezTo>
                  <a:cubicBezTo>
                    <a:pt x="1605" y="2121"/>
                    <a:pt x="2077" y="1507"/>
                    <a:pt x="2643" y="988"/>
                  </a:cubicBezTo>
                  <a:cubicBezTo>
                    <a:pt x="2923" y="801"/>
                    <a:pt x="3232" y="740"/>
                    <a:pt x="3551" y="740"/>
                  </a:cubicBezTo>
                  <a:cubicBezTo>
                    <a:pt x="4038" y="740"/>
                    <a:pt x="4546" y="884"/>
                    <a:pt x="5003" y="941"/>
                  </a:cubicBezTo>
                  <a:cubicBezTo>
                    <a:pt x="5853" y="1129"/>
                    <a:pt x="6749" y="1224"/>
                    <a:pt x="7599" y="1271"/>
                  </a:cubicBezTo>
                  <a:cubicBezTo>
                    <a:pt x="7616" y="1275"/>
                    <a:pt x="7631" y="1277"/>
                    <a:pt x="7645" y="1277"/>
                  </a:cubicBezTo>
                  <a:cubicBezTo>
                    <a:pt x="7787" y="1277"/>
                    <a:pt x="7775" y="1078"/>
                    <a:pt x="7646" y="1035"/>
                  </a:cubicBezTo>
                  <a:cubicBezTo>
                    <a:pt x="6655" y="658"/>
                    <a:pt x="5664" y="374"/>
                    <a:pt x="4673" y="186"/>
                  </a:cubicBezTo>
                  <a:cubicBezTo>
                    <a:pt x="4244" y="78"/>
                    <a:pt x="3815" y="0"/>
                    <a:pt x="3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8" name="Google Shape;10008;p75"/>
            <p:cNvSpPr/>
            <p:nvPr/>
          </p:nvSpPr>
          <p:spPr>
            <a:xfrm>
              <a:off x="3763859" y="2605388"/>
              <a:ext cx="95829" cy="57047"/>
            </a:xfrm>
            <a:custGeom>
              <a:avLst/>
              <a:gdLst/>
              <a:ahLst/>
              <a:cxnLst/>
              <a:rect l="l" t="t" r="r" b="b"/>
              <a:pathLst>
                <a:path w="6726" h="4004" extrusionOk="0">
                  <a:moveTo>
                    <a:pt x="2809" y="0"/>
                  </a:moveTo>
                  <a:cubicBezTo>
                    <a:pt x="2466" y="0"/>
                    <a:pt x="2124" y="59"/>
                    <a:pt x="1794" y="177"/>
                  </a:cubicBezTo>
                  <a:cubicBezTo>
                    <a:pt x="1322" y="460"/>
                    <a:pt x="944" y="932"/>
                    <a:pt x="756" y="1451"/>
                  </a:cubicBezTo>
                  <a:cubicBezTo>
                    <a:pt x="472" y="2112"/>
                    <a:pt x="284" y="2820"/>
                    <a:pt x="48" y="3481"/>
                  </a:cubicBezTo>
                  <a:cubicBezTo>
                    <a:pt x="0" y="3670"/>
                    <a:pt x="142" y="3858"/>
                    <a:pt x="331" y="3906"/>
                  </a:cubicBezTo>
                  <a:cubicBezTo>
                    <a:pt x="515" y="3973"/>
                    <a:pt x="699" y="4004"/>
                    <a:pt x="880" y="4004"/>
                  </a:cubicBezTo>
                  <a:cubicBezTo>
                    <a:pt x="1212" y="4004"/>
                    <a:pt x="1536" y="3900"/>
                    <a:pt x="1841" y="3717"/>
                  </a:cubicBezTo>
                  <a:cubicBezTo>
                    <a:pt x="2077" y="3575"/>
                    <a:pt x="2266" y="3434"/>
                    <a:pt x="2455" y="3198"/>
                  </a:cubicBezTo>
                  <a:cubicBezTo>
                    <a:pt x="2549" y="3103"/>
                    <a:pt x="2596" y="3009"/>
                    <a:pt x="2691" y="2867"/>
                  </a:cubicBezTo>
                  <a:cubicBezTo>
                    <a:pt x="2785" y="2773"/>
                    <a:pt x="2879" y="2631"/>
                    <a:pt x="2974" y="2537"/>
                  </a:cubicBezTo>
                  <a:lnTo>
                    <a:pt x="3021" y="2490"/>
                  </a:lnTo>
                  <a:lnTo>
                    <a:pt x="3210" y="2584"/>
                  </a:lnTo>
                  <a:cubicBezTo>
                    <a:pt x="3351" y="2679"/>
                    <a:pt x="3493" y="2726"/>
                    <a:pt x="3634" y="2820"/>
                  </a:cubicBezTo>
                  <a:cubicBezTo>
                    <a:pt x="3870" y="2962"/>
                    <a:pt x="4154" y="3056"/>
                    <a:pt x="4390" y="3198"/>
                  </a:cubicBezTo>
                  <a:cubicBezTo>
                    <a:pt x="4956" y="3386"/>
                    <a:pt x="5569" y="3575"/>
                    <a:pt x="6183" y="3717"/>
                  </a:cubicBezTo>
                  <a:cubicBezTo>
                    <a:pt x="6210" y="3723"/>
                    <a:pt x="6235" y="3725"/>
                    <a:pt x="6259" y="3725"/>
                  </a:cubicBezTo>
                  <a:cubicBezTo>
                    <a:pt x="6623" y="3725"/>
                    <a:pt x="6726" y="3100"/>
                    <a:pt x="6372" y="3056"/>
                  </a:cubicBezTo>
                  <a:cubicBezTo>
                    <a:pt x="5758" y="2915"/>
                    <a:pt x="5192" y="2726"/>
                    <a:pt x="4626" y="2490"/>
                  </a:cubicBezTo>
                  <a:cubicBezTo>
                    <a:pt x="4342" y="2395"/>
                    <a:pt x="4106" y="2254"/>
                    <a:pt x="3823" y="2112"/>
                  </a:cubicBezTo>
                  <a:cubicBezTo>
                    <a:pt x="3587" y="1923"/>
                    <a:pt x="3304" y="1782"/>
                    <a:pt x="3021" y="1735"/>
                  </a:cubicBezTo>
                  <a:cubicBezTo>
                    <a:pt x="2989" y="1729"/>
                    <a:pt x="2958" y="1726"/>
                    <a:pt x="2928" y="1726"/>
                  </a:cubicBezTo>
                  <a:cubicBezTo>
                    <a:pt x="2467" y="1726"/>
                    <a:pt x="2198" y="2369"/>
                    <a:pt x="1888" y="2679"/>
                  </a:cubicBezTo>
                  <a:cubicBezTo>
                    <a:pt x="1667" y="3047"/>
                    <a:pt x="1274" y="3243"/>
                    <a:pt x="842" y="3244"/>
                  </a:cubicBezTo>
                  <a:lnTo>
                    <a:pt x="842" y="3244"/>
                  </a:lnTo>
                  <a:cubicBezTo>
                    <a:pt x="988" y="2787"/>
                    <a:pt x="1141" y="2346"/>
                    <a:pt x="1322" y="1876"/>
                  </a:cubicBezTo>
                  <a:cubicBezTo>
                    <a:pt x="1463" y="1404"/>
                    <a:pt x="1747" y="1027"/>
                    <a:pt x="2124" y="743"/>
                  </a:cubicBezTo>
                  <a:cubicBezTo>
                    <a:pt x="2292" y="667"/>
                    <a:pt x="2484" y="640"/>
                    <a:pt x="2685" y="640"/>
                  </a:cubicBezTo>
                  <a:cubicBezTo>
                    <a:pt x="3107" y="640"/>
                    <a:pt x="3566" y="759"/>
                    <a:pt x="3918" y="791"/>
                  </a:cubicBezTo>
                  <a:cubicBezTo>
                    <a:pt x="4578" y="979"/>
                    <a:pt x="5286" y="1074"/>
                    <a:pt x="5947" y="1121"/>
                  </a:cubicBezTo>
                  <a:cubicBezTo>
                    <a:pt x="6089" y="1074"/>
                    <a:pt x="6136" y="979"/>
                    <a:pt x="6089" y="838"/>
                  </a:cubicBezTo>
                  <a:cubicBezTo>
                    <a:pt x="5381" y="508"/>
                    <a:pt x="4626" y="272"/>
                    <a:pt x="3823" y="177"/>
                  </a:cubicBezTo>
                  <a:cubicBezTo>
                    <a:pt x="3493" y="59"/>
                    <a:pt x="3151" y="0"/>
                    <a:pt x="28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9" name="Google Shape;10009;p75"/>
            <p:cNvSpPr/>
            <p:nvPr/>
          </p:nvSpPr>
          <p:spPr>
            <a:xfrm>
              <a:off x="3816489" y="2513506"/>
              <a:ext cx="50265" cy="35234"/>
            </a:xfrm>
            <a:custGeom>
              <a:avLst/>
              <a:gdLst/>
              <a:ahLst/>
              <a:cxnLst/>
              <a:rect l="l" t="t" r="r" b="b"/>
              <a:pathLst>
                <a:path w="3528" h="2473" extrusionOk="0">
                  <a:moveTo>
                    <a:pt x="1073" y="585"/>
                  </a:moveTo>
                  <a:cubicBezTo>
                    <a:pt x="1073" y="592"/>
                    <a:pt x="1069" y="597"/>
                    <a:pt x="1063" y="600"/>
                  </a:cubicBezTo>
                  <a:lnTo>
                    <a:pt x="1063" y="600"/>
                  </a:lnTo>
                  <a:lnTo>
                    <a:pt x="1073" y="585"/>
                  </a:lnTo>
                  <a:close/>
                  <a:moveTo>
                    <a:pt x="978" y="0"/>
                  </a:moveTo>
                  <a:cubicBezTo>
                    <a:pt x="693" y="0"/>
                    <a:pt x="535" y="245"/>
                    <a:pt x="412" y="491"/>
                  </a:cubicBezTo>
                  <a:cubicBezTo>
                    <a:pt x="318" y="632"/>
                    <a:pt x="224" y="774"/>
                    <a:pt x="176" y="915"/>
                  </a:cubicBezTo>
                  <a:cubicBezTo>
                    <a:pt x="129" y="1057"/>
                    <a:pt x="82" y="1199"/>
                    <a:pt x="35" y="1340"/>
                  </a:cubicBezTo>
                  <a:cubicBezTo>
                    <a:pt x="0" y="1409"/>
                    <a:pt x="116" y="1553"/>
                    <a:pt x="218" y="1553"/>
                  </a:cubicBezTo>
                  <a:cubicBezTo>
                    <a:pt x="256" y="1553"/>
                    <a:pt x="292" y="1533"/>
                    <a:pt x="318" y="1482"/>
                  </a:cubicBezTo>
                  <a:lnTo>
                    <a:pt x="601" y="1246"/>
                  </a:lnTo>
                  <a:cubicBezTo>
                    <a:pt x="696" y="1104"/>
                    <a:pt x="790" y="1010"/>
                    <a:pt x="884" y="868"/>
                  </a:cubicBezTo>
                  <a:lnTo>
                    <a:pt x="1027" y="655"/>
                  </a:lnTo>
                  <a:lnTo>
                    <a:pt x="1027" y="655"/>
                  </a:lnTo>
                  <a:cubicBezTo>
                    <a:pt x="1039" y="662"/>
                    <a:pt x="1054" y="670"/>
                    <a:pt x="1073" y="679"/>
                  </a:cubicBezTo>
                  <a:lnTo>
                    <a:pt x="1262" y="727"/>
                  </a:lnTo>
                  <a:cubicBezTo>
                    <a:pt x="1625" y="908"/>
                    <a:pt x="2015" y="1006"/>
                    <a:pt x="2412" y="1063"/>
                  </a:cubicBezTo>
                  <a:lnTo>
                    <a:pt x="2412" y="1063"/>
                  </a:lnTo>
                  <a:cubicBezTo>
                    <a:pt x="2434" y="1263"/>
                    <a:pt x="2475" y="1457"/>
                    <a:pt x="2536" y="1671"/>
                  </a:cubicBezTo>
                  <a:cubicBezTo>
                    <a:pt x="2678" y="1954"/>
                    <a:pt x="2819" y="2379"/>
                    <a:pt x="3150" y="2473"/>
                  </a:cubicBezTo>
                  <a:cubicBezTo>
                    <a:pt x="3339" y="2473"/>
                    <a:pt x="3527" y="2331"/>
                    <a:pt x="3527" y="2143"/>
                  </a:cubicBezTo>
                  <a:cubicBezTo>
                    <a:pt x="3527" y="1907"/>
                    <a:pt x="3339" y="1671"/>
                    <a:pt x="3244" y="1435"/>
                  </a:cubicBezTo>
                  <a:cubicBezTo>
                    <a:pt x="3150" y="1199"/>
                    <a:pt x="3103" y="963"/>
                    <a:pt x="3103" y="727"/>
                  </a:cubicBezTo>
                  <a:cubicBezTo>
                    <a:pt x="3103" y="538"/>
                    <a:pt x="2961" y="349"/>
                    <a:pt x="2725" y="349"/>
                  </a:cubicBezTo>
                  <a:cubicBezTo>
                    <a:pt x="2442" y="349"/>
                    <a:pt x="2206" y="302"/>
                    <a:pt x="1923" y="255"/>
                  </a:cubicBezTo>
                  <a:cubicBezTo>
                    <a:pt x="1781" y="207"/>
                    <a:pt x="1640" y="207"/>
                    <a:pt x="1498" y="160"/>
                  </a:cubicBezTo>
                  <a:cubicBezTo>
                    <a:pt x="1356" y="113"/>
                    <a:pt x="1262" y="19"/>
                    <a:pt x="1120" y="19"/>
                  </a:cubicBezTo>
                  <a:cubicBezTo>
                    <a:pt x="1070" y="6"/>
                    <a:pt x="1023" y="0"/>
                    <a:pt x="9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0" name="Google Shape;10010;p75"/>
            <p:cNvSpPr/>
            <p:nvPr/>
          </p:nvSpPr>
          <p:spPr>
            <a:xfrm>
              <a:off x="3837148" y="2237032"/>
              <a:ext cx="48812" cy="251255"/>
            </a:xfrm>
            <a:custGeom>
              <a:avLst/>
              <a:gdLst/>
              <a:ahLst/>
              <a:cxnLst/>
              <a:rect l="l" t="t" r="r" b="b"/>
              <a:pathLst>
                <a:path w="3426" h="17635" extrusionOk="0">
                  <a:moveTo>
                    <a:pt x="3238" y="0"/>
                  </a:moveTo>
                  <a:cubicBezTo>
                    <a:pt x="3164" y="0"/>
                    <a:pt x="3089" y="38"/>
                    <a:pt x="3068" y="121"/>
                  </a:cubicBezTo>
                  <a:cubicBezTo>
                    <a:pt x="2361" y="2952"/>
                    <a:pt x="1747" y="5878"/>
                    <a:pt x="1369" y="8757"/>
                  </a:cubicBezTo>
                  <a:lnTo>
                    <a:pt x="661" y="13147"/>
                  </a:lnTo>
                  <a:cubicBezTo>
                    <a:pt x="331" y="14515"/>
                    <a:pt x="95" y="15884"/>
                    <a:pt x="1" y="17300"/>
                  </a:cubicBezTo>
                  <a:cubicBezTo>
                    <a:pt x="27" y="17512"/>
                    <a:pt x="203" y="17635"/>
                    <a:pt x="376" y="17635"/>
                  </a:cubicBezTo>
                  <a:cubicBezTo>
                    <a:pt x="512" y="17635"/>
                    <a:pt x="647" y="17560"/>
                    <a:pt x="709" y="17394"/>
                  </a:cubicBezTo>
                  <a:cubicBezTo>
                    <a:pt x="1086" y="15978"/>
                    <a:pt x="1369" y="14515"/>
                    <a:pt x="1511" y="13052"/>
                  </a:cubicBezTo>
                  <a:lnTo>
                    <a:pt x="2219" y="8710"/>
                  </a:lnTo>
                  <a:cubicBezTo>
                    <a:pt x="2785" y="5878"/>
                    <a:pt x="3163" y="3047"/>
                    <a:pt x="3399" y="168"/>
                  </a:cubicBezTo>
                  <a:cubicBezTo>
                    <a:pt x="3425" y="62"/>
                    <a:pt x="3333" y="0"/>
                    <a:pt x="3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1" name="Google Shape;10011;p75"/>
            <p:cNvSpPr/>
            <p:nvPr/>
          </p:nvSpPr>
          <p:spPr>
            <a:xfrm>
              <a:off x="3070592" y="2667080"/>
              <a:ext cx="736297" cy="122500"/>
            </a:xfrm>
            <a:custGeom>
              <a:avLst/>
              <a:gdLst/>
              <a:ahLst/>
              <a:cxnLst/>
              <a:rect l="l" t="t" r="r" b="b"/>
              <a:pathLst>
                <a:path w="51679" h="8598" extrusionOk="0">
                  <a:moveTo>
                    <a:pt x="189" y="0"/>
                  </a:moveTo>
                  <a:cubicBezTo>
                    <a:pt x="48" y="0"/>
                    <a:pt x="1" y="236"/>
                    <a:pt x="95" y="331"/>
                  </a:cubicBezTo>
                  <a:cubicBezTo>
                    <a:pt x="1605" y="944"/>
                    <a:pt x="3399" y="1086"/>
                    <a:pt x="4956" y="1369"/>
                  </a:cubicBezTo>
                  <a:cubicBezTo>
                    <a:pt x="6561" y="1652"/>
                    <a:pt x="8307" y="1935"/>
                    <a:pt x="9959" y="2219"/>
                  </a:cubicBezTo>
                  <a:lnTo>
                    <a:pt x="19870" y="3870"/>
                  </a:lnTo>
                  <a:cubicBezTo>
                    <a:pt x="26525" y="4956"/>
                    <a:pt x="33179" y="5994"/>
                    <a:pt x="39834" y="6985"/>
                  </a:cubicBezTo>
                  <a:cubicBezTo>
                    <a:pt x="43609" y="7552"/>
                    <a:pt x="47385" y="8071"/>
                    <a:pt x="51161" y="8590"/>
                  </a:cubicBezTo>
                  <a:cubicBezTo>
                    <a:pt x="51188" y="8595"/>
                    <a:pt x="51214" y="8597"/>
                    <a:pt x="51238" y="8597"/>
                  </a:cubicBezTo>
                  <a:cubicBezTo>
                    <a:pt x="51678" y="8597"/>
                    <a:pt x="51653" y="7830"/>
                    <a:pt x="51161" y="7741"/>
                  </a:cubicBezTo>
                  <a:cubicBezTo>
                    <a:pt x="37852" y="5994"/>
                    <a:pt x="24590" y="3776"/>
                    <a:pt x="11328" y="1558"/>
                  </a:cubicBezTo>
                  <a:cubicBezTo>
                    <a:pt x="9487" y="1275"/>
                    <a:pt x="7646" y="944"/>
                    <a:pt x="5758" y="661"/>
                  </a:cubicBezTo>
                  <a:cubicBezTo>
                    <a:pt x="4815" y="520"/>
                    <a:pt x="3871" y="378"/>
                    <a:pt x="2879" y="236"/>
                  </a:cubicBezTo>
                  <a:cubicBezTo>
                    <a:pt x="1983" y="48"/>
                    <a:pt x="1086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2" name="Google Shape;10012;p75"/>
            <p:cNvSpPr/>
            <p:nvPr/>
          </p:nvSpPr>
          <p:spPr>
            <a:xfrm>
              <a:off x="3793437" y="2651450"/>
              <a:ext cx="27597" cy="136861"/>
            </a:xfrm>
            <a:custGeom>
              <a:avLst/>
              <a:gdLst/>
              <a:ahLst/>
              <a:cxnLst/>
              <a:rect l="l" t="t" r="r" b="b"/>
              <a:pathLst>
                <a:path w="1937" h="9606" extrusionOk="0">
                  <a:moveTo>
                    <a:pt x="1676" y="0"/>
                  </a:moveTo>
                  <a:cubicBezTo>
                    <a:pt x="1558" y="0"/>
                    <a:pt x="1440" y="83"/>
                    <a:pt x="1417" y="248"/>
                  </a:cubicBezTo>
                  <a:cubicBezTo>
                    <a:pt x="1275" y="1711"/>
                    <a:pt x="992" y="3174"/>
                    <a:pt x="709" y="4637"/>
                  </a:cubicBezTo>
                  <a:cubicBezTo>
                    <a:pt x="567" y="5392"/>
                    <a:pt x="426" y="6100"/>
                    <a:pt x="284" y="6855"/>
                  </a:cubicBezTo>
                  <a:cubicBezTo>
                    <a:pt x="95" y="7658"/>
                    <a:pt x="1" y="8507"/>
                    <a:pt x="95" y="9357"/>
                  </a:cubicBezTo>
                  <a:cubicBezTo>
                    <a:pt x="117" y="9532"/>
                    <a:pt x="241" y="9606"/>
                    <a:pt x="377" y="9606"/>
                  </a:cubicBezTo>
                  <a:cubicBezTo>
                    <a:pt x="533" y="9606"/>
                    <a:pt x="706" y="9508"/>
                    <a:pt x="756" y="9357"/>
                  </a:cubicBezTo>
                  <a:cubicBezTo>
                    <a:pt x="851" y="8932"/>
                    <a:pt x="945" y="8507"/>
                    <a:pt x="945" y="8082"/>
                  </a:cubicBezTo>
                  <a:cubicBezTo>
                    <a:pt x="992" y="7610"/>
                    <a:pt x="1039" y="7186"/>
                    <a:pt x="1086" y="6761"/>
                  </a:cubicBezTo>
                  <a:cubicBezTo>
                    <a:pt x="1228" y="6006"/>
                    <a:pt x="1370" y="5298"/>
                    <a:pt x="1464" y="4590"/>
                  </a:cubicBezTo>
                  <a:cubicBezTo>
                    <a:pt x="1794" y="3127"/>
                    <a:pt x="1936" y="1664"/>
                    <a:pt x="1936" y="248"/>
                  </a:cubicBezTo>
                  <a:cubicBezTo>
                    <a:pt x="1912" y="83"/>
                    <a:pt x="1794" y="0"/>
                    <a:pt x="16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3" name="Google Shape;10013;p75"/>
            <p:cNvSpPr/>
            <p:nvPr/>
          </p:nvSpPr>
          <p:spPr>
            <a:xfrm>
              <a:off x="3315848" y="1917660"/>
              <a:ext cx="143415" cy="242421"/>
            </a:xfrm>
            <a:custGeom>
              <a:avLst/>
              <a:gdLst/>
              <a:ahLst/>
              <a:cxnLst/>
              <a:rect l="l" t="t" r="r" b="b"/>
              <a:pathLst>
                <a:path w="10066" h="17015" extrusionOk="0">
                  <a:moveTo>
                    <a:pt x="2774" y="1"/>
                  </a:moveTo>
                  <a:cubicBezTo>
                    <a:pt x="2715" y="1"/>
                    <a:pt x="2656" y="24"/>
                    <a:pt x="2609" y="71"/>
                  </a:cubicBezTo>
                  <a:cubicBezTo>
                    <a:pt x="2434" y="1866"/>
                    <a:pt x="2421" y="3701"/>
                    <a:pt x="2571" y="5501"/>
                  </a:cubicBezTo>
                  <a:lnTo>
                    <a:pt x="2571" y="5501"/>
                  </a:lnTo>
                  <a:cubicBezTo>
                    <a:pt x="1255" y="5638"/>
                    <a:pt x="0" y="6847"/>
                    <a:pt x="296" y="8283"/>
                  </a:cubicBezTo>
                  <a:cubicBezTo>
                    <a:pt x="544" y="9345"/>
                    <a:pt x="1509" y="10036"/>
                    <a:pt x="2533" y="10036"/>
                  </a:cubicBezTo>
                  <a:cubicBezTo>
                    <a:pt x="2665" y="10036"/>
                    <a:pt x="2797" y="10024"/>
                    <a:pt x="2930" y="10001"/>
                  </a:cubicBezTo>
                  <a:lnTo>
                    <a:pt x="2930" y="10001"/>
                  </a:lnTo>
                  <a:cubicBezTo>
                    <a:pt x="3518" y="13379"/>
                    <a:pt x="6282" y="17015"/>
                    <a:pt x="9924" y="17015"/>
                  </a:cubicBezTo>
                  <a:cubicBezTo>
                    <a:pt x="10019" y="17015"/>
                    <a:pt x="10066" y="16826"/>
                    <a:pt x="9971" y="16779"/>
                  </a:cubicBezTo>
                  <a:cubicBezTo>
                    <a:pt x="8414" y="16118"/>
                    <a:pt x="7045" y="15221"/>
                    <a:pt x="5818" y="14041"/>
                  </a:cubicBezTo>
                  <a:cubicBezTo>
                    <a:pt x="4638" y="12767"/>
                    <a:pt x="3883" y="11115"/>
                    <a:pt x="3694" y="9369"/>
                  </a:cubicBezTo>
                  <a:cubicBezTo>
                    <a:pt x="3694" y="9114"/>
                    <a:pt x="3470" y="8944"/>
                    <a:pt x="3238" y="8944"/>
                  </a:cubicBezTo>
                  <a:cubicBezTo>
                    <a:pt x="3168" y="8944"/>
                    <a:pt x="3098" y="8959"/>
                    <a:pt x="3034" y="8991"/>
                  </a:cubicBezTo>
                  <a:cubicBezTo>
                    <a:pt x="2844" y="9081"/>
                    <a:pt x="2644" y="9122"/>
                    <a:pt x="2447" y="9122"/>
                  </a:cubicBezTo>
                  <a:cubicBezTo>
                    <a:pt x="1810" y="9122"/>
                    <a:pt x="1207" y="8685"/>
                    <a:pt x="1099" y="8000"/>
                  </a:cubicBezTo>
                  <a:cubicBezTo>
                    <a:pt x="1010" y="7024"/>
                    <a:pt x="1964" y="6340"/>
                    <a:pt x="2824" y="6340"/>
                  </a:cubicBezTo>
                  <a:cubicBezTo>
                    <a:pt x="2878" y="6340"/>
                    <a:pt x="2933" y="6343"/>
                    <a:pt x="2986" y="6348"/>
                  </a:cubicBezTo>
                  <a:cubicBezTo>
                    <a:pt x="3222" y="6348"/>
                    <a:pt x="3411" y="6160"/>
                    <a:pt x="3411" y="5924"/>
                  </a:cubicBezTo>
                  <a:cubicBezTo>
                    <a:pt x="3175" y="3989"/>
                    <a:pt x="3034" y="2006"/>
                    <a:pt x="2939" y="71"/>
                  </a:cubicBezTo>
                  <a:cubicBezTo>
                    <a:pt x="2892" y="24"/>
                    <a:pt x="2833" y="1"/>
                    <a:pt x="27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4" name="Google Shape;10014;p75"/>
            <p:cNvSpPr/>
            <p:nvPr/>
          </p:nvSpPr>
          <p:spPr>
            <a:xfrm>
              <a:off x="3528505" y="1916648"/>
              <a:ext cx="144142" cy="243433"/>
            </a:xfrm>
            <a:custGeom>
              <a:avLst/>
              <a:gdLst/>
              <a:ahLst/>
              <a:cxnLst/>
              <a:rect l="l" t="t" r="r" b="b"/>
              <a:pathLst>
                <a:path w="10117" h="17086" extrusionOk="0">
                  <a:moveTo>
                    <a:pt x="7293" y="1"/>
                  </a:moveTo>
                  <a:cubicBezTo>
                    <a:pt x="7222" y="1"/>
                    <a:pt x="7151" y="48"/>
                    <a:pt x="7127" y="142"/>
                  </a:cubicBezTo>
                  <a:cubicBezTo>
                    <a:pt x="6986" y="2077"/>
                    <a:pt x="6891" y="4060"/>
                    <a:pt x="6655" y="5995"/>
                  </a:cubicBezTo>
                  <a:cubicBezTo>
                    <a:pt x="6655" y="6231"/>
                    <a:pt x="6844" y="6372"/>
                    <a:pt x="7080" y="6419"/>
                  </a:cubicBezTo>
                  <a:cubicBezTo>
                    <a:pt x="7134" y="6414"/>
                    <a:pt x="7188" y="6411"/>
                    <a:pt x="7243" y="6411"/>
                  </a:cubicBezTo>
                  <a:cubicBezTo>
                    <a:pt x="8097" y="6411"/>
                    <a:pt x="9012" y="7095"/>
                    <a:pt x="8968" y="8071"/>
                  </a:cubicBezTo>
                  <a:cubicBezTo>
                    <a:pt x="8861" y="8750"/>
                    <a:pt x="8266" y="9213"/>
                    <a:pt x="7636" y="9213"/>
                  </a:cubicBezTo>
                  <a:cubicBezTo>
                    <a:pt x="7434" y="9213"/>
                    <a:pt x="7228" y="9165"/>
                    <a:pt x="7033" y="9062"/>
                  </a:cubicBezTo>
                  <a:cubicBezTo>
                    <a:pt x="6957" y="9030"/>
                    <a:pt x="6882" y="9015"/>
                    <a:pt x="6810" y="9015"/>
                  </a:cubicBezTo>
                  <a:cubicBezTo>
                    <a:pt x="6569" y="9015"/>
                    <a:pt x="6372" y="9185"/>
                    <a:pt x="6372" y="9440"/>
                  </a:cubicBezTo>
                  <a:cubicBezTo>
                    <a:pt x="6184" y="11186"/>
                    <a:pt x="5428" y="12838"/>
                    <a:pt x="4201" y="14112"/>
                  </a:cubicBezTo>
                  <a:cubicBezTo>
                    <a:pt x="3021" y="15292"/>
                    <a:pt x="1606" y="16189"/>
                    <a:pt x="95" y="16850"/>
                  </a:cubicBezTo>
                  <a:cubicBezTo>
                    <a:pt x="1" y="16897"/>
                    <a:pt x="48" y="17086"/>
                    <a:pt x="142" y="17086"/>
                  </a:cubicBezTo>
                  <a:cubicBezTo>
                    <a:pt x="3784" y="17086"/>
                    <a:pt x="6549" y="13407"/>
                    <a:pt x="7137" y="10063"/>
                  </a:cubicBezTo>
                  <a:lnTo>
                    <a:pt x="7137" y="10063"/>
                  </a:lnTo>
                  <a:cubicBezTo>
                    <a:pt x="7283" y="10092"/>
                    <a:pt x="7429" y="10107"/>
                    <a:pt x="7574" y="10107"/>
                  </a:cubicBezTo>
                  <a:cubicBezTo>
                    <a:pt x="8588" y="10107"/>
                    <a:pt x="9534" y="9416"/>
                    <a:pt x="9818" y="8354"/>
                  </a:cubicBezTo>
                  <a:cubicBezTo>
                    <a:pt x="10117" y="6901"/>
                    <a:pt x="8829" y="5680"/>
                    <a:pt x="7496" y="5568"/>
                  </a:cubicBezTo>
                  <a:lnTo>
                    <a:pt x="7496" y="5568"/>
                  </a:lnTo>
                  <a:cubicBezTo>
                    <a:pt x="7646" y="3769"/>
                    <a:pt x="7633" y="1935"/>
                    <a:pt x="7458" y="142"/>
                  </a:cubicBezTo>
                  <a:cubicBezTo>
                    <a:pt x="7434" y="48"/>
                    <a:pt x="7363" y="1"/>
                    <a:pt x="7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5" name="Google Shape;10015;p75"/>
            <p:cNvSpPr/>
            <p:nvPr/>
          </p:nvSpPr>
          <p:spPr>
            <a:xfrm>
              <a:off x="3353575" y="1842547"/>
              <a:ext cx="286574" cy="131647"/>
            </a:xfrm>
            <a:custGeom>
              <a:avLst/>
              <a:gdLst/>
              <a:ahLst/>
              <a:cxnLst/>
              <a:rect l="l" t="t" r="r" b="b"/>
              <a:pathLst>
                <a:path w="20114" h="9240" extrusionOk="0">
                  <a:moveTo>
                    <a:pt x="4433" y="1"/>
                  </a:moveTo>
                  <a:cubicBezTo>
                    <a:pt x="4259" y="1"/>
                    <a:pt x="4101" y="122"/>
                    <a:pt x="4067" y="293"/>
                  </a:cubicBezTo>
                  <a:cubicBezTo>
                    <a:pt x="3878" y="1096"/>
                    <a:pt x="3548" y="1804"/>
                    <a:pt x="3123" y="2512"/>
                  </a:cubicBezTo>
                  <a:cubicBezTo>
                    <a:pt x="2651" y="3125"/>
                    <a:pt x="2085" y="3739"/>
                    <a:pt x="1565" y="4352"/>
                  </a:cubicBezTo>
                  <a:cubicBezTo>
                    <a:pt x="716" y="5485"/>
                    <a:pt x="197" y="6854"/>
                    <a:pt x="55" y="8317"/>
                  </a:cubicBezTo>
                  <a:cubicBezTo>
                    <a:pt x="0" y="8481"/>
                    <a:pt x="121" y="8582"/>
                    <a:pt x="250" y="8582"/>
                  </a:cubicBezTo>
                  <a:cubicBezTo>
                    <a:pt x="343" y="8582"/>
                    <a:pt x="440" y="8530"/>
                    <a:pt x="480" y="8411"/>
                  </a:cubicBezTo>
                  <a:cubicBezTo>
                    <a:pt x="952" y="6759"/>
                    <a:pt x="1424" y="5343"/>
                    <a:pt x="2698" y="4116"/>
                  </a:cubicBezTo>
                  <a:cubicBezTo>
                    <a:pt x="3568" y="3246"/>
                    <a:pt x="4257" y="2194"/>
                    <a:pt x="4635" y="992"/>
                  </a:cubicBezTo>
                  <a:lnTo>
                    <a:pt x="4635" y="992"/>
                  </a:lnTo>
                  <a:cubicBezTo>
                    <a:pt x="7291" y="2639"/>
                    <a:pt x="10326" y="3505"/>
                    <a:pt x="13392" y="3505"/>
                  </a:cubicBezTo>
                  <a:cubicBezTo>
                    <a:pt x="14615" y="3505"/>
                    <a:pt x="15843" y="3367"/>
                    <a:pt x="17053" y="3086"/>
                  </a:cubicBezTo>
                  <a:lnTo>
                    <a:pt x="17053" y="3086"/>
                  </a:lnTo>
                  <a:cubicBezTo>
                    <a:pt x="17182" y="3998"/>
                    <a:pt x="17453" y="4870"/>
                    <a:pt x="17895" y="5674"/>
                  </a:cubicBezTo>
                  <a:cubicBezTo>
                    <a:pt x="18509" y="6665"/>
                    <a:pt x="19547" y="7703"/>
                    <a:pt x="19264" y="8930"/>
                  </a:cubicBezTo>
                  <a:cubicBezTo>
                    <a:pt x="19208" y="9126"/>
                    <a:pt x="19352" y="9239"/>
                    <a:pt x="19497" y="9239"/>
                  </a:cubicBezTo>
                  <a:cubicBezTo>
                    <a:pt x="19597" y="9239"/>
                    <a:pt x="19697" y="9187"/>
                    <a:pt x="19736" y="9072"/>
                  </a:cubicBezTo>
                  <a:cubicBezTo>
                    <a:pt x="20113" y="8081"/>
                    <a:pt x="19641" y="7184"/>
                    <a:pt x="19122" y="6334"/>
                  </a:cubicBezTo>
                  <a:cubicBezTo>
                    <a:pt x="18367" y="5249"/>
                    <a:pt x="17848" y="3975"/>
                    <a:pt x="17754" y="2606"/>
                  </a:cubicBezTo>
                  <a:cubicBezTo>
                    <a:pt x="17754" y="2400"/>
                    <a:pt x="17575" y="2267"/>
                    <a:pt x="17373" y="2267"/>
                  </a:cubicBezTo>
                  <a:cubicBezTo>
                    <a:pt x="17343" y="2267"/>
                    <a:pt x="17312" y="2269"/>
                    <a:pt x="17282" y="2276"/>
                  </a:cubicBezTo>
                  <a:cubicBezTo>
                    <a:pt x="16015" y="2592"/>
                    <a:pt x="14728" y="2748"/>
                    <a:pt x="13448" y="2748"/>
                  </a:cubicBezTo>
                  <a:cubicBezTo>
                    <a:pt x="10341" y="2748"/>
                    <a:pt x="7274" y="1829"/>
                    <a:pt x="4633" y="57"/>
                  </a:cubicBezTo>
                  <a:cubicBezTo>
                    <a:pt x="4568" y="18"/>
                    <a:pt x="4500" y="1"/>
                    <a:pt x="44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6" name="Google Shape;10016;p75"/>
            <p:cNvSpPr/>
            <p:nvPr/>
          </p:nvSpPr>
          <p:spPr>
            <a:xfrm>
              <a:off x="3260881" y="1724150"/>
              <a:ext cx="459952" cy="491496"/>
            </a:xfrm>
            <a:custGeom>
              <a:avLst/>
              <a:gdLst/>
              <a:ahLst/>
              <a:cxnLst/>
              <a:rect l="l" t="t" r="r" b="b"/>
              <a:pathLst>
                <a:path w="32283" h="34497" extrusionOk="0">
                  <a:moveTo>
                    <a:pt x="18129" y="1"/>
                  </a:moveTo>
                  <a:cubicBezTo>
                    <a:pt x="17971" y="1"/>
                    <a:pt x="17812" y="5"/>
                    <a:pt x="17652" y="14"/>
                  </a:cubicBezTo>
                  <a:cubicBezTo>
                    <a:pt x="14638" y="59"/>
                    <a:pt x="9781" y="275"/>
                    <a:pt x="8924" y="3809"/>
                  </a:cubicBezTo>
                  <a:lnTo>
                    <a:pt x="8924" y="3809"/>
                  </a:lnTo>
                  <a:cubicBezTo>
                    <a:pt x="8807" y="3788"/>
                    <a:pt x="8679" y="3780"/>
                    <a:pt x="8544" y="3780"/>
                  </a:cubicBezTo>
                  <a:cubicBezTo>
                    <a:pt x="7760" y="3780"/>
                    <a:pt x="6738" y="4082"/>
                    <a:pt x="6372" y="4167"/>
                  </a:cubicBezTo>
                  <a:cubicBezTo>
                    <a:pt x="4532" y="4639"/>
                    <a:pt x="3493" y="6244"/>
                    <a:pt x="2974" y="7990"/>
                  </a:cubicBezTo>
                  <a:cubicBezTo>
                    <a:pt x="2172" y="10680"/>
                    <a:pt x="2408" y="13606"/>
                    <a:pt x="1653" y="16296"/>
                  </a:cubicBezTo>
                  <a:cubicBezTo>
                    <a:pt x="1275" y="17665"/>
                    <a:pt x="614" y="18892"/>
                    <a:pt x="284" y="20214"/>
                  </a:cubicBezTo>
                  <a:cubicBezTo>
                    <a:pt x="48" y="21299"/>
                    <a:pt x="1" y="22385"/>
                    <a:pt x="143" y="23470"/>
                  </a:cubicBezTo>
                  <a:cubicBezTo>
                    <a:pt x="520" y="26019"/>
                    <a:pt x="1889" y="28284"/>
                    <a:pt x="3871" y="29842"/>
                  </a:cubicBezTo>
                  <a:cubicBezTo>
                    <a:pt x="3916" y="29869"/>
                    <a:pt x="3961" y="29880"/>
                    <a:pt x="4003" y="29880"/>
                  </a:cubicBezTo>
                  <a:cubicBezTo>
                    <a:pt x="4182" y="29880"/>
                    <a:pt x="4307" y="29673"/>
                    <a:pt x="4154" y="29558"/>
                  </a:cubicBezTo>
                  <a:cubicBezTo>
                    <a:pt x="2644" y="28142"/>
                    <a:pt x="1606" y="26349"/>
                    <a:pt x="1039" y="24414"/>
                  </a:cubicBezTo>
                  <a:cubicBezTo>
                    <a:pt x="520" y="22196"/>
                    <a:pt x="945" y="20261"/>
                    <a:pt x="1747" y="18231"/>
                  </a:cubicBezTo>
                  <a:cubicBezTo>
                    <a:pt x="2455" y="16107"/>
                    <a:pt x="2880" y="13936"/>
                    <a:pt x="3069" y="11718"/>
                  </a:cubicBezTo>
                  <a:cubicBezTo>
                    <a:pt x="3305" y="9547"/>
                    <a:pt x="3588" y="6763"/>
                    <a:pt x="5476" y="5347"/>
                  </a:cubicBezTo>
                  <a:cubicBezTo>
                    <a:pt x="5995" y="5016"/>
                    <a:pt x="6561" y="4828"/>
                    <a:pt x="7128" y="4733"/>
                  </a:cubicBezTo>
                  <a:cubicBezTo>
                    <a:pt x="7505" y="4686"/>
                    <a:pt x="7835" y="4639"/>
                    <a:pt x="8213" y="4592"/>
                  </a:cubicBezTo>
                  <a:cubicBezTo>
                    <a:pt x="8355" y="4592"/>
                    <a:pt x="8543" y="4544"/>
                    <a:pt x="8685" y="4544"/>
                  </a:cubicBezTo>
                  <a:cubicBezTo>
                    <a:pt x="8713" y="4540"/>
                    <a:pt x="8738" y="4538"/>
                    <a:pt x="8760" y="4538"/>
                  </a:cubicBezTo>
                  <a:cubicBezTo>
                    <a:pt x="8856" y="4538"/>
                    <a:pt x="8895" y="4575"/>
                    <a:pt x="8906" y="4575"/>
                  </a:cubicBezTo>
                  <a:cubicBezTo>
                    <a:pt x="8918" y="4575"/>
                    <a:pt x="8897" y="4534"/>
                    <a:pt x="8876" y="4370"/>
                  </a:cubicBezTo>
                  <a:lnTo>
                    <a:pt x="8876" y="4370"/>
                  </a:lnTo>
                  <a:cubicBezTo>
                    <a:pt x="8905" y="4573"/>
                    <a:pt x="9066" y="4674"/>
                    <a:pt x="9228" y="4674"/>
                  </a:cubicBezTo>
                  <a:cubicBezTo>
                    <a:pt x="9393" y="4674"/>
                    <a:pt x="9558" y="4568"/>
                    <a:pt x="9582" y="4356"/>
                  </a:cubicBezTo>
                  <a:cubicBezTo>
                    <a:pt x="10006" y="769"/>
                    <a:pt x="15292" y="722"/>
                    <a:pt x="17935" y="722"/>
                  </a:cubicBezTo>
                  <a:cubicBezTo>
                    <a:pt x="19587" y="722"/>
                    <a:pt x="21428" y="1099"/>
                    <a:pt x="22655" y="2232"/>
                  </a:cubicBezTo>
                  <a:cubicBezTo>
                    <a:pt x="23080" y="2657"/>
                    <a:pt x="23504" y="3081"/>
                    <a:pt x="23929" y="3459"/>
                  </a:cubicBezTo>
                  <a:cubicBezTo>
                    <a:pt x="24732" y="4025"/>
                    <a:pt x="25534" y="4497"/>
                    <a:pt x="26242" y="5158"/>
                  </a:cubicBezTo>
                  <a:cubicBezTo>
                    <a:pt x="27422" y="6149"/>
                    <a:pt x="28413" y="7329"/>
                    <a:pt x="29121" y="8698"/>
                  </a:cubicBezTo>
                  <a:cubicBezTo>
                    <a:pt x="29829" y="10255"/>
                    <a:pt x="30159" y="11954"/>
                    <a:pt x="30017" y="13653"/>
                  </a:cubicBezTo>
                  <a:cubicBezTo>
                    <a:pt x="29970" y="15352"/>
                    <a:pt x="29687" y="17051"/>
                    <a:pt x="29640" y="18750"/>
                  </a:cubicBezTo>
                  <a:cubicBezTo>
                    <a:pt x="29640" y="20355"/>
                    <a:pt x="29876" y="21960"/>
                    <a:pt x="30348" y="23517"/>
                  </a:cubicBezTo>
                  <a:cubicBezTo>
                    <a:pt x="30914" y="25264"/>
                    <a:pt x="31481" y="27010"/>
                    <a:pt x="31386" y="28850"/>
                  </a:cubicBezTo>
                  <a:cubicBezTo>
                    <a:pt x="31339" y="30785"/>
                    <a:pt x="30725" y="32626"/>
                    <a:pt x="29640" y="34184"/>
                  </a:cubicBezTo>
                  <a:cubicBezTo>
                    <a:pt x="29505" y="34352"/>
                    <a:pt x="29659" y="34497"/>
                    <a:pt x="29827" y="34497"/>
                  </a:cubicBezTo>
                  <a:cubicBezTo>
                    <a:pt x="29894" y="34497"/>
                    <a:pt x="29964" y="34473"/>
                    <a:pt x="30017" y="34420"/>
                  </a:cubicBezTo>
                  <a:cubicBezTo>
                    <a:pt x="31056" y="33004"/>
                    <a:pt x="31764" y="31399"/>
                    <a:pt x="32047" y="29700"/>
                  </a:cubicBezTo>
                  <a:cubicBezTo>
                    <a:pt x="32283" y="27954"/>
                    <a:pt x="32094" y="26160"/>
                    <a:pt x="31528" y="24508"/>
                  </a:cubicBezTo>
                  <a:cubicBezTo>
                    <a:pt x="30914" y="22715"/>
                    <a:pt x="30537" y="20780"/>
                    <a:pt x="30489" y="18845"/>
                  </a:cubicBezTo>
                  <a:cubicBezTo>
                    <a:pt x="30489" y="16957"/>
                    <a:pt x="30820" y="15022"/>
                    <a:pt x="30820" y="13134"/>
                  </a:cubicBezTo>
                  <a:cubicBezTo>
                    <a:pt x="30820" y="9689"/>
                    <a:pt x="29215" y="6432"/>
                    <a:pt x="26478" y="4356"/>
                  </a:cubicBezTo>
                  <a:cubicBezTo>
                    <a:pt x="25770" y="3789"/>
                    <a:pt x="25015" y="3365"/>
                    <a:pt x="24307" y="2798"/>
                  </a:cubicBezTo>
                  <a:cubicBezTo>
                    <a:pt x="23599" y="2279"/>
                    <a:pt x="23221" y="1666"/>
                    <a:pt x="22561" y="1241"/>
                  </a:cubicBezTo>
                  <a:cubicBezTo>
                    <a:pt x="21231" y="426"/>
                    <a:pt x="19707" y="1"/>
                    <a:pt x="181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7" name="Google Shape;10017;p75"/>
            <p:cNvSpPr/>
            <p:nvPr/>
          </p:nvSpPr>
          <p:spPr>
            <a:xfrm>
              <a:off x="3424285" y="2150649"/>
              <a:ext cx="11441" cy="21542"/>
            </a:xfrm>
            <a:custGeom>
              <a:avLst/>
              <a:gdLst/>
              <a:ahLst/>
              <a:cxnLst/>
              <a:rect l="l" t="t" r="r" b="b"/>
              <a:pathLst>
                <a:path w="803" h="1512" extrusionOk="0">
                  <a:moveTo>
                    <a:pt x="284" y="1"/>
                  </a:moveTo>
                  <a:cubicBezTo>
                    <a:pt x="236" y="48"/>
                    <a:pt x="189" y="95"/>
                    <a:pt x="142" y="190"/>
                  </a:cubicBezTo>
                  <a:cubicBezTo>
                    <a:pt x="95" y="284"/>
                    <a:pt x="48" y="426"/>
                    <a:pt x="48" y="520"/>
                  </a:cubicBezTo>
                  <a:cubicBezTo>
                    <a:pt x="48" y="709"/>
                    <a:pt x="1" y="898"/>
                    <a:pt x="1" y="1086"/>
                  </a:cubicBezTo>
                  <a:cubicBezTo>
                    <a:pt x="1" y="1134"/>
                    <a:pt x="1" y="1181"/>
                    <a:pt x="1" y="1228"/>
                  </a:cubicBezTo>
                  <a:cubicBezTo>
                    <a:pt x="284" y="1275"/>
                    <a:pt x="520" y="1370"/>
                    <a:pt x="803" y="1511"/>
                  </a:cubicBezTo>
                  <a:cubicBezTo>
                    <a:pt x="756" y="1370"/>
                    <a:pt x="756" y="1228"/>
                    <a:pt x="756" y="1086"/>
                  </a:cubicBezTo>
                  <a:cubicBezTo>
                    <a:pt x="756" y="898"/>
                    <a:pt x="756" y="709"/>
                    <a:pt x="708" y="520"/>
                  </a:cubicBezTo>
                  <a:cubicBezTo>
                    <a:pt x="708" y="426"/>
                    <a:pt x="708" y="284"/>
                    <a:pt x="661" y="190"/>
                  </a:cubicBezTo>
                  <a:cubicBezTo>
                    <a:pt x="567" y="95"/>
                    <a:pt x="520" y="48"/>
                    <a:pt x="4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8" name="Google Shape;10018;p75"/>
            <p:cNvSpPr/>
            <p:nvPr/>
          </p:nvSpPr>
          <p:spPr>
            <a:xfrm>
              <a:off x="3560121" y="2142528"/>
              <a:ext cx="13450" cy="40420"/>
            </a:xfrm>
            <a:custGeom>
              <a:avLst/>
              <a:gdLst/>
              <a:ahLst/>
              <a:cxnLst/>
              <a:rect l="l" t="t" r="r" b="b"/>
              <a:pathLst>
                <a:path w="944" h="2837" extrusionOk="0">
                  <a:moveTo>
                    <a:pt x="587" y="0"/>
                  </a:moveTo>
                  <a:cubicBezTo>
                    <a:pt x="519" y="0"/>
                    <a:pt x="454" y="41"/>
                    <a:pt x="425" y="99"/>
                  </a:cubicBezTo>
                  <a:cubicBezTo>
                    <a:pt x="330" y="288"/>
                    <a:pt x="236" y="477"/>
                    <a:pt x="189" y="665"/>
                  </a:cubicBezTo>
                  <a:cubicBezTo>
                    <a:pt x="94" y="854"/>
                    <a:pt x="47" y="1090"/>
                    <a:pt x="47" y="1279"/>
                  </a:cubicBezTo>
                  <a:cubicBezTo>
                    <a:pt x="47" y="1468"/>
                    <a:pt x="47" y="1704"/>
                    <a:pt x="47" y="1892"/>
                  </a:cubicBezTo>
                  <a:cubicBezTo>
                    <a:pt x="0" y="2128"/>
                    <a:pt x="0" y="2364"/>
                    <a:pt x="94" y="2600"/>
                  </a:cubicBezTo>
                  <a:cubicBezTo>
                    <a:pt x="189" y="2742"/>
                    <a:pt x="330" y="2836"/>
                    <a:pt x="472" y="2836"/>
                  </a:cubicBezTo>
                  <a:cubicBezTo>
                    <a:pt x="661" y="2836"/>
                    <a:pt x="802" y="2742"/>
                    <a:pt x="850" y="2600"/>
                  </a:cubicBezTo>
                  <a:cubicBezTo>
                    <a:pt x="897" y="2506"/>
                    <a:pt x="944" y="2412"/>
                    <a:pt x="944" y="2317"/>
                  </a:cubicBezTo>
                  <a:lnTo>
                    <a:pt x="944" y="2176"/>
                  </a:lnTo>
                  <a:cubicBezTo>
                    <a:pt x="944" y="2081"/>
                    <a:pt x="944" y="1987"/>
                    <a:pt x="897" y="1892"/>
                  </a:cubicBezTo>
                  <a:cubicBezTo>
                    <a:pt x="897" y="1798"/>
                    <a:pt x="897" y="1515"/>
                    <a:pt x="897" y="1326"/>
                  </a:cubicBezTo>
                  <a:cubicBezTo>
                    <a:pt x="944" y="1137"/>
                    <a:pt x="944" y="948"/>
                    <a:pt x="897" y="760"/>
                  </a:cubicBezTo>
                  <a:lnTo>
                    <a:pt x="897" y="618"/>
                  </a:lnTo>
                  <a:lnTo>
                    <a:pt x="897" y="477"/>
                  </a:lnTo>
                  <a:lnTo>
                    <a:pt x="850" y="241"/>
                  </a:lnTo>
                  <a:cubicBezTo>
                    <a:pt x="850" y="146"/>
                    <a:pt x="802" y="52"/>
                    <a:pt x="708" y="52"/>
                  </a:cubicBezTo>
                  <a:cubicBezTo>
                    <a:pt x="672" y="16"/>
                    <a:pt x="629" y="0"/>
                    <a:pt x="5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9" name="Google Shape;10019;p75"/>
            <p:cNvSpPr/>
            <p:nvPr/>
          </p:nvSpPr>
          <p:spPr>
            <a:xfrm>
              <a:off x="3227941" y="2717388"/>
              <a:ext cx="533241" cy="398132"/>
            </a:xfrm>
            <a:custGeom>
              <a:avLst/>
              <a:gdLst/>
              <a:ahLst/>
              <a:cxnLst/>
              <a:rect l="l" t="t" r="r" b="b"/>
              <a:pathLst>
                <a:path w="37427" h="27944" extrusionOk="0">
                  <a:moveTo>
                    <a:pt x="4897" y="1"/>
                  </a:moveTo>
                  <a:cubicBezTo>
                    <a:pt x="4826" y="1"/>
                    <a:pt x="4756" y="31"/>
                    <a:pt x="4720" y="103"/>
                  </a:cubicBezTo>
                  <a:cubicBezTo>
                    <a:pt x="3021" y="5295"/>
                    <a:pt x="1747" y="10628"/>
                    <a:pt x="991" y="16056"/>
                  </a:cubicBezTo>
                  <a:cubicBezTo>
                    <a:pt x="614" y="18651"/>
                    <a:pt x="378" y="21247"/>
                    <a:pt x="284" y="23890"/>
                  </a:cubicBezTo>
                  <a:cubicBezTo>
                    <a:pt x="284" y="24740"/>
                    <a:pt x="0" y="25636"/>
                    <a:pt x="850" y="26156"/>
                  </a:cubicBezTo>
                  <a:cubicBezTo>
                    <a:pt x="2219" y="27052"/>
                    <a:pt x="4154" y="27147"/>
                    <a:pt x="5711" y="27336"/>
                  </a:cubicBezTo>
                  <a:cubicBezTo>
                    <a:pt x="8496" y="27666"/>
                    <a:pt x="11280" y="27760"/>
                    <a:pt x="14112" y="27855"/>
                  </a:cubicBezTo>
                  <a:cubicBezTo>
                    <a:pt x="15575" y="27914"/>
                    <a:pt x="17038" y="27943"/>
                    <a:pt x="18501" y="27943"/>
                  </a:cubicBezTo>
                  <a:cubicBezTo>
                    <a:pt x="22890" y="27943"/>
                    <a:pt x="27280" y="27678"/>
                    <a:pt x="31669" y="27147"/>
                  </a:cubicBezTo>
                  <a:cubicBezTo>
                    <a:pt x="33132" y="26958"/>
                    <a:pt x="34736" y="26769"/>
                    <a:pt x="36011" y="25967"/>
                  </a:cubicBezTo>
                  <a:cubicBezTo>
                    <a:pt x="36577" y="25542"/>
                    <a:pt x="37191" y="25731"/>
                    <a:pt x="37379" y="24881"/>
                  </a:cubicBezTo>
                  <a:cubicBezTo>
                    <a:pt x="37427" y="24315"/>
                    <a:pt x="37379" y="23749"/>
                    <a:pt x="37332" y="23229"/>
                  </a:cubicBezTo>
                  <a:cubicBezTo>
                    <a:pt x="37191" y="22427"/>
                    <a:pt x="37049" y="21672"/>
                    <a:pt x="36907" y="20917"/>
                  </a:cubicBezTo>
                  <a:cubicBezTo>
                    <a:pt x="36435" y="17944"/>
                    <a:pt x="35916" y="14970"/>
                    <a:pt x="35397" y="11997"/>
                  </a:cubicBezTo>
                  <a:cubicBezTo>
                    <a:pt x="35020" y="9920"/>
                    <a:pt x="34736" y="7796"/>
                    <a:pt x="34170" y="5767"/>
                  </a:cubicBezTo>
                  <a:cubicBezTo>
                    <a:pt x="33934" y="4917"/>
                    <a:pt x="33698" y="4068"/>
                    <a:pt x="33462" y="3218"/>
                  </a:cubicBezTo>
                  <a:cubicBezTo>
                    <a:pt x="33344" y="3195"/>
                    <a:pt x="33214" y="3183"/>
                    <a:pt x="33085" y="3183"/>
                  </a:cubicBezTo>
                  <a:cubicBezTo>
                    <a:pt x="32955" y="3183"/>
                    <a:pt x="32825" y="3195"/>
                    <a:pt x="32707" y="3218"/>
                  </a:cubicBezTo>
                  <a:cubicBezTo>
                    <a:pt x="33085" y="4493"/>
                    <a:pt x="33462" y="5720"/>
                    <a:pt x="33698" y="6994"/>
                  </a:cubicBezTo>
                  <a:cubicBezTo>
                    <a:pt x="33887" y="7891"/>
                    <a:pt x="34076" y="8835"/>
                    <a:pt x="34217" y="9779"/>
                  </a:cubicBezTo>
                  <a:cubicBezTo>
                    <a:pt x="34736" y="12705"/>
                    <a:pt x="35256" y="15584"/>
                    <a:pt x="35728" y="18463"/>
                  </a:cubicBezTo>
                  <a:cubicBezTo>
                    <a:pt x="35964" y="19643"/>
                    <a:pt x="36152" y="20822"/>
                    <a:pt x="36341" y="22050"/>
                  </a:cubicBezTo>
                  <a:cubicBezTo>
                    <a:pt x="36388" y="22427"/>
                    <a:pt x="36435" y="22758"/>
                    <a:pt x="36483" y="23135"/>
                  </a:cubicBezTo>
                  <a:cubicBezTo>
                    <a:pt x="36530" y="23324"/>
                    <a:pt x="36530" y="23513"/>
                    <a:pt x="36530" y="23654"/>
                  </a:cubicBezTo>
                  <a:cubicBezTo>
                    <a:pt x="36530" y="24221"/>
                    <a:pt x="36766" y="24834"/>
                    <a:pt x="36200" y="25023"/>
                  </a:cubicBezTo>
                  <a:cubicBezTo>
                    <a:pt x="35916" y="25070"/>
                    <a:pt x="35633" y="25212"/>
                    <a:pt x="35444" y="25401"/>
                  </a:cubicBezTo>
                  <a:cubicBezTo>
                    <a:pt x="35303" y="25495"/>
                    <a:pt x="35161" y="25589"/>
                    <a:pt x="34972" y="25636"/>
                  </a:cubicBezTo>
                  <a:cubicBezTo>
                    <a:pt x="34312" y="25920"/>
                    <a:pt x="33604" y="26061"/>
                    <a:pt x="32849" y="26156"/>
                  </a:cubicBezTo>
                  <a:cubicBezTo>
                    <a:pt x="28406" y="26956"/>
                    <a:pt x="23793" y="27112"/>
                    <a:pt x="19270" y="27112"/>
                  </a:cubicBezTo>
                  <a:cubicBezTo>
                    <a:pt x="18460" y="27112"/>
                    <a:pt x="17652" y="27107"/>
                    <a:pt x="16849" y="27100"/>
                  </a:cubicBezTo>
                  <a:cubicBezTo>
                    <a:pt x="13923" y="27100"/>
                    <a:pt x="11044" y="27052"/>
                    <a:pt x="8165" y="26816"/>
                  </a:cubicBezTo>
                  <a:cubicBezTo>
                    <a:pt x="6136" y="26722"/>
                    <a:pt x="4106" y="26439"/>
                    <a:pt x="2171" y="25920"/>
                  </a:cubicBezTo>
                  <a:cubicBezTo>
                    <a:pt x="1699" y="25872"/>
                    <a:pt x="1322" y="25636"/>
                    <a:pt x="991" y="25353"/>
                  </a:cubicBezTo>
                  <a:cubicBezTo>
                    <a:pt x="968" y="25330"/>
                    <a:pt x="968" y="25330"/>
                    <a:pt x="974" y="25330"/>
                  </a:cubicBezTo>
                  <a:cubicBezTo>
                    <a:pt x="980" y="25330"/>
                    <a:pt x="991" y="25330"/>
                    <a:pt x="991" y="25306"/>
                  </a:cubicBezTo>
                  <a:cubicBezTo>
                    <a:pt x="944" y="24645"/>
                    <a:pt x="944" y="24032"/>
                    <a:pt x="991" y="23371"/>
                  </a:cubicBezTo>
                  <a:cubicBezTo>
                    <a:pt x="1039" y="22097"/>
                    <a:pt x="1133" y="20870"/>
                    <a:pt x="1275" y="19595"/>
                  </a:cubicBezTo>
                  <a:cubicBezTo>
                    <a:pt x="1888" y="14262"/>
                    <a:pt x="2879" y="8976"/>
                    <a:pt x="4248" y="3785"/>
                  </a:cubicBezTo>
                  <a:cubicBezTo>
                    <a:pt x="4531" y="2605"/>
                    <a:pt x="4814" y="1425"/>
                    <a:pt x="5097" y="198"/>
                  </a:cubicBezTo>
                  <a:cubicBezTo>
                    <a:pt x="5127" y="81"/>
                    <a:pt x="5012" y="1"/>
                    <a:pt x="48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0" name="Google Shape;10020;p75"/>
            <p:cNvSpPr/>
            <p:nvPr/>
          </p:nvSpPr>
          <p:spPr>
            <a:xfrm>
              <a:off x="3254840" y="3090702"/>
              <a:ext cx="65239" cy="1195209"/>
            </a:xfrm>
            <a:custGeom>
              <a:avLst/>
              <a:gdLst/>
              <a:ahLst/>
              <a:cxnLst/>
              <a:rect l="l" t="t" r="r" b="b"/>
              <a:pathLst>
                <a:path w="4579" h="83889" extrusionOk="0">
                  <a:moveTo>
                    <a:pt x="236" y="1"/>
                  </a:moveTo>
                  <a:cubicBezTo>
                    <a:pt x="154" y="1"/>
                    <a:pt x="71" y="48"/>
                    <a:pt x="47" y="142"/>
                  </a:cubicBezTo>
                  <a:cubicBezTo>
                    <a:pt x="0" y="6939"/>
                    <a:pt x="755" y="13640"/>
                    <a:pt x="1652" y="20342"/>
                  </a:cubicBezTo>
                  <a:cubicBezTo>
                    <a:pt x="2124" y="23882"/>
                    <a:pt x="2596" y="27422"/>
                    <a:pt x="3021" y="30961"/>
                  </a:cubicBezTo>
                  <a:cubicBezTo>
                    <a:pt x="3587" y="34548"/>
                    <a:pt x="3870" y="38135"/>
                    <a:pt x="3870" y="41769"/>
                  </a:cubicBezTo>
                  <a:cubicBezTo>
                    <a:pt x="3870" y="44601"/>
                    <a:pt x="3493" y="47433"/>
                    <a:pt x="3257" y="50265"/>
                  </a:cubicBezTo>
                  <a:cubicBezTo>
                    <a:pt x="2926" y="54465"/>
                    <a:pt x="2690" y="58665"/>
                    <a:pt x="2596" y="62913"/>
                  </a:cubicBezTo>
                  <a:cubicBezTo>
                    <a:pt x="2549" y="66075"/>
                    <a:pt x="2596" y="69237"/>
                    <a:pt x="2738" y="72399"/>
                  </a:cubicBezTo>
                  <a:cubicBezTo>
                    <a:pt x="2785" y="76175"/>
                    <a:pt x="3068" y="79951"/>
                    <a:pt x="3587" y="83679"/>
                  </a:cubicBezTo>
                  <a:cubicBezTo>
                    <a:pt x="3608" y="83826"/>
                    <a:pt x="3712" y="83889"/>
                    <a:pt x="3822" y="83889"/>
                  </a:cubicBezTo>
                  <a:cubicBezTo>
                    <a:pt x="3960" y="83889"/>
                    <a:pt x="4106" y="83790"/>
                    <a:pt x="4106" y="83632"/>
                  </a:cubicBezTo>
                  <a:cubicBezTo>
                    <a:pt x="4012" y="80187"/>
                    <a:pt x="3587" y="76789"/>
                    <a:pt x="3445" y="73391"/>
                  </a:cubicBezTo>
                  <a:cubicBezTo>
                    <a:pt x="3304" y="70464"/>
                    <a:pt x="3209" y="67538"/>
                    <a:pt x="3257" y="64612"/>
                  </a:cubicBezTo>
                  <a:cubicBezTo>
                    <a:pt x="3257" y="60176"/>
                    <a:pt x="3445" y="55786"/>
                    <a:pt x="3823" y="51397"/>
                  </a:cubicBezTo>
                  <a:cubicBezTo>
                    <a:pt x="4059" y="48518"/>
                    <a:pt x="4437" y="45639"/>
                    <a:pt x="4531" y="42760"/>
                  </a:cubicBezTo>
                  <a:cubicBezTo>
                    <a:pt x="4578" y="39645"/>
                    <a:pt x="4437" y="36578"/>
                    <a:pt x="4012" y="33510"/>
                  </a:cubicBezTo>
                  <a:cubicBezTo>
                    <a:pt x="3587" y="30017"/>
                    <a:pt x="3115" y="26572"/>
                    <a:pt x="2643" y="23080"/>
                  </a:cubicBezTo>
                  <a:cubicBezTo>
                    <a:pt x="1558" y="15481"/>
                    <a:pt x="567" y="7835"/>
                    <a:pt x="425" y="142"/>
                  </a:cubicBezTo>
                  <a:cubicBezTo>
                    <a:pt x="401" y="48"/>
                    <a:pt x="319" y="1"/>
                    <a:pt x="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1" name="Google Shape;10021;p75"/>
            <p:cNvSpPr/>
            <p:nvPr/>
          </p:nvSpPr>
          <p:spPr>
            <a:xfrm>
              <a:off x="3443790" y="3167197"/>
              <a:ext cx="61193" cy="1109339"/>
            </a:xfrm>
            <a:custGeom>
              <a:avLst/>
              <a:gdLst/>
              <a:ahLst/>
              <a:cxnLst/>
              <a:rect l="l" t="t" r="r" b="b"/>
              <a:pathLst>
                <a:path w="4295" h="77862" extrusionOk="0">
                  <a:moveTo>
                    <a:pt x="4132" y="1"/>
                  </a:moveTo>
                  <a:cubicBezTo>
                    <a:pt x="4080" y="1"/>
                    <a:pt x="4031" y="31"/>
                    <a:pt x="4012" y="107"/>
                  </a:cubicBezTo>
                  <a:cubicBezTo>
                    <a:pt x="3587" y="3174"/>
                    <a:pt x="3445" y="6336"/>
                    <a:pt x="3210" y="9451"/>
                  </a:cubicBezTo>
                  <a:cubicBezTo>
                    <a:pt x="2974" y="12519"/>
                    <a:pt x="2785" y="15728"/>
                    <a:pt x="2549" y="18891"/>
                  </a:cubicBezTo>
                  <a:cubicBezTo>
                    <a:pt x="2124" y="25168"/>
                    <a:pt x="1558" y="31492"/>
                    <a:pt x="1888" y="37816"/>
                  </a:cubicBezTo>
                  <a:cubicBezTo>
                    <a:pt x="2313" y="45415"/>
                    <a:pt x="1510" y="53013"/>
                    <a:pt x="991" y="60565"/>
                  </a:cubicBezTo>
                  <a:cubicBezTo>
                    <a:pt x="614" y="66228"/>
                    <a:pt x="189" y="71844"/>
                    <a:pt x="0" y="77508"/>
                  </a:cubicBezTo>
                  <a:cubicBezTo>
                    <a:pt x="0" y="77744"/>
                    <a:pt x="154" y="77862"/>
                    <a:pt x="307" y="77862"/>
                  </a:cubicBezTo>
                  <a:cubicBezTo>
                    <a:pt x="460" y="77862"/>
                    <a:pt x="614" y="77744"/>
                    <a:pt x="614" y="77508"/>
                  </a:cubicBezTo>
                  <a:cubicBezTo>
                    <a:pt x="1416" y="67974"/>
                    <a:pt x="2030" y="58394"/>
                    <a:pt x="2596" y="48813"/>
                  </a:cubicBezTo>
                  <a:cubicBezTo>
                    <a:pt x="2832" y="46028"/>
                    <a:pt x="2926" y="43244"/>
                    <a:pt x="2879" y="40459"/>
                  </a:cubicBezTo>
                  <a:cubicBezTo>
                    <a:pt x="2690" y="37344"/>
                    <a:pt x="2502" y="34276"/>
                    <a:pt x="2596" y="31162"/>
                  </a:cubicBezTo>
                  <a:cubicBezTo>
                    <a:pt x="2738" y="28047"/>
                    <a:pt x="2974" y="24837"/>
                    <a:pt x="3162" y="21722"/>
                  </a:cubicBezTo>
                  <a:cubicBezTo>
                    <a:pt x="3351" y="18183"/>
                    <a:pt x="3587" y="14596"/>
                    <a:pt x="3776" y="11009"/>
                  </a:cubicBezTo>
                  <a:cubicBezTo>
                    <a:pt x="3965" y="7469"/>
                    <a:pt x="4295" y="3741"/>
                    <a:pt x="4295" y="154"/>
                  </a:cubicBezTo>
                  <a:cubicBezTo>
                    <a:pt x="4295" y="69"/>
                    <a:pt x="4210" y="1"/>
                    <a:pt x="4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2" name="Google Shape;10022;p75"/>
            <p:cNvSpPr/>
            <p:nvPr/>
          </p:nvSpPr>
          <p:spPr>
            <a:xfrm>
              <a:off x="3690570" y="3086841"/>
              <a:ext cx="57831" cy="1198799"/>
            </a:xfrm>
            <a:custGeom>
              <a:avLst/>
              <a:gdLst/>
              <a:ahLst/>
              <a:cxnLst/>
              <a:rect l="l" t="t" r="r" b="b"/>
              <a:pathLst>
                <a:path w="4059" h="84141" extrusionOk="0">
                  <a:moveTo>
                    <a:pt x="3776" y="0"/>
                  </a:moveTo>
                  <a:cubicBezTo>
                    <a:pt x="3681" y="0"/>
                    <a:pt x="3587" y="59"/>
                    <a:pt x="3540" y="177"/>
                  </a:cubicBezTo>
                  <a:cubicBezTo>
                    <a:pt x="3540" y="6832"/>
                    <a:pt x="3115" y="13440"/>
                    <a:pt x="2407" y="20094"/>
                  </a:cubicBezTo>
                  <a:cubicBezTo>
                    <a:pt x="2077" y="23492"/>
                    <a:pt x="1652" y="26890"/>
                    <a:pt x="1227" y="30288"/>
                  </a:cubicBezTo>
                  <a:cubicBezTo>
                    <a:pt x="755" y="33828"/>
                    <a:pt x="425" y="37415"/>
                    <a:pt x="378" y="41002"/>
                  </a:cubicBezTo>
                  <a:cubicBezTo>
                    <a:pt x="378" y="44070"/>
                    <a:pt x="755" y="47185"/>
                    <a:pt x="1038" y="50252"/>
                  </a:cubicBezTo>
                  <a:cubicBezTo>
                    <a:pt x="1369" y="54594"/>
                    <a:pt x="1605" y="58936"/>
                    <a:pt x="1558" y="63231"/>
                  </a:cubicBezTo>
                  <a:cubicBezTo>
                    <a:pt x="1558" y="66346"/>
                    <a:pt x="1416" y="69508"/>
                    <a:pt x="1180" y="72576"/>
                  </a:cubicBezTo>
                  <a:cubicBezTo>
                    <a:pt x="897" y="76352"/>
                    <a:pt x="283" y="80127"/>
                    <a:pt x="0" y="83903"/>
                  </a:cubicBezTo>
                  <a:cubicBezTo>
                    <a:pt x="0" y="84056"/>
                    <a:pt x="125" y="84141"/>
                    <a:pt x="254" y="84141"/>
                  </a:cubicBezTo>
                  <a:cubicBezTo>
                    <a:pt x="363" y="84141"/>
                    <a:pt x="476" y="84080"/>
                    <a:pt x="519" y="83950"/>
                  </a:cubicBezTo>
                  <a:cubicBezTo>
                    <a:pt x="1133" y="80694"/>
                    <a:pt x="1558" y="77390"/>
                    <a:pt x="1793" y="74086"/>
                  </a:cubicBezTo>
                  <a:cubicBezTo>
                    <a:pt x="2029" y="71207"/>
                    <a:pt x="2171" y="68281"/>
                    <a:pt x="2218" y="65355"/>
                  </a:cubicBezTo>
                  <a:cubicBezTo>
                    <a:pt x="2313" y="60777"/>
                    <a:pt x="2171" y="56199"/>
                    <a:pt x="1841" y="51668"/>
                  </a:cubicBezTo>
                  <a:cubicBezTo>
                    <a:pt x="1605" y="48648"/>
                    <a:pt x="1227" y="45627"/>
                    <a:pt x="1086" y="42654"/>
                  </a:cubicBezTo>
                  <a:cubicBezTo>
                    <a:pt x="991" y="39397"/>
                    <a:pt x="1180" y="36188"/>
                    <a:pt x="1605" y="33026"/>
                  </a:cubicBezTo>
                  <a:cubicBezTo>
                    <a:pt x="1982" y="29533"/>
                    <a:pt x="2407" y="26041"/>
                    <a:pt x="2785" y="22596"/>
                  </a:cubicBezTo>
                  <a:cubicBezTo>
                    <a:pt x="3634" y="15139"/>
                    <a:pt x="4059" y="7634"/>
                    <a:pt x="4012" y="177"/>
                  </a:cubicBezTo>
                  <a:cubicBezTo>
                    <a:pt x="3964" y="59"/>
                    <a:pt x="3870" y="0"/>
                    <a:pt x="37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3" name="Google Shape;10023;p75"/>
            <p:cNvSpPr/>
            <p:nvPr/>
          </p:nvSpPr>
          <p:spPr>
            <a:xfrm>
              <a:off x="3506322" y="3167197"/>
              <a:ext cx="64228" cy="1119269"/>
            </a:xfrm>
            <a:custGeom>
              <a:avLst/>
              <a:gdLst/>
              <a:ahLst/>
              <a:cxnLst/>
              <a:rect l="l" t="t" r="r" b="b"/>
              <a:pathLst>
                <a:path w="4508" h="78559" extrusionOk="0">
                  <a:moveTo>
                    <a:pt x="153" y="1"/>
                  </a:moveTo>
                  <a:cubicBezTo>
                    <a:pt x="85" y="1"/>
                    <a:pt x="0" y="69"/>
                    <a:pt x="0" y="154"/>
                  </a:cubicBezTo>
                  <a:cubicBezTo>
                    <a:pt x="0" y="3221"/>
                    <a:pt x="331" y="6289"/>
                    <a:pt x="567" y="9310"/>
                  </a:cubicBezTo>
                  <a:cubicBezTo>
                    <a:pt x="756" y="12000"/>
                    <a:pt x="992" y="14643"/>
                    <a:pt x="1227" y="17286"/>
                  </a:cubicBezTo>
                  <a:cubicBezTo>
                    <a:pt x="1652" y="22666"/>
                    <a:pt x="2171" y="28047"/>
                    <a:pt x="2502" y="33427"/>
                  </a:cubicBezTo>
                  <a:cubicBezTo>
                    <a:pt x="2691" y="36211"/>
                    <a:pt x="2738" y="39043"/>
                    <a:pt x="2785" y="41828"/>
                  </a:cubicBezTo>
                  <a:cubicBezTo>
                    <a:pt x="2927" y="46783"/>
                    <a:pt x="3021" y="51739"/>
                    <a:pt x="3163" y="56742"/>
                  </a:cubicBezTo>
                  <a:cubicBezTo>
                    <a:pt x="3351" y="63868"/>
                    <a:pt x="3446" y="71042"/>
                    <a:pt x="3870" y="78169"/>
                  </a:cubicBezTo>
                  <a:cubicBezTo>
                    <a:pt x="3870" y="78428"/>
                    <a:pt x="4036" y="78558"/>
                    <a:pt x="4195" y="78558"/>
                  </a:cubicBezTo>
                  <a:cubicBezTo>
                    <a:pt x="4354" y="78558"/>
                    <a:pt x="4508" y="78428"/>
                    <a:pt x="4484" y="78169"/>
                  </a:cubicBezTo>
                  <a:cubicBezTo>
                    <a:pt x="4437" y="71750"/>
                    <a:pt x="4154" y="65331"/>
                    <a:pt x="4012" y="58866"/>
                  </a:cubicBezTo>
                  <a:cubicBezTo>
                    <a:pt x="3870" y="53721"/>
                    <a:pt x="3776" y="48530"/>
                    <a:pt x="3634" y="43338"/>
                  </a:cubicBezTo>
                  <a:cubicBezTo>
                    <a:pt x="3540" y="40223"/>
                    <a:pt x="3493" y="37108"/>
                    <a:pt x="3304" y="33993"/>
                  </a:cubicBezTo>
                  <a:cubicBezTo>
                    <a:pt x="3068" y="28943"/>
                    <a:pt x="2502" y="23941"/>
                    <a:pt x="2077" y="18938"/>
                  </a:cubicBezTo>
                  <a:cubicBezTo>
                    <a:pt x="1794" y="16012"/>
                    <a:pt x="1558" y="13133"/>
                    <a:pt x="1275" y="10207"/>
                  </a:cubicBezTo>
                  <a:cubicBezTo>
                    <a:pt x="944" y="6856"/>
                    <a:pt x="708" y="3457"/>
                    <a:pt x="236" y="107"/>
                  </a:cubicBezTo>
                  <a:cubicBezTo>
                    <a:pt x="236" y="31"/>
                    <a:pt x="199" y="1"/>
                    <a:pt x="1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4" name="Google Shape;10024;p75"/>
            <p:cNvSpPr/>
            <p:nvPr/>
          </p:nvSpPr>
          <p:spPr>
            <a:xfrm>
              <a:off x="3312001" y="4268559"/>
              <a:ext cx="141121" cy="33368"/>
            </a:xfrm>
            <a:custGeom>
              <a:avLst/>
              <a:gdLst/>
              <a:ahLst/>
              <a:cxnLst/>
              <a:rect l="l" t="t" r="r" b="b"/>
              <a:pathLst>
                <a:path w="9905" h="2342" extrusionOk="0">
                  <a:moveTo>
                    <a:pt x="9463" y="0"/>
                  </a:moveTo>
                  <a:cubicBezTo>
                    <a:pt x="9408" y="0"/>
                    <a:pt x="9351" y="20"/>
                    <a:pt x="9297" y="64"/>
                  </a:cubicBezTo>
                  <a:cubicBezTo>
                    <a:pt x="7976" y="1055"/>
                    <a:pt x="6371" y="1669"/>
                    <a:pt x="4767" y="1763"/>
                  </a:cubicBezTo>
                  <a:cubicBezTo>
                    <a:pt x="4564" y="1775"/>
                    <a:pt x="4362" y="1781"/>
                    <a:pt x="4160" y="1781"/>
                  </a:cubicBezTo>
                  <a:cubicBezTo>
                    <a:pt x="2760" y="1781"/>
                    <a:pt x="1373" y="1497"/>
                    <a:pt x="94" y="961"/>
                  </a:cubicBezTo>
                  <a:cubicBezTo>
                    <a:pt x="81" y="954"/>
                    <a:pt x="69" y="951"/>
                    <a:pt x="59" y="951"/>
                  </a:cubicBezTo>
                  <a:cubicBezTo>
                    <a:pt x="1" y="951"/>
                    <a:pt x="7" y="1055"/>
                    <a:pt x="47" y="1055"/>
                  </a:cubicBezTo>
                  <a:cubicBezTo>
                    <a:pt x="330" y="1339"/>
                    <a:pt x="708" y="1527"/>
                    <a:pt x="1038" y="1716"/>
                  </a:cubicBezTo>
                  <a:cubicBezTo>
                    <a:pt x="1416" y="1858"/>
                    <a:pt x="1840" y="1999"/>
                    <a:pt x="2218" y="2094"/>
                  </a:cubicBezTo>
                  <a:cubicBezTo>
                    <a:pt x="2922" y="2250"/>
                    <a:pt x="3658" y="2342"/>
                    <a:pt x="4373" y="2342"/>
                  </a:cubicBezTo>
                  <a:cubicBezTo>
                    <a:pt x="4521" y="2342"/>
                    <a:pt x="4668" y="2338"/>
                    <a:pt x="4814" y="2330"/>
                  </a:cubicBezTo>
                  <a:cubicBezTo>
                    <a:pt x="6560" y="2235"/>
                    <a:pt x="8259" y="1622"/>
                    <a:pt x="9675" y="583"/>
                  </a:cubicBezTo>
                  <a:cubicBezTo>
                    <a:pt x="9905" y="354"/>
                    <a:pt x="9700" y="0"/>
                    <a:pt x="9463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5" name="Google Shape;10025;p75"/>
            <p:cNvSpPr/>
            <p:nvPr/>
          </p:nvSpPr>
          <p:spPr>
            <a:xfrm>
              <a:off x="3557328" y="4277963"/>
              <a:ext cx="143244" cy="29464"/>
            </a:xfrm>
            <a:custGeom>
              <a:avLst/>
              <a:gdLst/>
              <a:ahLst/>
              <a:cxnLst/>
              <a:rect l="l" t="t" r="r" b="b"/>
              <a:pathLst>
                <a:path w="10054" h="2068" extrusionOk="0">
                  <a:moveTo>
                    <a:pt x="9664" y="1"/>
                  </a:moveTo>
                  <a:cubicBezTo>
                    <a:pt x="9547" y="1"/>
                    <a:pt x="9435" y="62"/>
                    <a:pt x="9399" y="207"/>
                  </a:cubicBezTo>
                  <a:cubicBezTo>
                    <a:pt x="8936" y="1325"/>
                    <a:pt x="7433" y="1498"/>
                    <a:pt x="6255" y="1498"/>
                  </a:cubicBezTo>
                  <a:cubicBezTo>
                    <a:pt x="5991" y="1498"/>
                    <a:pt x="5745" y="1490"/>
                    <a:pt x="5529" y="1481"/>
                  </a:cubicBezTo>
                  <a:cubicBezTo>
                    <a:pt x="3783" y="1339"/>
                    <a:pt x="2037" y="867"/>
                    <a:pt x="385" y="112"/>
                  </a:cubicBezTo>
                  <a:cubicBezTo>
                    <a:pt x="353" y="88"/>
                    <a:pt x="319" y="78"/>
                    <a:pt x="287" y="78"/>
                  </a:cubicBezTo>
                  <a:cubicBezTo>
                    <a:pt x="129" y="78"/>
                    <a:pt x="0" y="325"/>
                    <a:pt x="196" y="443"/>
                  </a:cubicBezTo>
                  <a:cubicBezTo>
                    <a:pt x="1942" y="1481"/>
                    <a:pt x="3972" y="2047"/>
                    <a:pt x="6001" y="2047"/>
                  </a:cubicBezTo>
                  <a:cubicBezTo>
                    <a:pt x="6196" y="2060"/>
                    <a:pt x="6397" y="2067"/>
                    <a:pt x="6603" y="2067"/>
                  </a:cubicBezTo>
                  <a:cubicBezTo>
                    <a:pt x="7943" y="2067"/>
                    <a:pt x="9434" y="1746"/>
                    <a:pt x="9966" y="395"/>
                  </a:cubicBezTo>
                  <a:cubicBezTo>
                    <a:pt x="10053" y="162"/>
                    <a:pt x="9852" y="1"/>
                    <a:pt x="966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6" name="Google Shape;10026;p75"/>
            <p:cNvSpPr/>
            <p:nvPr/>
          </p:nvSpPr>
          <p:spPr>
            <a:xfrm>
              <a:off x="3256849" y="4288050"/>
              <a:ext cx="217203" cy="157634"/>
            </a:xfrm>
            <a:custGeom>
              <a:avLst/>
              <a:gdLst/>
              <a:ahLst/>
              <a:cxnLst/>
              <a:rect l="l" t="t" r="r" b="b"/>
              <a:pathLst>
                <a:path w="15245" h="11064" extrusionOk="0">
                  <a:moveTo>
                    <a:pt x="11770" y="0"/>
                  </a:moveTo>
                  <a:cubicBezTo>
                    <a:pt x="11691" y="0"/>
                    <a:pt x="11611" y="53"/>
                    <a:pt x="11611" y="159"/>
                  </a:cubicBezTo>
                  <a:cubicBezTo>
                    <a:pt x="11658" y="1198"/>
                    <a:pt x="12413" y="2283"/>
                    <a:pt x="12838" y="3227"/>
                  </a:cubicBezTo>
                  <a:cubicBezTo>
                    <a:pt x="13357" y="4265"/>
                    <a:pt x="13829" y="5304"/>
                    <a:pt x="14254" y="6389"/>
                  </a:cubicBezTo>
                  <a:cubicBezTo>
                    <a:pt x="14584" y="7333"/>
                    <a:pt x="14773" y="8513"/>
                    <a:pt x="14112" y="9363"/>
                  </a:cubicBezTo>
                  <a:cubicBezTo>
                    <a:pt x="13452" y="10165"/>
                    <a:pt x="12083" y="10259"/>
                    <a:pt x="11045" y="10307"/>
                  </a:cubicBezTo>
                  <a:cubicBezTo>
                    <a:pt x="9133" y="10413"/>
                    <a:pt x="7248" y="10466"/>
                    <a:pt x="5350" y="10466"/>
                  </a:cubicBezTo>
                  <a:cubicBezTo>
                    <a:pt x="4717" y="10466"/>
                    <a:pt x="4083" y="10460"/>
                    <a:pt x="3446" y="10448"/>
                  </a:cubicBezTo>
                  <a:cubicBezTo>
                    <a:pt x="2833" y="10448"/>
                    <a:pt x="2172" y="10448"/>
                    <a:pt x="1558" y="10401"/>
                  </a:cubicBezTo>
                  <a:cubicBezTo>
                    <a:pt x="1498" y="10401"/>
                    <a:pt x="1432" y="10402"/>
                    <a:pt x="1363" y="10402"/>
                  </a:cubicBezTo>
                  <a:cubicBezTo>
                    <a:pt x="1053" y="10402"/>
                    <a:pt x="692" y="10371"/>
                    <a:pt x="614" y="10023"/>
                  </a:cubicBezTo>
                  <a:cubicBezTo>
                    <a:pt x="614" y="9693"/>
                    <a:pt x="709" y="9410"/>
                    <a:pt x="850" y="9174"/>
                  </a:cubicBezTo>
                  <a:cubicBezTo>
                    <a:pt x="1369" y="8324"/>
                    <a:pt x="1889" y="7475"/>
                    <a:pt x="2502" y="6720"/>
                  </a:cubicBezTo>
                  <a:cubicBezTo>
                    <a:pt x="3682" y="5021"/>
                    <a:pt x="5051" y="3180"/>
                    <a:pt x="5098" y="1009"/>
                  </a:cubicBezTo>
                  <a:cubicBezTo>
                    <a:pt x="5098" y="903"/>
                    <a:pt x="5009" y="842"/>
                    <a:pt x="4922" y="842"/>
                  </a:cubicBezTo>
                  <a:cubicBezTo>
                    <a:pt x="4854" y="842"/>
                    <a:pt x="4788" y="879"/>
                    <a:pt x="4768" y="962"/>
                  </a:cubicBezTo>
                  <a:cubicBezTo>
                    <a:pt x="4296" y="3416"/>
                    <a:pt x="2833" y="5257"/>
                    <a:pt x="1417" y="7286"/>
                  </a:cubicBezTo>
                  <a:cubicBezTo>
                    <a:pt x="897" y="8041"/>
                    <a:pt x="95" y="8938"/>
                    <a:pt x="48" y="9882"/>
                  </a:cubicBezTo>
                  <a:cubicBezTo>
                    <a:pt x="1" y="10967"/>
                    <a:pt x="1039" y="10967"/>
                    <a:pt x="1841" y="11014"/>
                  </a:cubicBezTo>
                  <a:cubicBezTo>
                    <a:pt x="2911" y="11048"/>
                    <a:pt x="3981" y="11064"/>
                    <a:pt x="5051" y="11064"/>
                  </a:cubicBezTo>
                  <a:cubicBezTo>
                    <a:pt x="7002" y="11064"/>
                    <a:pt x="8952" y="11012"/>
                    <a:pt x="10903" y="10920"/>
                  </a:cubicBezTo>
                  <a:cubicBezTo>
                    <a:pt x="11988" y="10873"/>
                    <a:pt x="13168" y="10873"/>
                    <a:pt x="14112" y="10212"/>
                  </a:cubicBezTo>
                  <a:cubicBezTo>
                    <a:pt x="14867" y="9646"/>
                    <a:pt x="15245" y="8749"/>
                    <a:pt x="15198" y="7852"/>
                  </a:cubicBezTo>
                  <a:cubicBezTo>
                    <a:pt x="15103" y="6672"/>
                    <a:pt x="14726" y="5540"/>
                    <a:pt x="14160" y="4501"/>
                  </a:cubicBezTo>
                  <a:cubicBezTo>
                    <a:pt x="13782" y="3699"/>
                    <a:pt x="13404" y="2944"/>
                    <a:pt x="13027" y="2189"/>
                  </a:cubicBezTo>
                  <a:cubicBezTo>
                    <a:pt x="12696" y="1387"/>
                    <a:pt x="12413" y="584"/>
                    <a:pt x="11847" y="18"/>
                  </a:cubicBezTo>
                  <a:cubicBezTo>
                    <a:pt x="11823" y="6"/>
                    <a:pt x="11797" y="0"/>
                    <a:pt x="11770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7" name="Google Shape;10027;p75"/>
            <p:cNvSpPr/>
            <p:nvPr/>
          </p:nvSpPr>
          <p:spPr>
            <a:xfrm>
              <a:off x="3533221" y="4287366"/>
              <a:ext cx="222589" cy="158147"/>
            </a:xfrm>
            <a:custGeom>
              <a:avLst/>
              <a:gdLst/>
              <a:ahLst/>
              <a:cxnLst/>
              <a:rect l="l" t="t" r="r" b="b"/>
              <a:pathLst>
                <a:path w="15623" h="11100" extrusionOk="0">
                  <a:moveTo>
                    <a:pt x="3615" y="0"/>
                  </a:moveTo>
                  <a:cubicBezTo>
                    <a:pt x="3590" y="0"/>
                    <a:pt x="3565" y="6"/>
                    <a:pt x="3540" y="19"/>
                  </a:cubicBezTo>
                  <a:cubicBezTo>
                    <a:pt x="3115" y="491"/>
                    <a:pt x="2785" y="1057"/>
                    <a:pt x="2549" y="1670"/>
                  </a:cubicBezTo>
                  <a:cubicBezTo>
                    <a:pt x="2171" y="2378"/>
                    <a:pt x="1841" y="3134"/>
                    <a:pt x="1510" y="3841"/>
                  </a:cubicBezTo>
                  <a:cubicBezTo>
                    <a:pt x="897" y="4880"/>
                    <a:pt x="472" y="6013"/>
                    <a:pt x="236" y="7192"/>
                  </a:cubicBezTo>
                  <a:cubicBezTo>
                    <a:pt x="0" y="8042"/>
                    <a:pt x="189" y="8986"/>
                    <a:pt x="708" y="9741"/>
                  </a:cubicBezTo>
                  <a:cubicBezTo>
                    <a:pt x="1416" y="10449"/>
                    <a:pt x="2407" y="10874"/>
                    <a:pt x="3398" y="10874"/>
                  </a:cubicBezTo>
                  <a:cubicBezTo>
                    <a:pt x="5575" y="11012"/>
                    <a:pt x="7752" y="11100"/>
                    <a:pt x="9947" y="11100"/>
                  </a:cubicBezTo>
                  <a:cubicBezTo>
                    <a:pt x="10750" y="11100"/>
                    <a:pt x="11556" y="11088"/>
                    <a:pt x="12366" y="11062"/>
                  </a:cubicBezTo>
                  <a:cubicBezTo>
                    <a:pt x="13026" y="11062"/>
                    <a:pt x="13734" y="11062"/>
                    <a:pt x="14395" y="11015"/>
                  </a:cubicBezTo>
                  <a:cubicBezTo>
                    <a:pt x="14773" y="11015"/>
                    <a:pt x="15103" y="10779"/>
                    <a:pt x="15244" y="10449"/>
                  </a:cubicBezTo>
                  <a:cubicBezTo>
                    <a:pt x="15622" y="9599"/>
                    <a:pt x="14914" y="8655"/>
                    <a:pt x="14489" y="7995"/>
                  </a:cubicBezTo>
                  <a:cubicBezTo>
                    <a:pt x="13734" y="6909"/>
                    <a:pt x="12932" y="5871"/>
                    <a:pt x="12177" y="4785"/>
                  </a:cubicBezTo>
                  <a:cubicBezTo>
                    <a:pt x="11422" y="3653"/>
                    <a:pt x="10902" y="2331"/>
                    <a:pt x="10619" y="963"/>
                  </a:cubicBezTo>
                  <a:cubicBezTo>
                    <a:pt x="10601" y="907"/>
                    <a:pt x="10545" y="880"/>
                    <a:pt x="10485" y="880"/>
                  </a:cubicBezTo>
                  <a:cubicBezTo>
                    <a:pt x="10393" y="880"/>
                    <a:pt x="10289" y="943"/>
                    <a:pt x="10289" y="1057"/>
                  </a:cubicBezTo>
                  <a:cubicBezTo>
                    <a:pt x="10336" y="2898"/>
                    <a:pt x="11374" y="4597"/>
                    <a:pt x="12413" y="6013"/>
                  </a:cubicBezTo>
                  <a:cubicBezTo>
                    <a:pt x="12979" y="6862"/>
                    <a:pt x="13593" y="7712"/>
                    <a:pt x="14112" y="8561"/>
                  </a:cubicBezTo>
                  <a:cubicBezTo>
                    <a:pt x="14395" y="8939"/>
                    <a:pt x="14584" y="9316"/>
                    <a:pt x="14725" y="9741"/>
                  </a:cubicBezTo>
                  <a:cubicBezTo>
                    <a:pt x="14793" y="10385"/>
                    <a:pt x="14179" y="10445"/>
                    <a:pt x="13618" y="10445"/>
                  </a:cubicBezTo>
                  <a:cubicBezTo>
                    <a:pt x="13490" y="10445"/>
                    <a:pt x="13365" y="10442"/>
                    <a:pt x="13252" y="10442"/>
                  </a:cubicBezTo>
                  <a:cubicBezTo>
                    <a:pt x="13170" y="10442"/>
                    <a:pt x="13093" y="10443"/>
                    <a:pt x="13026" y="10449"/>
                  </a:cubicBezTo>
                  <a:cubicBezTo>
                    <a:pt x="12343" y="10462"/>
                    <a:pt x="11664" y="10467"/>
                    <a:pt x="10986" y="10467"/>
                  </a:cubicBezTo>
                  <a:cubicBezTo>
                    <a:pt x="9134" y="10467"/>
                    <a:pt x="7293" y="10424"/>
                    <a:pt x="5428" y="10355"/>
                  </a:cubicBezTo>
                  <a:cubicBezTo>
                    <a:pt x="4295" y="10307"/>
                    <a:pt x="2974" y="10402"/>
                    <a:pt x="1935" y="9883"/>
                  </a:cubicBezTo>
                  <a:cubicBezTo>
                    <a:pt x="897" y="9363"/>
                    <a:pt x="708" y="8231"/>
                    <a:pt x="897" y="7192"/>
                  </a:cubicBezTo>
                  <a:cubicBezTo>
                    <a:pt x="1227" y="6013"/>
                    <a:pt x="1699" y="4880"/>
                    <a:pt x="2266" y="3841"/>
                  </a:cubicBezTo>
                  <a:cubicBezTo>
                    <a:pt x="2549" y="3181"/>
                    <a:pt x="2832" y="2520"/>
                    <a:pt x="3162" y="1906"/>
                  </a:cubicBezTo>
                  <a:cubicBezTo>
                    <a:pt x="3493" y="1340"/>
                    <a:pt x="3682" y="727"/>
                    <a:pt x="3776" y="113"/>
                  </a:cubicBezTo>
                  <a:cubicBezTo>
                    <a:pt x="3741" y="44"/>
                    <a:pt x="3682" y="0"/>
                    <a:pt x="3615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8" name="Google Shape;10028;p75"/>
            <p:cNvSpPr/>
            <p:nvPr/>
          </p:nvSpPr>
          <p:spPr>
            <a:xfrm>
              <a:off x="3366726" y="1989211"/>
              <a:ext cx="265759" cy="79558"/>
            </a:xfrm>
            <a:custGeom>
              <a:avLst/>
              <a:gdLst/>
              <a:ahLst/>
              <a:cxnLst/>
              <a:rect l="l" t="t" r="r" b="b"/>
              <a:pathLst>
                <a:path w="18653" h="5584" extrusionOk="0">
                  <a:moveTo>
                    <a:pt x="9048" y="0"/>
                  </a:moveTo>
                  <a:cubicBezTo>
                    <a:pt x="8936" y="0"/>
                    <a:pt x="8825" y="2"/>
                    <a:pt x="8713" y="5"/>
                  </a:cubicBezTo>
                  <a:cubicBezTo>
                    <a:pt x="7816" y="52"/>
                    <a:pt x="7014" y="241"/>
                    <a:pt x="6212" y="571"/>
                  </a:cubicBezTo>
                  <a:cubicBezTo>
                    <a:pt x="5787" y="760"/>
                    <a:pt x="5362" y="949"/>
                    <a:pt x="4984" y="1185"/>
                  </a:cubicBezTo>
                  <a:cubicBezTo>
                    <a:pt x="4512" y="1515"/>
                    <a:pt x="4041" y="1798"/>
                    <a:pt x="3521" y="2081"/>
                  </a:cubicBezTo>
                  <a:cubicBezTo>
                    <a:pt x="2766" y="2412"/>
                    <a:pt x="2200" y="2506"/>
                    <a:pt x="1634" y="3214"/>
                  </a:cubicBezTo>
                  <a:cubicBezTo>
                    <a:pt x="1067" y="3922"/>
                    <a:pt x="642" y="4630"/>
                    <a:pt x="123" y="5338"/>
                  </a:cubicBezTo>
                  <a:cubicBezTo>
                    <a:pt x="1" y="5461"/>
                    <a:pt x="126" y="5583"/>
                    <a:pt x="254" y="5583"/>
                  </a:cubicBezTo>
                  <a:cubicBezTo>
                    <a:pt x="273" y="5583"/>
                    <a:pt x="293" y="5580"/>
                    <a:pt x="312" y="5574"/>
                  </a:cubicBezTo>
                  <a:cubicBezTo>
                    <a:pt x="878" y="5149"/>
                    <a:pt x="1398" y="4630"/>
                    <a:pt x="1775" y="4064"/>
                  </a:cubicBezTo>
                  <a:cubicBezTo>
                    <a:pt x="2011" y="3733"/>
                    <a:pt x="2294" y="3450"/>
                    <a:pt x="2577" y="3214"/>
                  </a:cubicBezTo>
                  <a:cubicBezTo>
                    <a:pt x="3002" y="3025"/>
                    <a:pt x="3474" y="2837"/>
                    <a:pt x="3899" y="2695"/>
                  </a:cubicBezTo>
                  <a:cubicBezTo>
                    <a:pt x="4654" y="2365"/>
                    <a:pt x="5268" y="1798"/>
                    <a:pt x="6023" y="1468"/>
                  </a:cubicBezTo>
                  <a:cubicBezTo>
                    <a:pt x="6872" y="1090"/>
                    <a:pt x="7769" y="854"/>
                    <a:pt x="8713" y="760"/>
                  </a:cubicBezTo>
                  <a:cubicBezTo>
                    <a:pt x="8919" y="748"/>
                    <a:pt x="9126" y="742"/>
                    <a:pt x="9332" y="742"/>
                  </a:cubicBezTo>
                  <a:cubicBezTo>
                    <a:pt x="10776" y="742"/>
                    <a:pt x="12205" y="1031"/>
                    <a:pt x="13527" y="1610"/>
                  </a:cubicBezTo>
                  <a:cubicBezTo>
                    <a:pt x="13999" y="1798"/>
                    <a:pt x="14424" y="1987"/>
                    <a:pt x="14848" y="2176"/>
                  </a:cubicBezTo>
                  <a:cubicBezTo>
                    <a:pt x="15273" y="2317"/>
                    <a:pt x="15651" y="2459"/>
                    <a:pt x="16028" y="2601"/>
                  </a:cubicBezTo>
                  <a:cubicBezTo>
                    <a:pt x="16406" y="2884"/>
                    <a:pt x="16736" y="3261"/>
                    <a:pt x="17019" y="3639"/>
                  </a:cubicBezTo>
                  <a:cubicBezTo>
                    <a:pt x="17350" y="4017"/>
                    <a:pt x="17680" y="4394"/>
                    <a:pt x="18010" y="4772"/>
                  </a:cubicBezTo>
                  <a:cubicBezTo>
                    <a:pt x="18076" y="4837"/>
                    <a:pt x="18150" y="4865"/>
                    <a:pt x="18220" y="4865"/>
                  </a:cubicBezTo>
                  <a:cubicBezTo>
                    <a:pt x="18453" y="4865"/>
                    <a:pt x="18653" y="4564"/>
                    <a:pt x="18435" y="4347"/>
                  </a:cubicBezTo>
                  <a:cubicBezTo>
                    <a:pt x="17869" y="3545"/>
                    <a:pt x="17208" y="2837"/>
                    <a:pt x="16500" y="2176"/>
                  </a:cubicBezTo>
                  <a:cubicBezTo>
                    <a:pt x="16075" y="1940"/>
                    <a:pt x="15651" y="1751"/>
                    <a:pt x="15179" y="1610"/>
                  </a:cubicBezTo>
                  <a:cubicBezTo>
                    <a:pt x="14801" y="1421"/>
                    <a:pt x="14376" y="1232"/>
                    <a:pt x="13952" y="1043"/>
                  </a:cubicBezTo>
                  <a:cubicBezTo>
                    <a:pt x="12403" y="335"/>
                    <a:pt x="10729" y="0"/>
                    <a:pt x="9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9" name="Google Shape;10029;p75"/>
            <p:cNvSpPr/>
            <p:nvPr/>
          </p:nvSpPr>
          <p:spPr>
            <a:xfrm>
              <a:off x="3348973" y="1992630"/>
              <a:ext cx="59184" cy="34479"/>
            </a:xfrm>
            <a:custGeom>
              <a:avLst/>
              <a:gdLst/>
              <a:ahLst/>
              <a:cxnLst/>
              <a:rect l="l" t="t" r="r" b="b"/>
              <a:pathLst>
                <a:path w="4154" h="2420" extrusionOk="0">
                  <a:moveTo>
                    <a:pt x="142" y="1"/>
                  </a:moveTo>
                  <a:cubicBezTo>
                    <a:pt x="95" y="1"/>
                    <a:pt x="1" y="48"/>
                    <a:pt x="1" y="142"/>
                  </a:cubicBezTo>
                  <a:cubicBezTo>
                    <a:pt x="189" y="426"/>
                    <a:pt x="425" y="709"/>
                    <a:pt x="709" y="898"/>
                  </a:cubicBezTo>
                  <a:cubicBezTo>
                    <a:pt x="992" y="1134"/>
                    <a:pt x="1322" y="1322"/>
                    <a:pt x="1652" y="1511"/>
                  </a:cubicBezTo>
                  <a:cubicBezTo>
                    <a:pt x="2266" y="1936"/>
                    <a:pt x="2974" y="2219"/>
                    <a:pt x="3682" y="2408"/>
                  </a:cubicBezTo>
                  <a:cubicBezTo>
                    <a:pt x="3714" y="2416"/>
                    <a:pt x="3747" y="2420"/>
                    <a:pt x="3778" y="2420"/>
                  </a:cubicBezTo>
                  <a:cubicBezTo>
                    <a:pt x="3931" y="2420"/>
                    <a:pt x="4068" y="2328"/>
                    <a:pt x="4107" y="2172"/>
                  </a:cubicBezTo>
                  <a:cubicBezTo>
                    <a:pt x="4154" y="1983"/>
                    <a:pt x="4059" y="1794"/>
                    <a:pt x="3871" y="1747"/>
                  </a:cubicBezTo>
                  <a:cubicBezTo>
                    <a:pt x="3210" y="1511"/>
                    <a:pt x="2596" y="1275"/>
                    <a:pt x="1983" y="945"/>
                  </a:cubicBezTo>
                  <a:cubicBezTo>
                    <a:pt x="1652" y="803"/>
                    <a:pt x="1369" y="614"/>
                    <a:pt x="1086" y="473"/>
                  </a:cubicBezTo>
                  <a:cubicBezTo>
                    <a:pt x="803" y="237"/>
                    <a:pt x="473" y="95"/>
                    <a:pt x="1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0" name="Google Shape;10030;p75"/>
            <p:cNvSpPr/>
            <p:nvPr/>
          </p:nvSpPr>
          <p:spPr>
            <a:xfrm>
              <a:off x="3580509" y="1990892"/>
              <a:ext cx="53214" cy="27369"/>
            </a:xfrm>
            <a:custGeom>
              <a:avLst/>
              <a:gdLst/>
              <a:ahLst/>
              <a:cxnLst/>
              <a:rect l="l" t="t" r="r" b="b"/>
              <a:pathLst>
                <a:path w="3735" h="1921" extrusionOk="0">
                  <a:moveTo>
                    <a:pt x="3399" y="0"/>
                  </a:moveTo>
                  <a:cubicBezTo>
                    <a:pt x="3365" y="0"/>
                    <a:pt x="3328" y="9"/>
                    <a:pt x="3289" y="28"/>
                  </a:cubicBezTo>
                  <a:cubicBezTo>
                    <a:pt x="3005" y="170"/>
                    <a:pt x="2722" y="312"/>
                    <a:pt x="2486" y="500"/>
                  </a:cubicBezTo>
                  <a:cubicBezTo>
                    <a:pt x="2250" y="642"/>
                    <a:pt x="2014" y="736"/>
                    <a:pt x="1778" y="878"/>
                  </a:cubicBezTo>
                  <a:cubicBezTo>
                    <a:pt x="1259" y="1161"/>
                    <a:pt x="740" y="1397"/>
                    <a:pt x="221" y="1586"/>
                  </a:cubicBezTo>
                  <a:cubicBezTo>
                    <a:pt x="1" y="1630"/>
                    <a:pt x="68" y="1921"/>
                    <a:pt x="270" y="1921"/>
                  </a:cubicBezTo>
                  <a:cubicBezTo>
                    <a:pt x="285" y="1921"/>
                    <a:pt x="300" y="1919"/>
                    <a:pt x="315" y="1916"/>
                  </a:cubicBezTo>
                  <a:cubicBezTo>
                    <a:pt x="882" y="1775"/>
                    <a:pt x="1448" y="1633"/>
                    <a:pt x="2014" y="1397"/>
                  </a:cubicBezTo>
                  <a:cubicBezTo>
                    <a:pt x="2298" y="1303"/>
                    <a:pt x="2534" y="1161"/>
                    <a:pt x="2817" y="1020"/>
                  </a:cubicBezTo>
                  <a:cubicBezTo>
                    <a:pt x="3100" y="878"/>
                    <a:pt x="3336" y="736"/>
                    <a:pt x="3572" y="548"/>
                  </a:cubicBezTo>
                  <a:cubicBezTo>
                    <a:pt x="3735" y="344"/>
                    <a:pt x="3617" y="0"/>
                    <a:pt x="3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1" name="Google Shape;10031;p75"/>
            <p:cNvSpPr/>
            <p:nvPr/>
          </p:nvSpPr>
          <p:spPr>
            <a:xfrm>
              <a:off x="3425625" y="1954974"/>
              <a:ext cx="14817" cy="26415"/>
            </a:xfrm>
            <a:custGeom>
              <a:avLst/>
              <a:gdLst/>
              <a:ahLst/>
              <a:cxnLst/>
              <a:rect l="l" t="t" r="r" b="b"/>
              <a:pathLst>
                <a:path w="1040" h="1854" extrusionOk="0">
                  <a:moveTo>
                    <a:pt x="426" y="1"/>
                  </a:moveTo>
                  <a:cubicBezTo>
                    <a:pt x="331" y="48"/>
                    <a:pt x="190" y="95"/>
                    <a:pt x="142" y="190"/>
                  </a:cubicBezTo>
                  <a:cubicBezTo>
                    <a:pt x="95" y="237"/>
                    <a:pt x="48" y="284"/>
                    <a:pt x="48" y="378"/>
                  </a:cubicBezTo>
                  <a:cubicBezTo>
                    <a:pt x="1" y="426"/>
                    <a:pt x="1" y="520"/>
                    <a:pt x="48" y="614"/>
                  </a:cubicBezTo>
                  <a:cubicBezTo>
                    <a:pt x="48" y="756"/>
                    <a:pt x="95" y="945"/>
                    <a:pt x="142" y="1086"/>
                  </a:cubicBezTo>
                  <a:cubicBezTo>
                    <a:pt x="142" y="1228"/>
                    <a:pt x="142" y="1228"/>
                    <a:pt x="142" y="1322"/>
                  </a:cubicBezTo>
                  <a:lnTo>
                    <a:pt x="142" y="1417"/>
                  </a:lnTo>
                  <a:cubicBezTo>
                    <a:pt x="182" y="1536"/>
                    <a:pt x="256" y="1656"/>
                    <a:pt x="334" y="1718"/>
                  </a:cubicBezTo>
                  <a:lnTo>
                    <a:pt x="334" y="1718"/>
                  </a:lnTo>
                  <a:cubicBezTo>
                    <a:pt x="406" y="1800"/>
                    <a:pt x="494" y="1854"/>
                    <a:pt x="587" y="1854"/>
                  </a:cubicBezTo>
                  <a:cubicBezTo>
                    <a:pt x="611" y="1854"/>
                    <a:pt x="637" y="1850"/>
                    <a:pt x="662" y="1842"/>
                  </a:cubicBezTo>
                  <a:cubicBezTo>
                    <a:pt x="803" y="1842"/>
                    <a:pt x="945" y="1747"/>
                    <a:pt x="1039" y="1606"/>
                  </a:cubicBezTo>
                  <a:lnTo>
                    <a:pt x="1039" y="1511"/>
                  </a:lnTo>
                  <a:lnTo>
                    <a:pt x="970" y="1604"/>
                  </a:lnTo>
                  <a:lnTo>
                    <a:pt x="970" y="1604"/>
                  </a:lnTo>
                  <a:cubicBezTo>
                    <a:pt x="1016" y="1521"/>
                    <a:pt x="1039" y="1422"/>
                    <a:pt x="1039" y="1322"/>
                  </a:cubicBezTo>
                  <a:lnTo>
                    <a:pt x="1039" y="1228"/>
                  </a:lnTo>
                  <a:lnTo>
                    <a:pt x="1039" y="992"/>
                  </a:lnTo>
                  <a:cubicBezTo>
                    <a:pt x="1039" y="898"/>
                    <a:pt x="1039" y="662"/>
                    <a:pt x="992" y="520"/>
                  </a:cubicBezTo>
                  <a:cubicBezTo>
                    <a:pt x="992" y="426"/>
                    <a:pt x="992" y="331"/>
                    <a:pt x="945" y="284"/>
                  </a:cubicBezTo>
                  <a:lnTo>
                    <a:pt x="850" y="142"/>
                  </a:lnTo>
                  <a:cubicBezTo>
                    <a:pt x="756" y="48"/>
                    <a:pt x="567" y="1"/>
                    <a:pt x="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2" name="Google Shape;10032;p75"/>
            <p:cNvSpPr/>
            <p:nvPr/>
          </p:nvSpPr>
          <p:spPr>
            <a:xfrm>
              <a:off x="3400891" y="1923857"/>
              <a:ext cx="49909" cy="23551"/>
            </a:xfrm>
            <a:custGeom>
              <a:avLst/>
              <a:gdLst/>
              <a:ahLst/>
              <a:cxnLst/>
              <a:rect l="l" t="t" r="r" b="b"/>
              <a:pathLst>
                <a:path w="3503" h="1653" extrusionOk="0">
                  <a:moveTo>
                    <a:pt x="2521" y="1"/>
                  </a:moveTo>
                  <a:cubicBezTo>
                    <a:pt x="1585" y="1"/>
                    <a:pt x="688" y="459"/>
                    <a:pt x="179" y="1241"/>
                  </a:cubicBezTo>
                  <a:cubicBezTo>
                    <a:pt x="1" y="1420"/>
                    <a:pt x="228" y="1653"/>
                    <a:pt x="410" y="1653"/>
                  </a:cubicBezTo>
                  <a:cubicBezTo>
                    <a:pt x="469" y="1653"/>
                    <a:pt x="523" y="1629"/>
                    <a:pt x="557" y="1571"/>
                  </a:cubicBezTo>
                  <a:cubicBezTo>
                    <a:pt x="840" y="1194"/>
                    <a:pt x="1218" y="958"/>
                    <a:pt x="1643" y="816"/>
                  </a:cubicBezTo>
                  <a:cubicBezTo>
                    <a:pt x="1737" y="769"/>
                    <a:pt x="1831" y="722"/>
                    <a:pt x="1973" y="722"/>
                  </a:cubicBezTo>
                  <a:lnTo>
                    <a:pt x="2728" y="722"/>
                  </a:lnTo>
                  <a:lnTo>
                    <a:pt x="2917" y="769"/>
                  </a:lnTo>
                  <a:cubicBezTo>
                    <a:pt x="2945" y="775"/>
                    <a:pt x="2972" y="778"/>
                    <a:pt x="2998" y="778"/>
                  </a:cubicBezTo>
                  <a:cubicBezTo>
                    <a:pt x="3364" y="778"/>
                    <a:pt x="3502" y="193"/>
                    <a:pt x="3106" y="61"/>
                  </a:cubicBezTo>
                  <a:cubicBezTo>
                    <a:pt x="2911" y="21"/>
                    <a:pt x="2716" y="1"/>
                    <a:pt x="25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3" name="Google Shape;10033;p75"/>
            <p:cNvSpPr/>
            <p:nvPr/>
          </p:nvSpPr>
          <p:spPr>
            <a:xfrm>
              <a:off x="3539946" y="1952452"/>
              <a:ext cx="12110" cy="26073"/>
            </a:xfrm>
            <a:custGeom>
              <a:avLst/>
              <a:gdLst/>
              <a:ahLst/>
              <a:cxnLst/>
              <a:rect l="l" t="t" r="r" b="b"/>
              <a:pathLst>
                <a:path w="850" h="1830" extrusionOk="0">
                  <a:moveTo>
                    <a:pt x="425" y="1"/>
                  </a:moveTo>
                  <a:cubicBezTo>
                    <a:pt x="213" y="1"/>
                    <a:pt x="0" y="154"/>
                    <a:pt x="0" y="461"/>
                  </a:cubicBezTo>
                  <a:lnTo>
                    <a:pt x="0" y="980"/>
                  </a:lnTo>
                  <a:lnTo>
                    <a:pt x="0" y="1216"/>
                  </a:lnTo>
                  <a:lnTo>
                    <a:pt x="0" y="1358"/>
                  </a:lnTo>
                  <a:cubicBezTo>
                    <a:pt x="0" y="1405"/>
                    <a:pt x="0" y="1499"/>
                    <a:pt x="47" y="1547"/>
                  </a:cubicBezTo>
                  <a:cubicBezTo>
                    <a:pt x="47" y="1641"/>
                    <a:pt x="95" y="1688"/>
                    <a:pt x="189" y="1735"/>
                  </a:cubicBezTo>
                  <a:cubicBezTo>
                    <a:pt x="236" y="1783"/>
                    <a:pt x="331" y="1830"/>
                    <a:pt x="425" y="1830"/>
                  </a:cubicBezTo>
                  <a:cubicBezTo>
                    <a:pt x="472" y="1830"/>
                    <a:pt x="519" y="1830"/>
                    <a:pt x="614" y="1783"/>
                  </a:cubicBezTo>
                  <a:cubicBezTo>
                    <a:pt x="708" y="1735"/>
                    <a:pt x="755" y="1641"/>
                    <a:pt x="803" y="1547"/>
                  </a:cubicBezTo>
                  <a:cubicBezTo>
                    <a:pt x="850" y="1499"/>
                    <a:pt x="850" y="1405"/>
                    <a:pt x="850" y="1358"/>
                  </a:cubicBezTo>
                  <a:lnTo>
                    <a:pt x="850" y="980"/>
                  </a:lnTo>
                  <a:lnTo>
                    <a:pt x="850" y="461"/>
                  </a:lnTo>
                  <a:cubicBezTo>
                    <a:pt x="850" y="154"/>
                    <a:pt x="637" y="1"/>
                    <a:pt x="4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4" name="Google Shape;10034;p75"/>
            <p:cNvSpPr/>
            <p:nvPr/>
          </p:nvSpPr>
          <p:spPr>
            <a:xfrm>
              <a:off x="3530529" y="1919697"/>
              <a:ext cx="48427" cy="20502"/>
            </a:xfrm>
            <a:custGeom>
              <a:avLst/>
              <a:gdLst/>
              <a:ahLst/>
              <a:cxnLst/>
              <a:rect l="l" t="t" r="r" b="b"/>
              <a:pathLst>
                <a:path w="3399" h="1439" extrusionOk="0">
                  <a:moveTo>
                    <a:pt x="1147" y="1"/>
                  </a:moveTo>
                  <a:cubicBezTo>
                    <a:pt x="795" y="1"/>
                    <a:pt x="444" y="74"/>
                    <a:pt x="142" y="211"/>
                  </a:cubicBezTo>
                  <a:cubicBezTo>
                    <a:pt x="0" y="306"/>
                    <a:pt x="48" y="542"/>
                    <a:pt x="236" y="589"/>
                  </a:cubicBezTo>
                  <a:lnTo>
                    <a:pt x="992" y="589"/>
                  </a:lnTo>
                  <a:cubicBezTo>
                    <a:pt x="1275" y="589"/>
                    <a:pt x="1511" y="636"/>
                    <a:pt x="1747" y="731"/>
                  </a:cubicBezTo>
                  <a:cubicBezTo>
                    <a:pt x="2077" y="825"/>
                    <a:pt x="2407" y="1014"/>
                    <a:pt x="2691" y="1250"/>
                  </a:cubicBezTo>
                  <a:cubicBezTo>
                    <a:pt x="2738" y="1297"/>
                    <a:pt x="2785" y="1344"/>
                    <a:pt x="2879" y="1391"/>
                  </a:cubicBezTo>
                  <a:cubicBezTo>
                    <a:pt x="2927" y="1439"/>
                    <a:pt x="3021" y="1439"/>
                    <a:pt x="3115" y="1439"/>
                  </a:cubicBezTo>
                  <a:cubicBezTo>
                    <a:pt x="3304" y="1439"/>
                    <a:pt x="3399" y="1250"/>
                    <a:pt x="3399" y="1108"/>
                  </a:cubicBezTo>
                  <a:cubicBezTo>
                    <a:pt x="3351" y="967"/>
                    <a:pt x="3257" y="825"/>
                    <a:pt x="3115" y="731"/>
                  </a:cubicBezTo>
                  <a:cubicBezTo>
                    <a:pt x="2738" y="447"/>
                    <a:pt x="2360" y="211"/>
                    <a:pt x="1888" y="117"/>
                  </a:cubicBezTo>
                  <a:cubicBezTo>
                    <a:pt x="1652" y="38"/>
                    <a:pt x="1399" y="1"/>
                    <a:pt x="1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5" name="Google Shape;10035;p75"/>
            <p:cNvSpPr/>
            <p:nvPr/>
          </p:nvSpPr>
          <p:spPr>
            <a:xfrm>
              <a:off x="3066553" y="2518051"/>
              <a:ext cx="26899" cy="161310"/>
            </a:xfrm>
            <a:custGeom>
              <a:avLst/>
              <a:gdLst/>
              <a:ahLst/>
              <a:cxnLst/>
              <a:rect l="l" t="t" r="r" b="b"/>
              <a:pathLst>
                <a:path w="1888" h="11322" extrusionOk="0">
                  <a:moveTo>
                    <a:pt x="1705" y="0"/>
                  </a:moveTo>
                  <a:cubicBezTo>
                    <a:pt x="1620" y="0"/>
                    <a:pt x="1533" y="59"/>
                    <a:pt x="1510" y="172"/>
                  </a:cubicBezTo>
                  <a:cubicBezTo>
                    <a:pt x="944" y="1918"/>
                    <a:pt x="567" y="3711"/>
                    <a:pt x="472" y="5552"/>
                  </a:cubicBezTo>
                  <a:cubicBezTo>
                    <a:pt x="378" y="6449"/>
                    <a:pt x="283" y="7345"/>
                    <a:pt x="236" y="8242"/>
                  </a:cubicBezTo>
                  <a:cubicBezTo>
                    <a:pt x="189" y="9186"/>
                    <a:pt x="0" y="10224"/>
                    <a:pt x="283" y="11074"/>
                  </a:cubicBezTo>
                  <a:cubicBezTo>
                    <a:pt x="331" y="11239"/>
                    <a:pt x="484" y="11322"/>
                    <a:pt x="637" y="11322"/>
                  </a:cubicBezTo>
                  <a:cubicBezTo>
                    <a:pt x="791" y="11322"/>
                    <a:pt x="944" y="11239"/>
                    <a:pt x="991" y="11074"/>
                  </a:cubicBezTo>
                  <a:cubicBezTo>
                    <a:pt x="1227" y="10272"/>
                    <a:pt x="1086" y="9280"/>
                    <a:pt x="1133" y="8478"/>
                  </a:cubicBezTo>
                  <a:cubicBezTo>
                    <a:pt x="1180" y="7534"/>
                    <a:pt x="1227" y="6590"/>
                    <a:pt x="1322" y="5646"/>
                  </a:cubicBezTo>
                  <a:cubicBezTo>
                    <a:pt x="1463" y="3853"/>
                    <a:pt x="1794" y="2012"/>
                    <a:pt x="1888" y="219"/>
                  </a:cubicBezTo>
                  <a:cubicBezTo>
                    <a:pt x="1888" y="71"/>
                    <a:pt x="1798" y="0"/>
                    <a:pt x="17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6" name="Google Shape;10036;p75"/>
            <p:cNvSpPr/>
            <p:nvPr/>
          </p:nvSpPr>
          <p:spPr>
            <a:xfrm>
              <a:off x="1310875" y="1710857"/>
              <a:ext cx="895669" cy="2729750"/>
            </a:xfrm>
            <a:custGeom>
              <a:avLst/>
              <a:gdLst/>
              <a:ahLst/>
              <a:cxnLst/>
              <a:rect l="l" t="t" r="r" b="b"/>
              <a:pathLst>
                <a:path w="62865" h="191595" extrusionOk="0">
                  <a:moveTo>
                    <a:pt x="30047" y="0"/>
                  </a:moveTo>
                  <a:cubicBezTo>
                    <a:pt x="27938" y="0"/>
                    <a:pt x="26073" y="1251"/>
                    <a:pt x="24589" y="2693"/>
                  </a:cubicBezTo>
                  <a:cubicBezTo>
                    <a:pt x="20578" y="6657"/>
                    <a:pt x="18879" y="11943"/>
                    <a:pt x="18265" y="17418"/>
                  </a:cubicBezTo>
                  <a:cubicBezTo>
                    <a:pt x="17935" y="20439"/>
                    <a:pt x="17887" y="23554"/>
                    <a:pt x="18123" y="26621"/>
                  </a:cubicBezTo>
                  <a:cubicBezTo>
                    <a:pt x="18312" y="28934"/>
                    <a:pt x="18973" y="31199"/>
                    <a:pt x="20578" y="32898"/>
                  </a:cubicBezTo>
                  <a:lnTo>
                    <a:pt x="16708" y="33040"/>
                  </a:lnTo>
                  <a:cubicBezTo>
                    <a:pt x="12885" y="33182"/>
                    <a:pt x="9062" y="33323"/>
                    <a:pt x="5239" y="33748"/>
                  </a:cubicBezTo>
                  <a:cubicBezTo>
                    <a:pt x="5192" y="33748"/>
                    <a:pt x="5145" y="33748"/>
                    <a:pt x="5097" y="33795"/>
                  </a:cubicBezTo>
                  <a:cubicBezTo>
                    <a:pt x="5074" y="33783"/>
                    <a:pt x="5047" y="33777"/>
                    <a:pt x="5021" y="33777"/>
                  </a:cubicBezTo>
                  <a:cubicBezTo>
                    <a:pt x="4941" y="33777"/>
                    <a:pt x="4861" y="33830"/>
                    <a:pt x="4861" y="33937"/>
                  </a:cubicBezTo>
                  <a:cubicBezTo>
                    <a:pt x="4767" y="36863"/>
                    <a:pt x="4861" y="39789"/>
                    <a:pt x="5097" y="42715"/>
                  </a:cubicBezTo>
                  <a:lnTo>
                    <a:pt x="5333" y="47152"/>
                  </a:lnTo>
                  <a:cubicBezTo>
                    <a:pt x="5381" y="48379"/>
                    <a:pt x="5428" y="49653"/>
                    <a:pt x="5569" y="50927"/>
                  </a:cubicBezTo>
                  <a:cubicBezTo>
                    <a:pt x="5326" y="50836"/>
                    <a:pt x="5062" y="50784"/>
                    <a:pt x="4792" y="50784"/>
                  </a:cubicBezTo>
                  <a:cubicBezTo>
                    <a:pt x="4643" y="50784"/>
                    <a:pt x="4493" y="50799"/>
                    <a:pt x="4342" y="50833"/>
                  </a:cubicBezTo>
                  <a:cubicBezTo>
                    <a:pt x="3965" y="51022"/>
                    <a:pt x="3634" y="51305"/>
                    <a:pt x="3446" y="51682"/>
                  </a:cubicBezTo>
                  <a:cubicBezTo>
                    <a:pt x="2738" y="52626"/>
                    <a:pt x="2030" y="53570"/>
                    <a:pt x="1369" y="54514"/>
                  </a:cubicBezTo>
                  <a:cubicBezTo>
                    <a:pt x="95" y="56308"/>
                    <a:pt x="0" y="58950"/>
                    <a:pt x="425" y="61074"/>
                  </a:cubicBezTo>
                  <a:cubicBezTo>
                    <a:pt x="567" y="61735"/>
                    <a:pt x="755" y="62396"/>
                    <a:pt x="1039" y="63009"/>
                  </a:cubicBezTo>
                  <a:cubicBezTo>
                    <a:pt x="614" y="63812"/>
                    <a:pt x="378" y="64708"/>
                    <a:pt x="378" y="65652"/>
                  </a:cubicBezTo>
                  <a:cubicBezTo>
                    <a:pt x="425" y="66502"/>
                    <a:pt x="897" y="67304"/>
                    <a:pt x="1699" y="67729"/>
                  </a:cubicBezTo>
                  <a:lnTo>
                    <a:pt x="1794" y="67776"/>
                  </a:lnTo>
                  <a:cubicBezTo>
                    <a:pt x="2407" y="68956"/>
                    <a:pt x="3068" y="70136"/>
                    <a:pt x="3776" y="71316"/>
                  </a:cubicBezTo>
                  <a:cubicBezTo>
                    <a:pt x="4625" y="72732"/>
                    <a:pt x="5805" y="73912"/>
                    <a:pt x="7174" y="74761"/>
                  </a:cubicBezTo>
                  <a:cubicBezTo>
                    <a:pt x="8047" y="75273"/>
                    <a:pt x="8998" y="75535"/>
                    <a:pt x="9964" y="75535"/>
                  </a:cubicBezTo>
                  <a:cubicBezTo>
                    <a:pt x="10511" y="75535"/>
                    <a:pt x="11064" y="75451"/>
                    <a:pt x="11610" y="75280"/>
                  </a:cubicBezTo>
                  <a:cubicBezTo>
                    <a:pt x="12649" y="74903"/>
                    <a:pt x="14159" y="73912"/>
                    <a:pt x="14301" y="72685"/>
                  </a:cubicBezTo>
                  <a:lnTo>
                    <a:pt x="14961" y="72685"/>
                  </a:lnTo>
                  <a:cubicBezTo>
                    <a:pt x="14820" y="74242"/>
                    <a:pt x="14537" y="75752"/>
                    <a:pt x="14348" y="77310"/>
                  </a:cubicBezTo>
                  <a:cubicBezTo>
                    <a:pt x="13923" y="80849"/>
                    <a:pt x="13498" y="84436"/>
                    <a:pt x="13215" y="88023"/>
                  </a:cubicBezTo>
                  <a:cubicBezTo>
                    <a:pt x="12224" y="98076"/>
                    <a:pt x="12035" y="108176"/>
                    <a:pt x="12696" y="118229"/>
                  </a:cubicBezTo>
                  <a:cubicBezTo>
                    <a:pt x="12790" y="119361"/>
                    <a:pt x="12649" y="120919"/>
                    <a:pt x="13309" y="121910"/>
                  </a:cubicBezTo>
                  <a:cubicBezTo>
                    <a:pt x="13734" y="122523"/>
                    <a:pt x="14395" y="122995"/>
                    <a:pt x="15150" y="123137"/>
                  </a:cubicBezTo>
                  <a:cubicBezTo>
                    <a:pt x="15575" y="132435"/>
                    <a:pt x="16141" y="141732"/>
                    <a:pt x="16330" y="151077"/>
                  </a:cubicBezTo>
                  <a:cubicBezTo>
                    <a:pt x="16472" y="158770"/>
                    <a:pt x="16566" y="166510"/>
                    <a:pt x="16708" y="174203"/>
                  </a:cubicBezTo>
                  <a:cubicBezTo>
                    <a:pt x="16755" y="177129"/>
                    <a:pt x="16849" y="180008"/>
                    <a:pt x="16991" y="182887"/>
                  </a:cubicBezTo>
                  <a:cubicBezTo>
                    <a:pt x="16991" y="183052"/>
                    <a:pt x="17132" y="183135"/>
                    <a:pt x="17274" y="183135"/>
                  </a:cubicBezTo>
                  <a:cubicBezTo>
                    <a:pt x="17415" y="183135"/>
                    <a:pt x="17557" y="183052"/>
                    <a:pt x="17557" y="182887"/>
                  </a:cubicBezTo>
                  <a:cubicBezTo>
                    <a:pt x="17415" y="180433"/>
                    <a:pt x="17463" y="177931"/>
                    <a:pt x="17415" y="175477"/>
                  </a:cubicBezTo>
                  <a:lnTo>
                    <a:pt x="17368" y="173495"/>
                  </a:lnTo>
                  <a:lnTo>
                    <a:pt x="17651" y="182698"/>
                  </a:lnTo>
                  <a:lnTo>
                    <a:pt x="18123" y="182745"/>
                  </a:lnTo>
                  <a:cubicBezTo>
                    <a:pt x="18690" y="183029"/>
                    <a:pt x="19256" y="183265"/>
                    <a:pt x="19822" y="183453"/>
                  </a:cubicBezTo>
                  <a:lnTo>
                    <a:pt x="18643" y="183312"/>
                  </a:lnTo>
                  <a:cubicBezTo>
                    <a:pt x="18123" y="184964"/>
                    <a:pt x="16896" y="185719"/>
                    <a:pt x="15811" y="187087"/>
                  </a:cubicBezTo>
                  <a:cubicBezTo>
                    <a:pt x="14772" y="188220"/>
                    <a:pt x="14395" y="189825"/>
                    <a:pt x="14725" y="191335"/>
                  </a:cubicBezTo>
                  <a:cubicBezTo>
                    <a:pt x="15224" y="191321"/>
                    <a:pt x="15715" y="191315"/>
                    <a:pt x="16199" y="191315"/>
                  </a:cubicBezTo>
                  <a:cubicBezTo>
                    <a:pt x="19473" y="191315"/>
                    <a:pt x="22470" y="191595"/>
                    <a:pt x="25637" y="191595"/>
                  </a:cubicBezTo>
                  <a:cubicBezTo>
                    <a:pt x="26710" y="191595"/>
                    <a:pt x="27802" y="191563"/>
                    <a:pt x="28931" y="191477"/>
                  </a:cubicBezTo>
                  <a:cubicBezTo>
                    <a:pt x="29356" y="188975"/>
                    <a:pt x="28884" y="186427"/>
                    <a:pt x="27515" y="184256"/>
                  </a:cubicBezTo>
                  <a:lnTo>
                    <a:pt x="27138" y="184209"/>
                  </a:lnTo>
                  <a:cubicBezTo>
                    <a:pt x="27657" y="184161"/>
                    <a:pt x="28223" y="184067"/>
                    <a:pt x="28790" y="183973"/>
                  </a:cubicBezTo>
                  <a:lnTo>
                    <a:pt x="28931" y="183973"/>
                  </a:lnTo>
                  <a:lnTo>
                    <a:pt x="28931" y="183925"/>
                  </a:lnTo>
                  <a:lnTo>
                    <a:pt x="28931" y="183548"/>
                  </a:lnTo>
                  <a:cubicBezTo>
                    <a:pt x="28955" y="183737"/>
                    <a:pt x="29096" y="183831"/>
                    <a:pt x="29238" y="183831"/>
                  </a:cubicBezTo>
                  <a:cubicBezTo>
                    <a:pt x="29380" y="183831"/>
                    <a:pt x="29521" y="183737"/>
                    <a:pt x="29545" y="183548"/>
                  </a:cubicBezTo>
                  <a:cubicBezTo>
                    <a:pt x="29450" y="180858"/>
                    <a:pt x="29498" y="178120"/>
                    <a:pt x="29498" y="175383"/>
                  </a:cubicBezTo>
                  <a:cubicBezTo>
                    <a:pt x="29498" y="171182"/>
                    <a:pt x="29498" y="166982"/>
                    <a:pt x="29450" y="162782"/>
                  </a:cubicBezTo>
                  <a:cubicBezTo>
                    <a:pt x="29450" y="155466"/>
                    <a:pt x="29356" y="148104"/>
                    <a:pt x="29592" y="140788"/>
                  </a:cubicBezTo>
                  <a:cubicBezTo>
                    <a:pt x="29734" y="136777"/>
                    <a:pt x="29262" y="132954"/>
                    <a:pt x="29545" y="128895"/>
                  </a:cubicBezTo>
                  <a:cubicBezTo>
                    <a:pt x="29545" y="128800"/>
                    <a:pt x="29403" y="125497"/>
                    <a:pt x="29450" y="125355"/>
                  </a:cubicBezTo>
                  <a:cubicBezTo>
                    <a:pt x="30064" y="119739"/>
                    <a:pt x="31669" y="106005"/>
                    <a:pt x="31669" y="106005"/>
                  </a:cubicBezTo>
                  <a:cubicBezTo>
                    <a:pt x="31669" y="106005"/>
                    <a:pt x="32046" y="129839"/>
                    <a:pt x="32612" y="140222"/>
                  </a:cubicBezTo>
                  <a:cubicBezTo>
                    <a:pt x="32612" y="140788"/>
                    <a:pt x="32660" y="141307"/>
                    <a:pt x="32660" y="141874"/>
                  </a:cubicBezTo>
                  <a:cubicBezTo>
                    <a:pt x="32896" y="147915"/>
                    <a:pt x="33132" y="153956"/>
                    <a:pt x="33320" y="160044"/>
                  </a:cubicBezTo>
                  <a:cubicBezTo>
                    <a:pt x="33509" y="165236"/>
                    <a:pt x="33745" y="170475"/>
                    <a:pt x="33981" y="175666"/>
                  </a:cubicBezTo>
                  <a:cubicBezTo>
                    <a:pt x="34123" y="178498"/>
                    <a:pt x="34123" y="181424"/>
                    <a:pt x="34548" y="184161"/>
                  </a:cubicBezTo>
                  <a:lnTo>
                    <a:pt x="34642" y="184492"/>
                  </a:lnTo>
                  <a:cubicBezTo>
                    <a:pt x="34662" y="184634"/>
                    <a:pt x="34770" y="184697"/>
                    <a:pt x="34886" y="184697"/>
                  </a:cubicBezTo>
                  <a:cubicBezTo>
                    <a:pt x="35040" y="184697"/>
                    <a:pt x="35208" y="184586"/>
                    <a:pt x="35208" y="184397"/>
                  </a:cubicBezTo>
                  <a:cubicBezTo>
                    <a:pt x="35255" y="184397"/>
                    <a:pt x="35255" y="184445"/>
                    <a:pt x="35303" y="184445"/>
                  </a:cubicBezTo>
                  <a:cubicBezTo>
                    <a:pt x="35539" y="184397"/>
                    <a:pt x="36199" y="184256"/>
                    <a:pt x="37049" y="184020"/>
                  </a:cubicBezTo>
                  <a:lnTo>
                    <a:pt x="38937" y="183973"/>
                  </a:lnTo>
                  <a:lnTo>
                    <a:pt x="36483" y="184256"/>
                  </a:lnTo>
                  <a:cubicBezTo>
                    <a:pt x="35161" y="186427"/>
                    <a:pt x="34642" y="188975"/>
                    <a:pt x="35067" y="191477"/>
                  </a:cubicBezTo>
                  <a:cubicBezTo>
                    <a:pt x="36133" y="191558"/>
                    <a:pt x="37169" y="191589"/>
                    <a:pt x="38187" y="191589"/>
                  </a:cubicBezTo>
                  <a:cubicBezTo>
                    <a:pt x="41460" y="191589"/>
                    <a:pt x="44553" y="191269"/>
                    <a:pt x="47903" y="191269"/>
                  </a:cubicBezTo>
                  <a:cubicBezTo>
                    <a:pt x="48354" y="191269"/>
                    <a:pt x="48811" y="191275"/>
                    <a:pt x="49273" y="191288"/>
                  </a:cubicBezTo>
                  <a:cubicBezTo>
                    <a:pt x="49556" y="189589"/>
                    <a:pt x="49320" y="188881"/>
                    <a:pt x="48234" y="187559"/>
                  </a:cubicBezTo>
                  <a:cubicBezTo>
                    <a:pt x="47196" y="186191"/>
                    <a:pt x="45875" y="184916"/>
                    <a:pt x="45403" y="183265"/>
                  </a:cubicBezTo>
                  <a:lnTo>
                    <a:pt x="44128" y="183406"/>
                  </a:lnTo>
                  <a:cubicBezTo>
                    <a:pt x="45072" y="183076"/>
                    <a:pt x="45969" y="182509"/>
                    <a:pt x="46677" y="181754"/>
                  </a:cubicBezTo>
                  <a:lnTo>
                    <a:pt x="46724" y="181754"/>
                  </a:lnTo>
                  <a:lnTo>
                    <a:pt x="46724" y="182179"/>
                  </a:lnTo>
                  <a:cubicBezTo>
                    <a:pt x="46724" y="182255"/>
                    <a:pt x="46805" y="182304"/>
                    <a:pt x="46881" y="182304"/>
                  </a:cubicBezTo>
                  <a:cubicBezTo>
                    <a:pt x="46946" y="182304"/>
                    <a:pt x="47007" y="182267"/>
                    <a:pt x="47007" y="182179"/>
                  </a:cubicBezTo>
                  <a:cubicBezTo>
                    <a:pt x="47385" y="179159"/>
                    <a:pt x="47526" y="176138"/>
                    <a:pt x="47574" y="173070"/>
                  </a:cubicBezTo>
                  <a:cubicBezTo>
                    <a:pt x="47668" y="168964"/>
                    <a:pt x="47762" y="164905"/>
                    <a:pt x="47857" y="160799"/>
                  </a:cubicBezTo>
                  <a:cubicBezTo>
                    <a:pt x="47951" y="152162"/>
                    <a:pt x="47998" y="143478"/>
                    <a:pt x="47951" y="134794"/>
                  </a:cubicBezTo>
                  <a:cubicBezTo>
                    <a:pt x="47951" y="131963"/>
                    <a:pt x="47951" y="129131"/>
                    <a:pt x="47810" y="126252"/>
                  </a:cubicBezTo>
                  <a:lnTo>
                    <a:pt x="47857" y="123987"/>
                  </a:lnTo>
                  <a:cubicBezTo>
                    <a:pt x="48376" y="123798"/>
                    <a:pt x="48801" y="123467"/>
                    <a:pt x="49178" y="123043"/>
                  </a:cubicBezTo>
                  <a:cubicBezTo>
                    <a:pt x="50028" y="121721"/>
                    <a:pt x="50452" y="120164"/>
                    <a:pt x="50358" y="118606"/>
                  </a:cubicBezTo>
                  <a:cubicBezTo>
                    <a:pt x="50358" y="117662"/>
                    <a:pt x="50358" y="116718"/>
                    <a:pt x="50311" y="115774"/>
                  </a:cubicBezTo>
                  <a:lnTo>
                    <a:pt x="50311" y="110819"/>
                  </a:lnTo>
                  <a:cubicBezTo>
                    <a:pt x="50311" y="107893"/>
                    <a:pt x="50264" y="105014"/>
                    <a:pt x="50122" y="102135"/>
                  </a:cubicBezTo>
                  <a:cubicBezTo>
                    <a:pt x="49745" y="94631"/>
                    <a:pt x="49178" y="87126"/>
                    <a:pt x="48517" y="79622"/>
                  </a:cubicBezTo>
                  <a:cubicBezTo>
                    <a:pt x="48234" y="76743"/>
                    <a:pt x="48093" y="73912"/>
                    <a:pt x="47904" y="71033"/>
                  </a:cubicBezTo>
                  <a:lnTo>
                    <a:pt x="48612" y="70985"/>
                  </a:lnTo>
                  <a:cubicBezTo>
                    <a:pt x="48801" y="72496"/>
                    <a:pt x="50452" y="73770"/>
                    <a:pt x="51727" y="74289"/>
                  </a:cubicBezTo>
                  <a:cubicBezTo>
                    <a:pt x="52448" y="74640"/>
                    <a:pt x="53225" y="74814"/>
                    <a:pt x="53996" y="74814"/>
                  </a:cubicBezTo>
                  <a:cubicBezTo>
                    <a:pt x="55092" y="74814"/>
                    <a:pt x="56173" y="74463"/>
                    <a:pt x="57060" y="73770"/>
                  </a:cubicBezTo>
                  <a:cubicBezTo>
                    <a:pt x="58429" y="72685"/>
                    <a:pt x="59325" y="71033"/>
                    <a:pt x="60080" y="69570"/>
                  </a:cubicBezTo>
                  <a:cubicBezTo>
                    <a:pt x="61260" y="67304"/>
                    <a:pt x="62157" y="64992"/>
                    <a:pt x="62771" y="62537"/>
                  </a:cubicBezTo>
                  <a:cubicBezTo>
                    <a:pt x="62771" y="62490"/>
                    <a:pt x="62771" y="62443"/>
                    <a:pt x="62723" y="62396"/>
                  </a:cubicBezTo>
                  <a:cubicBezTo>
                    <a:pt x="62818" y="62160"/>
                    <a:pt x="62865" y="61877"/>
                    <a:pt x="62865" y="61641"/>
                  </a:cubicBezTo>
                  <a:cubicBezTo>
                    <a:pt x="62865" y="61216"/>
                    <a:pt x="62818" y="60838"/>
                    <a:pt x="62771" y="60461"/>
                  </a:cubicBezTo>
                  <a:cubicBezTo>
                    <a:pt x="62723" y="60036"/>
                    <a:pt x="62582" y="59611"/>
                    <a:pt x="62346" y="59281"/>
                  </a:cubicBezTo>
                  <a:cubicBezTo>
                    <a:pt x="62346" y="59234"/>
                    <a:pt x="62299" y="59234"/>
                    <a:pt x="62299" y="59234"/>
                  </a:cubicBezTo>
                  <a:cubicBezTo>
                    <a:pt x="62487" y="58054"/>
                    <a:pt x="62487" y="56874"/>
                    <a:pt x="62582" y="55647"/>
                  </a:cubicBezTo>
                  <a:cubicBezTo>
                    <a:pt x="62723" y="54372"/>
                    <a:pt x="62723" y="53098"/>
                    <a:pt x="62582" y="51871"/>
                  </a:cubicBezTo>
                  <a:cubicBezTo>
                    <a:pt x="62393" y="50738"/>
                    <a:pt x="61827" y="50125"/>
                    <a:pt x="61072" y="49323"/>
                  </a:cubicBezTo>
                  <a:cubicBezTo>
                    <a:pt x="60364" y="48473"/>
                    <a:pt x="59420" y="47765"/>
                    <a:pt x="58381" y="47387"/>
                  </a:cubicBezTo>
                  <a:cubicBezTo>
                    <a:pt x="58476" y="46160"/>
                    <a:pt x="58523" y="44980"/>
                    <a:pt x="58476" y="43801"/>
                  </a:cubicBezTo>
                  <a:lnTo>
                    <a:pt x="58476" y="39695"/>
                  </a:lnTo>
                  <a:cubicBezTo>
                    <a:pt x="58476" y="38326"/>
                    <a:pt x="58381" y="36957"/>
                    <a:pt x="58287" y="35588"/>
                  </a:cubicBezTo>
                  <a:cubicBezTo>
                    <a:pt x="58193" y="34220"/>
                    <a:pt x="58240" y="32710"/>
                    <a:pt x="57768" y="31482"/>
                  </a:cubicBezTo>
                  <a:cubicBezTo>
                    <a:pt x="57721" y="31388"/>
                    <a:pt x="57673" y="31388"/>
                    <a:pt x="57579" y="31388"/>
                  </a:cubicBezTo>
                  <a:cubicBezTo>
                    <a:pt x="57532" y="31341"/>
                    <a:pt x="57485" y="31341"/>
                    <a:pt x="57390" y="31294"/>
                  </a:cubicBezTo>
                  <a:cubicBezTo>
                    <a:pt x="56966" y="31282"/>
                    <a:pt x="56538" y="31276"/>
                    <a:pt x="56109" y="31276"/>
                  </a:cubicBezTo>
                  <a:cubicBezTo>
                    <a:pt x="54821" y="31276"/>
                    <a:pt x="53520" y="31329"/>
                    <a:pt x="52246" y="31435"/>
                  </a:cubicBezTo>
                  <a:lnTo>
                    <a:pt x="47196" y="31671"/>
                  </a:lnTo>
                  <a:lnTo>
                    <a:pt x="45780" y="31718"/>
                  </a:lnTo>
                  <a:cubicBezTo>
                    <a:pt x="46346" y="28745"/>
                    <a:pt x="46582" y="25677"/>
                    <a:pt x="46488" y="22657"/>
                  </a:cubicBezTo>
                  <a:cubicBezTo>
                    <a:pt x="46441" y="19589"/>
                    <a:pt x="46110" y="16569"/>
                    <a:pt x="45591" y="13548"/>
                  </a:cubicBezTo>
                  <a:cubicBezTo>
                    <a:pt x="45355" y="12085"/>
                    <a:pt x="45025" y="10622"/>
                    <a:pt x="44553" y="9206"/>
                  </a:cubicBezTo>
                  <a:cubicBezTo>
                    <a:pt x="44175" y="8120"/>
                    <a:pt x="43704" y="7035"/>
                    <a:pt x="43043" y="6091"/>
                  </a:cubicBezTo>
                  <a:cubicBezTo>
                    <a:pt x="42600" y="5326"/>
                    <a:pt x="41779" y="4870"/>
                    <a:pt x="40932" y="4870"/>
                  </a:cubicBezTo>
                  <a:cubicBezTo>
                    <a:pt x="40786" y="4870"/>
                    <a:pt x="40640" y="4883"/>
                    <a:pt x="40494" y="4911"/>
                  </a:cubicBezTo>
                  <a:cubicBezTo>
                    <a:pt x="40294" y="4933"/>
                    <a:pt x="40146" y="4977"/>
                    <a:pt x="40017" y="4977"/>
                  </a:cubicBezTo>
                  <a:cubicBezTo>
                    <a:pt x="39871" y="4977"/>
                    <a:pt x="39747" y="4922"/>
                    <a:pt x="39597" y="4722"/>
                  </a:cubicBezTo>
                  <a:cubicBezTo>
                    <a:pt x="39503" y="4534"/>
                    <a:pt x="39409" y="4345"/>
                    <a:pt x="39361" y="4109"/>
                  </a:cubicBezTo>
                  <a:cubicBezTo>
                    <a:pt x="39078" y="3590"/>
                    <a:pt x="38654" y="3118"/>
                    <a:pt x="38182" y="2740"/>
                  </a:cubicBezTo>
                  <a:cubicBezTo>
                    <a:pt x="37190" y="1985"/>
                    <a:pt x="35963" y="1702"/>
                    <a:pt x="34783" y="1324"/>
                  </a:cubicBezTo>
                  <a:cubicBezTo>
                    <a:pt x="33509" y="758"/>
                    <a:pt x="32141" y="333"/>
                    <a:pt x="30772" y="50"/>
                  </a:cubicBezTo>
                  <a:cubicBezTo>
                    <a:pt x="30527" y="16"/>
                    <a:pt x="30285" y="0"/>
                    <a:pt x="300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7" name="Google Shape;10037;p75"/>
            <p:cNvSpPr/>
            <p:nvPr/>
          </p:nvSpPr>
          <p:spPr>
            <a:xfrm>
              <a:off x="1571091" y="1713906"/>
              <a:ext cx="405498" cy="471735"/>
            </a:xfrm>
            <a:custGeom>
              <a:avLst/>
              <a:gdLst/>
              <a:ahLst/>
              <a:cxnLst/>
              <a:rect l="l" t="t" r="r" b="b"/>
              <a:pathLst>
                <a:path w="28461" h="33110" extrusionOk="0">
                  <a:moveTo>
                    <a:pt x="11751" y="1"/>
                  </a:moveTo>
                  <a:cubicBezTo>
                    <a:pt x="10527" y="1"/>
                    <a:pt x="9392" y="552"/>
                    <a:pt x="7316" y="2007"/>
                  </a:cubicBezTo>
                  <a:cubicBezTo>
                    <a:pt x="3257" y="4886"/>
                    <a:pt x="2030" y="9322"/>
                    <a:pt x="1134" y="13051"/>
                  </a:cubicBezTo>
                  <a:cubicBezTo>
                    <a:pt x="237" y="16826"/>
                    <a:pt x="567" y="23056"/>
                    <a:pt x="331" y="25747"/>
                  </a:cubicBezTo>
                  <a:cubicBezTo>
                    <a:pt x="1" y="28484"/>
                    <a:pt x="1039" y="31221"/>
                    <a:pt x="3069" y="33109"/>
                  </a:cubicBezTo>
                  <a:lnTo>
                    <a:pt x="8685" y="33062"/>
                  </a:lnTo>
                  <a:lnTo>
                    <a:pt x="9063" y="30277"/>
                  </a:lnTo>
                  <a:lnTo>
                    <a:pt x="6231" y="27540"/>
                  </a:lnTo>
                  <a:lnTo>
                    <a:pt x="4957" y="24047"/>
                  </a:lnTo>
                  <a:cubicBezTo>
                    <a:pt x="4957" y="24047"/>
                    <a:pt x="4850" y="24057"/>
                    <a:pt x="4680" y="24057"/>
                  </a:cubicBezTo>
                  <a:cubicBezTo>
                    <a:pt x="4015" y="24057"/>
                    <a:pt x="2369" y="23908"/>
                    <a:pt x="2219" y="22443"/>
                  </a:cubicBezTo>
                  <a:cubicBezTo>
                    <a:pt x="1983" y="20602"/>
                    <a:pt x="5004" y="20838"/>
                    <a:pt x="4957" y="20602"/>
                  </a:cubicBezTo>
                  <a:cubicBezTo>
                    <a:pt x="4862" y="20366"/>
                    <a:pt x="4485" y="16543"/>
                    <a:pt x="4485" y="16543"/>
                  </a:cubicBezTo>
                  <a:cubicBezTo>
                    <a:pt x="4485" y="16543"/>
                    <a:pt x="6420" y="14419"/>
                    <a:pt x="6608" y="12201"/>
                  </a:cubicBezTo>
                  <a:cubicBezTo>
                    <a:pt x="7637" y="12388"/>
                    <a:pt x="8683" y="12472"/>
                    <a:pt x="9714" y="12472"/>
                  </a:cubicBezTo>
                  <a:cubicBezTo>
                    <a:pt x="13884" y="12472"/>
                    <a:pt x="17809" y="11109"/>
                    <a:pt x="19398" y="9747"/>
                  </a:cubicBezTo>
                  <a:cubicBezTo>
                    <a:pt x="19965" y="11541"/>
                    <a:pt x="21617" y="12720"/>
                    <a:pt x="22797" y="14844"/>
                  </a:cubicBezTo>
                  <a:cubicBezTo>
                    <a:pt x="23976" y="16968"/>
                    <a:pt x="23976" y="17865"/>
                    <a:pt x="23976" y="17865"/>
                  </a:cubicBezTo>
                  <a:lnTo>
                    <a:pt x="23646" y="20555"/>
                  </a:lnTo>
                  <a:cubicBezTo>
                    <a:pt x="23646" y="20555"/>
                    <a:pt x="26195" y="21027"/>
                    <a:pt x="25864" y="22679"/>
                  </a:cubicBezTo>
                  <a:cubicBezTo>
                    <a:pt x="25655" y="23865"/>
                    <a:pt x="24517" y="24020"/>
                    <a:pt x="23938" y="24020"/>
                  </a:cubicBezTo>
                  <a:cubicBezTo>
                    <a:pt x="23734" y="24020"/>
                    <a:pt x="23599" y="24000"/>
                    <a:pt x="23599" y="24000"/>
                  </a:cubicBezTo>
                  <a:cubicBezTo>
                    <a:pt x="23599" y="24000"/>
                    <a:pt x="23080" y="27257"/>
                    <a:pt x="21239" y="28861"/>
                  </a:cubicBezTo>
                  <a:cubicBezTo>
                    <a:pt x="20437" y="29617"/>
                    <a:pt x="19634" y="30277"/>
                    <a:pt x="18738" y="30844"/>
                  </a:cubicBezTo>
                  <a:lnTo>
                    <a:pt x="18785" y="32496"/>
                  </a:lnTo>
                  <a:lnTo>
                    <a:pt x="27375" y="31929"/>
                  </a:lnTo>
                  <a:cubicBezTo>
                    <a:pt x="27375" y="31929"/>
                    <a:pt x="28460" y="22443"/>
                    <a:pt x="27658" y="17204"/>
                  </a:cubicBezTo>
                  <a:cubicBezTo>
                    <a:pt x="26855" y="11965"/>
                    <a:pt x="26336" y="8048"/>
                    <a:pt x="25062" y="6585"/>
                  </a:cubicBezTo>
                  <a:cubicBezTo>
                    <a:pt x="23788" y="5122"/>
                    <a:pt x="21286" y="5028"/>
                    <a:pt x="21286" y="5028"/>
                  </a:cubicBezTo>
                  <a:cubicBezTo>
                    <a:pt x="21286" y="5028"/>
                    <a:pt x="21286" y="2762"/>
                    <a:pt x="16567" y="1252"/>
                  </a:cubicBezTo>
                  <a:cubicBezTo>
                    <a:pt x="14233" y="528"/>
                    <a:pt x="12949" y="1"/>
                    <a:pt x="11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8" name="Google Shape;10038;p75"/>
            <p:cNvSpPr/>
            <p:nvPr/>
          </p:nvSpPr>
          <p:spPr>
            <a:xfrm>
              <a:off x="1659852" y="2022835"/>
              <a:ext cx="237378" cy="141634"/>
            </a:xfrm>
            <a:custGeom>
              <a:avLst/>
              <a:gdLst/>
              <a:ahLst/>
              <a:cxnLst/>
              <a:rect l="l" t="t" r="r" b="b"/>
              <a:pathLst>
                <a:path w="16661" h="9941" extrusionOk="0">
                  <a:moveTo>
                    <a:pt x="9844" y="0"/>
                  </a:moveTo>
                  <a:cubicBezTo>
                    <a:pt x="9348" y="0"/>
                    <a:pt x="8847" y="30"/>
                    <a:pt x="8354" y="99"/>
                  </a:cubicBezTo>
                  <a:cubicBezTo>
                    <a:pt x="5004" y="571"/>
                    <a:pt x="1" y="1421"/>
                    <a:pt x="1" y="1421"/>
                  </a:cubicBezTo>
                  <a:lnTo>
                    <a:pt x="1" y="5857"/>
                  </a:lnTo>
                  <a:cubicBezTo>
                    <a:pt x="1107" y="7833"/>
                    <a:pt x="4522" y="9941"/>
                    <a:pt x="8177" y="9941"/>
                  </a:cubicBezTo>
                  <a:cubicBezTo>
                    <a:pt x="11070" y="9941"/>
                    <a:pt x="14115" y="8620"/>
                    <a:pt x="16283" y="4866"/>
                  </a:cubicBezTo>
                  <a:cubicBezTo>
                    <a:pt x="16661" y="1845"/>
                    <a:pt x="15434" y="996"/>
                    <a:pt x="15434" y="996"/>
                  </a:cubicBezTo>
                  <a:cubicBezTo>
                    <a:pt x="15434" y="996"/>
                    <a:pt x="12721" y="0"/>
                    <a:pt x="9844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9" name="Google Shape;10039;p75"/>
            <p:cNvSpPr/>
            <p:nvPr/>
          </p:nvSpPr>
          <p:spPr>
            <a:xfrm>
              <a:off x="1600341" y="1850753"/>
              <a:ext cx="345986" cy="242763"/>
            </a:xfrm>
            <a:custGeom>
              <a:avLst/>
              <a:gdLst/>
              <a:ahLst/>
              <a:cxnLst/>
              <a:rect l="l" t="t" r="r" b="b"/>
              <a:pathLst>
                <a:path w="24284" h="17039" extrusionOk="0">
                  <a:moveTo>
                    <a:pt x="17581" y="1"/>
                  </a:moveTo>
                  <a:cubicBezTo>
                    <a:pt x="14787" y="1602"/>
                    <a:pt x="11649" y="2687"/>
                    <a:pt x="8522" y="2687"/>
                  </a:cubicBezTo>
                  <a:cubicBezTo>
                    <a:pt x="7317" y="2687"/>
                    <a:pt x="6114" y="2526"/>
                    <a:pt x="4933" y="2172"/>
                  </a:cubicBezTo>
                  <a:cubicBezTo>
                    <a:pt x="4319" y="3871"/>
                    <a:pt x="3470" y="5475"/>
                    <a:pt x="2432" y="6938"/>
                  </a:cubicBezTo>
                  <a:lnTo>
                    <a:pt x="2904" y="10997"/>
                  </a:lnTo>
                  <a:cubicBezTo>
                    <a:pt x="2904" y="10997"/>
                    <a:pt x="2858" y="10995"/>
                    <a:pt x="2778" y="10995"/>
                  </a:cubicBezTo>
                  <a:cubicBezTo>
                    <a:pt x="2221" y="10995"/>
                    <a:pt x="1" y="11103"/>
                    <a:pt x="166" y="12838"/>
                  </a:cubicBezTo>
                  <a:cubicBezTo>
                    <a:pt x="275" y="14341"/>
                    <a:pt x="1176" y="14657"/>
                    <a:pt x="1914" y="14657"/>
                  </a:cubicBezTo>
                  <a:cubicBezTo>
                    <a:pt x="2452" y="14657"/>
                    <a:pt x="2904" y="14490"/>
                    <a:pt x="2904" y="14490"/>
                  </a:cubicBezTo>
                  <a:lnTo>
                    <a:pt x="3942" y="17038"/>
                  </a:lnTo>
                  <a:cubicBezTo>
                    <a:pt x="3942" y="17038"/>
                    <a:pt x="3281" y="14537"/>
                    <a:pt x="4178" y="13499"/>
                  </a:cubicBezTo>
                  <a:cubicBezTo>
                    <a:pt x="4178" y="13499"/>
                    <a:pt x="8142" y="13121"/>
                    <a:pt x="11776" y="12460"/>
                  </a:cubicBezTo>
                  <a:cubicBezTo>
                    <a:pt x="12437" y="12339"/>
                    <a:pt x="13130" y="12289"/>
                    <a:pt x="13820" y="12289"/>
                  </a:cubicBezTo>
                  <a:cubicBezTo>
                    <a:pt x="16879" y="12289"/>
                    <a:pt x="19894" y="13263"/>
                    <a:pt x="19894" y="13263"/>
                  </a:cubicBezTo>
                  <a:lnTo>
                    <a:pt x="20602" y="16094"/>
                  </a:lnTo>
                  <a:lnTo>
                    <a:pt x="21499" y="14395"/>
                  </a:lnTo>
                  <a:cubicBezTo>
                    <a:pt x="21669" y="14442"/>
                    <a:pt x="21840" y="14465"/>
                    <a:pt x="22010" y="14465"/>
                  </a:cubicBezTo>
                  <a:cubicBezTo>
                    <a:pt x="22686" y="14465"/>
                    <a:pt x="23320" y="14103"/>
                    <a:pt x="23622" y="13499"/>
                  </a:cubicBezTo>
                  <a:cubicBezTo>
                    <a:pt x="24283" y="12177"/>
                    <a:pt x="24094" y="11658"/>
                    <a:pt x="21593" y="10903"/>
                  </a:cubicBezTo>
                  <a:cubicBezTo>
                    <a:pt x="21876" y="6938"/>
                    <a:pt x="21121" y="5334"/>
                    <a:pt x="19800" y="4343"/>
                  </a:cubicBezTo>
                  <a:cubicBezTo>
                    <a:pt x="18478" y="3399"/>
                    <a:pt x="17817" y="803"/>
                    <a:pt x="175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0" name="Google Shape;10040;p75"/>
            <p:cNvSpPr/>
            <p:nvPr/>
          </p:nvSpPr>
          <p:spPr>
            <a:xfrm>
              <a:off x="1701298" y="2150507"/>
              <a:ext cx="138087" cy="33781"/>
            </a:xfrm>
            <a:custGeom>
              <a:avLst/>
              <a:gdLst/>
              <a:ahLst/>
              <a:cxnLst/>
              <a:rect l="l" t="t" r="r" b="b"/>
              <a:pathLst>
                <a:path w="9692" h="2371" extrusionOk="0">
                  <a:moveTo>
                    <a:pt x="226" y="1"/>
                  </a:moveTo>
                  <a:cubicBezTo>
                    <a:pt x="1" y="1"/>
                    <a:pt x="396" y="2371"/>
                    <a:pt x="396" y="2371"/>
                  </a:cubicBezTo>
                  <a:lnTo>
                    <a:pt x="9646" y="1852"/>
                  </a:lnTo>
                  <a:cubicBezTo>
                    <a:pt x="9646" y="1852"/>
                    <a:pt x="9692" y="199"/>
                    <a:pt x="9557" y="199"/>
                  </a:cubicBezTo>
                  <a:cubicBezTo>
                    <a:pt x="9555" y="199"/>
                    <a:pt x="9553" y="199"/>
                    <a:pt x="9552" y="200"/>
                  </a:cubicBezTo>
                  <a:cubicBezTo>
                    <a:pt x="9462" y="229"/>
                    <a:pt x="6878" y="747"/>
                    <a:pt x="4295" y="747"/>
                  </a:cubicBezTo>
                  <a:cubicBezTo>
                    <a:pt x="2780" y="747"/>
                    <a:pt x="1266" y="569"/>
                    <a:pt x="254" y="11"/>
                  </a:cubicBezTo>
                  <a:cubicBezTo>
                    <a:pt x="244" y="4"/>
                    <a:pt x="235" y="1"/>
                    <a:pt x="2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1" name="Google Shape;10041;p75"/>
            <p:cNvSpPr/>
            <p:nvPr/>
          </p:nvSpPr>
          <p:spPr>
            <a:xfrm>
              <a:off x="1669270" y="2728244"/>
              <a:ext cx="164088" cy="336255"/>
            </a:xfrm>
            <a:custGeom>
              <a:avLst/>
              <a:gdLst/>
              <a:ahLst/>
              <a:cxnLst/>
              <a:rect l="l" t="t" r="r" b="b"/>
              <a:pathLst>
                <a:path w="11517" h="23601" extrusionOk="0">
                  <a:moveTo>
                    <a:pt x="11048" y="0"/>
                  </a:moveTo>
                  <a:cubicBezTo>
                    <a:pt x="11047" y="0"/>
                    <a:pt x="11046" y="1"/>
                    <a:pt x="11044" y="2"/>
                  </a:cubicBezTo>
                  <a:cubicBezTo>
                    <a:pt x="10966" y="65"/>
                    <a:pt x="9912" y="86"/>
                    <a:pt x="8541" y="86"/>
                  </a:cubicBezTo>
                  <a:cubicBezTo>
                    <a:pt x="5800" y="86"/>
                    <a:pt x="1794" y="2"/>
                    <a:pt x="1794" y="2"/>
                  </a:cubicBezTo>
                  <a:cubicBezTo>
                    <a:pt x="1464" y="191"/>
                    <a:pt x="1" y="23459"/>
                    <a:pt x="1" y="23459"/>
                  </a:cubicBezTo>
                  <a:lnTo>
                    <a:pt x="11516" y="23600"/>
                  </a:lnTo>
                  <a:cubicBezTo>
                    <a:pt x="11516" y="23600"/>
                    <a:pt x="11283" y="0"/>
                    <a:pt x="110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2" name="Google Shape;10042;p75"/>
            <p:cNvSpPr/>
            <p:nvPr/>
          </p:nvSpPr>
          <p:spPr>
            <a:xfrm>
              <a:off x="1536797" y="3062463"/>
              <a:ext cx="454581" cy="1276291"/>
            </a:xfrm>
            <a:custGeom>
              <a:avLst/>
              <a:gdLst/>
              <a:ahLst/>
              <a:cxnLst/>
              <a:rect l="l" t="t" r="r" b="b"/>
              <a:pathLst>
                <a:path w="31906" h="89580" extrusionOk="0">
                  <a:moveTo>
                    <a:pt x="9346" y="1"/>
                  </a:moveTo>
                  <a:lnTo>
                    <a:pt x="8874" y="30300"/>
                  </a:lnTo>
                  <a:lnTo>
                    <a:pt x="1" y="27846"/>
                  </a:lnTo>
                  <a:lnTo>
                    <a:pt x="1794" y="87832"/>
                  </a:lnTo>
                  <a:lnTo>
                    <a:pt x="13074" y="89154"/>
                  </a:lnTo>
                  <a:cubicBezTo>
                    <a:pt x="13074" y="89154"/>
                    <a:pt x="13641" y="47574"/>
                    <a:pt x="13499" y="42241"/>
                  </a:cubicBezTo>
                  <a:cubicBezTo>
                    <a:pt x="13269" y="32388"/>
                    <a:pt x="15554" y="10720"/>
                    <a:pt x="15797" y="10720"/>
                  </a:cubicBezTo>
                  <a:cubicBezTo>
                    <a:pt x="15803" y="10720"/>
                    <a:pt x="15808" y="10734"/>
                    <a:pt x="15812" y="10761"/>
                  </a:cubicBezTo>
                  <a:cubicBezTo>
                    <a:pt x="15812" y="10761"/>
                    <a:pt x="16803" y="49320"/>
                    <a:pt x="17511" y="56636"/>
                  </a:cubicBezTo>
                  <a:cubicBezTo>
                    <a:pt x="18169" y="63878"/>
                    <a:pt x="18312" y="89580"/>
                    <a:pt x="19480" y="89580"/>
                  </a:cubicBezTo>
                  <a:cubicBezTo>
                    <a:pt x="19484" y="89580"/>
                    <a:pt x="19489" y="89579"/>
                    <a:pt x="19493" y="89579"/>
                  </a:cubicBezTo>
                  <a:cubicBezTo>
                    <a:pt x="20626" y="89437"/>
                    <a:pt x="30348" y="86700"/>
                    <a:pt x="30348" y="86700"/>
                  </a:cubicBezTo>
                  <a:lnTo>
                    <a:pt x="31905" y="28507"/>
                  </a:lnTo>
                  <a:lnTo>
                    <a:pt x="31905" y="28507"/>
                  </a:lnTo>
                  <a:cubicBezTo>
                    <a:pt x="31905" y="28507"/>
                    <a:pt x="26255" y="30086"/>
                    <a:pt x="21542" y="30086"/>
                  </a:cubicBezTo>
                  <a:cubicBezTo>
                    <a:pt x="21232" y="30086"/>
                    <a:pt x="20926" y="30079"/>
                    <a:pt x="20626" y="30064"/>
                  </a:cubicBezTo>
                  <a:cubicBezTo>
                    <a:pt x="20154" y="17699"/>
                    <a:pt x="20814" y="142"/>
                    <a:pt x="20814" y="142"/>
                  </a:cubicBezTo>
                  <a:lnTo>
                    <a:pt x="934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3" name="Google Shape;10043;p75"/>
            <p:cNvSpPr/>
            <p:nvPr/>
          </p:nvSpPr>
          <p:spPr>
            <a:xfrm>
              <a:off x="1527394" y="2728273"/>
              <a:ext cx="167437" cy="100872"/>
            </a:xfrm>
            <a:custGeom>
              <a:avLst/>
              <a:gdLst/>
              <a:ahLst/>
              <a:cxnLst/>
              <a:rect l="l" t="t" r="r" b="b"/>
              <a:pathLst>
                <a:path w="11752" h="7080" extrusionOk="0">
                  <a:moveTo>
                    <a:pt x="11752" y="0"/>
                  </a:moveTo>
                  <a:lnTo>
                    <a:pt x="0" y="897"/>
                  </a:lnTo>
                  <a:lnTo>
                    <a:pt x="236" y="3729"/>
                  </a:lnTo>
                  <a:lnTo>
                    <a:pt x="11091" y="7080"/>
                  </a:lnTo>
                  <a:lnTo>
                    <a:pt x="11752" y="0"/>
                  </a:lnTo>
                  <a:close/>
                </a:path>
              </a:pathLst>
            </a:custGeom>
            <a:solidFill>
              <a:srgbClr val="E1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4" name="Google Shape;10044;p75"/>
            <p:cNvSpPr/>
            <p:nvPr/>
          </p:nvSpPr>
          <p:spPr>
            <a:xfrm>
              <a:off x="1826619" y="2715493"/>
              <a:ext cx="205107" cy="772628"/>
            </a:xfrm>
            <a:custGeom>
              <a:avLst/>
              <a:gdLst/>
              <a:ahLst/>
              <a:cxnLst/>
              <a:rect l="l" t="t" r="r" b="b"/>
              <a:pathLst>
                <a:path w="14396" h="54229" extrusionOk="0">
                  <a:moveTo>
                    <a:pt x="11280" y="0"/>
                  </a:moveTo>
                  <a:lnTo>
                    <a:pt x="0" y="850"/>
                  </a:lnTo>
                  <a:lnTo>
                    <a:pt x="472" y="9298"/>
                  </a:lnTo>
                  <a:lnTo>
                    <a:pt x="6655" y="11280"/>
                  </a:lnTo>
                  <a:cubicBezTo>
                    <a:pt x="6655" y="11280"/>
                    <a:pt x="8637" y="43374"/>
                    <a:pt x="8637" y="47810"/>
                  </a:cubicBezTo>
                  <a:cubicBezTo>
                    <a:pt x="8637" y="52199"/>
                    <a:pt x="7740" y="54229"/>
                    <a:pt x="7740" y="54229"/>
                  </a:cubicBezTo>
                  <a:lnTo>
                    <a:pt x="11516" y="52907"/>
                  </a:lnTo>
                  <a:cubicBezTo>
                    <a:pt x="11516" y="52907"/>
                    <a:pt x="11582" y="52935"/>
                    <a:pt x="11693" y="52935"/>
                  </a:cubicBezTo>
                  <a:cubicBezTo>
                    <a:pt x="12119" y="52935"/>
                    <a:pt x="13210" y="52518"/>
                    <a:pt x="13734" y="48471"/>
                  </a:cubicBezTo>
                  <a:cubicBezTo>
                    <a:pt x="14395" y="43374"/>
                    <a:pt x="11280" y="0"/>
                    <a:pt x="11280" y="0"/>
                  </a:cubicBezTo>
                  <a:close/>
                </a:path>
              </a:pathLst>
            </a:custGeom>
            <a:solidFill>
              <a:srgbClr val="E1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5" name="Google Shape;10045;p75"/>
            <p:cNvSpPr/>
            <p:nvPr/>
          </p:nvSpPr>
          <p:spPr>
            <a:xfrm>
              <a:off x="2085495" y="2547386"/>
              <a:ext cx="56506" cy="76666"/>
            </a:xfrm>
            <a:custGeom>
              <a:avLst/>
              <a:gdLst/>
              <a:ahLst/>
              <a:cxnLst/>
              <a:rect l="l" t="t" r="r" b="b"/>
              <a:pathLst>
                <a:path w="3966" h="5381" extrusionOk="0">
                  <a:moveTo>
                    <a:pt x="2266" y="1"/>
                  </a:moveTo>
                  <a:cubicBezTo>
                    <a:pt x="1558" y="708"/>
                    <a:pt x="803" y="1322"/>
                    <a:pt x="1" y="1841"/>
                  </a:cubicBezTo>
                  <a:lnTo>
                    <a:pt x="3729" y="5381"/>
                  </a:lnTo>
                  <a:lnTo>
                    <a:pt x="3965" y="756"/>
                  </a:lnTo>
                  <a:lnTo>
                    <a:pt x="2266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6" name="Google Shape;10046;p75"/>
            <p:cNvSpPr/>
            <p:nvPr/>
          </p:nvSpPr>
          <p:spPr>
            <a:xfrm>
              <a:off x="1398283" y="2600700"/>
              <a:ext cx="47088" cy="51604"/>
            </a:xfrm>
            <a:custGeom>
              <a:avLst/>
              <a:gdLst/>
              <a:ahLst/>
              <a:cxnLst/>
              <a:rect l="l" t="t" r="r" b="b"/>
              <a:pathLst>
                <a:path w="3305" h="3622" extrusionOk="0">
                  <a:moveTo>
                    <a:pt x="726" y="1"/>
                  </a:moveTo>
                  <a:cubicBezTo>
                    <a:pt x="523" y="1"/>
                    <a:pt x="295" y="89"/>
                    <a:pt x="1" y="317"/>
                  </a:cubicBezTo>
                  <a:lnTo>
                    <a:pt x="661" y="3621"/>
                  </a:lnTo>
                  <a:lnTo>
                    <a:pt x="3304" y="978"/>
                  </a:lnTo>
                  <a:cubicBezTo>
                    <a:pt x="1780" y="978"/>
                    <a:pt x="1400" y="1"/>
                    <a:pt x="72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7" name="Google Shape;10047;p75"/>
            <p:cNvSpPr/>
            <p:nvPr/>
          </p:nvSpPr>
          <p:spPr>
            <a:xfrm>
              <a:off x="2010183" y="2605217"/>
              <a:ext cx="186286" cy="166525"/>
            </a:xfrm>
            <a:custGeom>
              <a:avLst/>
              <a:gdLst/>
              <a:ahLst/>
              <a:cxnLst/>
              <a:rect l="l" t="t" r="r" b="b"/>
              <a:pathLst>
                <a:path w="13075" h="11688" extrusionOk="0">
                  <a:moveTo>
                    <a:pt x="9723" y="0"/>
                  </a:moveTo>
                  <a:lnTo>
                    <a:pt x="9534" y="7269"/>
                  </a:lnTo>
                  <a:lnTo>
                    <a:pt x="1" y="8165"/>
                  </a:lnTo>
                  <a:cubicBezTo>
                    <a:pt x="1" y="8165"/>
                    <a:pt x="2811" y="11687"/>
                    <a:pt x="5927" y="11687"/>
                  </a:cubicBezTo>
                  <a:cubicBezTo>
                    <a:pt x="6308" y="11687"/>
                    <a:pt x="6694" y="11634"/>
                    <a:pt x="7080" y="11516"/>
                  </a:cubicBezTo>
                  <a:cubicBezTo>
                    <a:pt x="10620" y="10383"/>
                    <a:pt x="13074" y="661"/>
                    <a:pt x="13074" y="661"/>
                  </a:cubicBezTo>
                  <a:lnTo>
                    <a:pt x="13074" y="661"/>
                  </a:lnTo>
                  <a:cubicBezTo>
                    <a:pt x="12424" y="1066"/>
                    <a:pt x="11886" y="1216"/>
                    <a:pt x="11445" y="1216"/>
                  </a:cubicBezTo>
                  <a:cubicBezTo>
                    <a:pt x="10189" y="1216"/>
                    <a:pt x="9723" y="0"/>
                    <a:pt x="9723" y="0"/>
                  </a:cubicBezTo>
                  <a:close/>
                </a:path>
              </a:pathLst>
            </a:custGeom>
            <a:solidFill>
              <a:srgbClr val="E1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8" name="Google Shape;10048;p75"/>
            <p:cNvSpPr/>
            <p:nvPr/>
          </p:nvSpPr>
          <p:spPr>
            <a:xfrm>
              <a:off x="1316246" y="2611272"/>
              <a:ext cx="198382" cy="174803"/>
            </a:xfrm>
            <a:custGeom>
              <a:avLst/>
              <a:gdLst/>
              <a:ahLst/>
              <a:cxnLst/>
              <a:rect l="l" t="t" r="r" b="b"/>
              <a:pathLst>
                <a:path w="13924" h="12269" extrusionOk="0">
                  <a:moveTo>
                    <a:pt x="3540" y="0"/>
                  </a:moveTo>
                  <a:lnTo>
                    <a:pt x="4201" y="4012"/>
                  </a:lnTo>
                  <a:lnTo>
                    <a:pt x="3116" y="4861"/>
                  </a:lnTo>
                  <a:lnTo>
                    <a:pt x="898" y="236"/>
                  </a:lnTo>
                  <a:lnTo>
                    <a:pt x="898" y="236"/>
                  </a:lnTo>
                  <a:cubicBezTo>
                    <a:pt x="897" y="236"/>
                    <a:pt x="1" y="1558"/>
                    <a:pt x="1983" y="5097"/>
                  </a:cubicBezTo>
                  <a:cubicBezTo>
                    <a:pt x="4012" y="8637"/>
                    <a:pt x="4201" y="9770"/>
                    <a:pt x="6655" y="11091"/>
                  </a:cubicBezTo>
                  <a:cubicBezTo>
                    <a:pt x="7728" y="11680"/>
                    <a:pt x="8894" y="12269"/>
                    <a:pt x="10033" y="12269"/>
                  </a:cubicBezTo>
                  <a:cubicBezTo>
                    <a:pt x="11450" y="12269"/>
                    <a:pt x="12825" y="11358"/>
                    <a:pt x="13924" y="8401"/>
                  </a:cubicBezTo>
                  <a:lnTo>
                    <a:pt x="13924" y="8401"/>
                  </a:lnTo>
                  <a:cubicBezTo>
                    <a:pt x="10384" y="8873"/>
                    <a:pt x="6844" y="9062"/>
                    <a:pt x="6844" y="9062"/>
                  </a:cubicBezTo>
                  <a:lnTo>
                    <a:pt x="6183" y="1133"/>
                  </a:lnTo>
                  <a:lnTo>
                    <a:pt x="3540" y="0"/>
                  </a:lnTo>
                  <a:close/>
                </a:path>
              </a:pathLst>
            </a:custGeom>
            <a:solidFill>
              <a:srgbClr val="E1E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9" name="Google Shape;10049;p75"/>
            <p:cNvSpPr/>
            <p:nvPr/>
          </p:nvSpPr>
          <p:spPr>
            <a:xfrm>
              <a:off x="1670609" y="1850753"/>
              <a:ext cx="272170" cy="229314"/>
            </a:xfrm>
            <a:custGeom>
              <a:avLst/>
              <a:gdLst/>
              <a:ahLst/>
              <a:cxnLst/>
              <a:rect l="l" t="t" r="r" b="b"/>
              <a:pathLst>
                <a:path w="19103" h="16095" extrusionOk="0">
                  <a:moveTo>
                    <a:pt x="12649" y="1"/>
                  </a:moveTo>
                  <a:cubicBezTo>
                    <a:pt x="9582" y="2035"/>
                    <a:pt x="6906" y="2839"/>
                    <a:pt x="4306" y="2839"/>
                  </a:cubicBezTo>
                  <a:cubicBezTo>
                    <a:pt x="2865" y="2839"/>
                    <a:pt x="1448" y="2592"/>
                    <a:pt x="1" y="2172"/>
                  </a:cubicBezTo>
                  <a:lnTo>
                    <a:pt x="1" y="2172"/>
                  </a:lnTo>
                  <a:cubicBezTo>
                    <a:pt x="1598" y="3320"/>
                    <a:pt x="3974" y="3658"/>
                    <a:pt x="6214" y="3658"/>
                  </a:cubicBezTo>
                  <a:cubicBezTo>
                    <a:pt x="9404" y="3658"/>
                    <a:pt x="12319" y="2974"/>
                    <a:pt x="12319" y="2974"/>
                  </a:cubicBezTo>
                  <a:cubicBezTo>
                    <a:pt x="13027" y="4154"/>
                    <a:pt x="13593" y="5428"/>
                    <a:pt x="14065" y="6702"/>
                  </a:cubicBezTo>
                  <a:cubicBezTo>
                    <a:pt x="14490" y="8260"/>
                    <a:pt x="13641" y="12460"/>
                    <a:pt x="13641" y="12460"/>
                  </a:cubicBezTo>
                  <a:cubicBezTo>
                    <a:pt x="13641" y="12460"/>
                    <a:pt x="15812" y="14914"/>
                    <a:pt x="15670" y="16094"/>
                  </a:cubicBezTo>
                  <a:lnTo>
                    <a:pt x="16567" y="14395"/>
                  </a:lnTo>
                  <a:cubicBezTo>
                    <a:pt x="16567" y="14395"/>
                    <a:pt x="16863" y="14460"/>
                    <a:pt x="17238" y="14460"/>
                  </a:cubicBezTo>
                  <a:cubicBezTo>
                    <a:pt x="17821" y="14460"/>
                    <a:pt x="18594" y="14303"/>
                    <a:pt x="18738" y="13499"/>
                  </a:cubicBezTo>
                  <a:cubicBezTo>
                    <a:pt x="19102" y="12222"/>
                    <a:pt x="18102" y="10945"/>
                    <a:pt x="16799" y="10945"/>
                  </a:cubicBezTo>
                  <a:cubicBezTo>
                    <a:pt x="16754" y="10945"/>
                    <a:pt x="16707" y="10947"/>
                    <a:pt x="16661" y="10950"/>
                  </a:cubicBezTo>
                  <a:cubicBezTo>
                    <a:pt x="16661" y="10950"/>
                    <a:pt x="16850" y="6466"/>
                    <a:pt x="16048" y="5664"/>
                  </a:cubicBezTo>
                  <a:cubicBezTo>
                    <a:pt x="12838" y="2360"/>
                    <a:pt x="12933" y="284"/>
                    <a:pt x="12649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0" name="Google Shape;10050;p75"/>
            <p:cNvSpPr/>
            <p:nvPr/>
          </p:nvSpPr>
          <p:spPr>
            <a:xfrm>
              <a:off x="1704903" y="2150649"/>
              <a:ext cx="133827" cy="33638"/>
            </a:xfrm>
            <a:custGeom>
              <a:avLst/>
              <a:gdLst/>
              <a:ahLst/>
              <a:cxnLst/>
              <a:rect l="l" t="t" r="r" b="b"/>
              <a:pathLst>
                <a:path w="9393" h="2361" extrusionOk="0">
                  <a:moveTo>
                    <a:pt x="1" y="1"/>
                  </a:moveTo>
                  <a:lnTo>
                    <a:pt x="143" y="2361"/>
                  </a:lnTo>
                  <a:lnTo>
                    <a:pt x="9393" y="1842"/>
                  </a:lnTo>
                  <a:lnTo>
                    <a:pt x="9299" y="190"/>
                  </a:lnTo>
                  <a:cubicBezTo>
                    <a:pt x="8053" y="576"/>
                    <a:pt x="6707" y="711"/>
                    <a:pt x="5437" y="711"/>
                  </a:cubicBezTo>
                  <a:cubicBezTo>
                    <a:pt x="2520" y="71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1" name="Google Shape;10051;p75"/>
            <p:cNvSpPr/>
            <p:nvPr/>
          </p:nvSpPr>
          <p:spPr>
            <a:xfrm>
              <a:off x="1604387" y="2000552"/>
              <a:ext cx="60865" cy="78162"/>
            </a:xfrm>
            <a:custGeom>
              <a:avLst/>
              <a:gdLst/>
              <a:ahLst/>
              <a:cxnLst/>
              <a:rect l="l" t="t" r="r" b="b"/>
              <a:pathLst>
                <a:path w="4272" h="5486" extrusionOk="0">
                  <a:moveTo>
                    <a:pt x="2343" y="1"/>
                  </a:moveTo>
                  <a:cubicBezTo>
                    <a:pt x="1725" y="1"/>
                    <a:pt x="0" y="1250"/>
                    <a:pt x="449" y="2371"/>
                  </a:cubicBezTo>
                  <a:cubicBezTo>
                    <a:pt x="983" y="3755"/>
                    <a:pt x="1749" y="3986"/>
                    <a:pt x="2200" y="3986"/>
                  </a:cubicBezTo>
                  <a:cubicBezTo>
                    <a:pt x="2426" y="3986"/>
                    <a:pt x="2572" y="3928"/>
                    <a:pt x="2572" y="3928"/>
                  </a:cubicBezTo>
                  <a:lnTo>
                    <a:pt x="3658" y="5486"/>
                  </a:lnTo>
                  <a:cubicBezTo>
                    <a:pt x="3658" y="5061"/>
                    <a:pt x="4271" y="3173"/>
                    <a:pt x="3894" y="2985"/>
                  </a:cubicBezTo>
                  <a:cubicBezTo>
                    <a:pt x="3516" y="2796"/>
                    <a:pt x="2950" y="200"/>
                    <a:pt x="2431" y="11"/>
                  </a:cubicBezTo>
                  <a:cubicBezTo>
                    <a:pt x="2405" y="4"/>
                    <a:pt x="2376" y="1"/>
                    <a:pt x="2343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2" name="Google Shape;10052;p75"/>
            <p:cNvSpPr/>
            <p:nvPr/>
          </p:nvSpPr>
          <p:spPr>
            <a:xfrm>
              <a:off x="1669270" y="2727603"/>
              <a:ext cx="160056" cy="340928"/>
            </a:xfrm>
            <a:custGeom>
              <a:avLst/>
              <a:gdLst/>
              <a:ahLst/>
              <a:cxnLst/>
              <a:rect l="l" t="t" r="r" b="b"/>
              <a:pathLst>
                <a:path w="11234" h="23929" extrusionOk="0">
                  <a:moveTo>
                    <a:pt x="11044" y="0"/>
                  </a:moveTo>
                  <a:lnTo>
                    <a:pt x="1180" y="472"/>
                  </a:lnTo>
                  <a:lnTo>
                    <a:pt x="1" y="23504"/>
                  </a:lnTo>
                  <a:lnTo>
                    <a:pt x="2785" y="23928"/>
                  </a:lnTo>
                  <a:lnTo>
                    <a:pt x="3257" y="7268"/>
                  </a:lnTo>
                  <a:lnTo>
                    <a:pt x="11233" y="9014"/>
                  </a:lnTo>
                  <a:lnTo>
                    <a:pt x="1104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3" name="Google Shape;10053;p75"/>
            <p:cNvSpPr/>
            <p:nvPr/>
          </p:nvSpPr>
          <p:spPr>
            <a:xfrm>
              <a:off x="1538820" y="3062463"/>
              <a:ext cx="294539" cy="1270222"/>
            </a:xfrm>
            <a:custGeom>
              <a:avLst/>
              <a:gdLst/>
              <a:ahLst/>
              <a:cxnLst/>
              <a:rect l="l" t="t" r="r" b="b"/>
              <a:pathLst>
                <a:path w="20673" h="89154" extrusionOk="0">
                  <a:moveTo>
                    <a:pt x="9157" y="1"/>
                  </a:moveTo>
                  <a:cubicBezTo>
                    <a:pt x="8543" y="1605"/>
                    <a:pt x="8732" y="30300"/>
                    <a:pt x="8732" y="30300"/>
                  </a:cubicBezTo>
                  <a:lnTo>
                    <a:pt x="1" y="28460"/>
                  </a:lnTo>
                  <a:lnTo>
                    <a:pt x="8260" y="34784"/>
                  </a:lnTo>
                  <a:lnTo>
                    <a:pt x="7363" y="88635"/>
                  </a:lnTo>
                  <a:lnTo>
                    <a:pt x="12932" y="89154"/>
                  </a:lnTo>
                  <a:cubicBezTo>
                    <a:pt x="12932" y="89154"/>
                    <a:pt x="13263" y="57061"/>
                    <a:pt x="13263" y="46017"/>
                  </a:cubicBezTo>
                  <a:cubicBezTo>
                    <a:pt x="13263" y="34926"/>
                    <a:pt x="15292" y="10714"/>
                    <a:pt x="15292" y="10714"/>
                  </a:cubicBezTo>
                  <a:lnTo>
                    <a:pt x="15292" y="10714"/>
                  </a:lnTo>
                  <a:cubicBezTo>
                    <a:pt x="15292" y="10714"/>
                    <a:pt x="14757" y="10886"/>
                    <a:pt x="14181" y="10886"/>
                  </a:cubicBezTo>
                  <a:cubicBezTo>
                    <a:pt x="13477" y="10886"/>
                    <a:pt x="12713" y="10629"/>
                    <a:pt x="12791" y="9487"/>
                  </a:cubicBezTo>
                  <a:cubicBezTo>
                    <a:pt x="12979" y="7410"/>
                    <a:pt x="11658" y="2927"/>
                    <a:pt x="11658" y="2927"/>
                  </a:cubicBezTo>
                  <a:cubicBezTo>
                    <a:pt x="11658" y="2927"/>
                    <a:pt x="19776" y="2927"/>
                    <a:pt x="20531" y="2785"/>
                  </a:cubicBezTo>
                  <a:lnTo>
                    <a:pt x="20672" y="142"/>
                  </a:lnTo>
                  <a:lnTo>
                    <a:pt x="20672" y="142"/>
                  </a:lnTo>
                  <a:cubicBezTo>
                    <a:pt x="19221" y="195"/>
                    <a:pt x="17776" y="222"/>
                    <a:pt x="16336" y="222"/>
                  </a:cubicBezTo>
                  <a:cubicBezTo>
                    <a:pt x="13935" y="222"/>
                    <a:pt x="11546" y="148"/>
                    <a:pt x="91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4" name="Google Shape;10054;p75"/>
            <p:cNvSpPr/>
            <p:nvPr/>
          </p:nvSpPr>
          <p:spPr>
            <a:xfrm>
              <a:off x="1893852" y="3476012"/>
              <a:ext cx="98863" cy="849279"/>
            </a:xfrm>
            <a:custGeom>
              <a:avLst/>
              <a:gdLst/>
              <a:ahLst/>
              <a:cxnLst/>
              <a:rect l="l" t="t" r="r" b="b"/>
              <a:pathLst>
                <a:path w="6939" h="59609" extrusionOk="0">
                  <a:moveTo>
                    <a:pt x="6939" y="0"/>
                  </a:moveTo>
                  <a:lnTo>
                    <a:pt x="473" y="1180"/>
                  </a:lnTo>
                  <a:cubicBezTo>
                    <a:pt x="1" y="1652"/>
                    <a:pt x="1" y="59609"/>
                    <a:pt x="1" y="59609"/>
                  </a:cubicBezTo>
                  <a:lnTo>
                    <a:pt x="5900" y="57815"/>
                  </a:lnTo>
                  <a:lnTo>
                    <a:pt x="69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5" name="Google Shape;10055;p75"/>
            <p:cNvSpPr/>
            <p:nvPr/>
          </p:nvSpPr>
          <p:spPr>
            <a:xfrm>
              <a:off x="1682050" y="2028277"/>
              <a:ext cx="211818" cy="132787"/>
            </a:xfrm>
            <a:custGeom>
              <a:avLst/>
              <a:gdLst/>
              <a:ahLst/>
              <a:cxnLst/>
              <a:rect l="l" t="t" r="r" b="b"/>
              <a:pathLst>
                <a:path w="14867" h="9320" extrusionOk="0">
                  <a:moveTo>
                    <a:pt x="12838" y="0"/>
                  </a:moveTo>
                  <a:cubicBezTo>
                    <a:pt x="12838" y="0"/>
                    <a:pt x="11705" y="2690"/>
                    <a:pt x="10383" y="5333"/>
                  </a:cubicBezTo>
                  <a:cubicBezTo>
                    <a:pt x="9632" y="6835"/>
                    <a:pt x="7876" y="7621"/>
                    <a:pt x="5650" y="7621"/>
                  </a:cubicBezTo>
                  <a:cubicBezTo>
                    <a:pt x="3959" y="7621"/>
                    <a:pt x="1997" y="7167"/>
                    <a:pt x="0" y="6230"/>
                  </a:cubicBezTo>
                  <a:lnTo>
                    <a:pt x="0" y="6230"/>
                  </a:lnTo>
                  <a:cubicBezTo>
                    <a:pt x="1636" y="7734"/>
                    <a:pt x="1657" y="9320"/>
                    <a:pt x="6466" y="9320"/>
                  </a:cubicBezTo>
                  <a:cubicBezTo>
                    <a:pt x="6790" y="9320"/>
                    <a:pt x="7135" y="9313"/>
                    <a:pt x="7504" y="9298"/>
                  </a:cubicBezTo>
                  <a:cubicBezTo>
                    <a:pt x="13404" y="9062"/>
                    <a:pt x="14867" y="3634"/>
                    <a:pt x="14867" y="3634"/>
                  </a:cubicBezTo>
                  <a:lnTo>
                    <a:pt x="13876" y="614"/>
                  </a:lnTo>
                  <a:lnTo>
                    <a:pt x="1283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6" name="Google Shape;10056;p75"/>
            <p:cNvSpPr/>
            <p:nvPr/>
          </p:nvSpPr>
          <p:spPr>
            <a:xfrm>
              <a:off x="1353233" y="2456829"/>
              <a:ext cx="67932" cy="42828"/>
            </a:xfrm>
            <a:custGeom>
              <a:avLst/>
              <a:gdLst/>
              <a:ahLst/>
              <a:cxnLst/>
              <a:rect l="l" t="t" r="r" b="b"/>
              <a:pathLst>
                <a:path w="4768" h="3006" extrusionOk="0">
                  <a:moveTo>
                    <a:pt x="2678" y="0"/>
                  </a:moveTo>
                  <a:cubicBezTo>
                    <a:pt x="2088" y="0"/>
                    <a:pt x="1524" y="141"/>
                    <a:pt x="1086" y="551"/>
                  </a:cubicBezTo>
                  <a:cubicBezTo>
                    <a:pt x="897" y="787"/>
                    <a:pt x="708" y="1071"/>
                    <a:pt x="614" y="1354"/>
                  </a:cubicBezTo>
                  <a:cubicBezTo>
                    <a:pt x="331" y="1873"/>
                    <a:pt x="142" y="2439"/>
                    <a:pt x="1" y="3006"/>
                  </a:cubicBezTo>
                  <a:lnTo>
                    <a:pt x="803" y="2628"/>
                  </a:lnTo>
                  <a:cubicBezTo>
                    <a:pt x="1553" y="2467"/>
                    <a:pt x="2303" y="2383"/>
                    <a:pt x="3054" y="2383"/>
                  </a:cubicBezTo>
                  <a:cubicBezTo>
                    <a:pt x="3625" y="2383"/>
                    <a:pt x="4196" y="2432"/>
                    <a:pt x="4767" y="2534"/>
                  </a:cubicBezTo>
                  <a:lnTo>
                    <a:pt x="3965" y="174"/>
                  </a:lnTo>
                  <a:cubicBezTo>
                    <a:pt x="3548" y="75"/>
                    <a:pt x="3106" y="0"/>
                    <a:pt x="2678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7" name="Google Shape;10057;p75"/>
            <p:cNvSpPr/>
            <p:nvPr/>
          </p:nvSpPr>
          <p:spPr>
            <a:xfrm>
              <a:off x="1357934" y="2521128"/>
              <a:ext cx="77350" cy="18208"/>
            </a:xfrm>
            <a:custGeom>
              <a:avLst/>
              <a:gdLst/>
              <a:ahLst/>
              <a:cxnLst/>
              <a:rect l="l" t="t" r="r" b="b"/>
              <a:pathLst>
                <a:path w="5429" h="1278" extrusionOk="0">
                  <a:moveTo>
                    <a:pt x="3582" y="1"/>
                  </a:moveTo>
                  <a:cubicBezTo>
                    <a:pt x="3409" y="1"/>
                    <a:pt x="3236" y="17"/>
                    <a:pt x="3069" y="50"/>
                  </a:cubicBezTo>
                  <a:cubicBezTo>
                    <a:pt x="1936" y="97"/>
                    <a:pt x="567" y="286"/>
                    <a:pt x="1" y="1277"/>
                  </a:cubicBezTo>
                  <a:lnTo>
                    <a:pt x="2738" y="1136"/>
                  </a:lnTo>
                  <a:lnTo>
                    <a:pt x="5428" y="1136"/>
                  </a:lnTo>
                  <a:cubicBezTo>
                    <a:pt x="5334" y="664"/>
                    <a:pt x="4956" y="286"/>
                    <a:pt x="4485" y="144"/>
                  </a:cubicBezTo>
                  <a:cubicBezTo>
                    <a:pt x="4210" y="53"/>
                    <a:pt x="3897" y="1"/>
                    <a:pt x="358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8" name="Google Shape;10058;p75"/>
            <p:cNvSpPr/>
            <p:nvPr/>
          </p:nvSpPr>
          <p:spPr>
            <a:xfrm>
              <a:off x="1371384" y="2554738"/>
              <a:ext cx="64441" cy="20901"/>
            </a:xfrm>
            <a:custGeom>
              <a:avLst/>
              <a:gdLst/>
              <a:ahLst/>
              <a:cxnLst/>
              <a:rect l="l" t="t" r="r" b="b"/>
              <a:pathLst>
                <a:path w="4523" h="1467" extrusionOk="0">
                  <a:moveTo>
                    <a:pt x="2698" y="1"/>
                  </a:moveTo>
                  <a:cubicBezTo>
                    <a:pt x="2664" y="1"/>
                    <a:pt x="2630" y="2"/>
                    <a:pt x="2597" y="4"/>
                  </a:cubicBezTo>
                  <a:cubicBezTo>
                    <a:pt x="1794" y="4"/>
                    <a:pt x="992" y="287"/>
                    <a:pt x="378" y="853"/>
                  </a:cubicBezTo>
                  <a:cubicBezTo>
                    <a:pt x="237" y="995"/>
                    <a:pt x="1" y="1325"/>
                    <a:pt x="237" y="1467"/>
                  </a:cubicBezTo>
                  <a:lnTo>
                    <a:pt x="4343" y="1420"/>
                  </a:lnTo>
                  <a:cubicBezTo>
                    <a:pt x="4352" y="1438"/>
                    <a:pt x="4364" y="1445"/>
                    <a:pt x="4378" y="1445"/>
                  </a:cubicBezTo>
                  <a:cubicBezTo>
                    <a:pt x="4437" y="1445"/>
                    <a:pt x="4523" y="1307"/>
                    <a:pt x="4484" y="1231"/>
                  </a:cubicBezTo>
                  <a:cubicBezTo>
                    <a:pt x="4168" y="507"/>
                    <a:pt x="3462" y="1"/>
                    <a:pt x="269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9" name="Google Shape;10059;p75"/>
            <p:cNvSpPr/>
            <p:nvPr/>
          </p:nvSpPr>
          <p:spPr>
            <a:xfrm>
              <a:off x="2086164" y="2404013"/>
              <a:ext cx="81382" cy="47230"/>
            </a:xfrm>
            <a:custGeom>
              <a:avLst/>
              <a:gdLst/>
              <a:ahLst/>
              <a:cxnLst/>
              <a:rect l="l" t="t" r="r" b="b"/>
              <a:pathLst>
                <a:path w="5712" h="3315" extrusionOk="0">
                  <a:moveTo>
                    <a:pt x="2882" y="1"/>
                  </a:moveTo>
                  <a:cubicBezTo>
                    <a:pt x="2216" y="1"/>
                    <a:pt x="1594" y="287"/>
                    <a:pt x="1181" y="813"/>
                  </a:cubicBezTo>
                  <a:cubicBezTo>
                    <a:pt x="662" y="1427"/>
                    <a:pt x="237" y="2182"/>
                    <a:pt x="1" y="2937"/>
                  </a:cubicBezTo>
                  <a:lnTo>
                    <a:pt x="756" y="2512"/>
                  </a:lnTo>
                  <a:cubicBezTo>
                    <a:pt x="2361" y="2890"/>
                    <a:pt x="4013" y="3173"/>
                    <a:pt x="5712" y="3314"/>
                  </a:cubicBezTo>
                  <a:cubicBezTo>
                    <a:pt x="5617" y="2182"/>
                    <a:pt x="5051" y="1096"/>
                    <a:pt x="4107" y="436"/>
                  </a:cubicBezTo>
                  <a:cubicBezTo>
                    <a:pt x="3871" y="247"/>
                    <a:pt x="3635" y="105"/>
                    <a:pt x="3399" y="58"/>
                  </a:cubicBezTo>
                  <a:cubicBezTo>
                    <a:pt x="3226" y="19"/>
                    <a:pt x="3052" y="1"/>
                    <a:pt x="288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0" name="Google Shape;10060;p75"/>
            <p:cNvSpPr/>
            <p:nvPr/>
          </p:nvSpPr>
          <p:spPr>
            <a:xfrm>
              <a:off x="2082132" y="2465776"/>
              <a:ext cx="82721" cy="24463"/>
            </a:xfrm>
            <a:custGeom>
              <a:avLst/>
              <a:gdLst/>
              <a:ahLst/>
              <a:cxnLst/>
              <a:rect l="l" t="t" r="r" b="b"/>
              <a:pathLst>
                <a:path w="5806" h="1717" extrusionOk="0">
                  <a:moveTo>
                    <a:pt x="2059" y="0"/>
                  </a:moveTo>
                  <a:cubicBezTo>
                    <a:pt x="1800" y="0"/>
                    <a:pt x="1535" y="53"/>
                    <a:pt x="1322" y="159"/>
                  </a:cubicBezTo>
                  <a:cubicBezTo>
                    <a:pt x="709" y="443"/>
                    <a:pt x="567" y="1292"/>
                    <a:pt x="1" y="1717"/>
                  </a:cubicBezTo>
                  <a:lnTo>
                    <a:pt x="1133" y="1103"/>
                  </a:lnTo>
                  <a:cubicBezTo>
                    <a:pt x="2160" y="1264"/>
                    <a:pt x="3208" y="1359"/>
                    <a:pt x="4262" y="1359"/>
                  </a:cubicBezTo>
                  <a:cubicBezTo>
                    <a:pt x="4760" y="1359"/>
                    <a:pt x="5259" y="1337"/>
                    <a:pt x="5759" y="1292"/>
                  </a:cubicBezTo>
                  <a:cubicBezTo>
                    <a:pt x="5806" y="915"/>
                    <a:pt x="5664" y="537"/>
                    <a:pt x="5287" y="395"/>
                  </a:cubicBezTo>
                  <a:cubicBezTo>
                    <a:pt x="5013" y="239"/>
                    <a:pt x="4707" y="147"/>
                    <a:pt x="4395" y="147"/>
                  </a:cubicBezTo>
                  <a:cubicBezTo>
                    <a:pt x="4331" y="147"/>
                    <a:pt x="4266" y="151"/>
                    <a:pt x="4201" y="159"/>
                  </a:cubicBezTo>
                  <a:lnTo>
                    <a:pt x="2313" y="18"/>
                  </a:lnTo>
                  <a:cubicBezTo>
                    <a:pt x="2231" y="6"/>
                    <a:pt x="2145" y="0"/>
                    <a:pt x="2059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1" name="Google Shape;10061;p75"/>
            <p:cNvSpPr/>
            <p:nvPr/>
          </p:nvSpPr>
          <p:spPr>
            <a:xfrm>
              <a:off x="2086848" y="2504088"/>
              <a:ext cx="77335" cy="22468"/>
            </a:xfrm>
            <a:custGeom>
              <a:avLst/>
              <a:gdLst/>
              <a:ahLst/>
              <a:cxnLst/>
              <a:rect l="l" t="t" r="r" b="b"/>
              <a:pathLst>
                <a:path w="5428" h="1577" extrusionOk="0">
                  <a:moveTo>
                    <a:pt x="4343" y="0"/>
                  </a:moveTo>
                  <a:cubicBezTo>
                    <a:pt x="4280" y="0"/>
                    <a:pt x="4217" y="6"/>
                    <a:pt x="4153" y="19"/>
                  </a:cubicBezTo>
                  <a:lnTo>
                    <a:pt x="2973" y="19"/>
                  </a:lnTo>
                  <a:cubicBezTo>
                    <a:pt x="2868" y="11"/>
                    <a:pt x="2763" y="7"/>
                    <a:pt x="2658" y="7"/>
                  </a:cubicBezTo>
                  <a:cubicBezTo>
                    <a:pt x="2149" y="7"/>
                    <a:pt x="1641" y="99"/>
                    <a:pt x="1133" y="255"/>
                  </a:cubicBezTo>
                  <a:cubicBezTo>
                    <a:pt x="566" y="444"/>
                    <a:pt x="95" y="963"/>
                    <a:pt x="0" y="1576"/>
                  </a:cubicBezTo>
                  <a:lnTo>
                    <a:pt x="3634" y="1199"/>
                  </a:lnTo>
                  <a:lnTo>
                    <a:pt x="5239" y="1199"/>
                  </a:lnTo>
                  <a:cubicBezTo>
                    <a:pt x="5428" y="821"/>
                    <a:pt x="5239" y="302"/>
                    <a:pt x="4861" y="113"/>
                  </a:cubicBezTo>
                  <a:cubicBezTo>
                    <a:pt x="4689" y="44"/>
                    <a:pt x="4516" y="0"/>
                    <a:pt x="4343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2" name="Google Shape;10062;p75"/>
            <p:cNvSpPr/>
            <p:nvPr/>
          </p:nvSpPr>
          <p:spPr>
            <a:xfrm>
              <a:off x="2087518" y="2537043"/>
              <a:ext cx="84730" cy="74244"/>
            </a:xfrm>
            <a:custGeom>
              <a:avLst/>
              <a:gdLst/>
              <a:ahLst/>
              <a:cxnLst/>
              <a:rect l="l" t="t" r="r" b="b"/>
              <a:pathLst>
                <a:path w="5947" h="5211" extrusionOk="0">
                  <a:moveTo>
                    <a:pt x="1350" y="0"/>
                  </a:moveTo>
                  <a:cubicBezTo>
                    <a:pt x="1246" y="0"/>
                    <a:pt x="1142" y="44"/>
                    <a:pt x="1039" y="113"/>
                  </a:cubicBezTo>
                  <a:cubicBezTo>
                    <a:pt x="944" y="207"/>
                    <a:pt x="897" y="302"/>
                    <a:pt x="850" y="443"/>
                  </a:cubicBezTo>
                  <a:lnTo>
                    <a:pt x="0" y="2567"/>
                  </a:lnTo>
                  <a:lnTo>
                    <a:pt x="661" y="2473"/>
                  </a:lnTo>
                  <a:cubicBezTo>
                    <a:pt x="897" y="2284"/>
                    <a:pt x="1039" y="1906"/>
                    <a:pt x="1275" y="1670"/>
                  </a:cubicBezTo>
                  <a:cubicBezTo>
                    <a:pt x="1546" y="1437"/>
                    <a:pt x="1914" y="1268"/>
                    <a:pt x="2273" y="1268"/>
                  </a:cubicBezTo>
                  <a:cubicBezTo>
                    <a:pt x="2350" y="1268"/>
                    <a:pt x="2426" y="1276"/>
                    <a:pt x="2502" y="1293"/>
                  </a:cubicBezTo>
                  <a:cubicBezTo>
                    <a:pt x="2974" y="1340"/>
                    <a:pt x="3398" y="1482"/>
                    <a:pt x="3776" y="1670"/>
                  </a:cubicBezTo>
                  <a:cubicBezTo>
                    <a:pt x="3823" y="2756"/>
                    <a:pt x="3870" y="3841"/>
                    <a:pt x="3870" y="4927"/>
                  </a:cubicBezTo>
                  <a:cubicBezTo>
                    <a:pt x="3870" y="5021"/>
                    <a:pt x="3870" y="5116"/>
                    <a:pt x="3965" y="5163"/>
                  </a:cubicBezTo>
                  <a:cubicBezTo>
                    <a:pt x="4012" y="5210"/>
                    <a:pt x="4106" y="5210"/>
                    <a:pt x="4154" y="5210"/>
                  </a:cubicBezTo>
                  <a:lnTo>
                    <a:pt x="5003" y="5163"/>
                  </a:lnTo>
                  <a:cubicBezTo>
                    <a:pt x="5050" y="3983"/>
                    <a:pt x="5239" y="2803"/>
                    <a:pt x="5664" y="1718"/>
                  </a:cubicBezTo>
                  <a:cubicBezTo>
                    <a:pt x="5805" y="1340"/>
                    <a:pt x="5947" y="821"/>
                    <a:pt x="5664" y="538"/>
                  </a:cubicBezTo>
                  <a:cubicBezTo>
                    <a:pt x="5522" y="443"/>
                    <a:pt x="5381" y="349"/>
                    <a:pt x="5192" y="349"/>
                  </a:cubicBezTo>
                  <a:cubicBezTo>
                    <a:pt x="4123" y="143"/>
                    <a:pt x="3055" y="10"/>
                    <a:pt x="1955" y="10"/>
                  </a:cubicBezTo>
                  <a:cubicBezTo>
                    <a:pt x="1792" y="10"/>
                    <a:pt x="1628" y="12"/>
                    <a:pt x="1463" y="19"/>
                  </a:cubicBezTo>
                  <a:cubicBezTo>
                    <a:pt x="1425" y="6"/>
                    <a:pt x="1388" y="0"/>
                    <a:pt x="135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3" name="Google Shape;10063;p75"/>
            <p:cNvSpPr/>
            <p:nvPr/>
          </p:nvSpPr>
          <p:spPr>
            <a:xfrm>
              <a:off x="1382141" y="2156448"/>
              <a:ext cx="752467" cy="40306"/>
            </a:xfrm>
            <a:custGeom>
              <a:avLst/>
              <a:gdLst/>
              <a:ahLst/>
              <a:cxnLst/>
              <a:rect l="l" t="t" r="r" b="b"/>
              <a:pathLst>
                <a:path w="52814" h="2829" extrusionOk="0">
                  <a:moveTo>
                    <a:pt x="51087" y="1"/>
                  </a:moveTo>
                  <a:cubicBezTo>
                    <a:pt x="49793" y="1"/>
                    <a:pt x="48518" y="54"/>
                    <a:pt x="47244" y="160"/>
                  </a:cubicBezTo>
                  <a:lnTo>
                    <a:pt x="42194" y="396"/>
                  </a:lnTo>
                  <a:lnTo>
                    <a:pt x="32047" y="821"/>
                  </a:lnTo>
                  <a:cubicBezTo>
                    <a:pt x="25298" y="1151"/>
                    <a:pt x="18502" y="1435"/>
                    <a:pt x="11706" y="1765"/>
                  </a:cubicBezTo>
                  <a:cubicBezTo>
                    <a:pt x="7883" y="1907"/>
                    <a:pt x="4060" y="2048"/>
                    <a:pt x="237" y="2473"/>
                  </a:cubicBezTo>
                  <a:cubicBezTo>
                    <a:pt x="1" y="2473"/>
                    <a:pt x="1" y="2756"/>
                    <a:pt x="237" y="2803"/>
                  </a:cubicBezTo>
                  <a:cubicBezTo>
                    <a:pt x="873" y="2821"/>
                    <a:pt x="1510" y="2829"/>
                    <a:pt x="2149" y="2829"/>
                  </a:cubicBezTo>
                  <a:cubicBezTo>
                    <a:pt x="4924" y="2829"/>
                    <a:pt x="7725" y="2682"/>
                    <a:pt x="10526" y="2567"/>
                  </a:cubicBezTo>
                  <a:lnTo>
                    <a:pt x="20673" y="2142"/>
                  </a:lnTo>
                  <a:cubicBezTo>
                    <a:pt x="27516" y="1859"/>
                    <a:pt x="34359" y="1529"/>
                    <a:pt x="41203" y="1246"/>
                  </a:cubicBezTo>
                  <a:lnTo>
                    <a:pt x="46819" y="963"/>
                  </a:lnTo>
                  <a:cubicBezTo>
                    <a:pt x="48707" y="963"/>
                    <a:pt x="50595" y="868"/>
                    <a:pt x="52483" y="632"/>
                  </a:cubicBezTo>
                  <a:cubicBezTo>
                    <a:pt x="52813" y="585"/>
                    <a:pt x="52719" y="66"/>
                    <a:pt x="52388" y="19"/>
                  </a:cubicBezTo>
                  <a:cubicBezTo>
                    <a:pt x="51952" y="7"/>
                    <a:pt x="51518" y="1"/>
                    <a:pt x="510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4" name="Google Shape;10064;p75"/>
            <p:cNvSpPr/>
            <p:nvPr/>
          </p:nvSpPr>
          <p:spPr>
            <a:xfrm>
              <a:off x="2059949" y="2435743"/>
              <a:ext cx="112299" cy="77364"/>
            </a:xfrm>
            <a:custGeom>
              <a:avLst/>
              <a:gdLst/>
              <a:ahLst/>
              <a:cxnLst/>
              <a:rect l="l" t="t" r="r" b="b"/>
              <a:pathLst>
                <a:path w="7882" h="5430" extrusionOk="0">
                  <a:moveTo>
                    <a:pt x="3570" y="0"/>
                  </a:moveTo>
                  <a:cubicBezTo>
                    <a:pt x="3402" y="0"/>
                    <a:pt x="3235" y="16"/>
                    <a:pt x="3068" y="49"/>
                  </a:cubicBezTo>
                  <a:cubicBezTo>
                    <a:pt x="2596" y="144"/>
                    <a:pt x="2171" y="427"/>
                    <a:pt x="1888" y="804"/>
                  </a:cubicBezTo>
                  <a:cubicBezTo>
                    <a:pt x="1227" y="1512"/>
                    <a:pt x="708" y="2362"/>
                    <a:pt x="331" y="3259"/>
                  </a:cubicBezTo>
                  <a:cubicBezTo>
                    <a:pt x="95" y="3683"/>
                    <a:pt x="0" y="4202"/>
                    <a:pt x="142" y="4627"/>
                  </a:cubicBezTo>
                  <a:cubicBezTo>
                    <a:pt x="236" y="5099"/>
                    <a:pt x="614" y="5382"/>
                    <a:pt x="1086" y="5430"/>
                  </a:cubicBezTo>
                  <a:cubicBezTo>
                    <a:pt x="1558" y="5430"/>
                    <a:pt x="1605" y="4769"/>
                    <a:pt x="1180" y="4674"/>
                  </a:cubicBezTo>
                  <a:cubicBezTo>
                    <a:pt x="95" y="4297"/>
                    <a:pt x="2360" y="1371"/>
                    <a:pt x="2832" y="993"/>
                  </a:cubicBezTo>
                  <a:cubicBezTo>
                    <a:pt x="3074" y="855"/>
                    <a:pt x="3341" y="767"/>
                    <a:pt x="3615" y="767"/>
                  </a:cubicBezTo>
                  <a:cubicBezTo>
                    <a:pt x="3715" y="767"/>
                    <a:pt x="3816" y="779"/>
                    <a:pt x="3918" y="804"/>
                  </a:cubicBezTo>
                  <a:cubicBezTo>
                    <a:pt x="4295" y="899"/>
                    <a:pt x="4720" y="946"/>
                    <a:pt x="5097" y="1040"/>
                  </a:cubicBezTo>
                  <a:lnTo>
                    <a:pt x="6372" y="1276"/>
                  </a:lnTo>
                  <a:cubicBezTo>
                    <a:pt x="6749" y="1418"/>
                    <a:pt x="7174" y="1465"/>
                    <a:pt x="7599" y="1465"/>
                  </a:cubicBezTo>
                  <a:cubicBezTo>
                    <a:pt x="7788" y="1465"/>
                    <a:pt x="7882" y="1182"/>
                    <a:pt x="7693" y="1087"/>
                  </a:cubicBezTo>
                  <a:cubicBezTo>
                    <a:pt x="7221" y="804"/>
                    <a:pt x="6702" y="616"/>
                    <a:pt x="6136" y="521"/>
                  </a:cubicBezTo>
                  <a:cubicBezTo>
                    <a:pt x="5617" y="380"/>
                    <a:pt x="5050" y="238"/>
                    <a:pt x="4484" y="144"/>
                  </a:cubicBezTo>
                  <a:cubicBezTo>
                    <a:pt x="4179" y="52"/>
                    <a:pt x="3874" y="0"/>
                    <a:pt x="35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5" name="Google Shape;10065;p75"/>
            <p:cNvSpPr/>
            <p:nvPr/>
          </p:nvSpPr>
          <p:spPr>
            <a:xfrm>
              <a:off x="2061288" y="2474353"/>
              <a:ext cx="108951" cy="75156"/>
            </a:xfrm>
            <a:custGeom>
              <a:avLst/>
              <a:gdLst/>
              <a:ahLst/>
              <a:cxnLst/>
              <a:rect l="l" t="t" r="r" b="b"/>
              <a:pathLst>
                <a:path w="7647" h="5275" extrusionOk="0">
                  <a:moveTo>
                    <a:pt x="2851" y="0"/>
                  </a:moveTo>
                  <a:cubicBezTo>
                    <a:pt x="2518" y="0"/>
                    <a:pt x="2197" y="136"/>
                    <a:pt x="1936" y="360"/>
                  </a:cubicBezTo>
                  <a:cubicBezTo>
                    <a:pt x="1653" y="643"/>
                    <a:pt x="1417" y="1020"/>
                    <a:pt x="1228" y="1398"/>
                  </a:cubicBezTo>
                  <a:cubicBezTo>
                    <a:pt x="945" y="1776"/>
                    <a:pt x="756" y="2200"/>
                    <a:pt x="567" y="2625"/>
                  </a:cubicBezTo>
                  <a:cubicBezTo>
                    <a:pt x="331" y="3333"/>
                    <a:pt x="1" y="4607"/>
                    <a:pt x="614" y="5174"/>
                  </a:cubicBezTo>
                  <a:cubicBezTo>
                    <a:pt x="684" y="5243"/>
                    <a:pt x="772" y="5274"/>
                    <a:pt x="861" y="5274"/>
                  </a:cubicBezTo>
                  <a:cubicBezTo>
                    <a:pt x="1014" y="5274"/>
                    <a:pt x="1168" y="5181"/>
                    <a:pt x="1228" y="5032"/>
                  </a:cubicBezTo>
                  <a:cubicBezTo>
                    <a:pt x="1228" y="4655"/>
                    <a:pt x="1228" y="4277"/>
                    <a:pt x="1228" y="3947"/>
                  </a:cubicBezTo>
                  <a:cubicBezTo>
                    <a:pt x="1228" y="3569"/>
                    <a:pt x="1322" y="3191"/>
                    <a:pt x="1464" y="2861"/>
                  </a:cubicBezTo>
                  <a:cubicBezTo>
                    <a:pt x="1605" y="2484"/>
                    <a:pt x="1794" y="2153"/>
                    <a:pt x="1983" y="1823"/>
                  </a:cubicBezTo>
                  <a:cubicBezTo>
                    <a:pt x="2125" y="1492"/>
                    <a:pt x="2360" y="1162"/>
                    <a:pt x="2596" y="926"/>
                  </a:cubicBezTo>
                  <a:cubicBezTo>
                    <a:pt x="2725" y="841"/>
                    <a:pt x="2892" y="813"/>
                    <a:pt x="3067" y="813"/>
                  </a:cubicBezTo>
                  <a:cubicBezTo>
                    <a:pt x="3278" y="813"/>
                    <a:pt x="3501" y="853"/>
                    <a:pt x="3682" y="879"/>
                  </a:cubicBezTo>
                  <a:cubicBezTo>
                    <a:pt x="4107" y="879"/>
                    <a:pt x="4531" y="926"/>
                    <a:pt x="4956" y="926"/>
                  </a:cubicBezTo>
                  <a:cubicBezTo>
                    <a:pt x="5381" y="926"/>
                    <a:pt x="5806" y="973"/>
                    <a:pt x="6231" y="973"/>
                  </a:cubicBezTo>
                  <a:cubicBezTo>
                    <a:pt x="6655" y="973"/>
                    <a:pt x="7080" y="973"/>
                    <a:pt x="7505" y="879"/>
                  </a:cubicBezTo>
                  <a:cubicBezTo>
                    <a:pt x="7599" y="832"/>
                    <a:pt x="7646" y="690"/>
                    <a:pt x="7552" y="596"/>
                  </a:cubicBezTo>
                  <a:cubicBezTo>
                    <a:pt x="7080" y="454"/>
                    <a:pt x="6608" y="360"/>
                    <a:pt x="6136" y="313"/>
                  </a:cubicBezTo>
                  <a:cubicBezTo>
                    <a:pt x="5617" y="265"/>
                    <a:pt x="5145" y="218"/>
                    <a:pt x="4626" y="171"/>
                  </a:cubicBezTo>
                  <a:cubicBezTo>
                    <a:pt x="4107" y="77"/>
                    <a:pt x="3635" y="29"/>
                    <a:pt x="3116" y="29"/>
                  </a:cubicBezTo>
                  <a:cubicBezTo>
                    <a:pt x="3027" y="10"/>
                    <a:pt x="2938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6" name="Google Shape;10066;p75"/>
            <p:cNvSpPr/>
            <p:nvPr/>
          </p:nvSpPr>
          <p:spPr>
            <a:xfrm>
              <a:off x="2072045" y="2513520"/>
              <a:ext cx="90130" cy="68018"/>
            </a:xfrm>
            <a:custGeom>
              <a:avLst/>
              <a:gdLst/>
              <a:ahLst/>
              <a:cxnLst/>
              <a:rect l="l" t="t" r="r" b="b"/>
              <a:pathLst>
                <a:path w="6326" h="4774" extrusionOk="0">
                  <a:moveTo>
                    <a:pt x="2702" y="1"/>
                  </a:moveTo>
                  <a:cubicBezTo>
                    <a:pt x="2310" y="1"/>
                    <a:pt x="1930" y="62"/>
                    <a:pt x="1605" y="206"/>
                  </a:cubicBezTo>
                  <a:cubicBezTo>
                    <a:pt x="1228" y="395"/>
                    <a:pt x="945" y="678"/>
                    <a:pt x="709" y="1009"/>
                  </a:cubicBezTo>
                  <a:cubicBezTo>
                    <a:pt x="284" y="1764"/>
                    <a:pt x="48" y="2661"/>
                    <a:pt x="1" y="3510"/>
                  </a:cubicBezTo>
                  <a:cubicBezTo>
                    <a:pt x="1" y="3982"/>
                    <a:pt x="237" y="4407"/>
                    <a:pt x="662" y="4643"/>
                  </a:cubicBezTo>
                  <a:cubicBezTo>
                    <a:pt x="804" y="4732"/>
                    <a:pt x="967" y="4774"/>
                    <a:pt x="1132" y="4774"/>
                  </a:cubicBezTo>
                  <a:cubicBezTo>
                    <a:pt x="1404" y="4774"/>
                    <a:pt x="1683" y="4660"/>
                    <a:pt x="1889" y="4454"/>
                  </a:cubicBezTo>
                  <a:cubicBezTo>
                    <a:pt x="2313" y="4124"/>
                    <a:pt x="2644" y="3699"/>
                    <a:pt x="2927" y="3274"/>
                  </a:cubicBezTo>
                  <a:cubicBezTo>
                    <a:pt x="3210" y="2849"/>
                    <a:pt x="3446" y="2330"/>
                    <a:pt x="3493" y="1811"/>
                  </a:cubicBezTo>
                  <a:cubicBezTo>
                    <a:pt x="3465" y="1638"/>
                    <a:pt x="3330" y="1536"/>
                    <a:pt x="3187" y="1536"/>
                  </a:cubicBezTo>
                  <a:cubicBezTo>
                    <a:pt x="3096" y="1536"/>
                    <a:pt x="3001" y="1578"/>
                    <a:pt x="2927" y="1670"/>
                  </a:cubicBezTo>
                  <a:cubicBezTo>
                    <a:pt x="2785" y="1858"/>
                    <a:pt x="2691" y="2094"/>
                    <a:pt x="2597" y="2330"/>
                  </a:cubicBezTo>
                  <a:cubicBezTo>
                    <a:pt x="2502" y="2519"/>
                    <a:pt x="2408" y="2708"/>
                    <a:pt x="2266" y="2897"/>
                  </a:cubicBezTo>
                  <a:cubicBezTo>
                    <a:pt x="2030" y="3274"/>
                    <a:pt x="1747" y="3605"/>
                    <a:pt x="1370" y="3888"/>
                  </a:cubicBezTo>
                  <a:cubicBezTo>
                    <a:pt x="1285" y="3938"/>
                    <a:pt x="1211" y="3960"/>
                    <a:pt x="1147" y="3960"/>
                  </a:cubicBezTo>
                  <a:cubicBezTo>
                    <a:pt x="854" y="3960"/>
                    <a:pt x="773" y="3498"/>
                    <a:pt x="850" y="3227"/>
                  </a:cubicBezTo>
                  <a:cubicBezTo>
                    <a:pt x="898" y="2802"/>
                    <a:pt x="1039" y="2378"/>
                    <a:pt x="1181" y="2000"/>
                  </a:cubicBezTo>
                  <a:cubicBezTo>
                    <a:pt x="1275" y="1670"/>
                    <a:pt x="1464" y="1339"/>
                    <a:pt x="1700" y="1103"/>
                  </a:cubicBezTo>
                  <a:cubicBezTo>
                    <a:pt x="1997" y="918"/>
                    <a:pt x="2352" y="790"/>
                    <a:pt x="2697" y="790"/>
                  </a:cubicBezTo>
                  <a:cubicBezTo>
                    <a:pt x="2790" y="790"/>
                    <a:pt x="2883" y="800"/>
                    <a:pt x="2974" y="820"/>
                  </a:cubicBezTo>
                  <a:lnTo>
                    <a:pt x="4626" y="914"/>
                  </a:lnTo>
                  <a:lnTo>
                    <a:pt x="5428" y="962"/>
                  </a:lnTo>
                  <a:cubicBezTo>
                    <a:pt x="5492" y="974"/>
                    <a:pt x="5558" y="980"/>
                    <a:pt x="5626" y="980"/>
                  </a:cubicBezTo>
                  <a:cubicBezTo>
                    <a:pt x="5813" y="980"/>
                    <a:pt x="6011" y="936"/>
                    <a:pt x="6183" y="867"/>
                  </a:cubicBezTo>
                  <a:cubicBezTo>
                    <a:pt x="6325" y="820"/>
                    <a:pt x="6325" y="631"/>
                    <a:pt x="6231" y="537"/>
                  </a:cubicBezTo>
                  <a:cubicBezTo>
                    <a:pt x="5759" y="301"/>
                    <a:pt x="5240" y="206"/>
                    <a:pt x="4720" y="206"/>
                  </a:cubicBezTo>
                  <a:cubicBezTo>
                    <a:pt x="4154" y="159"/>
                    <a:pt x="3588" y="112"/>
                    <a:pt x="3069" y="18"/>
                  </a:cubicBezTo>
                  <a:cubicBezTo>
                    <a:pt x="2946" y="7"/>
                    <a:pt x="2823" y="1"/>
                    <a:pt x="27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7" name="Google Shape;10067;p75"/>
            <p:cNvSpPr/>
            <p:nvPr/>
          </p:nvSpPr>
          <p:spPr>
            <a:xfrm>
              <a:off x="2105242" y="2545947"/>
              <a:ext cx="62974" cy="20873"/>
            </a:xfrm>
            <a:custGeom>
              <a:avLst/>
              <a:gdLst/>
              <a:ahLst/>
              <a:cxnLst/>
              <a:rect l="l" t="t" r="r" b="b"/>
              <a:pathLst>
                <a:path w="4420" h="1465" extrusionOk="0">
                  <a:moveTo>
                    <a:pt x="311" y="1"/>
                  </a:moveTo>
                  <a:cubicBezTo>
                    <a:pt x="141" y="1"/>
                    <a:pt x="0" y="204"/>
                    <a:pt x="172" y="290"/>
                  </a:cubicBezTo>
                  <a:cubicBezTo>
                    <a:pt x="267" y="432"/>
                    <a:pt x="408" y="526"/>
                    <a:pt x="597" y="621"/>
                  </a:cubicBezTo>
                  <a:cubicBezTo>
                    <a:pt x="739" y="715"/>
                    <a:pt x="927" y="762"/>
                    <a:pt x="1116" y="857"/>
                  </a:cubicBezTo>
                  <a:cubicBezTo>
                    <a:pt x="1446" y="951"/>
                    <a:pt x="1777" y="1093"/>
                    <a:pt x="2107" y="1187"/>
                  </a:cubicBezTo>
                  <a:cubicBezTo>
                    <a:pt x="2438" y="1281"/>
                    <a:pt x="2815" y="1329"/>
                    <a:pt x="3146" y="1376"/>
                  </a:cubicBezTo>
                  <a:cubicBezTo>
                    <a:pt x="3344" y="1401"/>
                    <a:pt x="3596" y="1465"/>
                    <a:pt x="3823" y="1465"/>
                  </a:cubicBezTo>
                  <a:cubicBezTo>
                    <a:pt x="4028" y="1465"/>
                    <a:pt x="4214" y="1413"/>
                    <a:pt x="4325" y="1234"/>
                  </a:cubicBezTo>
                  <a:cubicBezTo>
                    <a:pt x="4420" y="1093"/>
                    <a:pt x="4420" y="951"/>
                    <a:pt x="4325" y="857"/>
                  </a:cubicBezTo>
                  <a:cubicBezTo>
                    <a:pt x="4205" y="646"/>
                    <a:pt x="3951" y="608"/>
                    <a:pt x="3697" y="608"/>
                  </a:cubicBezTo>
                  <a:cubicBezTo>
                    <a:pt x="3552" y="608"/>
                    <a:pt x="3407" y="621"/>
                    <a:pt x="3287" y="621"/>
                  </a:cubicBezTo>
                  <a:cubicBezTo>
                    <a:pt x="2957" y="573"/>
                    <a:pt x="2626" y="526"/>
                    <a:pt x="2296" y="479"/>
                  </a:cubicBezTo>
                  <a:cubicBezTo>
                    <a:pt x="1966" y="432"/>
                    <a:pt x="1635" y="337"/>
                    <a:pt x="1352" y="243"/>
                  </a:cubicBezTo>
                  <a:lnTo>
                    <a:pt x="880" y="102"/>
                  </a:lnTo>
                  <a:cubicBezTo>
                    <a:pt x="691" y="54"/>
                    <a:pt x="550" y="7"/>
                    <a:pt x="361" y="7"/>
                  </a:cubicBezTo>
                  <a:cubicBezTo>
                    <a:pt x="344" y="3"/>
                    <a:pt x="327" y="1"/>
                    <a:pt x="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8" name="Google Shape;10068;p75"/>
            <p:cNvSpPr/>
            <p:nvPr/>
          </p:nvSpPr>
          <p:spPr>
            <a:xfrm>
              <a:off x="2113163" y="2413445"/>
              <a:ext cx="44295" cy="38953"/>
            </a:xfrm>
            <a:custGeom>
              <a:avLst/>
              <a:gdLst/>
              <a:ahLst/>
              <a:cxnLst/>
              <a:rect l="l" t="t" r="r" b="b"/>
              <a:pathLst>
                <a:path w="3109" h="2734" extrusionOk="0">
                  <a:moveTo>
                    <a:pt x="130" y="0"/>
                  </a:moveTo>
                  <a:cubicBezTo>
                    <a:pt x="30" y="0"/>
                    <a:pt x="0" y="117"/>
                    <a:pt x="41" y="198"/>
                  </a:cubicBezTo>
                  <a:cubicBezTo>
                    <a:pt x="88" y="293"/>
                    <a:pt x="135" y="387"/>
                    <a:pt x="230" y="481"/>
                  </a:cubicBezTo>
                  <a:cubicBezTo>
                    <a:pt x="324" y="576"/>
                    <a:pt x="419" y="670"/>
                    <a:pt x="513" y="765"/>
                  </a:cubicBezTo>
                  <a:lnTo>
                    <a:pt x="1032" y="1237"/>
                  </a:lnTo>
                  <a:cubicBezTo>
                    <a:pt x="1410" y="1614"/>
                    <a:pt x="1740" y="1992"/>
                    <a:pt x="2118" y="2322"/>
                  </a:cubicBezTo>
                  <a:cubicBezTo>
                    <a:pt x="2275" y="2479"/>
                    <a:pt x="2464" y="2734"/>
                    <a:pt x="2714" y="2734"/>
                  </a:cubicBezTo>
                  <a:cubicBezTo>
                    <a:pt x="2764" y="2734"/>
                    <a:pt x="2817" y="2724"/>
                    <a:pt x="2873" y="2700"/>
                  </a:cubicBezTo>
                  <a:cubicBezTo>
                    <a:pt x="3014" y="2605"/>
                    <a:pt x="3109" y="2417"/>
                    <a:pt x="3061" y="2275"/>
                  </a:cubicBezTo>
                  <a:cubicBezTo>
                    <a:pt x="3014" y="2086"/>
                    <a:pt x="2873" y="1992"/>
                    <a:pt x="2778" y="1897"/>
                  </a:cubicBezTo>
                  <a:cubicBezTo>
                    <a:pt x="2401" y="1567"/>
                    <a:pt x="1976" y="1237"/>
                    <a:pt x="1598" y="953"/>
                  </a:cubicBezTo>
                  <a:lnTo>
                    <a:pt x="890" y="434"/>
                  </a:lnTo>
                  <a:cubicBezTo>
                    <a:pt x="796" y="340"/>
                    <a:pt x="702" y="245"/>
                    <a:pt x="560" y="198"/>
                  </a:cubicBezTo>
                  <a:cubicBezTo>
                    <a:pt x="466" y="104"/>
                    <a:pt x="419" y="104"/>
                    <a:pt x="371" y="57"/>
                  </a:cubicBezTo>
                  <a:cubicBezTo>
                    <a:pt x="324" y="57"/>
                    <a:pt x="230" y="10"/>
                    <a:pt x="183" y="10"/>
                  </a:cubicBezTo>
                  <a:cubicBezTo>
                    <a:pt x="163" y="3"/>
                    <a:pt x="146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9" name="Google Shape;10069;p75"/>
            <p:cNvSpPr/>
            <p:nvPr/>
          </p:nvSpPr>
          <p:spPr>
            <a:xfrm>
              <a:off x="2092889" y="2420968"/>
              <a:ext cx="35704" cy="26914"/>
            </a:xfrm>
            <a:custGeom>
              <a:avLst/>
              <a:gdLst/>
              <a:ahLst/>
              <a:cxnLst/>
              <a:rect l="l" t="t" r="r" b="b"/>
              <a:pathLst>
                <a:path w="2506" h="1889" extrusionOk="0">
                  <a:moveTo>
                    <a:pt x="1794" y="1"/>
                  </a:moveTo>
                  <a:cubicBezTo>
                    <a:pt x="1653" y="1"/>
                    <a:pt x="1511" y="48"/>
                    <a:pt x="1417" y="48"/>
                  </a:cubicBezTo>
                  <a:cubicBezTo>
                    <a:pt x="1181" y="95"/>
                    <a:pt x="992" y="189"/>
                    <a:pt x="803" y="331"/>
                  </a:cubicBezTo>
                  <a:cubicBezTo>
                    <a:pt x="567" y="473"/>
                    <a:pt x="378" y="661"/>
                    <a:pt x="237" y="850"/>
                  </a:cubicBezTo>
                  <a:cubicBezTo>
                    <a:pt x="190" y="945"/>
                    <a:pt x="142" y="1039"/>
                    <a:pt x="95" y="1133"/>
                  </a:cubicBezTo>
                  <a:cubicBezTo>
                    <a:pt x="1" y="1275"/>
                    <a:pt x="1" y="1417"/>
                    <a:pt x="1" y="1558"/>
                  </a:cubicBezTo>
                  <a:cubicBezTo>
                    <a:pt x="1" y="1747"/>
                    <a:pt x="95" y="1889"/>
                    <a:pt x="284" y="1889"/>
                  </a:cubicBezTo>
                  <a:cubicBezTo>
                    <a:pt x="426" y="1889"/>
                    <a:pt x="567" y="1794"/>
                    <a:pt x="662" y="1653"/>
                  </a:cubicBezTo>
                  <a:lnTo>
                    <a:pt x="662" y="1605"/>
                  </a:lnTo>
                  <a:cubicBezTo>
                    <a:pt x="662" y="1511"/>
                    <a:pt x="709" y="1464"/>
                    <a:pt x="709" y="1417"/>
                  </a:cubicBezTo>
                  <a:lnTo>
                    <a:pt x="709" y="1322"/>
                  </a:lnTo>
                  <a:lnTo>
                    <a:pt x="803" y="1228"/>
                  </a:lnTo>
                  <a:lnTo>
                    <a:pt x="850" y="1181"/>
                  </a:lnTo>
                  <a:lnTo>
                    <a:pt x="945" y="1039"/>
                  </a:lnTo>
                  <a:lnTo>
                    <a:pt x="1039" y="945"/>
                  </a:lnTo>
                  <a:lnTo>
                    <a:pt x="1086" y="945"/>
                  </a:lnTo>
                  <a:lnTo>
                    <a:pt x="1322" y="803"/>
                  </a:lnTo>
                  <a:lnTo>
                    <a:pt x="1370" y="756"/>
                  </a:lnTo>
                  <a:lnTo>
                    <a:pt x="1511" y="709"/>
                  </a:lnTo>
                  <a:lnTo>
                    <a:pt x="1700" y="709"/>
                  </a:lnTo>
                  <a:lnTo>
                    <a:pt x="1889" y="661"/>
                  </a:lnTo>
                  <a:lnTo>
                    <a:pt x="1936" y="661"/>
                  </a:lnTo>
                  <a:cubicBezTo>
                    <a:pt x="1980" y="676"/>
                    <a:pt x="2021" y="683"/>
                    <a:pt x="2059" y="683"/>
                  </a:cubicBezTo>
                  <a:cubicBezTo>
                    <a:pt x="2393" y="683"/>
                    <a:pt x="2506" y="180"/>
                    <a:pt x="2125" y="95"/>
                  </a:cubicBezTo>
                  <a:cubicBezTo>
                    <a:pt x="2030" y="48"/>
                    <a:pt x="1889" y="1"/>
                    <a:pt x="17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0" name="Google Shape;10070;p75"/>
            <p:cNvSpPr/>
            <p:nvPr/>
          </p:nvSpPr>
          <p:spPr>
            <a:xfrm>
              <a:off x="2062642" y="2382614"/>
              <a:ext cx="141221" cy="239244"/>
            </a:xfrm>
            <a:custGeom>
              <a:avLst/>
              <a:gdLst/>
              <a:ahLst/>
              <a:cxnLst/>
              <a:rect l="l" t="t" r="r" b="b"/>
              <a:pathLst>
                <a:path w="9912" h="16792" extrusionOk="0">
                  <a:moveTo>
                    <a:pt x="4562" y="0"/>
                  </a:moveTo>
                  <a:cubicBezTo>
                    <a:pt x="4185" y="0"/>
                    <a:pt x="3797" y="73"/>
                    <a:pt x="3398" y="238"/>
                  </a:cubicBezTo>
                  <a:cubicBezTo>
                    <a:pt x="1794" y="852"/>
                    <a:pt x="0" y="3259"/>
                    <a:pt x="708" y="5005"/>
                  </a:cubicBezTo>
                  <a:cubicBezTo>
                    <a:pt x="729" y="5112"/>
                    <a:pt x="818" y="5160"/>
                    <a:pt x="908" y="5160"/>
                  </a:cubicBezTo>
                  <a:cubicBezTo>
                    <a:pt x="1019" y="5160"/>
                    <a:pt x="1133" y="5088"/>
                    <a:pt x="1133" y="4958"/>
                  </a:cubicBezTo>
                  <a:cubicBezTo>
                    <a:pt x="897" y="3920"/>
                    <a:pt x="1652" y="2693"/>
                    <a:pt x="2313" y="1890"/>
                  </a:cubicBezTo>
                  <a:cubicBezTo>
                    <a:pt x="2832" y="1182"/>
                    <a:pt x="3681" y="758"/>
                    <a:pt x="4578" y="710"/>
                  </a:cubicBezTo>
                  <a:cubicBezTo>
                    <a:pt x="6277" y="758"/>
                    <a:pt x="7599" y="2409"/>
                    <a:pt x="8590" y="3637"/>
                  </a:cubicBezTo>
                  <a:cubicBezTo>
                    <a:pt x="9203" y="4392"/>
                    <a:pt x="9203" y="5666"/>
                    <a:pt x="9156" y="6563"/>
                  </a:cubicBezTo>
                  <a:cubicBezTo>
                    <a:pt x="9109" y="7601"/>
                    <a:pt x="8920" y="8639"/>
                    <a:pt x="8920" y="9725"/>
                  </a:cubicBezTo>
                  <a:cubicBezTo>
                    <a:pt x="8920" y="11943"/>
                    <a:pt x="8259" y="14161"/>
                    <a:pt x="7599" y="16285"/>
                  </a:cubicBezTo>
                  <a:cubicBezTo>
                    <a:pt x="7542" y="16598"/>
                    <a:pt x="7794" y="16791"/>
                    <a:pt x="8045" y="16791"/>
                  </a:cubicBezTo>
                  <a:cubicBezTo>
                    <a:pt x="8209" y="16791"/>
                    <a:pt x="8373" y="16708"/>
                    <a:pt x="8448" y="16521"/>
                  </a:cubicBezTo>
                  <a:cubicBezTo>
                    <a:pt x="8826" y="15152"/>
                    <a:pt x="9203" y="13784"/>
                    <a:pt x="9486" y="12368"/>
                  </a:cubicBezTo>
                  <a:cubicBezTo>
                    <a:pt x="9675" y="11094"/>
                    <a:pt x="9770" y="9772"/>
                    <a:pt x="9817" y="8498"/>
                  </a:cubicBezTo>
                  <a:cubicBezTo>
                    <a:pt x="9911" y="7223"/>
                    <a:pt x="9911" y="5949"/>
                    <a:pt x="9817" y="4722"/>
                  </a:cubicBezTo>
                  <a:cubicBezTo>
                    <a:pt x="9628" y="3589"/>
                    <a:pt x="9014" y="2976"/>
                    <a:pt x="8307" y="2174"/>
                  </a:cubicBezTo>
                  <a:cubicBezTo>
                    <a:pt x="7295" y="1087"/>
                    <a:pt x="6015" y="0"/>
                    <a:pt x="45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1" name="Google Shape;10071;p75"/>
            <p:cNvSpPr/>
            <p:nvPr/>
          </p:nvSpPr>
          <p:spPr>
            <a:xfrm>
              <a:off x="2125844" y="2157887"/>
              <a:ext cx="19519" cy="239728"/>
            </a:xfrm>
            <a:custGeom>
              <a:avLst/>
              <a:gdLst/>
              <a:ahLst/>
              <a:cxnLst/>
              <a:rect l="l" t="t" r="r" b="b"/>
              <a:pathLst>
                <a:path w="1370" h="16826" extrusionOk="0">
                  <a:moveTo>
                    <a:pt x="408" y="0"/>
                  </a:moveTo>
                  <a:cubicBezTo>
                    <a:pt x="366" y="0"/>
                    <a:pt x="331" y="36"/>
                    <a:pt x="331" y="106"/>
                  </a:cubicBezTo>
                  <a:cubicBezTo>
                    <a:pt x="0" y="1381"/>
                    <a:pt x="189" y="2891"/>
                    <a:pt x="236" y="4212"/>
                  </a:cubicBezTo>
                  <a:cubicBezTo>
                    <a:pt x="284" y="5581"/>
                    <a:pt x="331" y="6950"/>
                    <a:pt x="331" y="8319"/>
                  </a:cubicBezTo>
                  <a:cubicBezTo>
                    <a:pt x="378" y="9687"/>
                    <a:pt x="331" y="11056"/>
                    <a:pt x="331" y="12425"/>
                  </a:cubicBezTo>
                  <a:cubicBezTo>
                    <a:pt x="331" y="13793"/>
                    <a:pt x="142" y="15256"/>
                    <a:pt x="378" y="16578"/>
                  </a:cubicBezTo>
                  <a:cubicBezTo>
                    <a:pt x="402" y="16743"/>
                    <a:pt x="555" y="16826"/>
                    <a:pt x="708" y="16826"/>
                  </a:cubicBezTo>
                  <a:cubicBezTo>
                    <a:pt x="862" y="16826"/>
                    <a:pt x="1015" y="16743"/>
                    <a:pt x="1039" y="16578"/>
                  </a:cubicBezTo>
                  <a:cubicBezTo>
                    <a:pt x="1369" y="15256"/>
                    <a:pt x="1228" y="13746"/>
                    <a:pt x="1228" y="12425"/>
                  </a:cubicBezTo>
                  <a:cubicBezTo>
                    <a:pt x="1275" y="11056"/>
                    <a:pt x="1228" y="9687"/>
                    <a:pt x="1228" y="8319"/>
                  </a:cubicBezTo>
                  <a:cubicBezTo>
                    <a:pt x="1228" y="6950"/>
                    <a:pt x="1180" y="5581"/>
                    <a:pt x="1086" y="4212"/>
                  </a:cubicBezTo>
                  <a:cubicBezTo>
                    <a:pt x="992" y="2844"/>
                    <a:pt x="1039" y="1334"/>
                    <a:pt x="520" y="106"/>
                  </a:cubicBezTo>
                  <a:cubicBezTo>
                    <a:pt x="496" y="36"/>
                    <a:pt x="449" y="0"/>
                    <a:pt x="4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2" name="Google Shape;10072;p75"/>
            <p:cNvSpPr/>
            <p:nvPr/>
          </p:nvSpPr>
          <p:spPr>
            <a:xfrm>
              <a:off x="2131899" y="2555992"/>
              <a:ext cx="18835" cy="162336"/>
            </a:xfrm>
            <a:custGeom>
              <a:avLst/>
              <a:gdLst/>
              <a:ahLst/>
              <a:cxnLst/>
              <a:rect l="l" t="t" r="r" b="b"/>
              <a:pathLst>
                <a:path w="1322" h="11394" extrusionOk="0">
                  <a:moveTo>
                    <a:pt x="617" y="1"/>
                  </a:moveTo>
                  <a:cubicBezTo>
                    <a:pt x="508" y="1"/>
                    <a:pt x="398" y="85"/>
                    <a:pt x="425" y="246"/>
                  </a:cubicBezTo>
                  <a:cubicBezTo>
                    <a:pt x="283" y="2087"/>
                    <a:pt x="425" y="3927"/>
                    <a:pt x="425" y="5768"/>
                  </a:cubicBezTo>
                  <a:cubicBezTo>
                    <a:pt x="425" y="6665"/>
                    <a:pt x="378" y="7609"/>
                    <a:pt x="283" y="8505"/>
                  </a:cubicBezTo>
                  <a:cubicBezTo>
                    <a:pt x="236" y="9355"/>
                    <a:pt x="0" y="10346"/>
                    <a:pt x="142" y="11148"/>
                  </a:cubicBezTo>
                  <a:cubicBezTo>
                    <a:pt x="195" y="11309"/>
                    <a:pt x="356" y="11394"/>
                    <a:pt x="510" y="11394"/>
                  </a:cubicBezTo>
                  <a:cubicBezTo>
                    <a:pt x="627" y="11394"/>
                    <a:pt x="741" y="11345"/>
                    <a:pt x="803" y="11243"/>
                  </a:cubicBezTo>
                  <a:cubicBezTo>
                    <a:pt x="1180" y="10440"/>
                    <a:pt x="1133" y="9355"/>
                    <a:pt x="1180" y="8505"/>
                  </a:cubicBezTo>
                  <a:cubicBezTo>
                    <a:pt x="1227" y="7656"/>
                    <a:pt x="1275" y="6665"/>
                    <a:pt x="1275" y="5768"/>
                  </a:cubicBezTo>
                  <a:cubicBezTo>
                    <a:pt x="1322" y="3880"/>
                    <a:pt x="1180" y="1992"/>
                    <a:pt x="803" y="152"/>
                  </a:cubicBezTo>
                  <a:cubicBezTo>
                    <a:pt x="782" y="50"/>
                    <a:pt x="700" y="1"/>
                    <a:pt x="6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3" name="Google Shape;10073;p75"/>
            <p:cNvSpPr/>
            <p:nvPr/>
          </p:nvSpPr>
          <p:spPr>
            <a:xfrm>
              <a:off x="1310875" y="2434389"/>
              <a:ext cx="131804" cy="244131"/>
            </a:xfrm>
            <a:custGeom>
              <a:avLst/>
              <a:gdLst/>
              <a:ahLst/>
              <a:cxnLst/>
              <a:rect l="l" t="t" r="r" b="b"/>
              <a:pathLst>
                <a:path w="9251" h="17135" extrusionOk="0">
                  <a:moveTo>
                    <a:pt x="4828" y="1"/>
                  </a:moveTo>
                  <a:cubicBezTo>
                    <a:pt x="4671" y="1"/>
                    <a:pt x="4509" y="16"/>
                    <a:pt x="4342" y="50"/>
                  </a:cubicBezTo>
                  <a:cubicBezTo>
                    <a:pt x="3965" y="239"/>
                    <a:pt x="3634" y="522"/>
                    <a:pt x="3446" y="899"/>
                  </a:cubicBezTo>
                  <a:cubicBezTo>
                    <a:pt x="2738" y="1843"/>
                    <a:pt x="1982" y="2740"/>
                    <a:pt x="1322" y="3731"/>
                  </a:cubicBezTo>
                  <a:cubicBezTo>
                    <a:pt x="95" y="5525"/>
                    <a:pt x="0" y="8167"/>
                    <a:pt x="425" y="10291"/>
                  </a:cubicBezTo>
                  <a:cubicBezTo>
                    <a:pt x="755" y="11518"/>
                    <a:pt x="1180" y="12698"/>
                    <a:pt x="1746" y="13831"/>
                  </a:cubicBezTo>
                  <a:cubicBezTo>
                    <a:pt x="2218" y="14964"/>
                    <a:pt x="2690" y="16049"/>
                    <a:pt x="3210" y="17135"/>
                  </a:cubicBezTo>
                  <a:cubicBezTo>
                    <a:pt x="3493" y="17088"/>
                    <a:pt x="3823" y="16993"/>
                    <a:pt x="4106" y="16899"/>
                  </a:cubicBezTo>
                  <a:cubicBezTo>
                    <a:pt x="3634" y="16002"/>
                    <a:pt x="3210" y="15105"/>
                    <a:pt x="2785" y="14161"/>
                  </a:cubicBezTo>
                  <a:cubicBezTo>
                    <a:pt x="2360" y="13265"/>
                    <a:pt x="1841" y="12321"/>
                    <a:pt x="1510" y="11377"/>
                  </a:cubicBezTo>
                  <a:cubicBezTo>
                    <a:pt x="897" y="9395"/>
                    <a:pt x="850" y="7318"/>
                    <a:pt x="1416" y="5336"/>
                  </a:cubicBezTo>
                  <a:cubicBezTo>
                    <a:pt x="1699" y="4486"/>
                    <a:pt x="2171" y="3731"/>
                    <a:pt x="2832" y="3070"/>
                  </a:cubicBezTo>
                  <a:cubicBezTo>
                    <a:pt x="3115" y="2693"/>
                    <a:pt x="3398" y="2315"/>
                    <a:pt x="3681" y="1938"/>
                  </a:cubicBezTo>
                  <a:cubicBezTo>
                    <a:pt x="3870" y="1560"/>
                    <a:pt x="4153" y="1182"/>
                    <a:pt x="4484" y="899"/>
                  </a:cubicBezTo>
                  <a:cubicBezTo>
                    <a:pt x="4599" y="827"/>
                    <a:pt x="4755" y="799"/>
                    <a:pt x="4927" y="799"/>
                  </a:cubicBezTo>
                  <a:cubicBezTo>
                    <a:pt x="5317" y="799"/>
                    <a:pt x="5794" y="943"/>
                    <a:pt x="6088" y="1041"/>
                  </a:cubicBezTo>
                  <a:cubicBezTo>
                    <a:pt x="6560" y="1135"/>
                    <a:pt x="7080" y="1324"/>
                    <a:pt x="7504" y="1607"/>
                  </a:cubicBezTo>
                  <a:cubicBezTo>
                    <a:pt x="7788" y="2079"/>
                    <a:pt x="8023" y="2598"/>
                    <a:pt x="8071" y="3165"/>
                  </a:cubicBezTo>
                  <a:cubicBezTo>
                    <a:pt x="8212" y="3731"/>
                    <a:pt x="8307" y="4297"/>
                    <a:pt x="8401" y="4864"/>
                  </a:cubicBezTo>
                  <a:cubicBezTo>
                    <a:pt x="8425" y="5123"/>
                    <a:pt x="8649" y="5253"/>
                    <a:pt x="8855" y="5253"/>
                  </a:cubicBezTo>
                  <a:cubicBezTo>
                    <a:pt x="9062" y="5253"/>
                    <a:pt x="9251" y="5123"/>
                    <a:pt x="9203" y="4864"/>
                  </a:cubicBezTo>
                  <a:cubicBezTo>
                    <a:pt x="9109" y="3684"/>
                    <a:pt x="8826" y="2504"/>
                    <a:pt x="8354" y="1418"/>
                  </a:cubicBezTo>
                  <a:cubicBezTo>
                    <a:pt x="7882" y="569"/>
                    <a:pt x="6560" y="286"/>
                    <a:pt x="5664" y="144"/>
                  </a:cubicBezTo>
                  <a:cubicBezTo>
                    <a:pt x="5389" y="53"/>
                    <a:pt x="5115" y="1"/>
                    <a:pt x="48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4" name="Google Shape;10074;p75"/>
            <p:cNvSpPr/>
            <p:nvPr/>
          </p:nvSpPr>
          <p:spPr>
            <a:xfrm>
              <a:off x="1348531" y="2487946"/>
              <a:ext cx="111629" cy="68758"/>
            </a:xfrm>
            <a:custGeom>
              <a:avLst/>
              <a:gdLst/>
              <a:ahLst/>
              <a:cxnLst/>
              <a:rect l="l" t="t" r="r" b="b"/>
              <a:pathLst>
                <a:path w="7835" h="4826" extrusionOk="0">
                  <a:moveTo>
                    <a:pt x="4227" y="1"/>
                  </a:moveTo>
                  <a:cubicBezTo>
                    <a:pt x="4026" y="1"/>
                    <a:pt x="3825" y="24"/>
                    <a:pt x="3634" y="66"/>
                  </a:cubicBezTo>
                  <a:cubicBezTo>
                    <a:pt x="2454" y="255"/>
                    <a:pt x="1274" y="538"/>
                    <a:pt x="142" y="869"/>
                  </a:cubicBezTo>
                  <a:cubicBezTo>
                    <a:pt x="10" y="913"/>
                    <a:pt x="1" y="1204"/>
                    <a:pt x="154" y="1204"/>
                  </a:cubicBezTo>
                  <a:cubicBezTo>
                    <a:pt x="165" y="1204"/>
                    <a:pt x="176" y="1202"/>
                    <a:pt x="189" y="1199"/>
                  </a:cubicBezTo>
                  <a:cubicBezTo>
                    <a:pt x="1038" y="1152"/>
                    <a:pt x="1841" y="1010"/>
                    <a:pt x="2690" y="916"/>
                  </a:cubicBezTo>
                  <a:cubicBezTo>
                    <a:pt x="3115" y="822"/>
                    <a:pt x="3493" y="774"/>
                    <a:pt x="3965" y="727"/>
                  </a:cubicBezTo>
                  <a:cubicBezTo>
                    <a:pt x="4059" y="704"/>
                    <a:pt x="4165" y="692"/>
                    <a:pt x="4271" y="692"/>
                  </a:cubicBezTo>
                  <a:cubicBezTo>
                    <a:pt x="4378" y="692"/>
                    <a:pt x="4484" y="704"/>
                    <a:pt x="4578" y="727"/>
                  </a:cubicBezTo>
                  <a:cubicBezTo>
                    <a:pt x="4767" y="822"/>
                    <a:pt x="4909" y="916"/>
                    <a:pt x="5050" y="1058"/>
                  </a:cubicBezTo>
                  <a:cubicBezTo>
                    <a:pt x="5569" y="1482"/>
                    <a:pt x="6041" y="1954"/>
                    <a:pt x="6419" y="2521"/>
                  </a:cubicBezTo>
                  <a:cubicBezTo>
                    <a:pt x="6608" y="2757"/>
                    <a:pt x="6796" y="3040"/>
                    <a:pt x="6891" y="3370"/>
                  </a:cubicBezTo>
                  <a:cubicBezTo>
                    <a:pt x="6938" y="3512"/>
                    <a:pt x="7080" y="4078"/>
                    <a:pt x="6938" y="4125"/>
                  </a:cubicBezTo>
                  <a:cubicBezTo>
                    <a:pt x="6608" y="4173"/>
                    <a:pt x="6560" y="4597"/>
                    <a:pt x="6844" y="4739"/>
                  </a:cubicBezTo>
                  <a:cubicBezTo>
                    <a:pt x="6941" y="4800"/>
                    <a:pt x="7038" y="4826"/>
                    <a:pt x="7131" y="4826"/>
                  </a:cubicBezTo>
                  <a:cubicBezTo>
                    <a:pt x="7400" y="4826"/>
                    <a:pt x="7635" y="4607"/>
                    <a:pt x="7740" y="4361"/>
                  </a:cubicBezTo>
                  <a:cubicBezTo>
                    <a:pt x="7835" y="3937"/>
                    <a:pt x="7787" y="3465"/>
                    <a:pt x="7599" y="3087"/>
                  </a:cubicBezTo>
                  <a:cubicBezTo>
                    <a:pt x="7268" y="2285"/>
                    <a:pt x="6749" y="1530"/>
                    <a:pt x="6041" y="963"/>
                  </a:cubicBezTo>
                  <a:cubicBezTo>
                    <a:pt x="5711" y="633"/>
                    <a:pt x="5380" y="350"/>
                    <a:pt x="4956" y="114"/>
                  </a:cubicBezTo>
                  <a:cubicBezTo>
                    <a:pt x="4722" y="36"/>
                    <a:pt x="4474" y="1"/>
                    <a:pt x="4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5" name="Google Shape;10075;p75"/>
            <p:cNvSpPr/>
            <p:nvPr/>
          </p:nvSpPr>
          <p:spPr>
            <a:xfrm>
              <a:off x="1357265" y="2529477"/>
              <a:ext cx="105588" cy="63943"/>
            </a:xfrm>
            <a:custGeom>
              <a:avLst/>
              <a:gdLst/>
              <a:ahLst/>
              <a:cxnLst/>
              <a:rect l="l" t="t" r="r" b="b"/>
              <a:pathLst>
                <a:path w="7411" h="4488" extrusionOk="0">
                  <a:moveTo>
                    <a:pt x="6407" y="3699"/>
                  </a:moveTo>
                  <a:cubicBezTo>
                    <a:pt x="6419" y="3733"/>
                    <a:pt x="6417" y="3747"/>
                    <a:pt x="6413" y="3747"/>
                  </a:cubicBezTo>
                  <a:cubicBezTo>
                    <a:pt x="6409" y="3747"/>
                    <a:pt x="6402" y="3728"/>
                    <a:pt x="6407" y="3699"/>
                  </a:cubicBezTo>
                  <a:close/>
                  <a:moveTo>
                    <a:pt x="4065" y="1"/>
                  </a:moveTo>
                  <a:cubicBezTo>
                    <a:pt x="3787" y="1"/>
                    <a:pt x="3501" y="32"/>
                    <a:pt x="3210" y="78"/>
                  </a:cubicBezTo>
                  <a:cubicBezTo>
                    <a:pt x="2172" y="172"/>
                    <a:pt x="1133" y="314"/>
                    <a:pt x="95" y="597"/>
                  </a:cubicBezTo>
                  <a:cubicBezTo>
                    <a:pt x="1" y="644"/>
                    <a:pt x="1" y="786"/>
                    <a:pt x="142" y="833"/>
                  </a:cubicBezTo>
                  <a:cubicBezTo>
                    <a:pt x="567" y="856"/>
                    <a:pt x="1004" y="868"/>
                    <a:pt x="1446" y="868"/>
                  </a:cubicBezTo>
                  <a:cubicBezTo>
                    <a:pt x="1889" y="868"/>
                    <a:pt x="2337" y="856"/>
                    <a:pt x="2785" y="833"/>
                  </a:cubicBezTo>
                  <a:cubicBezTo>
                    <a:pt x="3123" y="810"/>
                    <a:pt x="3503" y="756"/>
                    <a:pt x="3875" y="756"/>
                  </a:cubicBezTo>
                  <a:cubicBezTo>
                    <a:pt x="4283" y="756"/>
                    <a:pt x="4682" y="822"/>
                    <a:pt x="5003" y="1069"/>
                  </a:cubicBezTo>
                  <a:cubicBezTo>
                    <a:pt x="5570" y="1588"/>
                    <a:pt x="5947" y="2296"/>
                    <a:pt x="6183" y="3004"/>
                  </a:cubicBezTo>
                  <a:cubicBezTo>
                    <a:pt x="6231" y="3193"/>
                    <a:pt x="6278" y="3429"/>
                    <a:pt x="6372" y="3617"/>
                  </a:cubicBezTo>
                  <a:cubicBezTo>
                    <a:pt x="6378" y="3629"/>
                    <a:pt x="6383" y="3640"/>
                    <a:pt x="6388" y="3650"/>
                  </a:cubicBezTo>
                  <a:lnTo>
                    <a:pt x="6388" y="3650"/>
                  </a:lnTo>
                  <a:cubicBezTo>
                    <a:pt x="6383" y="3655"/>
                    <a:pt x="6377" y="3659"/>
                    <a:pt x="6372" y="3665"/>
                  </a:cubicBezTo>
                  <a:lnTo>
                    <a:pt x="6231" y="3759"/>
                  </a:lnTo>
                  <a:cubicBezTo>
                    <a:pt x="5995" y="3853"/>
                    <a:pt x="5900" y="4136"/>
                    <a:pt x="6042" y="4372"/>
                  </a:cubicBezTo>
                  <a:cubicBezTo>
                    <a:pt x="6089" y="4467"/>
                    <a:pt x="6183" y="4467"/>
                    <a:pt x="6278" y="4467"/>
                  </a:cubicBezTo>
                  <a:cubicBezTo>
                    <a:pt x="6231" y="4483"/>
                    <a:pt x="6231" y="4488"/>
                    <a:pt x="6252" y="4488"/>
                  </a:cubicBezTo>
                  <a:cubicBezTo>
                    <a:pt x="6293" y="4488"/>
                    <a:pt x="6419" y="4467"/>
                    <a:pt x="6419" y="4467"/>
                  </a:cubicBezTo>
                  <a:cubicBezTo>
                    <a:pt x="6467" y="4467"/>
                    <a:pt x="6561" y="4420"/>
                    <a:pt x="6608" y="4420"/>
                  </a:cubicBezTo>
                  <a:cubicBezTo>
                    <a:pt x="6797" y="4372"/>
                    <a:pt x="6939" y="4325"/>
                    <a:pt x="7080" y="4184"/>
                  </a:cubicBezTo>
                  <a:cubicBezTo>
                    <a:pt x="7410" y="3853"/>
                    <a:pt x="7222" y="3334"/>
                    <a:pt x="7080" y="2957"/>
                  </a:cubicBezTo>
                  <a:cubicBezTo>
                    <a:pt x="6844" y="2060"/>
                    <a:pt x="6325" y="1210"/>
                    <a:pt x="5664" y="550"/>
                  </a:cubicBezTo>
                  <a:cubicBezTo>
                    <a:pt x="5186" y="135"/>
                    <a:pt x="4643" y="1"/>
                    <a:pt x="40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6" name="Google Shape;10076;p75"/>
            <p:cNvSpPr/>
            <p:nvPr/>
          </p:nvSpPr>
          <p:spPr>
            <a:xfrm>
              <a:off x="1360684" y="2566407"/>
              <a:ext cx="95444" cy="60538"/>
            </a:xfrm>
            <a:custGeom>
              <a:avLst/>
              <a:gdLst/>
              <a:ahLst/>
              <a:cxnLst/>
              <a:rect l="l" t="t" r="r" b="b"/>
              <a:pathLst>
                <a:path w="6699" h="4249" extrusionOk="0">
                  <a:moveTo>
                    <a:pt x="3785" y="2458"/>
                  </a:moveTo>
                  <a:cubicBezTo>
                    <a:pt x="3787" y="2458"/>
                    <a:pt x="3791" y="2464"/>
                    <a:pt x="3799" y="2482"/>
                  </a:cubicBezTo>
                  <a:lnTo>
                    <a:pt x="3799" y="2482"/>
                  </a:lnTo>
                  <a:cubicBezTo>
                    <a:pt x="3787" y="2473"/>
                    <a:pt x="3782" y="2458"/>
                    <a:pt x="3785" y="2458"/>
                  </a:cubicBezTo>
                  <a:close/>
                  <a:moveTo>
                    <a:pt x="4132" y="1"/>
                  </a:moveTo>
                  <a:cubicBezTo>
                    <a:pt x="3834" y="1"/>
                    <a:pt x="3535" y="41"/>
                    <a:pt x="3253" y="81"/>
                  </a:cubicBezTo>
                  <a:cubicBezTo>
                    <a:pt x="2451" y="81"/>
                    <a:pt x="1696" y="223"/>
                    <a:pt x="941" y="506"/>
                  </a:cubicBezTo>
                  <a:cubicBezTo>
                    <a:pt x="799" y="553"/>
                    <a:pt x="799" y="789"/>
                    <a:pt x="988" y="837"/>
                  </a:cubicBezTo>
                  <a:cubicBezTo>
                    <a:pt x="1165" y="849"/>
                    <a:pt x="1345" y="855"/>
                    <a:pt x="1527" y="855"/>
                  </a:cubicBezTo>
                  <a:cubicBezTo>
                    <a:pt x="2025" y="855"/>
                    <a:pt x="2534" y="811"/>
                    <a:pt x="3017" y="742"/>
                  </a:cubicBezTo>
                  <a:cubicBezTo>
                    <a:pt x="3348" y="742"/>
                    <a:pt x="3678" y="695"/>
                    <a:pt x="4008" y="695"/>
                  </a:cubicBezTo>
                  <a:cubicBezTo>
                    <a:pt x="4292" y="695"/>
                    <a:pt x="4622" y="742"/>
                    <a:pt x="4858" y="884"/>
                  </a:cubicBezTo>
                  <a:cubicBezTo>
                    <a:pt x="5235" y="1214"/>
                    <a:pt x="5471" y="1592"/>
                    <a:pt x="5566" y="2064"/>
                  </a:cubicBezTo>
                  <a:cubicBezTo>
                    <a:pt x="5672" y="2526"/>
                    <a:pt x="5752" y="2988"/>
                    <a:pt x="5846" y="3470"/>
                  </a:cubicBezTo>
                  <a:lnTo>
                    <a:pt x="5846" y="3470"/>
                  </a:lnTo>
                  <a:cubicBezTo>
                    <a:pt x="5462" y="3412"/>
                    <a:pt x="5126" y="3187"/>
                    <a:pt x="4905" y="2819"/>
                  </a:cubicBezTo>
                  <a:cubicBezTo>
                    <a:pt x="4622" y="2488"/>
                    <a:pt x="4433" y="1780"/>
                    <a:pt x="3914" y="1733"/>
                  </a:cubicBezTo>
                  <a:cubicBezTo>
                    <a:pt x="3631" y="1733"/>
                    <a:pt x="3395" y="1828"/>
                    <a:pt x="3159" y="1969"/>
                  </a:cubicBezTo>
                  <a:cubicBezTo>
                    <a:pt x="2876" y="2111"/>
                    <a:pt x="2592" y="2205"/>
                    <a:pt x="2309" y="2300"/>
                  </a:cubicBezTo>
                  <a:cubicBezTo>
                    <a:pt x="1696" y="2488"/>
                    <a:pt x="1082" y="2630"/>
                    <a:pt x="469" y="2677"/>
                  </a:cubicBezTo>
                  <a:cubicBezTo>
                    <a:pt x="58" y="2723"/>
                    <a:pt x="0" y="3387"/>
                    <a:pt x="425" y="3387"/>
                  </a:cubicBezTo>
                  <a:cubicBezTo>
                    <a:pt x="439" y="3387"/>
                    <a:pt x="453" y="3387"/>
                    <a:pt x="469" y="3385"/>
                  </a:cubicBezTo>
                  <a:cubicBezTo>
                    <a:pt x="1082" y="3338"/>
                    <a:pt x="1696" y="3196"/>
                    <a:pt x="2309" y="3055"/>
                  </a:cubicBezTo>
                  <a:cubicBezTo>
                    <a:pt x="2592" y="2960"/>
                    <a:pt x="2876" y="2866"/>
                    <a:pt x="3206" y="2724"/>
                  </a:cubicBezTo>
                  <a:cubicBezTo>
                    <a:pt x="3348" y="2677"/>
                    <a:pt x="3489" y="2630"/>
                    <a:pt x="3631" y="2583"/>
                  </a:cubicBezTo>
                  <a:cubicBezTo>
                    <a:pt x="3753" y="2501"/>
                    <a:pt x="3770" y="2490"/>
                    <a:pt x="3802" y="2489"/>
                  </a:cubicBezTo>
                  <a:lnTo>
                    <a:pt x="3802" y="2489"/>
                  </a:lnTo>
                  <a:cubicBezTo>
                    <a:pt x="3807" y="2500"/>
                    <a:pt x="3813" y="2515"/>
                    <a:pt x="3820" y="2536"/>
                  </a:cubicBezTo>
                  <a:cubicBezTo>
                    <a:pt x="4274" y="3320"/>
                    <a:pt x="4980" y="4248"/>
                    <a:pt x="5939" y="4248"/>
                  </a:cubicBezTo>
                  <a:cubicBezTo>
                    <a:pt x="6077" y="4248"/>
                    <a:pt x="6220" y="4229"/>
                    <a:pt x="6368" y="4187"/>
                  </a:cubicBezTo>
                  <a:cubicBezTo>
                    <a:pt x="6557" y="4140"/>
                    <a:pt x="6699" y="3904"/>
                    <a:pt x="6651" y="3715"/>
                  </a:cubicBezTo>
                  <a:cubicBezTo>
                    <a:pt x="6510" y="3055"/>
                    <a:pt x="6368" y="2394"/>
                    <a:pt x="6179" y="1733"/>
                  </a:cubicBezTo>
                  <a:cubicBezTo>
                    <a:pt x="6038" y="1167"/>
                    <a:pt x="5707" y="648"/>
                    <a:pt x="5283" y="317"/>
                  </a:cubicBezTo>
                  <a:cubicBezTo>
                    <a:pt x="4931" y="74"/>
                    <a:pt x="4532" y="1"/>
                    <a:pt x="4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7" name="Google Shape;10077;p75"/>
            <p:cNvSpPr/>
            <p:nvPr/>
          </p:nvSpPr>
          <p:spPr>
            <a:xfrm>
              <a:off x="1366013" y="2471817"/>
              <a:ext cx="50949" cy="31872"/>
            </a:xfrm>
            <a:custGeom>
              <a:avLst/>
              <a:gdLst/>
              <a:ahLst/>
              <a:cxnLst/>
              <a:rect l="l" t="t" r="r" b="b"/>
              <a:pathLst>
                <a:path w="3576" h="2237" extrusionOk="0">
                  <a:moveTo>
                    <a:pt x="2709" y="1"/>
                  </a:moveTo>
                  <a:cubicBezTo>
                    <a:pt x="2670" y="1"/>
                    <a:pt x="2631" y="7"/>
                    <a:pt x="2596" y="19"/>
                  </a:cubicBezTo>
                  <a:cubicBezTo>
                    <a:pt x="2313" y="66"/>
                    <a:pt x="2077" y="160"/>
                    <a:pt x="1794" y="207"/>
                  </a:cubicBezTo>
                  <a:lnTo>
                    <a:pt x="897" y="207"/>
                  </a:lnTo>
                  <a:cubicBezTo>
                    <a:pt x="708" y="207"/>
                    <a:pt x="567" y="349"/>
                    <a:pt x="567" y="538"/>
                  </a:cubicBezTo>
                  <a:cubicBezTo>
                    <a:pt x="519" y="774"/>
                    <a:pt x="472" y="1010"/>
                    <a:pt x="378" y="1198"/>
                  </a:cubicBezTo>
                  <a:cubicBezTo>
                    <a:pt x="331" y="1293"/>
                    <a:pt x="236" y="1434"/>
                    <a:pt x="189" y="1529"/>
                  </a:cubicBezTo>
                  <a:cubicBezTo>
                    <a:pt x="142" y="1576"/>
                    <a:pt x="95" y="1623"/>
                    <a:pt x="47" y="1670"/>
                  </a:cubicBezTo>
                  <a:cubicBezTo>
                    <a:pt x="0" y="1765"/>
                    <a:pt x="0" y="1859"/>
                    <a:pt x="0" y="1906"/>
                  </a:cubicBezTo>
                  <a:cubicBezTo>
                    <a:pt x="0" y="2095"/>
                    <a:pt x="142" y="2237"/>
                    <a:pt x="283" y="2237"/>
                  </a:cubicBezTo>
                  <a:cubicBezTo>
                    <a:pt x="378" y="2237"/>
                    <a:pt x="472" y="2190"/>
                    <a:pt x="567" y="2142"/>
                  </a:cubicBezTo>
                  <a:cubicBezTo>
                    <a:pt x="661" y="2095"/>
                    <a:pt x="708" y="2001"/>
                    <a:pt x="755" y="1954"/>
                  </a:cubicBezTo>
                  <a:cubicBezTo>
                    <a:pt x="850" y="1812"/>
                    <a:pt x="944" y="1670"/>
                    <a:pt x="1039" y="1529"/>
                  </a:cubicBezTo>
                  <a:cubicBezTo>
                    <a:pt x="1127" y="1323"/>
                    <a:pt x="1197" y="1135"/>
                    <a:pt x="1237" y="932"/>
                  </a:cubicBezTo>
                  <a:lnTo>
                    <a:pt x="1237" y="932"/>
                  </a:lnTo>
                  <a:cubicBezTo>
                    <a:pt x="1253" y="932"/>
                    <a:pt x="1269" y="932"/>
                    <a:pt x="1286" y="932"/>
                  </a:cubicBezTo>
                  <a:cubicBezTo>
                    <a:pt x="1661" y="932"/>
                    <a:pt x="2058" y="871"/>
                    <a:pt x="2454" y="727"/>
                  </a:cubicBezTo>
                  <a:lnTo>
                    <a:pt x="2630" y="683"/>
                  </a:lnTo>
                  <a:lnTo>
                    <a:pt x="2630" y="683"/>
                  </a:lnTo>
                  <a:lnTo>
                    <a:pt x="2690" y="774"/>
                  </a:lnTo>
                  <a:cubicBezTo>
                    <a:pt x="2738" y="821"/>
                    <a:pt x="2738" y="868"/>
                    <a:pt x="2785" y="962"/>
                  </a:cubicBezTo>
                  <a:cubicBezTo>
                    <a:pt x="2926" y="1198"/>
                    <a:pt x="3068" y="1387"/>
                    <a:pt x="3257" y="1623"/>
                  </a:cubicBezTo>
                  <a:cubicBezTo>
                    <a:pt x="3292" y="1659"/>
                    <a:pt x="3331" y="1673"/>
                    <a:pt x="3367" y="1673"/>
                  </a:cubicBezTo>
                  <a:cubicBezTo>
                    <a:pt x="3478" y="1673"/>
                    <a:pt x="3575" y="1541"/>
                    <a:pt x="3540" y="1434"/>
                  </a:cubicBezTo>
                  <a:cubicBezTo>
                    <a:pt x="3540" y="1246"/>
                    <a:pt x="3493" y="1104"/>
                    <a:pt x="3446" y="962"/>
                  </a:cubicBezTo>
                  <a:cubicBezTo>
                    <a:pt x="3398" y="821"/>
                    <a:pt x="3304" y="679"/>
                    <a:pt x="3257" y="538"/>
                  </a:cubicBezTo>
                  <a:cubicBezTo>
                    <a:pt x="3210" y="396"/>
                    <a:pt x="3115" y="255"/>
                    <a:pt x="3021" y="160"/>
                  </a:cubicBezTo>
                  <a:cubicBezTo>
                    <a:pt x="2950" y="54"/>
                    <a:pt x="2826" y="1"/>
                    <a:pt x="27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8" name="Google Shape;10078;p75"/>
            <p:cNvSpPr/>
            <p:nvPr/>
          </p:nvSpPr>
          <p:spPr>
            <a:xfrm>
              <a:off x="1378778" y="2191982"/>
              <a:ext cx="23551" cy="254218"/>
            </a:xfrm>
            <a:custGeom>
              <a:avLst/>
              <a:gdLst/>
              <a:ahLst/>
              <a:cxnLst/>
              <a:rect l="l" t="t" r="r" b="b"/>
              <a:pathLst>
                <a:path w="1653" h="17843" extrusionOk="0">
                  <a:moveTo>
                    <a:pt x="287" y="0"/>
                  </a:moveTo>
                  <a:cubicBezTo>
                    <a:pt x="208" y="0"/>
                    <a:pt x="122" y="62"/>
                    <a:pt x="95" y="168"/>
                  </a:cubicBezTo>
                  <a:cubicBezTo>
                    <a:pt x="1" y="3094"/>
                    <a:pt x="95" y="6020"/>
                    <a:pt x="331" y="8946"/>
                  </a:cubicBezTo>
                  <a:lnTo>
                    <a:pt x="615" y="13383"/>
                  </a:lnTo>
                  <a:cubicBezTo>
                    <a:pt x="567" y="14751"/>
                    <a:pt x="709" y="16167"/>
                    <a:pt x="898" y="17583"/>
                  </a:cubicBezTo>
                  <a:cubicBezTo>
                    <a:pt x="938" y="17765"/>
                    <a:pt x="1065" y="17843"/>
                    <a:pt x="1201" y="17843"/>
                  </a:cubicBezTo>
                  <a:cubicBezTo>
                    <a:pt x="1382" y="17843"/>
                    <a:pt x="1579" y="17704"/>
                    <a:pt x="1606" y="17489"/>
                  </a:cubicBezTo>
                  <a:cubicBezTo>
                    <a:pt x="1653" y="16025"/>
                    <a:pt x="1606" y="14515"/>
                    <a:pt x="1417" y="13052"/>
                  </a:cubicBezTo>
                  <a:cubicBezTo>
                    <a:pt x="1322" y="11589"/>
                    <a:pt x="1228" y="10126"/>
                    <a:pt x="1181" y="8663"/>
                  </a:cubicBezTo>
                  <a:cubicBezTo>
                    <a:pt x="1086" y="5784"/>
                    <a:pt x="803" y="2952"/>
                    <a:pt x="426" y="120"/>
                  </a:cubicBezTo>
                  <a:cubicBezTo>
                    <a:pt x="405" y="38"/>
                    <a:pt x="348" y="0"/>
                    <a:pt x="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9" name="Google Shape;10079;p75"/>
            <p:cNvSpPr/>
            <p:nvPr/>
          </p:nvSpPr>
          <p:spPr>
            <a:xfrm>
              <a:off x="1399637" y="2704123"/>
              <a:ext cx="744375" cy="45677"/>
            </a:xfrm>
            <a:custGeom>
              <a:avLst/>
              <a:gdLst/>
              <a:ahLst/>
              <a:cxnLst/>
              <a:rect l="l" t="t" r="r" b="b"/>
              <a:pathLst>
                <a:path w="52246" h="3206" extrusionOk="0">
                  <a:moveTo>
                    <a:pt x="50304" y="1"/>
                  </a:moveTo>
                  <a:cubicBezTo>
                    <a:pt x="49225" y="1"/>
                    <a:pt x="48125" y="108"/>
                    <a:pt x="47101" y="138"/>
                  </a:cubicBezTo>
                  <a:cubicBezTo>
                    <a:pt x="45497" y="185"/>
                    <a:pt x="43845" y="327"/>
                    <a:pt x="42193" y="421"/>
                  </a:cubicBezTo>
                  <a:lnTo>
                    <a:pt x="32140" y="987"/>
                  </a:lnTo>
                  <a:cubicBezTo>
                    <a:pt x="25486" y="1365"/>
                    <a:pt x="18784" y="1695"/>
                    <a:pt x="12129" y="1978"/>
                  </a:cubicBezTo>
                  <a:cubicBezTo>
                    <a:pt x="8259" y="2120"/>
                    <a:pt x="4389" y="2262"/>
                    <a:pt x="519" y="2356"/>
                  </a:cubicBezTo>
                  <a:cubicBezTo>
                    <a:pt x="0" y="2403"/>
                    <a:pt x="0" y="3158"/>
                    <a:pt x="519" y="3205"/>
                  </a:cubicBezTo>
                  <a:cubicBezTo>
                    <a:pt x="13923" y="2875"/>
                    <a:pt x="27326" y="2120"/>
                    <a:pt x="40730" y="1365"/>
                  </a:cubicBezTo>
                  <a:cubicBezTo>
                    <a:pt x="42665" y="1270"/>
                    <a:pt x="44600" y="1129"/>
                    <a:pt x="46535" y="1034"/>
                  </a:cubicBezTo>
                  <a:cubicBezTo>
                    <a:pt x="47479" y="940"/>
                    <a:pt x="48470" y="893"/>
                    <a:pt x="49414" y="846"/>
                  </a:cubicBezTo>
                  <a:cubicBezTo>
                    <a:pt x="50311" y="798"/>
                    <a:pt x="51207" y="704"/>
                    <a:pt x="52104" y="468"/>
                  </a:cubicBezTo>
                  <a:cubicBezTo>
                    <a:pt x="52246" y="421"/>
                    <a:pt x="52246" y="185"/>
                    <a:pt x="52104" y="138"/>
                  </a:cubicBezTo>
                  <a:cubicBezTo>
                    <a:pt x="51523" y="35"/>
                    <a:pt x="50917" y="1"/>
                    <a:pt x="503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0" name="Google Shape;10080;p75"/>
            <p:cNvSpPr/>
            <p:nvPr/>
          </p:nvSpPr>
          <p:spPr>
            <a:xfrm>
              <a:off x="1396944" y="2610332"/>
              <a:ext cx="16826" cy="138286"/>
            </a:xfrm>
            <a:custGeom>
              <a:avLst/>
              <a:gdLst/>
              <a:ahLst/>
              <a:cxnLst/>
              <a:rect l="l" t="t" r="r" b="b"/>
              <a:pathLst>
                <a:path w="1181" h="9706" extrusionOk="0">
                  <a:moveTo>
                    <a:pt x="452" y="1"/>
                  </a:moveTo>
                  <a:cubicBezTo>
                    <a:pt x="318" y="1"/>
                    <a:pt x="166" y="83"/>
                    <a:pt x="142" y="255"/>
                  </a:cubicBezTo>
                  <a:cubicBezTo>
                    <a:pt x="0" y="1718"/>
                    <a:pt x="0" y="3181"/>
                    <a:pt x="142" y="4691"/>
                  </a:cubicBezTo>
                  <a:cubicBezTo>
                    <a:pt x="236" y="5446"/>
                    <a:pt x="283" y="6202"/>
                    <a:pt x="283" y="6910"/>
                  </a:cubicBezTo>
                  <a:cubicBezTo>
                    <a:pt x="283" y="7334"/>
                    <a:pt x="283" y="7759"/>
                    <a:pt x="331" y="8137"/>
                  </a:cubicBezTo>
                  <a:cubicBezTo>
                    <a:pt x="283" y="8561"/>
                    <a:pt x="283" y="9033"/>
                    <a:pt x="378" y="9458"/>
                  </a:cubicBezTo>
                  <a:cubicBezTo>
                    <a:pt x="425" y="9623"/>
                    <a:pt x="567" y="9706"/>
                    <a:pt x="708" y="9706"/>
                  </a:cubicBezTo>
                  <a:cubicBezTo>
                    <a:pt x="850" y="9706"/>
                    <a:pt x="991" y="9623"/>
                    <a:pt x="1039" y="9458"/>
                  </a:cubicBezTo>
                  <a:cubicBezTo>
                    <a:pt x="1133" y="9033"/>
                    <a:pt x="1180" y="8561"/>
                    <a:pt x="1133" y="8137"/>
                  </a:cubicBezTo>
                  <a:cubicBezTo>
                    <a:pt x="1133" y="7759"/>
                    <a:pt x="1133" y="7381"/>
                    <a:pt x="1086" y="7004"/>
                  </a:cubicBezTo>
                  <a:cubicBezTo>
                    <a:pt x="1039" y="6249"/>
                    <a:pt x="991" y="5446"/>
                    <a:pt x="944" y="4644"/>
                  </a:cubicBezTo>
                  <a:cubicBezTo>
                    <a:pt x="803" y="3181"/>
                    <a:pt x="661" y="1718"/>
                    <a:pt x="661" y="208"/>
                  </a:cubicBezTo>
                  <a:cubicBezTo>
                    <a:pt x="684" y="72"/>
                    <a:pt x="576" y="1"/>
                    <a:pt x="4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1" name="Google Shape;10081;p75"/>
            <p:cNvSpPr/>
            <p:nvPr/>
          </p:nvSpPr>
          <p:spPr>
            <a:xfrm>
              <a:off x="1807114" y="1919754"/>
              <a:ext cx="144128" cy="243689"/>
            </a:xfrm>
            <a:custGeom>
              <a:avLst/>
              <a:gdLst/>
              <a:ahLst/>
              <a:cxnLst/>
              <a:rect l="l" t="t" r="r" b="b"/>
              <a:pathLst>
                <a:path w="10116" h="17104" extrusionOk="0">
                  <a:moveTo>
                    <a:pt x="7279" y="1"/>
                  </a:moveTo>
                  <a:cubicBezTo>
                    <a:pt x="7201" y="1"/>
                    <a:pt x="7127" y="49"/>
                    <a:pt x="7127" y="160"/>
                  </a:cubicBezTo>
                  <a:cubicBezTo>
                    <a:pt x="6986" y="2095"/>
                    <a:pt x="6891" y="4078"/>
                    <a:pt x="6655" y="6013"/>
                  </a:cubicBezTo>
                  <a:cubicBezTo>
                    <a:pt x="6655" y="6201"/>
                    <a:pt x="6844" y="6390"/>
                    <a:pt x="7080" y="6390"/>
                  </a:cubicBezTo>
                  <a:cubicBezTo>
                    <a:pt x="7108" y="6389"/>
                    <a:pt x="7137" y="6388"/>
                    <a:pt x="7165" y="6388"/>
                  </a:cubicBezTo>
                  <a:cubicBezTo>
                    <a:pt x="8044" y="6388"/>
                    <a:pt x="9059" y="7084"/>
                    <a:pt x="8968" y="8089"/>
                  </a:cubicBezTo>
                  <a:cubicBezTo>
                    <a:pt x="8858" y="8784"/>
                    <a:pt x="8239" y="9252"/>
                    <a:pt x="7592" y="9252"/>
                  </a:cubicBezTo>
                  <a:cubicBezTo>
                    <a:pt x="7404" y="9252"/>
                    <a:pt x="7214" y="9213"/>
                    <a:pt x="7033" y="9128"/>
                  </a:cubicBezTo>
                  <a:cubicBezTo>
                    <a:pt x="6963" y="9081"/>
                    <a:pt x="6888" y="9060"/>
                    <a:pt x="6814" y="9060"/>
                  </a:cubicBezTo>
                  <a:cubicBezTo>
                    <a:pt x="6587" y="9060"/>
                    <a:pt x="6372" y="9256"/>
                    <a:pt x="6372" y="9505"/>
                  </a:cubicBezTo>
                  <a:cubicBezTo>
                    <a:pt x="6183" y="11204"/>
                    <a:pt x="5428" y="12856"/>
                    <a:pt x="4201" y="14130"/>
                  </a:cubicBezTo>
                  <a:cubicBezTo>
                    <a:pt x="3021" y="15310"/>
                    <a:pt x="1605" y="16207"/>
                    <a:pt x="95" y="16868"/>
                  </a:cubicBezTo>
                  <a:cubicBezTo>
                    <a:pt x="1" y="16915"/>
                    <a:pt x="48" y="17104"/>
                    <a:pt x="142" y="17104"/>
                  </a:cubicBezTo>
                  <a:cubicBezTo>
                    <a:pt x="3801" y="17104"/>
                    <a:pt x="6573" y="13434"/>
                    <a:pt x="7145" y="10083"/>
                  </a:cubicBezTo>
                  <a:lnTo>
                    <a:pt x="7145" y="10083"/>
                  </a:lnTo>
                  <a:cubicBezTo>
                    <a:pt x="7288" y="10111"/>
                    <a:pt x="7432" y="10125"/>
                    <a:pt x="7574" y="10125"/>
                  </a:cubicBezTo>
                  <a:cubicBezTo>
                    <a:pt x="8587" y="10125"/>
                    <a:pt x="9534" y="9434"/>
                    <a:pt x="9817" y="8372"/>
                  </a:cubicBezTo>
                  <a:cubicBezTo>
                    <a:pt x="10116" y="6965"/>
                    <a:pt x="8834" y="5750"/>
                    <a:pt x="7504" y="5599"/>
                  </a:cubicBezTo>
                  <a:lnTo>
                    <a:pt x="7504" y="5599"/>
                  </a:lnTo>
                  <a:cubicBezTo>
                    <a:pt x="7692" y="3796"/>
                    <a:pt x="7677" y="1958"/>
                    <a:pt x="7458" y="160"/>
                  </a:cubicBezTo>
                  <a:cubicBezTo>
                    <a:pt x="7458" y="61"/>
                    <a:pt x="7366" y="1"/>
                    <a:pt x="72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2" name="Google Shape;10082;p75"/>
            <p:cNvSpPr/>
            <p:nvPr/>
          </p:nvSpPr>
          <p:spPr>
            <a:xfrm>
              <a:off x="1594442" y="1920010"/>
              <a:ext cx="144099" cy="243433"/>
            </a:xfrm>
            <a:custGeom>
              <a:avLst/>
              <a:gdLst/>
              <a:ahLst/>
              <a:cxnLst/>
              <a:rect l="l" t="t" r="r" b="b"/>
              <a:pathLst>
                <a:path w="10114" h="17086" extrusionOk="0">
                  <a:moveTo>
                    <a:pt x="2798" y="1"/>
                  </a:moveTo>
                  <a:cubicBezTo>
                    <a:pt x="2728" y="1"/>
                    <a:pt x="2657" y="48"/>
                    <a:pt x="2657" y="142"/>
                  </a:cubicBezTo>
                  <a:cubicBezTo>
                    <a:pt x="2438" y="1936"/>
                    <a:pt x="2422" y="3771"/>
                    <a:pt x="2571" y="5571"/>
                  </a:cubicBezTo>
                  <a:lnTo>
                    <a:pt x="2571" y="5571"/>
                  </a:lnTo>
                  <a:cubicBezTo>
                    <a:pt x="1225" y="5702"/>
                    <a:pt x="0" y="6914"/>
                    <a:pt x="297" y="8354"/>
                  </a:cubicBezTo>
                  <a:cubicBezTo>
                    <a:pt x="542" y="9406"/>
                    <a:pt x="1464" y="10067"/>
                    <a:pt x="2464" y="10067"/>
                  </a:cubicBezTo>
                  <a:cubicBezTo>
                    <a:pt x="2618" y="10067"/>
                    <a:pt x="2773" y="10051"/>
                    <a:pt x="2929" y="10019"/>
                  </a:cubicBezTo>
                  <a:lnTo>
                    <a:pt x="2929" y="10019"/>
                  </a:lnTo>
                  <a:cubicBezTo>
                    <a:pt x="3538" y="13412"/>
                    <a:pt x="6309" y="17086"/>
                    <a:pt x="9925" y="17086"/>
                  </a:cubicBezTo>
                  <a:cubicBezTo>
                    <a:pt x="10067" y="17086"/>
                    <a:pt x="10114" y="16897"/>
                    <a:pt x="9972" y="16850"/>
                  </a:cubicBezTo>
                  <a:cubicBezTo>
                    <a:pt x="8462" y="16189"/>
                    <a:pt x="7046" y="15245"/>
                    <a:pt x="5866" y="14112"/>
                  </a:cubicBezTo>
                  <a:cubicBezTo>
                    <a:pt x="4686" y="12838"/>
                    <a:pt x="3931" y="11186"/>
                    <a:pt x="3742" y="9440"/>
                  </a:cubicBezTo>
                  <a:cubicBezTo>
                    <a:pt x="3708" y="9200"/>
                    <a:pt x="3524" y="9035"/>
                    <a:pt x="3318" y="9035"/>
                  </a:cubicBezTo>
                  <a:cubicBezTo>
                    <a:pt x="3240" y="9035"/>
                    <a:pt x="3159" y="9058"/>
                    <a:pt x="3082" y="9110"/>
                  </a:cubicBezTo>
                  <a:cubicBezTo>
                    <a:pt x="2890" y="9195"/>
                    <a:pt x="2694" y="9234"/>
                    <a:pt x="2503" y="9234"/>
                  </a:cubicBezTo>
                  <a:cubicBezTo>
                    <a:pt x="1848" y="9234"/>
                    <a:pt x="1256" y="8766"/>
                    <a:pt x="1147" y="8071"/>
                  </a:cubicBezTo>
                  <a:cubicBezTo>
                    <a:pt x="1010" y="7068"/>
                    <a:pt x="2063" y="6417"/>
                    <a:pt x="2943" y="6417"/>
                  </a:cubicBezTo>
                  <a:cubicBezTo>
                    <a:pt x="2974" y="6417"/>
                    <a:pt x="3004" y="6418"/>
                    <a:pt x="3034" y="6419"/>
                  </a:cubicBezTo>
                  <a:cubicBezTo>
                    <a:pt x="3223" y="6419"/>
                    <a:pt x="3412" y="6231"/>
                    <a:pt x="3412" y="5995"/>
                  </a:cubicBezTo>
                  <a:cubicBezTo>
                    <a:pt x="3223" y="4060"/>
                    <a:pt x="3082" y="2125"/>
                    <a:pt x="2940" y="142"/>
                  </a:cubicBezTo>
                  <a:cubicBezTo>
                    <a:pt x="2940" y="48"/>
                    <a:pt x="2869" y="1"/>
                    <a:pt x="27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3" name="Google Shape;10083;p75"/>
            <p:cNvSpPr/>
            <p:nvPr/>
          </p:nvSpPr>
          <p:spPr>
            <a:xfrm>
              <a:off x="1626242" y="1845795"/>
              <a:ext cx="286873" cy="131576"/>
            </a:xfrm>
            <a:custGeom>
              <a:avLst/>
              <a:gdLst/>
              <a:ahLst/>
              <a:cxnLst/>
              <a:rect l="l" t="t" r="r" b="b"/>
              <a:pathLst>
                <a:path w="20135" h="9235" extrusionOk="0">
                  <a:moveTo>
                    <a:pt x="15722" y="0"/>
                  </a:moveTo>
                  <a:cubicBezTo>
                    <a:pt x="15653" y="0"/>
                    <a:pt x="15586" y="21"/>
                    <a:pt x="15527" y="65"/>
                  </a:cubicBezTo>
                  <a:cubicBezTo>
                    <a:pt x="12887" y="1837"/>
                    <a:pt x="9796" y="2756"/>
                    <a:pt x="6675" y="2756"/>
                  </a:cubicBezTo>
                  <a:cubicBezTo>
                    <a:pt x="5389" y="2756"/>
                    <a:pt x="4099" y="2600"/>
                    <a:pt x="2832" y="2284"/>
                  </a:cubicBezTo>
                  <a:cubicBezTo>
                    <a:pt x="2801" y="2277"/>
                    <a:pt x="2771" y="2274"/>
                    <a:pt x="2741" y="2274"/>
                  </a:cubicBezTo>
                  <a:cubicBezTo>
                    <a:pt x="2539" y="2274"/>
                    <a:pt x="2360" y="2408"/>
                    <a:pt x="2360" y="2614"/>
                  </a:cubicBezTo>
                  <a:cubicBezTo>
                    <a:pt x="2265" y="3983"/>
                    <a:pt x="1793" y="5257"/>
                    <a:pt x="991" y="6342"/>
                  </a:cubicBezTo>
                  <a:cubicBezTo>
                    <a:pt x="472" y="7192"/>
                    <a:pt x="0" y="8089"/>
                    <a:pt x="425" y="9080"/>
                  </a:cubicBezTo>
                  <a:cubicBezTo>
                    <a:pt x="461" y="9188"/>
                    <a:pt x="545" y="9234"/>
                    <a:pt x="633" y="9234"/>
                  </a:cubicBezTo>
                  <a:cubicBezTo>
                    <a:pt x="775" y="9234"/>
                    <a:pt x="926" y="9113"/>
                    <a:pt x="897" y="8938"/>
                  </a:cubicBezTo>
                  <a:cubicBezTo>
                    <a:pt x="614" y="7711"/>
                    <a:pt x="1652" y="6673"/>
                    <a:pt x="2265" y="5682"/>
                  </a:cubicBezTo>
                  <a:cubicBezTo>
                    <a:pt x="2709" y="4876"/>
                    <a:pt x="2980" y="4001"/>
                    <a:pt x="3079" y="3088"/>
                  </a:cubicBezTo>
                  <a:lnTo>
                    <a:pt x="3079" y="3088"/>
                  </a:lnTo>
                  <a:cubicBezTo>
                    <a:pt x="4299" y="3373"/>
                    <a:pt x="5536" y="3513"/>
                    <a:pt x="6768" y="3513"/>
                  </a:cubicBezTo>
                  <a:cubicBezTo>
                    <a:pt x="9835" y="3513"/>
                    <a:pt x="12865" y="2645"/>
                    <a:pt x="15494" y="993"/>
                  </a:cubicBezTo>
                  <a:lnTo>
                    <a:pt x="15494" y="993"/>
                  </a:lnTo>
                  <a:cubicBezTo>
                    <a:pt x="15896" y="2170"/>
                    <a:pt x="16553" y="3256"/>
                    <a:pt x="17462" y="4124"/>
                  </a:cubicBezTo>
                  <a:cubicBezTo>
                    <a:pt x="18690" y="5351"/>
                    <a:pt x="19209" y="6767"/>
                    <a:pt x="19681" y="8419"/>
                  </a:cubicBezTo>
                  <a:cubicBezTo>
                    <a:pt x="19699" y="8530"/>
                    <a:pt x="19776" y="8576"/>
                    <a:pt x="19860" y="8576"/>
                  </a:cubicBezTo>
                  <a:cubicBezTo>
                    <a:pt x="19989" y="8576"/>
                    <a:pt x="20134" y="8468"/>
                    <a:pt x="20105" y="8325"/>
                  </a:cubicBezTo>
                  <a:cubicBezTo>
                    <a:pt x="19917" y="6862"/>
                    <a:pt x="19397" y="5493"/>
                    <a:pt x="18595" y="4313"/>
                  </a:cubicBezTo>
                  <a:cubicBezTo>
                    <a:pt x="18123" y="3747"/>
                    <a:pt x="17510" y="3227"/>
                    <a:pt x="17085" y="2567"/>
                  </a:cubicBezTo>
                  <a:cubicBezTo>
                    <a:pt x="16613" y="1859"/>
                    <a:pt x="16283" y="1104"/>
                    <a:pt x="16094" y="301"/>
                  </a:cubicBezTo>
                  <a:cubicBezTo>
                    <a:pt x="16029" y="106"/>
                    <a:pt x="15873" y="0"/>
                    <a:pt x="157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4" name="Google Shape;10084;p75"/>
            <p:cNvSpPr/>
            <p:nvPr/>
          </p:nvSpPr>
          <p:spPr>
            <a:xfrm>
              <a:off x="1565719" y="1710857"/>
              <a:ext cx="408846" cy="475653"/>
            </a:xfrm>
            <a:custGeom>
              <a:avLst/>
              <a:gdLst/>
              <a:ahLst/>
              <a:cxnLst/>
              <a:rect l="l" t="t" r="r" b="b"/>
              <a:pathLst>
                <a:path w="28696" h="33385" extrusionOk="0">
                  <a:moveTo>
                    <a:pt x="12160" y="0"/>
                  </a:moveTo>
                  <a:cubicBezTo>
                    <a:pt x="10051" y="0"/>
                    <a:pt x="8186" y="1251"/>
                    <a:pt x="6702" y="2693"/>
                  </a:cubicBezTo>
                  <a:cubicBezTo>
                    <a:pt x="2691" y="6657"/>
                    <a:pt x="992" y="11943"/>
                    <a:pt x="378" y="17418"/>
                  </a:cubicBezTo>
                  <a:cubicBezTo>
                    <a:pt x="48" y="20439"/>
                    <a:pt x="0" y="23554"/>
                    <a:pt x="236" y="26621"/>
                  </a:cubicBezTo>
                  <a:cubicBezTo>
                    <a:pt x="472" y="29123"/>
                    <a:pt x="1228" y="31624"/>
                    <a:pt x="3163" y="33323"/>
                  </a:cubicBezTo>
                  <a:cubicBezTo>
                    <a:pt x="3217" y="33366"/>
                    <a:pt x="3273" y="33385"/>
                    <a:pt x="3326" y="33385"/>
                  </a:cubicBezTo>
                  <a:cubicBezTo>
                    <a:pt x="3503" y="33385"/>
                    <a:pt x="3638" y="33175"/>
                    <a:pt x="3493" y="32993"/>
                  </a:cubicBezTo>
                  <a:cubicBezTo>
                    <a:pt x="1841" y="31435"/>
                    <a:pt x="1275" y="29123"/>
                    <a:pt x="1086" y="26952"/>
                  </a:cubicBezTo>
                  <a:cubicBezTo>
                    <a:pt x="897" y="24545"/>
                    <a:pt x="897" y="22090"/>
                    <a:pt x="1086" y="19683"/>
                  </a:cubicBezTo>
                  <a:cubicBezTo>
                    <a:pt x="1322" y="14398"/>
                    <a:pt x="2407" y="8923"/>
                    <a:pt x="5853" y="4722"/>
                  </a:cubicBezTo>
                  <a:cubicBezTo>
                    <a:pt x="7316" y="2976"/>
                    <a:pt x="9251" y="947"/>
                    <a:pt x="11658" y="711"/>
                  </a:cubicBezTo>
                  <a:cubicBezTo>
                    <a:pt x="11769" y="702"/>
                    <a:pt x="11881" y="699"/>
                    <a:pt x="11992" y="699"/>
                  </a:cubicBezTo>
                  <a:cubicBezTo>
                    <a:pt x="13154" y="699"/>
                    <a:pt x="14310" y="1125"/>
                    <a:pt x="15386" y="1513"/>
                  </a:cubicBezTo>
                  <a:cubicBezTo>
                    <a:pt x="16613" y="1891"/>
                    <a:pt x="17840" y="2315"/>
                    <a:pt x="19020" y="2787"/>
                  </a:cubicBezTo>
                  <a:cubicBezTo>
                    <a:pt x="19634" y="3070"/>
                    <a:pt x="20153" y="3495"/>
                    <a:pt x="20531" y="4014"/>
                  </a:cubicBezTo>
                  <a:cubicBezTo>
                    <a:pt x="20861" y="4439"/>
                    <a:pt x="20908" y="4958"/>
                    <a:pt x="21239" y="5383"/>
                  </a:cubicBezTo>
                  <a:cubicBezTo>
                    <a:pt x="21427" y="5619"/>
                    <a:pt x="21710" y="5761"/>
                    <a:pt x="21994" y="5761"/>
                  </a:cubicBezTo>
                  <a:cubicBezTo>
                    <a:pt x="22429" y="5761"/>
                    <a:pt x="22811" y="5618"/>
                    <a:pt x="23195" y="5618"/>
                  </a:cubicBezTo>
                  <a:cubicBezTo>
                    <a:pt x="23434" y="5618"/>
                    <a:pt x="23675" y="5674"/>
                    <a:pt x="23929" y="5855"/>
                  </a:cubicBezTo>
                  <a:cubicBezTo>
                    <a:pt x="24873" y="6421"/>
                    <a:pt x="25297" y="7790"/>
                    <a:pt x="25722" y="8734"/>
                  </a:cubicBezTo>
                  <a:cubicBezTo>
                    <a:pt x="26241" y="10055"/>
                    <a:pt x="26572" y="11377"/>
                    <a:pt x="26808" y="12746"/>
                  </a:cubicBezTo>
                  <a:cubicBezTo>
                    <a:pt x="27421" y="15861"/>
                    <a:pt x="27799" y="19070"/>
                    <a:pt x="27893" y="22279"/>
                  </a:cubicBezTo>
                  <a:cubicBezTo>
                    <a:pt x="27988" y="25489"/>
                    <a:pt x="27704" y="28651"/>
                    <a:pt x="27516" y="31813"/>
                  </a:cubicBezTo>
                  <a:cubicBezTo>
                    <a:pt x="27516" y="31937"/>
                    <a:pt x="27608" y="31996"/>
                    <a:pt x="27701" y="31996"/>
                  </a:cubicBezTo>
                  <a:cubicBezTo>
                    <a:pt x="27785" y="31996"/>
                    <a:pt x="27871" y="31949"/>
                    <a:pt x="27893" y="31860"/>
                  </a:cubicBezTo>
                  <a:cubicBezTo>
                    <a:pt x="28459" y="28839"/>
                    <a:pt x="28695" y="25725"/>
                    <a:pt x="28601" y="22657"/>
                  </a:cubicBezTo>
                  <a:cubicBezTo>
                    <a:pt x="28554" y="19636"/>
                    <a:pt x="28223" y="16569"/>
                    <a:pt x="27704" y="13548"/>
                  </a:cubicBezTo>
                  <a:cubicBezTo>
                    <a:pt x="27468" y="12085"/>
                    <a:pt x="27138" y="10622"/>
                    <a:pt x="26666" y="9253"/>
                  </a:cubicBezTo>
                  <a:cubicBezTo>
                    <a:pt x="26336" y="8120"/>
                    <a:pt x="25817" y="7035"/>
                    <a:pt x="25156" y="6091"/>
                  </a:cubicBezTo>
                  <a:cubicBezTo>
                    <a:pt x="24713" y="5326"/>
                    <a:pt x="23892" y="4870"/>
                    <a:pt x="23045" y="4870"/>
                  </a:cubicBezTo>
                  <a:cubicBezTo>
                    <a:pt x="22899" y="4870"/>
                    <a:pt x="22753" y="4883"/>
                    <a:pt x="22607" y="4911"/>
                  </a:cubicBezTo>
                  <a:cubicBezTo>
                    <a:pt x="22407" y="4933"/>
                    <a:pt x="22259" y="4977"/>
                    <a:pt x="22130" y="4977"/>
                  </a:cubicBezTo>
                  <a:cubicBezTo>
                    <a:pt x="21984" y="4977"/>
                    <a:pt x="21860" y="4922"/>
                    <a:pt x="21710" y="4722"/>
                  </a:cubicBezTo>
                  <a:cubicBezTo>
                    <a:pt x="21616" y="4534"/>
                    <a:pt x="21522" y="4345"/>
                    <a:pt x="21474" y="4109"/>
                  </a:cubicBezTo>
                  <a:cubicBezTo>
                    <a:pt x="21191" y="3590"/>
                    <a:pt x="20767" y="3118"/>
                    <a:pt x="20295" y="2740"/>
                  </a:cubicBezTo>
                  <a:cubicBezTo>
                    <a:pt x="19303" y="1985"/>
                    <a:pt x="18076" y="1702"/>
                    <a:pt x="16896" y="1324"/>
                  </a:cubicBezTo>
                  <a:cubicBezTo>
                    <a:pt x="15622" y="758"/>
                    <a:pt x="14254" y="333"/>
                    <a:pt x="12885" y="50"/>
                  </a:cubicBezTo>
                  <a:cubicBezTo>
                    <a:pt x="12640" y="16"/>
                    <a:pt x="12398" y="0"/>
                    <a:pt x="12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5" name="Google Shape;10085;p75"/>
            <p:cNvSpPr/>
            <p:nvPr/>
          </p:nvSpPr>
          <p:spPr>
            <a:xfrm>
              <a:off x="1830651" y="2154012"/>
              <a:ext cx="12794" cy="21542"/>
            </a:xfrm>
            <a:custGeom>
              <a:avLst/>
              <a:gdLst/>
              <a:ahLst/>
              <a:cxnLst/>
              <a:rect l="l" t="t" r="r" b="b"/>
              <a:pathLst>
                <a:path w="898" h="1512" extrusionOk="0">
                  <a:moveTo>
                    <a:pt x="331" y="1"/>
                  </a:moveTo>
                  <a:cubicBezTo>
                    <a:pt x="284" y="48"/>
                    <a:pt x="237" y="95"/>
                    <a:pt x="189" y="190"/>
                  </a:cubicBezTo>
                  <a:cubicBezTo>
                    <a:pt x="142" y="284"/>
                    <a:pt x="95" y="426"/>
                    <a:pt x="95" y="520"/>
                  </a:cubicBezTo>
                  <a:cubicBezTo>
                    <a:pt x="95" y="709"/>
                    <a:pt x="95" y="898"/>
                    <a:pt x="48" y="1086"/>
                  </a:cubicBezTo>
                  <a:cubicBezTo>
                    <a:pt x="1" y="1275"/>
                    <a:pt x="48" y="1370"/>
                    <a:pt x="48" y="1511"/>
                  </a:cubicBezTo>
                  <a:lnTo>
                    <a:pt x="897" y="1511"/>
                  </a:lnTo>
                  <a:cubicBezTo>
                    <a:pt x="850" y="1370"/>
                    <a:pt x="850" y="1228"/>
                    <a:pt x="850" y="1086"/>
                  </a:cubicBezTo>
                  <a:cubicBezTo>
                    <a:pt x="850" y="898"/>
                    <a:pt x="803" y="709"/>
                    <a:pt x="803" y="520"/>
                  </a:cubicBezTo>
                  <a:cubicBezTo>
                    <a:pt x="756" y="426"/>
                    <a:pt x="756" y="284"/>
                    <a:pt x="708" y="190"/>
                  </a:cubicBezTo>
                  <a:cubicBezTo>
                    <a:pt x="661" y="95"/>
                    <a:pt x="567" y="48"/>
                    <a:pt x="52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6" name="Google Shape;10086;p75"/>
            <p:cNvSpPr/>
            <p:nvPr/>
          </p:nvSpPr>
          <p:spPr>
            <a:xfrm>
              <a:off x="1694146" y="2145007"/>
              <a:ext cx="13464" cy="40634"/>
            </a:xfrm>
            <a:custGeom>
              <a:avLst/>
              <a:gdLst/>
              <a:ahLst/>
              <a:cxnLst/>
              <a:rect l="l" t="t" r="r" b="b"/>
              <a:pathLst>
                <a:path w="945" h="2852" extrusionOk="0">
                  <a:moveTo>
                    <a:pt x="359" y="1"/>
                  </a:moveTo>
                  <a:cubicBezTo>
                    <a:pt x="335" y="1"/>
                    <a:pt x="309" y="7"/>
                    <a:pt x="284" y="19"/>
                  </a:cubicBezTo>
                  <a:cubicBezTo>
                    <a:pt x="190" y="19"/>
                    <a:pt x="48" y="114"/>
                    <a:pt x="95" y="255"/>
                  </a:cubicBezTo>
                  <a:lnTo>
                    <a:pt x="48" y="491"/>
                  </a:lnTo>
                  <a:lnTo>
                    <a:pt x="48" y="633"/>
                  </a:lnTo>
                  <a:lnTo>
                    <a:pt x="48" y="774"/>
                  </a:lnTo>
                  <a:cubicBezTo>
                    <a:pt x="1" y="963"/>
                    <a:pt x="1" y="1152"/>
                    <a:pt x="48" y="1341"/>
                  </a:cubicBezTo>
                  <a:lnTo>
                    <a:pt x="48" y="1907"/>
                  </a:lnTo>
                  <a:cubicBezTo>
                    <a:pt x="48" y="2002"/>
                    <a:pt x="48" y="2096"/>
                    <a:pt x="1" y="2190"/>
                  </a:cubicBezTo>
                  <a:lnTo>
                    <a:pt x="1" y="2332"/>
                  </a:lnTo>
                  <a:cubicBezTo>
                    <a:pt x="1" y="2426"/>
                    <a:pt x="48" y="2521"/>
                    <a:pt x="95" y="2615"/>
                  </a:cubicBezTo>
                  <a:cubicBezTo>
                    <a:pt x="142" y="2757"/>
                    <a:pt x="284" y="2851"/>
                    <a:pt x="473" y="2851"/>
                  </a:cubicBezTo>
                  <a:cubicBezTo>
                    <a:pt x="614" y="2851"/>
                    <a:pt x="756" y="2757"/>
                    <a:pt x="850" y="2615"/>
                  </a:cubicBezTo>
                  <a:cubicBezTo>
                    <a:pt x="945" y="2379"/>
                    <a:pt x="945" y="2143"/>
                    <a:pt x="898" y="1907"/>
                  </a:cubicBezTo>
                  <a:cubicBezTo>
                    <a:pt x="898" y="1718"/>
                    <a:pt x="898" y="1482"/>
                    <a:pt x="898" y="1294"/>
                  </a:cubicBezTo>
                  <a:cubicBezTo>
                    <a:pt x="898" y="1105"/>
                    <a:pt x="850" y="869"/>
                    <a:pt x="756" y="680"/>
                  </a:cubicBezTo>
                  <a:cubicBezTo>
                    <a:pt x="709" y="491"/>
                    <a:pt x="614" y="303"/>
                    <a:pt x="520" y="114"/>
                  </a:cubicBezTo>
                  <a:cubicBezTo>
                    <a:pt x="485" y="45"/>
                    <a:pt x="426" y="1"/>
                    <a:pt x="359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7" name="Google Shape;10087;p75"/>
            <p:cNvSpPr/>
            <p:nvPr/>
          </p:nvSpPr>
          <p:spPr>
            <a:xfrm>
              <a:off x="1661875" y="3061793"/>
              <a:ext cx="177538" cy="14134"/>
            </a:xfrm>
            <a:custGeom>
              <a:avLst/>
              <a:gdLst/>
              <a:ahLst/>
              <a:cxnLst/>
              <a:rect l="l" t="t" r="r" b="b"/>
              <a:pathLst>
                <a:path w="12461" h="992" extrusionOk="0">
                  <a:moveTo>
                    <a:pt x="520" y="0"/>
                  </a:moveTo>
                  <a:cubicBezTo>
                    <a:pt x="0" y="0"/>
                    <a:pt x="0" y="803"/>
                    <a:pt x="520" y="803"/>
                  </a:cubicBezTo>
                  <a:cubicBezTo>
                    <a:pt x="3068" y="929"/>
                    <a:pt x="5617" y="992"/>
                    <a:pt x="8179" y="992"/>
                  </a:cubicBezTo>
                  <a:cubicBezTo>
                    <a:pt x="9461" y="992"/>
                    <a:pt x="10745" y="976"/>
                    <a:pt x="12035" y="944"/>
                  </a:cubicBezTo>
                  <a:cubicBezTo>
                    <a:pt x="12460" y="897"/>
                    <a:pt x="12460" y="236"/>
                    <a:pt x="12035" y="189"/>
                  </a:cubicBezTo>
                  <a:cubicBezTo>
                    <a:pt x="10810" y="219"/>
                    <a:pt x="9589" y="235"/>
                    <a:pt x="8372" y="235"/>
                  </a:cubicBezTo>
                  <a:cubicBezTo>
                    <a:pt x="5744" y="235"/>
                    <a:pt x="3132" y="162"/>
                    <a:pt x="5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8" name="Google Shape;10088;p75"/>
            <p:cNvSpPr/>
            <p:nvPr/>
          </p:nvSpPr>
          <p:spPr>
            <a:xfrm>
              <a:off x="1761693" y="3212888"/>
              <a:ext cx="52288" cy="1129741"/>
            </a:xfrm>
            <a:custGeom>
              <a:avLst/>
              <a:gdLst/>
              <a:ahLst/>
              <a:cxnLst/>
              <a:rect l="l" t="t" r="r" b="b"/>
              <a:pathLst>
                <a:path w="3670" h="79294" extrusionOk="0">
                  <a:moveTo>
                    <a:pt x="173" y="1"/>
                  </a:moveTo>
                  <a:cubicBezTo>
                    <a:pt x="89" y="1"/>
                    <a:pt x="1" y="74"/>
                    <a:pt x="27" y="203"/>
                  </a:cubicBezTo>
                  <a:cubicBezTo>
                    <a:pt x="168" y="3743"/>
                    <a:pt x="310" y="7283"/>
                    <a:pt x="451" y="10870"/>
                  </a:cubicBezTo>
                  <a:cubicBezTo>
                    <a:pt x="640" y="17052"/>
                    <a:pt x="829" y="23282"/>
                    <a:pt x="1065" y="29465"/>
                  </a:cubicBezTo>
                  <a:cubicBezTo>
                    <a:pt x="1301" y="36497"/>
                    <a:pt x="1537" y="43576"/>
                    <a:pt x="1726" y="50609"/>
                  </a:cubicBezTo>
                  <a:cubicBezTo>
                    <a:pt x="1914" y="56650"/>
                    <a:pt x="2150" y="62738"/>
                    <a:pt x="2386" y="68779"/>
                  </a:cubicBezTo>
                  <a:cubicBezTo>
                    <a:pt x="2528" y="72036"/>
                    <a:pt x="2481" y="75481"/>
                    <a:pt x="2953" y="78690"/>
                  </a:cubicBezTo>
                  <a:lnTo>
                    <a:pt x="3000" y="79021"/>
                  </a:lnTo>
                  <a:cubicBezTo>
                    <a:pt x="3038" y="79211"/>
                    <a:pt x="3161" y="79294"/>
                    <a:pt x="3287" y="79294"/>
                  </a:cubicBezTo>
                  <a:cubicBezTo>
                    <a:pt x="3474" y="79294"/>
                    <a:pt x="3670" y="79113"/>
                    <a:pt x="3613" y="78832"/>
                  </a:cubicBezTo>
                  <a:lnTo>
                    <a:pt x="3613" y="78501"/>
                  </a:lnTo>
                  <a:lnTo>
                    <a:pt x="3613" y="77935"/>
                  </a:lnTo>
                  <a:cubicBezTo>
                    <a:pt x="3613" y="77321"/>
                    <a:pt x="3566" y="76755"/>
                    <a:pt x="3519" y="76142"/>
                  </a:cubicBezTo>
                  <a:cubicBezTo>
                    <a:pt x="3425" y="74207"/>
                    <a:pt x="3330" y="72271"/>
                    <a:pt x="3283" y="70384"/>
                  </a:cubicBezTo>
                  <a:cubicBezTo>
                    <a:pt x="3047" y="64531"/>
                    <a:pt x="2906" y="58679"/>
                    <a:pt x="2670" y="52827"/>
                  </a:cubicBezTo>
                  <a:cubicBezTo>
                    <a:pt x="2434" y="45842"/>
                    <a:pt x="2245" y="38857"/>
                    <a:pt x="2009" y="31825"/>
                  </a:cubicBezTo>
                  <a:cubicBezTo>
                    <a:pt x="1773" y="25453"/>
                    <a:pt x="1537" y="19034"/>
                    <a:pt x="1254" y="12663"/>
                  </a:cubicBezTo>
                  <a:cubicBezTo>
                    <a:pt x="1159" y="10303"/>
                    <a:pt x="1018" y="7896"/>
                    <a:pt x="876" y="5489"/>
                  </a:cubicBezTo>
                  <a:cubicBezTo>
                    <a:pt x="782" y="3932"/>
                    <a:pt x="687" y="2374"/>
                    <a:pt x="451" y="817"/>
                  </a:cubicBezTo>
                  <a:cubicBezTo>
                    <a:pt x="404" y="581"/>
                    <a:pt x="357" y="392"/>
                    <a:pt x="310" y="156"/>
                  </a:cubicBezTo>
                  <a:cubicBezTo>
                    <a:pt x="310" y="50"/>
                    <a:pt x="243" y="1"/>
                    <a:pt x="1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9" name="Google Shape;10089;p75"/>
            <p:cNvSpPr/>
            <p:nvPr/>
          </p:nvSpPr>
          <p:spPr>
            <a:xfrm>
              <a:off x="1526382" y="3456008"/>
              <a:ext cx="34308" cy="863911"/>
            </a:xfrm>
            <a:custGeom>
              <a:avLst/>
              <a:gdLst/>
              <a:ahLst/>
              <a:cxnLst/>
              <a:rect l="l" t="t" r="r" b="b"/>
              <a:pathLst>
                <a:path w="2408" h="60636" extrusionOk="0">
                  <a:moveTo>
                    <a:pt x="337" y="0"/>
                  </a:moveTo>
                  <a:cubicBezTo>
                    <a:pt x="166" y="0"/>
                    <a:pt x="0" y="106"/>
                    <a:pt x="24" y="319"/>
                  </a:cubicBezTo>
                  <a:cubicBezTo>
                    <a:pt x="449" y="9758"/>
                    <a:pt x="968" y="19150"/>
                    <a:pt x="1204" y="28542"/>
                  </a:cubicBezTo>
                  <a:cubicBezTo>
                    <a:pt x="1346" y="36235"/>
                    <a:pt x="1440" y="43975"/>
                    <a:pt x="1582" y="51668"/>
                  </a:cubicBezTo>
                  <a:cubicBezTo>
                    <a:pt x="1629" y="54594"/>
                    <a:pt x="1723" y="57473"/>
                    <a:pt x="1865" y="60352"/>
                  </a:cubicBezTo>
                  <a:cubicBezTo>
                    <a:pt x="1865" y="60541"/>
                    <a:pt x="2006" y="60635"/>
                    <a:pt x="2142" y="60635"/>
                  </a:cubicBezTo>
                  <a:cubicBezTo>
                    <a:pt x="2278" y="60635"/>
                    <a:pt x="2407" y="60541"/>
                    <a:pt x="2384" y="60352"/>
                  </a:cubicBezTo>
                  <a:cubicBezTo>
                    <a:pt x="2289" y="57898"/>
                    <a:pt x="2337" y="55396"/>
                    <a:pt x="2289" y="52942"/>
                  </a:cubicBezTo>
                  <a:cubicBezTo>
                    <a:pt x="2195" y="49119"/>
                    <a:pt x="2148" y="45296"/>
                    <a:pt x="2101" y="41426"/>
                  </a:cubicBezTo>
                  <a:cubicBezTo>
                    <a:pt x="2006" y="34960"/>
                    <a:pt x="1959" y="28447"/>
                    <a:pt x="1723" y="21934"/>
                  </a:cubicBezTo>
                  <a:cubicBezTo>
                    <a:pt x="1393" y="14761"/>
                    <a:pt x="1015" y="7540"/>
                    <a:pt x="685" y="319"/>
                  </a:cubicBezTo>
                  <a:cubicBezTo>
                    <a:pt x="685" y="106"/>
                    <a:pt x="508" y="0"/>
                    <a:pt x="3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0" name="Google Shape;10090;p75"/>
            <p:cNvSpPr/>
            <p:nvPr/>
          </p:nvSpPr>
          <p:spPr>
            <a:xfrm>
              <a:off x="1718352" y="3214171"/>
              <a:ext cx="41702" cy="1112630"/>
            </a:xfrm>
            <a:custGeom>
              <a:avLst/>
              <a:gdLst/>
              <a:ahLst/>
              <a:cxnLst/>
              <a:rect l="l" t="t" r="r" b="b"/>
              <a:pathLst>
                <a:path w="2927" h="78093" extrusionOk="0">
                  <a:moveTo>
                    <a:pt x="2795" y="0"/>
                  </a:moveTo>
                  <a:cubicBezTo>
                    <a:pt x="2753" y="0"/>
                    <a:pt x="2712" y="24"/>
                    <a:pt x="2691" y="66"/>
                  </a:cubicBezTo>
                  <a:cubicBezTo>
                    <a:pt x="1134" y="8137"/>
                    <a:pt x="662" y="16443"/>
                    <a:pt x="331" y="24702"/>
                  </a:cubicBezTo>
                  <a:cubicBezTo>
                    <a:pt x="142" y="29186"/>
                    <a:pt x="95" y="33622"/>
                    <a:pt x="48" y="38106"/>
                  </a:cubicBezTo>
                  <a:cubicBezTo>
                    <a:pt x="1" y="47592"/>
                    <a:pt x="48" y="57079"/>
                    <a:pt x="95" y="66565"/>
                  </a:cubicBezTo>
                  <a:cubicBezTo>
                    <a:pt x="142" y="70341"/>
                    <a:pt x="237" y="74069"/>
                    <a:pt x="331" y="77845"/>
                  </a:cubicBezTo>
                  <a:cubicBezTo>
                    <a:pt x="308" y="78010"/>
                    <a:pt x="473" y="78093"/>
                    <a:pt x="638" y="78093"/>
                  </a:cubicBezTo>
                  <a:cubicBezTo>
                    <a:pt x="803" y="78093"/>
                    <a:pt x="968" y="78010"/>
                    <a:pt x="945" y="77845"/>
                  </a:cubicBezTo>
                  <a:cubicBezTo>
                    <a:pt x="850" y="74683"/>
                    <a:pt x="898" y="71521"/>
                    <a:pt x="898" y="68359"/>
                  </a:cubicBezTo>
                  <a:cubicBezTo>
                    <a:pt x="898" y="63497"/>
                    <a:pt x="898" y="58589"/>
                    <a:pt x="850" y="53728"/>
                  </a:cubicBezTo>
                  <a:cubicBezTo>
                    <a:pt x="850" y="45185"/>
                    <a:pt x="756" y="36643"/>
                    <a:pt x="992" y="28148"/>
                  </a:cubicBezTo>
                  <a:cubicBezTo>
                    <a:pt x="1134" y="23428"/>
                    <a:pt x="1322" y="18756"/>
                    <a:pt x="1606" y="14083"/>
                  </a:cubicBezTo>
                  <a:cubicBezTo>
                    <a:pt x="1747" y="11723"/>
                    <a:pt x="1889" y="9411"/>
                    <a:pt x="2172" y="7098"/>
                  </a:cubicBezTo>
                  <a:cubicBezTo>
                    <a:pt x="2455" y="4786"/>
                    <a:pt x="2785" y="2426"/>
                    <a:pt x="2927" y="113"/>
                  </a:cubicBezTo>
                  <a:cubicBezTo>
                    <a:pt x="2901" y="35"/>
                    <a:pt x="2846" y="0"/>
                    <a:pt x="27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1" name="Google Shape;10091;p75"/>
            <p:cNvSpPr/>
            <p:nvPr/>
          </p:nvSpPr>
          <p:spPr>
            <a:xfrm>
              <a:off x="1324994" y="2651350"/>
              <a:ext cx="190304" cy="135237"/>
            </a:xfrm>
            <a:custGeom>
              <a:avLst/>
              <a:gdLst/>
              <a:ahLst/>
              <a:cxnLst/>
              <a:rect l="l" t="t" r="r" b="b"/>
              <a:pathLst>
                <a:path w="13357" h="9492" extrusionOk="0">
                  <a:moveTo>
                    <a:pt x="76" y="0"/>
                  </a:moveTo>
                  <a:cubicBezTo>
                    <a:pt x="26" y="0"/>
                    <a:pt x="0" y="44"/>
                    <a:pt x="0" y="113"/>
                  </a:cubicBezTo>
                  <a:cubicBezTo>
                    <a:pt x="803" y="1907"/>
                    <a:pt x="1747" y="3606"/>
                    <a:pt x="2785" y="5258"/>
                  </a:cubicBezTo>
                  <a:cubicBezTo>
                    <a:pt x="3634" y="6674"/>
                    <a:pt x="4814" y="7901"/>
                    <a:pt x="6183" y="8750"/>
                  </a:cubicBezTo>
                  <a:cubicBezTo>
                    <a:pt x="7071" y="9240"/>
                    <a:pt x="8039" y="9492"/>
                    <a:pt x="9022" y="9492"/>
                  </a:cubicBezTo>
                  <a:cubicBezTo>
                    <a:pt x="9554" y="9492"/>
                    <a:pt x="10089" y="9418"/>
                    <a:pt x="10619" y="9269"/>
                  </a:cubicBezTo>
                  <a:cubicBezTo>
                    <a:pt x="11705" y="8845"/>
                    <a:pt x="13310" y="7806"/>
                    <a:pt x="13357" y="6485"/>
                  </a:cubicBezTo>
                  <a:cubicBezTo>
                    <a:pt x="13357" y="6325"/>
                    <a:pt x="13205" y="6208"/>
                    <a:pt x="13049" y="6208"/>
                  </a:cubicBezTo>
                  <a:cubicBezTo>
                    <a:pt x="12974" y="6208"/>
                    <a:pt x="12899" y="6235"/>
                    <a:pt x="12838" y="6296"/>
                  </a:cubicBezTo>
                  <a:cubicBezTo>
                    <a:pt x="12413" y="6768"/>
                    <a:pt x="12177" y="7334"/>
                    <a:pt x="11658" y="7759"/>
                  </a:cubicBezTo>
                  <a:cubicBezTo>
                    <a:pt x="11139" y="8231"/>
                    <a:pt x="10478" y="8561"/>
                    <a:pt x="9770" y="8703"/>
                  </a:cubicBezTo>
                  <a:cubicBezTo>
                    <a:pt x="9531" y="8735"/>
                    <a:pt x="9290" y="8751"/>
                    <a:pt x="9050" y="8751"/>
                  </a:cubicBezTo>
                  <a:cubicBezTo>
                    <a:pt x="7869" y="8751"/>
                    <a:pt x="6699" y="8371"/>
                    <a:pt x="5758" y="7665"/>
                  </a:cubicBezTo>
                  <a:cubicBezTo>
                    <a:pt x="3162" y="5824"/>
                    <a:pt x="1983" y="2520"/>
                    <a:pt x="142" y="19"/>
                  </a:cubicBezTo>
                  <a:cubicBezTo>
                    <a:pt x="117" y="6"/>
                    <a:pt x="95" y="0"/>
                    <a:pt x="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2" name="Google Shape;10092;p75"/>
            <p:cNvSpPr/>
            <p:nvPr/>
          </p:nvSpPr>
          <p:spPr>
            <a:xfrm>
              <a:off x="2135717" y="2553755"/>
              <a:ext cx="71508" cy="69727"/>
            </a:xfrm>
            <a:custGeom>
              <a:avLst/>
              <a:gdLst/>
              <a:ahLst/>
              <a:cxnLst/>
              <a:rect l="l" t="t" r="r" b="b"/>
              <a:pathLst>
                <a:path w="5019" h="4894" extrusionOk="0">
                  <a:moveTo>
                    <a:pt x="4244" y="1"/>
                  </a:moveTo>
                  <a:cubicBezTo>
                    <a:pt x="4098" y="1"/>
                    <a:pt x="3949" y="125"/>
                    <a:pt x="3980" y="309"/>
                  </a:cubicBezTo>
                  <a:cubicBezTo>
                    <a:pt x="4027" y="686"/>
                    <a:pt x="4169" y="1064"/>
                    <a:pt x="4263" y="1441"/>
                  </a:cubicBezTo>
                  <a:cubicBezTo>
                    <a:pt x="4310" y="1819"/>
                    <a:pt x="4357" y="2149"/>
                    <a:pt x="4310" y="2527"/>
                  </a:cubicBezTo>
                  <a:cubicBezTo>
                    <a:pt x="4357" y="3140"/>
                    <a:pt x="4121" y="3707"/>
                    <a:pt x="3649" y="4084"/>
                  </a:cubicBezTo>
                  <a:cubicBezTo>
                    <a:pt x="3388" y="4252"/>
                    <a:pt x="3120" y="4322"/>
                    <a:pt x="2852" y="4322"/>
                  </a:cubicBezTo>
                  <a:cubicBezTo>
                    <a:pt x="1908" y="4322"/>
                    <a:pt x="960" y="3456"/>
                    <a:pt x="299" y="2904"/>
                  </a:cubicBezTo>
                  <a:cubicBezTo>
                    <a:pt x="277" y="2883"/>
                    <a:pt x="249" y="2874"/>
                    <a:pt x="219" y="2874"/>
                  </a:cubicBezTo>
                  <a:cubicBezTo>
                    <a:pt x="117" y="2874"/>
                    <a:pt x="0" y="2984"/>
                    <a:pt x="110" y="3093"/>
                  </a:cubicBezTo>
                  <a:cubicBezTo>
                    <a:pt x="440" y="3565"/>
                    <a:pt x="912" y="4037"/>
                    <a:pt x="1384" y="4415"/>
                  </a:cubicBezTo>
                  <a:cubicBezTo>
                    <a:pt x="1850" y="4711"/>
                    <a:pt x="2354" y="4894"/>
                    <a:pt x="2897" y="4894"/>
                  </a:cubicBezTo>
                  <a:cubicBezTo>
                    <a:pt x="2958" y="4894"/>
                    <a:pt x="3021" y="4891"/>
                    <a:pt x="3083" y="4887"/>
                  </a:cubicBezTo>
                  <a:cubicBezTo>
                    <a:pt x="3649" y="4887"/>
                    <a:pt x="4169" y="4603"/>
                    <a:pt x="4546" y="4132"/>
                  </a:cubicBezTo>
                  <a:cubicBezTo>
                    <a:pt x="4829" y="3660"/>
                    <a:pt x="5018" y="3046"/>
                    <a:pt x="4971" y="2480"/>
                  </a:cubicBezTo>
                  <a:cubicBezTo>
                    <a:pt x="4971" y="2055"/>
                    <a:pt x="4924" y="1677"/>
                    <a:pt x="4877" y="1300"/>
                  </a:cubicBezTo>
                  <a:cubicBezTo>
                    <a:pt x="4829" y="875"/>
                    <a:pt x="4688" y="450"/>
                    <a:pt x="4452" y="120"/>
                  </a:cubicBezTo>
                  <a:cubicBezTo>
                    <a:pt x="4402" y="37"/>
                    <a:pt x="4323" y="1"/>
                    <a:pt x="4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3" name="Google Shape;10093;p75"/>
            <p:cNvSpPr/>
            <p:nvPr/>
          </p:nvSpPr>
          <p:spPr>
            <a:xfrm>
              <a:off x="2003458" y="2599803"/>
              <a:ext cx="202414" cy="176555"/>
            </a:xfrm>
            <a:custGeom>
              <a:avLst/>
              <a:gdLst/>
              <a:ahLst/>
              <a:cxnLst/>
              <a:rect l="l" t="t" r="r" b="b"/>
              <a:pathLst>
                <a:path w="14207" h="12392" extrusionOk="0">
                  <a:moveTo>
                    <a:pt x="14080" y="1"/>
                  </a:moveTo>
                  <a:cubicBezTo>
                    <a:pt x="14044" y="1"/>
                    <a:pt x="14004" y="17"/>
                    <a:pt x="13971" y="50"/>
                  </a:cubicBezTo>
                  <a:cubicBezTo>
                    <a:pt x="13168" y="2032"/>
                    <a:pt x="12319" y="4062"/>
                    <a:pt x="11375" y="5997"/>
                  </a:cubicBezTo>
                  <a:cubicBezTo>
                    <a:pt x="10478" y="7743"/>
                    <a:pt x="9487" y="9678"/>
                    <a:pt x="7835" y="10858"/>
                  </a:cubicBezTo>
                  <a:cubicBezTo>
                    <a:pt x="7099" y="11358"/>
                    <a:pt x="6234" y="11620"/>
                    <a:pt x="5356" y="11620"/>
                  </a:cubicBezTo>
                  <a:cubicBezTo>
                    <a:pt x="4826" y="11620"/>
                    <a:pt x="4291" y="11525"/>
                    <a:pt x="3777" y="11330"/>
                  </a:cubicBezTo>
                  <a:cubicBezTo>
                    <a:pt x="3069" y="11094"/>
                    <a:pt x="2455" y="10716"/>
                    <a:pt x="1889" y="10197"/>
                  </a:cubicBezTo>
                  <a:cubicBezTo>
                    <a:pt x="1417" y="9631"/>
                    <a:pt x="945" y="9017"/>
                    <a:pt x="567" y="8356"/>
                  </a:cubicBezTo>
                  <a:cubicBezTo>
                    <a:pt x="508" y="8258"/>
                    <a:pt x="400" y="8209"/>
                    <a:pt x="294" y="8209"/>
                  </a:cubicBezTo>
                  <a:cubicBezTo>
                    <a:pt x="145" y="8209"/>
                    <a:pt x="1" y="8305"/>
                    <a:pt x="1" y="8498"/>
                  </a:cubicBezTo>
                  <a:cubicBezTo>
                    <a:pt x="95" y="10056"/>
                    <a:pt x="1841" y="11377"/>
                    <a:pt x="3116" y="11896"/>
                  </a:cubicBezTo>
                  <a:cubicBezTo>
                    <a:pt x="3847" y="12227"/>
                    <a:pt x="4614" y="12392"/>
                    <a:pt x="5381" y="12392"/>
                  </a:cubicBezTo>
                  <a:cubicBezTo>
                    <a:pt x="6148" y="12392"/>
                    <a:pt x="6915" y="12227"/>
                    <a:pt x="7647" y="11896"/>
                  </a:cubicBezTo>
                  <a:cubicBezTo>
                    <a:pt x="9487" y="10999"/>
                    <a:pt x="10573" y="8970"/>
                    <a:pt x="11517" y="7177"/>
                  </a:cubicBezTo>
                  <a:cubicBezTo>
                    <a:pt x="12697" y="4958"/>
                    <a:pt x="13593" y="2599"/>
                    <a:pt x="14207" y="144"/>
                  </a:cubicBezTo>
                  <a:cubicBezTo>
                    <a:pt x="14207" y="53"/>
                    <a:pt x="14148" y="1"/>
                    <a:pt x="14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4" name="Google Shape;10094;p75"/>
            <p:cNvSpPr/>
            <p:nvPr/>
          </p:nvSpPr>
          <p:spPr>
            <a:xfrm>
              <a:off x="1482343" y="2731877"/>
              <a:ext cx="213171" cy="770476"/>
            </a:xfrm>
            <a:custGeom>
              <a:avLst/>
              <a:gdLst/>
              <a:ahLst/>
              <a:cxnLst/>
              <a:rect l="l" t="t" r="r" b="b"/>
              <a:pathLst>
                <a:path w="14962" h="54078" extrusionOk="0">
                  <a:moveTo>
                    <a:pt x="3197" y="0"/>
                  </a:moveTo>
                  <a:cubicBezTo>
                    <a:pt x="3107" y="0"/>
                    <a:pt x="3021" y="59"/>
                    <a:pt x="3021" y="172"/>
                  </a:cubicBezTo>
                  <a:cubicBezTo>
                    <a:pt x="2879" y="2013"/>
                    <a:pt x="2502" y="3806"/>
                    <a:pt x="2313" y="5600"/>
                  </a:cubicBezTo>
                  <a:cubicBezTo>
                    <a:pt x="1888" y="9139"/>
                    <a:pt x="1463" y="12726"/>
                    <a:pt x="1180" y="16313"/>
                  </a:cubicBezTo>
                  <a:cubicBezTo>
                    <a:pt x="189" y="26366"/>
                    <a:pt x="0" y="36466"/>
                    <a:pt x="661" y="46566"/>
                  </a:cubicBezTo>
                  <a:cubicBezTo>
                    <a:pt x="755" y="47698"/>
                    <a:pt x="614" y="49209"/>
                    <a:pt x="1274" y="50200"/>
                  </a:cubicBezTo>
                  <a:cubicBezTo>
                    <a:pt x="1794" y="51144"/>
                    <a:pt x="2926" y="51380"/>
                    <a:pt x="3917" y="51663"/>
                  </a:cubicBezTo>
                  <a:lnTo>
                    <a:pt x="12932" y="54070"/>
                  </a:lnTo>
                  <a:cubicBezTo>
                    <a:pt x="12956" y="54075"/>
                    <a:pt x="12981" y="54077"/>
                    <a:pt x="13005" y="54077"/>
                  </a:cubicBezTo>
                  <a:cubicBezTo>
                    <a:pt x="13214" y="54077"/>
                    <a:pt x="13404" y="53904"/>
                    <a:pt x="13404" y="53692"/>
                  </a:cubicBezTo>
                  <a:cubicBezTo>
                    <a:pt x="12601" y="39958"/>
                    <a:pt x="13545" y="26224"/>
                    <a:pt x="14300" y="12490"/>
                  </a:cubicBezTo>
                  <a:cubicBezTo>
                    <a:pt x="14536" y="8478"/>
                    <a:pt x="14961" y="4420"/>
                    <a:pt x="14631" y="408"/>
                  </a:cubicBezTo>
                  <a:cubicBezTo>
                    <a:pt x="14631" y="326"/>
                    <a:pt x="14551" y="275"/>
                    <a:pt x="14484" y="275"/>
                  </a:cubicBezTo>
                  <a:cubicBezTo>
                    <a:pt x="14436" y="275"/>
                    <a:pt x="14395" y="301"/>
                    <a:pt x="14395" y="361"/>
                  </a:cubicBezTo>
                  <a:cubicBezTo>
                    <a:pt x="13876" y="3806"/>
                    <a:pt x="13828" y="7299"/>
                    <a:pt x="13640" y="10791"/>
                  </a:cubicBezTo>
                  <a:cubicBezTo>
                    <a:pt x="13498" y="14236"/>
                    <a:pt x="13262" y="17729"/>
                    <a:pt x="13073" y="21221"/>
                  </a:cubicBezTo>
                  <a:cubicBezTo>
                    <a:pt x="12649" y="28065"/>
                    <a:pt x="12365" y="34955"/>
                    <a:pt x="12365" y="41846"/>
                  </a:cubicBezTo>
                  <a:cubicBezTo>
                    <a:pt x="12365" y="45594"/>
                    <a:pt x="12409" y="49385"/>
                    <a:pt x="12619" y="53178"/>
                  </a:cubicBezTo>
                  <a:lnTo>
                    <a:pt x="12619" y="53178"/>
                  </a:lnTo>
                  <a:lnTo>
                    <a:pt x="5522" y="51238"/>
                  </a:lnTo>
                  <a:cubicBezTo>
                    <a:pt x="4484" y="51002"/>
                    <a:pt x="2926" y="50860"/>
                    <a:pt x="2124" y="50058"/>
                  </a:cubicBezTo>
                  <a:cubicBezTo>
                    <a:pt x="1794" y="49586"/>
                    <a:pt x="1605" y="49020"/>
                    <a:pt x="1652" y="48453"/>
                  </a:cubicBezTo>
                  <a:cubicBezTo>
                    <a:pt x="1558" y="47793"/>
                    <a:pt x="1510" y="47085"/>
                    <a:pt x="1463" y="46424"/>
                  </a:cubicBezTo>
                  <a:cubicBezTo>
                    <a:pt x="1133" y="41232"/>
                    <a:pt x="1038" y="35994"/>
                    <a:pt x="1180" y="30755"/>
                  </a:cubicBezTo>
                  <a:cubicBezTo>
                    <a:pt x="1322" y="22637"/>
                    <a:pt x="2030" y="14520"/>
                    <a:pt x="2926" y="6449"/>
                  </a:cubicBezTo>
                  <a:cubicBezTo>
                    <a:pt x="3162" y="4420"/>
                    <a:pt x="3540" y="2249"/>
                    <a:pt x="3398" y="219"/>
                  </a:cubicBezTo>
                  <a:cubicBezTo>
                    <a:pt x="3398" y="71"/>
                    <a:pt x="3295" y="0"/>
                    <a:pt x="31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5" name="Google Shape;10095;p75"/>
            <p:cNvSpPr/>
            <p:nvPr/>
          </p:nvSpPr>
          <p:spPr>
            <a:xfrm>
              <a:off x="1824595" y="2711788"/>
              <a:ext cx="204437" cy="785750"/>
            </a:xfrm>
            <a:custGeom>
              <a:avLst/>
              <a:gdLst/>
              <a:ahLst/>
              <a:cxnLst/>
              <a:rect l="l" t="t" r="r" b="b"/>
              <a:pathLst>
                <a:path w="14349" h="55150" extrusionOk="0">
                  <a:moveTo>
                    <a:pt x="48" y="54725"/>
                  </a:moveTo>
                  <a:lnTo>
                    <a:pt x="60" y="54726"/>
                  </a:lnTo>
                  <a:lnTo>
                    <a:pt x="60" y="54726"/>
                  </a:lnTo>
                  <a:cubicBezTo>
                    <a:pt x="52" y="54756"/>
                    <a:pt x="48" y="54787"/>
                    <a:pt x="48" y="54819"/>
                  </a:cubicBezTo>
                  <a:lnTo>
                    <a:pt x="48" y="54725"/>
                  </a:lnTo>
                  <a:close/>
                  <a:moveTo>
                    <a:pt x="11658" y="1"/>
                  </a:moveTo>
                  <a:cubicBezTo>
                    <a:pt x="11564" y="1"/>
                    <a:pt x="11469" y="72"/>
                    <a:pt x="11469" y="213"/>
                  </a:cubicBezTo>
                  <a:cubicBezTo>
                    <a:pt x="11139" y="5735"/>
                    <a:pt x="11800" y="11304"/>
                    <a:pt x="12224" y="16826"/>
                  </a:cubicBezTo>
                  <a:cubicBezTo>
                    <a:pt x="12980" y="26360"/>
                    <a:pt x="13452" y="35941"/>
                    <a:pt x="13640" y="45521"/>
                  </a:cubicBezTo>
                  <a:cubicBezTo>
                    <a:pt x="13640" y="47173"/>
                    <a:pt x="13924" y="48967"/>
                    <a:pt x="13452" y="50524"/>
                  </a:cubicBezTo>
                  <a:cubicBezTo>
                    <a:pt x="13310" y="51138"/>
                    <a:pt x="13074" y="51704"/>
                    <a:pt x="12791" y="52223"/>
                  </a:cubicBezTo>
                  <a:cubicBezTo>
                    <a:pt x="12319" y="52837"/>
                    <a:pt x="11658" y="53262"/>
                    <a:pt x="10903" y="53403"/>
                  </a:cubicBezTo>
                  <a:cubicBezTo>
                    <a:pt x="7557" y="54320"/>
                    <a:pt x="4078" y="53990"/>
                    <a:pt x="682" y="54403"/>
                  </a:cubicBezTo>
                  <a:lnTo>
                    <a:pt x="682" y="54403"/>
                  </a:lnTo>
                  <a:cubicBezTo>
                    <a:pt x="625" y="53314"/>
                    <a:pt x="667" y="52226"/>
                    <a:pt x="709" y="51138"/>
                  </a:cubicBezTo>
                  <a:cubicBezTo>
                    <a:pt x="756" y="48023"/>
                    <a:pt x="803" y="44908"/>
                    <a:pt x="803" y="41793"/>
                  </a:cubicBezTo>
                  <a:cubicBezTo>
                    <a:pt x="850" y="32920"/>
                    <a:pt x="898" y="24047"/>
                    <a:pt x="850" y="15174"/>
                  </a:cubicBezTo>
                  <a:cubicBezTo>
                    <a:pt x="850" y="10455"/>
                    <a:pt x="850" y="5782"/>
                    <a:pt x="567" y="1110"/>
                  </a:cubicBezTo>
                  <a:cubicBezTo>
                    <a:pt x="567" y="968"/>
                    <a:pt x="461" y="898"/>
                    <a:pt x="355" y="898"/>
                  </a:cubicBezTo>
                  <a:cubicBezTo>
                    <a:pt x="249" y="898"/>
                    <a:pt x="142" y="968"/>
                    <a:pt x="142" y="1110"/>
                  </a:cubicBezTo>
                  <a:cubicBezTo>
                    <a:pt x="48" y="9841"/>
                    <a:pt x="237" y="18573"/>
                    <a:pt x="190" y="27304"/>
                  </a:cubicBezTo>
                  <a:cubicBezTo>
                    <a:pt x="190" y="34950"/>
                    <a:pt x="142" y="42595"/>
                    <a:pt x="48" y="50241"/>
                  </a:cubicBezTo>
                  <a:lnTo>
                    <a:pt x="1" y="53592"/>
                  </a:lnTo>
                  <a:cubicBezTo>
                    <a:pt x="1" y="53969"/>
                    <a:pt x="1" y="54394"/>
                    <a:pt x="1" y="54819"/>
                  </a:cubicBezTo>
                  <a:cubicBezTo>
                    <a:pt x="25" y="54990"/>
                    <a:pt x="188" y="55110"/>
                    <a:pt x="346" y="55134"/>
                  </a:cubicBezTo>
                  <a:lnTo>
                    <a:pt x="346" y="55134"/>
                  </a:lnTo>
                  <a:lnTo>
                    <a:pt x="331" y="55149"/>
                  </a:lnTo>
                  <a:cubicBezTo>
                    <a:pt x="357" y="55146"/>
                    <a:pt x="383" y="55142"/>
                    <a:pt x="408" y="55139"/>
                  </a:cubicBezTo>
                  <a:lnTo>
                    <a:pt x="408" y="55139"/>
                  </a:lnTo>
                  <a:cubicBezTo>
                    <a:pt x="435" y="55139"/>
                    <a:pt x="461" y="55135"/>
                    <a:pt x="486" y="55129"/>
                  </a:cubicBezTo>
                  <a:lnTo>
                    <a:pt x="486" y="55129"/>
                  </a:lnTo>
                  <a:cubicBezTo>
                    <a:pt x="3502" y="54734"/>
                    <a:pt x="6517" y="54997"/>
                    <a:pt x="9487" y="54394"/>
                  </a:cubicBezTo>
                  <a:cubicBezTo>
                    <a:pt x="10667" y="54111"/>
                    <a:pt x="12319" y="53875"/>
                    <a:pt x="13074" y="52790"/>
                  </a:cubicBezTo>
                  <a:cubicBezTo>
                    <a:pt x="13924" y="51468"/>
                    <a:pt x="14348" y="49911"/>
                    <a:pt x="14254" y="48353"/>
                  </a:cubicBezTo>
                  <a:cubicBezTo>
                    <a:pt x="14254" y="47409"/>
                    <a:pt x="14254" y="46465"/>
                    <a:pt x="14207" y="45521"/>
                  </a:cubicBezTo>
                  <a:lnTo>
                    <a:pt x="14207" y="40519"/>
                  </a:lnTo>
                  <a:cubicBezTo>
                    <a:pt x="14207" y="37640"/>
                    <a:pt x="14160" y="34761"/>
                    <a:pt x="14018" y="31882"/>
                  </a:cubicBezTo>
                  <a:cubicBezTo>
                    <a:pt x="13688" y="24378"/>
                    <a:pt x="13121" y="16873"/>
                    <a:pt x="12460" y="9369"/>
                  </a:cubicBezTo>
                  <a:cubicBezTo>
                    <a:pt x="12177" y="6302"/>
                    <a:pt x="12036" y="3281"/>
                    <a:pt x="11847" y="213"/>
                  </a:cubicBezTo>
                  <a:cubicBezTo>
                    <a:pt x="11847" y="72"/>
                    <a:pt x="11753" y="1"/>
                    <a:pt x="116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6" name="Google Shape;10096;p75"/>
            <p:cNvSpPr/>
            <p:nvPr/>
          </p:nvSpPr>
          <p:spPr>
            <a:xfrm>
              <a:off x="1975220" y="3475841"/>
              <a:ext cx="20189" cy="832396"/>
            </a:xfrm>
            <a:custGeom>
              <a:avLst/>
              <a:gdLst/>
              <a:ahLst/>
              <a:cxnLst/>
              <a:rect l="l" t="t" r="r" b="b"/>
              <a:pathLst>
                <a:path w="1417" h="58424" extrusionOk="0">
                  <a:moveTo>
                    <a:pt x="827" y="0"/>
                  </a:moveTo>
                  <a:cubicBezTo>
                    <a:pt x="697" y="0"/>
                    <a:pt x="567" y="83"/>
                    <a:pt x="567" y="248"/>
                  </a:cubicBezTo>
                  <a:cubicBezTo>
                    <a:pt x="425" y="3316"/>
                    <a:pt x="473" y="6384"/>
                    <a:pt x="473" y="9404"/>
                  </a:cubicBezTo>
                  <a:cubicBezTo>
                    <a:pt x="473" y="13510"/>
                    <a:pt x="473" y="17616"/>
                    <a:pt x="425" y="21722"/>
                  </a:cubicBezTo>
                  <a:cubicBezTo>
                    <a:pt x="425" y="30359"/>
                    <a:pt x="378" y="38996"/>
                    <a:pt x="237" y="47633"/>
                  </a:cubicBezTo>
                  <a:cubicBezTo>
                    <a:pt x="189" y="51173"/>
                    <a:pt x="1" y="54712"/>
                    <a:pt x="142" y="58299"/>
                  </a:cubicBezTo>
                  <a:cubicBezTo>
                    <a:pt x="142" y="58375"/>
                    <a:pt x="223" y="58424"/>
                    <a:pt x="299" y="58424"/>
                  </a:cubicBezTo>
                  <a:cubicBezTo>
                    <a:pt x="364" y="58424"/>
                    <a:pt x="425" y="58387"/>
                    <a:pt x="425" y="58299"/>
                  </a:cubicBezTo>
                  <a:cubicBezTo>
                    <a:pt x="756" y="55279"/>
                    <a:pt x="945" y="52258"/>
                    <a:pt x="945" y="49190"/>
                  </a:cubicBezTo>
                  <a:cubicBezTo>
                    <a:pt x="1086" y="45131"/>
                    <a:pt x="1181" y="41025"/>
                    <a:pt x="1228" y="36919"/>
                  </a:cubicBezTo>
                  <a:cubicBezTo>
                    <a:pt x="1369" y="28282"/>
                    <a:pt x="1417" y="19598"/>
                    <a:pt x="1369" y="10914"/>
                  </a:cubicBezTo>
                  <a:cubicBezTo>
                    <a:pt x="1369" y="7375"/>
                    <a:pt x="1369" y="3788"/>
                    <a:pt x="1086" y="248"/>
                  </a:cubicBezTo>
                  <a:cubicBezTo>
                    <a:pt x="1086" y="83"/>
                    <a:pt x="956" y="0"/>
                    <a:pt x="8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7" name="Google Shape;10097;p75"/>
            <p:cNvSpPr/>
            <p:nvPr/>
          </p:nvSpPr>
          <p:spPr>
            <a:xfrm>
              <a:off x="1651118" y="2021040"/>
              <a:ext cx="233189" cy="92908"/>
            </a:xfrm>
            <a:custGeom>
              <a:avLst/>
              <a:gdLst/>
              <a:ahLst/>
              <a:cxnLst/>
              <a:rect l="l" t="t" r="r" b="b"/>
              <a:pathLst>
                <a:path w="16367" h="6521" extrusionOk="0">
                  <a:moveTo>
                    <a:pt x="9999" y="0"/>
                  </a:moveTo>
                  <a:cubicBezTo>
                    <a:pt x="9653" y="0"/>
                    <a:pt x="9309" y="12"/>
                    <a:pt x="8967" y="36"/>
                  </a:cubicBezTo>
                  <a:cubicBezTo>
                    <a:pt x="7599" y="131"/>
                    <a:pt x="6230" y="272"/>
                    <a:pt x="4909" y="555"/>
                  </a:cubicBezTo>
                  <a:cubicBezTo>
                    <a:pt x="3672" y="762"/>
                    <a:pt x="2435" y="1148"/>
                    <a:pt x="1135" y="1148"/>
                  </a:cubicBezTo>
                  <a:cubicBezTo>
                    <a:pt x="947" y="1148"/>
                    <a:pt x="758" y="1140"/>
                    <a:pt x="567" y="1122"/>
                  </a:cubicBezTo>
                  <a:cubicBezTo>
                    <a:pt x="425" y="1122"/>
                    <a:pt x="283" y="1216"/>
                    <a:pt x="236" y="1358"/>
                  </a:cubicBezTo>
                  <a:cubicBezTo>
                    <a:pt x="47" y="2302"/>
                    <a:pt x="0" y="3340"/>
                    <a:pt x="95" y="4284"/>
                  </a:cubicBezTo>
                  <a:cubicBezTo>
                    <a:pt x="189" y="4992"/>
                    <a:pt x="189" y="6077"/>
                    <a:pt x="803" y="6502"/>
                  </a:cubicBezTo>
                  <a:cubicBezTo>
                    <a:pt x="828" y="6515"/>
                    <a:pt x="853" y="6521"/>
                    <a:pt x="878" y="6521"/>
                  </a:cubicBezTo>
                  <a:cubicBezTo>
                    <a:pt x="944" y="6521"/>
                    <a:pt x="1004" y="6477"/>
                    <a:pt x="1039" y="6408"/>
                  </a:cubicBezTo>
                  <a:cubicBezTo>
                    <a:pt x="1275" y="5747"/>
                    <a:pt x="850" y="4850"/>
                    <a:pt x="755" y="4190"/>
                  </a:cubicBezTo>
                  <a:cubicBezTo>
                    <a:pt x="713" y="3390"/>
                    <a:pt x="746" y="2590"/>
                    <a:pt x="854" y="1790"/>
                  </a:cubicBezTo>
                  <a:lnTo>
                    <a:pt x="854" y="1790"/>
                  </a:lnTo>
                  <a:cubicBezTo>
                    <a:pt x="920" y="1791"/>
                    <a:pt x="985" y="1791"/>
                    <a:pt x="1050" y="1791"/>
                  </a:cubicBezTo>
                  <a:cubicBezTo>
                    <a:pt x="2153" y="1791"/>
                    <a:pt x="3224" y="1652"/>
                    <a:pt x="4295" y="1405"/>
                  </a:cubicBezTo>
                  <a:cubicBezTo>
                    <a:pt x="5664" y="1122"/>
                    <a:pt x="7127" y="933"/>
                    <a:pt x="8543" y="839"/>
                  </a:cubicBezTo>
                  <a:cubicBezTo>
                    <a:pt x="9096" y="779"/>
                    <a:pt x="9650" y="753"/>
                    <a:pt x="10200" y="753"/>
                  </a:cubicBezTo>
                  <a:cubicBezTo>
                    <a:pt x="10963" y="753"/>
                    <a:pt x="11719" y="804"/>
                    <a:pt x="12460" y="886"/>
                  </a:cubicBezTo>
                  <a:cubicBezTo>
                    <a:pt x="13168" y="980"/>
                    <a:pt x="13829" y="1075"/>
                    <a:pt x="14489" y="1216"/>
                  </a:cubicBezTo>
                  <a:cubicBezTo>
                    <a:pt x="15056" y="1405"/>
                    <a:pt x="15622" y="1499"/>
                    <a:pt x="16188" y="1547"/>
                  </a:cubicBezTo>
                  <a:cubicBezTo>
                    <a:pt x="16204" y="1552"/>
                    <a:pt x="16218" y="1554"/>
                    <a:pt x="16232" y="1554"/>
                  </a:cubicBezTo>
                  <a:cubicBezTo>
                    <a:pt x="16339" y="1554"/>
                    <a:pt x="16367" y="1400"/>
                    <a:pt x="16283" y="1358"/>
                  </a:cubicBezTo>
                  <a:cubicBezTo>
                    <a:pt x="15480" y="650"/>
                    <a:pt x="13970" y="461"/>
                    <a:pt x="12932" y="272"/>
                  </a:cubicBezTo>
                  <a:cubicBezTo>
                    <a:pt x="11987" y="97"/>
                    <a:pt x="10990" y="0"/>
                    <a:pt x="9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8" name="Google Shape;10098;p75"/>
            <p:cNvSpPr/>
            <p:nvPr/>
          </p:nvSpPr>
          <p:spPr>
            <a:xfrm>
              <a:off x="1879961" y="2038735"/>
              <a:ext cx="15929" cy="58472"/>
            </a:xfrm>
            <a:custGeom>
              <a:avLst/>
              <a:gdLst/>
              <a:ahLst/>
              <a:cxnLst/>
              <a:rect l="l" t="t" r="r" b="b"/>
              <a:pathLst>
                <a:path w="1118" h="4104" extrusionOk="0">
                  <a:moveTo>
                    <a:pt x="224" y="0"/>
                  </a:moveTo>
                  <a:cubicBezTo>
                    <a:pt x="116" y="0"/>
                    <a:pt x="1" y="84"/>
                    <a:pt x="32" y="210"/>
                  </a:cubicBezTo>
                  <a:cubicBezTo>
                    <a:pt x="268" y="824"/>
                    <a:pt x="457" y="1437"/>
                    <a:pt x="551" y="2098"/>
                  </a:cubicBezTo>
                  <a:cubicBezTo>
                    <a:pt x="598" y="2428"/>
                    <a:pt x="598" y="2759"/>
                    <a:pt x="646" y="3042"/>
                  </a:cubicBezTo>
                  <a:cubicBezTo>
                    <a:pt x="646" y="3372"/>
                    <a:pt x="693" y="3703"/>
                    <a:pt x="740" y="4033"/>
                  </a:cubicBezTo>
                  <a:cubicBezTo>
                    <a:pt x="740" y="4080"/>
                    <a:pt x="764" y="4104"/>
                    <a:pt x="787" y="4104"/>
                  </a:cubicBezTo>
                  <a:cubicBezTo>
                    <a:pt x="811" y="4104"/>
                    <a:pt x="834" y="4080"/>
                    <a:pt x="834" y="4033"/>
                  </a:cubicBezTo>
                  <a:cubicBezTo>
                    <a:pt x="976" y="3750"/>
                    <a:pt x="1070" y="3419"/>
                    <a:pt x="1118" y="3136"/>
                  </a:cubicBezTo>
                  <a:cubicBezTo>
                    <a:pt x="1118" y="2759"/>
                    <a:pt x="1118" y="2381"/>
                    <a:pt x="1070" y="2051"/>
                  </a:cubicBezTo>
                  <a:cubicBezTo>
                    <a:pt x="976" y="1343"/>
                    <a:pt x="740" y="682"/>
                    <a:pt x="362" y="69"/>
                  </a:cubicBezTo>
                  <a:cubicBezTo>
                    <a:pt x="331" y="21"/>
                    <a:pt x="279" y="0"/>
                    <a:pt x="224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9" name="Google Shape;10099;p75"/>
            <p:cNvSpPr/>
            <p:nvPr/>
          </p:nvSpPr>
          <p:spPr>
            <a:xfrm>
              <a:off x="1633851" y="2002418"/>
              <a:ext cx="32071" cy="44153"/>
            </a:xfrm>
            <a:custGeom>
              <a:avLst/>
              <a:gdLst/>
              <a:ahLst/>
              <a:cxnLst/>
              <a:rect l="l" t="t" r="r" b="b"/>
              <a:pathLst>
                <a:path w="2251" h="3099" extrusionOk="0">
                  <a:moveTo>
                    <a:pt x="239" y="1"/>
                  </a:moveTo>
                  <a:cubicBezTo>
                    <a:pt x="116" y="1"/>
                    <a:pt x="1" y="85"/>
                    <a:pt x="32" y="211"/>
                  </a:cubicBezTo>
                  <a:cubicBezTo>
                    <a:pt x="221" y="777"/>
                    <a:pt x="457" y="1296"/>
                    <a:pt x="788" y="1768"/>
                  </a:cubicBezTo>
                  <a:cubicBezTo>
                    <a:pt x="929" y="2004"/>
                    <a:pt x="1118" y="2240"/>
                    <a:pt x="1259" y="2476"/>
                  </a:cubicBezTo>
                  <a:cubicBezTo>
                    <a:pt x="1448" y="2665"/>
                    <a:pt x="1637" y="3042"/>
                    <a:pt x="1967" y="3090"/>
                  </a:cubicBezTo>
                  <a:cubicBezTo>
                    <a:pt x="1986" y="3096"/>
                    <a:pt x="2005" y="3099"/>
                    <a:pt x="2024" y="3099"/>
                  </a:cubicBezTo>
                  <a:cubicBezTo>
                    <a:pt x="2144" y="3099"/>
                    <a:pt x="2251" y="2976"/>
                    <a:pt x="2251" y="2854"/>
                  </a:cubicBezTo>
                  <a:cubicBezTo>
                    <a:pt x="2251" y="2759"/>
                    <a:pt x="2251" y="2712"/>
                    <a:pt x="2251" y="2618"/>
                  </a:cubicBezTo>
                  <a:cubicBezTo>
                    <a:pt x="2203" y="2523"/>
                    <a:pt x="2156" y="2476"/>
                    <a:pt x="2109" y="2429"/>
                  </a:cubicBezTo>
                  <a:cubicBezTo>
                    <a:pt x="2015" y="2334"/>
                    <a:pt x="1920" y="2193"/>
                    <a:pt x="1826" y="2098"/>
                  </a:cubicBezTo>
                  <a:cubicBezTo>
                    <a:pt x="1637" y="1910"/>
                    <a:pt x="1495" y="1674"/>
                    <a:pt x="1354" y="1438"/>
                  </a:cubicBezTo>
                  <a:cubicBezTo>
                    <a:pt x="1023" y="1013"/>
                    <a:pt x="740" y="541"/>
                    <a:pt x="410" y="69"/>
                  </a:cubicBezTo>
                  <a:cubicBezTo>
                    <a:pt x="363" y="22"/>
                    <a:pt x="300" y="1"/>
                    <a:pt x="239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0" name="Google Shape;10100;p75"/>
            <p:cNvSpPr/>
            <p:nvPr/>
          </p:nvSpPr>
          <p:spPr>
            <a:xfrm>
              <a:off x="1877468" y="1997303"/>
              <a:ext cx="40449" cy="45905"/>
            </a:xfrm>
            <a:custGeom>
              <a:avLst/>
              <a:gdLst/>
              <a:ahLst/>
              <a:cxnLst/>
              <a:rect l="l" t="t" r="r" b="b"/>
              <a:pathLst>
                <a:path w="2839" h="3222" extrusionOk="0">
                  <a:moveTo>
                    <a:pt x="2590" y="0"/>
                  </a:moveTo>
                  <a:cubicBezTo>
                    <a:pt x="2549" y="0"/>
                    <a:pt x="2508" y="15"/>
                    <a:pt x="2472" y="50"/>
                  </a:cubicBezTo>
                  <a:cubicBezTo>
                    <a:pt x="2284" y="286"/>
                    <a:pt x="2095" y="475"/>
                    <a:pt x="1906" y="711"/>
                  </a:cubicBezTo>
                  <a:cubicBezTo>
                    <a:pt x="1717" y="900"/>
                    <a:pt x="1529" y="1183"/>
                    <a:pt x="1293" y="1419"/>
                  </a:cubicBezTo>
                  <a:lnTo>
                    <a:pt x="726" y="2033"/>
                  </a:lnTo>
                  <a:cubicBezTo>
                    <a:pt x="490" y="2269"/>
                    <a:pt x="301" y="2505"/>
                    <a:pt x="113" y="2788"/>
                  </a:cubicBezTo>
                  <a:cubicBezTo>
                    <a:pt x="0" y="2975"/>
                    <a:pt x="155" y="3221"/>
                    <a:pt x="342" y="3221"/>
                  </a:cubicBezTo>
                  <a:cubicBezTo>
                    <a:pt x="390" y="3221"/>
                    <a:pt x="441" y="3204"/>
                    <a:pt x="490" y="3165"/>
                  </a:cubicBezTo>
                  <a:cubicBezTo>
                    <a:pt x="726" y="2977"/>
                    <a:pt x="962" y="2788"/>
                    <a:pt x="1151" y="2505"/>
                  </a:cubicBezTo>
                  <a:cubicBezTo>
                    <a:pt x="1340" y="2269"/>
                    <a:pt x="1529" y="2033"/>
                    <a:pt x="1717" y="1797"/>
                  </a:cubicBezTo>
                  <a:cubicBezTo>
                    <a:pt x="1906" y="1561"/>
                    <a:pt x="2142" y="1325"/>
                    <a:pt x="2331" y="1042"/>
                  </a:cubicBezTo>
                  <a:cubicBezTo>
                    <a:pt x="2472" y="806"/>
                    <a:pt x="2614" y="522"/>
                    <a:pt x="2803" y="239"/>
                  </a:cubicBezTo>
                  <a:cubicBezTo>
                    <a:pt x="2838" y="133"/>
                    <a:pt x="2714" y="0"/>
                    <a:pt x="25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1" name="Google Shape;10101;p75"/>
            <p:cNvSpPr/>
            <p:nvPr/>
          </p:nvSpPr>
          <p:spPr>
            <a:xfrm>
              <a:off x="1700871" y="1976331"/>
              <a:ext cx="12794" cy="20516"/>
            </a:xfrm>
            <a:custGeom>
              <a:avLst/>
              <a:gdLst/>
              <a:ahLst/>
              <a:cxnLst/>
              <a:rect l="l" t="t" r="r" b="b"/>
              <a:pathLst>
                <a:path w="898" h="1440" extrusionOk="0">
                  <a:moveTo>
                    <a:pt x="473" y="0"/>
                  </a:moveTo>
                  <a:cubicBezTo>
                    <a:pt x="367" y="0"/>
                    <a:pt x="260" y="36"/>
                    <a:pt x="190" y="107"/>
                  </a:cubicBezTo>
                  <a:cubicBezTo>
                    <a:pt x="95" y="201"/>
                    <a:pt x="48" y="295"/>
                    <a:pt x="1" y="437"/>
                  </a:cubicBezTo>
                  <a:lnTo>
                    <a:pt x="1" y="1003"/>
                  </a:lnTo>
                  <a:cubicBezTo>
                    <a:pt x="1" y="1145"/>
                    <a:pt x="48" y="1239"/>
                    <a:pt x="142" y="1334"/>
                  </a:cubicBezTo>
                  <a:cubicBezTo>
                    <a:pt x="237" y="1404"/>
                    <a:pt x="355" y="1440"/>
                    <a:pt x="473" y="1440"/>
                  </a:cubicBezTo>
                  <a:cubicBezTo>
                    <a:pt x="591" y="1440"/>
                    <a:pt x="709" y="1404"/>
                    <a:pt x="803" y="1334"/>
                  </a:cubicBezTo>
                  <a:cubicBezTo>
                    <a:pt x="850" y="1239"/>
                    <a:pt x="897" y="1145"/>
                    <a:pt x="897" y="1003"/>
                  </a:cubicBezTo>
                  <a:cubicBezTo>
                    <a:pt x="897" y="814"/>
                    <a:pt x="897" y="626"/>
                    <a:pt x="897" y="437"/>
                  </a:cubicBezTo>
                  <a:cubicBezTo>
                    <a:pt x="897" y="295"/>
                    <a:pt x="850" y="201"/>
                    <a:pt x="756" y="107"/>
                  </a:cubicBezTo>
                  <a:cubicBezTo>
                    <a:pt x="685" y="36"/>
                    <a:pt x="579" y="0"/>
                    <a:pt x="4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2" name="Google Shape;10102;p75"/>
            <p:cNvSpPr/>
            <p:nvPr/>
          </p:nvSpPr>
          <p:spPr>
            <a:xfrm>
              <a:off x="1678018" y="1936153"/>
              <a:ext cx="43711" cy="18949"/>
            </a:xfrm>
            <a:custGeom>
              <a:avLst/>
              <a:gdLst/>
              <a:ahLst/>
              <a:cxnLst/>
              <a:rect l="l" t="t" r="r" b="b"/>
              <a:pathLst>
                <a:path w="3068" h="1330" extrusionOk="0">
                  <a:moveTo>
                    <a:pt x="2737" y="0"/>
                  </a:moveTo>
                  <a:cubicBezTo>
                    <a:pt x="2454" y="0"/>
                    <a:pt x="2218" y="48"/>
                    <a:pt x="1935" y="95"/>
                  </a:cubicBezTo>
                  <a:cubicBezTo>
                    <a:pt x="1699" y="142"/>
                    <a:pt x="1463" y="236"/>
                    <a:pt x="1274" y="331"/>
                  </a:cubicBezTo>
                  <a:cubicBezTo>
                    <a:pt x="1038" y="378"/>
                    <a:pt x="802" y="520"/>
                    <a:pt x="614" y="614"/>
                  </a:cubicBezTo>
                  <a:cubicBezTo>
                    <a:pt x="472" y="661"/>
                    <a:pt x="378" y="756"/>
                    <a:pt x="283" y="850"/>
                  </a:cubicBezTo>
                  <a:lnTo>
                    <a:pt x="142" y="944"/>
                  </a:lnTo>
                  <a:cubicBezTo>
                    <a:pt x="94" y="992"/>
                    <a:pt x="94" y="1086"/>
                    <a:pt x="47" y="1133"/>
                  </a:cubicBezTo>
                  <a:cubicBezTo>
                    <a:pt x="0" y="1227"/>
                    <a:pt x="94" y="1322"/>
                    <a:pt x="189" y="1322"/>
                  </a:cubicBezTo>
                  <a:cubicBezTo>
                    <a:pt x="214" y="1327"/>
                    <a:pt x="240" y="1329"/>
                    <a:pt x="265" y="1329"/>
                  </a:cubicBezTo>
                  <a:cubicBezTo>
                    <a:pt x="475" y="1329"/>
                    <a:pt x="681" y="1170"/>
                    <a:pt x="850" y="1086"/>
                  </a:cubicBezTo>
                  <a:cubicBezTo>
                    <a:pt x="1038" y="992"/>
                    <a:pt x="1274" y="897"/>
                    <a:pt x="1463" y="850"/>
                  </a:cubicBezTo>
                  <a:cubicBezTo>
                    <a:pt x="1652" y="756"/>
                    <a:pt x="1888" y="708"/>
                    <a:pt x="2124" y="708"/>
                  </a:cubicBezTo>
                  <a:cubicBezTo>
                    <a:pt x="2313" y="661"/>
                    <a:pt x="2549" y="614"/>
                    <a:pt x="2785" y="614"/>
                  </a:cubicBezTo>
                  <a:cubicBezTo>
                    <a:pt x="3068" y="472"/>
                    <a:pt x="3021" y="48"/>
                    <a:pt x="2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3" name="Google Shape;10103;p75"/>
            <p:cNvSpPr/>
            <p:nvPr/>
          </p:nvSpPr>
          <p:spPr>
            <a:xfrm>
              <a:off x="1827958" y="1968267"/>
              <a:ext cx="11455" cy="19006"/>
            </a:xfrm>
            <a:custGeom>
              <a:avLst/>
              <a:gdLst/>
              <a:ahLst/>
              <a:cxnLst/>
              <a:rect l="l" t="t" r="r" b="b"/>
              <a:pathLst>
                <a:path w="804" h="1334" extrusionOk="0">
                  <a:moveTo>
                    <a:pt x="402" y="0"/>
                  </a:moveTo>
                  <a:cubicBezTo>
                    <a:pt x="308" y="0"/>
                    <a:pt x="213" y="35"/>
                    <a:pt x="142" y="106"/>
                  </a:cubicBezTo>
                  <a:cubicBezTo>
                    <a:pt x="95" y="153"/>
                    <a:pt x="1" y="248"/>
                    <a:pt x="1" y="342"/>
                  </a:cubicBezTo>
                  <a:lnTo>
                    <a:pt x="1" y="956"/>
                  </a:lnTo>
                  <a:cubicBezTo>
                    <a:pt x="1" y="1145"/>
                    <a:pt x="190" y="1333"/>
                    <a:pt x="378" y="1333"/>
                  </a:cubicBezTo>
                  <a:cubicBezTo>
                    <a:pt x="473" y="1333"/>
                    <a:pt x="614" y="1286"/>
                    <a:pt x="662" y="1192"/>
                  </a:cubicBezTo>
                  <a:cubicBezTo>
                    <a:pt x="756" y="1145"/>
                    <a:pt x="803" y="1050"/>
                    <a:pt x="803" y="956"/>
                  </a:cubicBezTo>
                  <a:lnTo>
                    <a:pt x="803" y="342"/>
                  </a:lnTo>
                  <a:cubicBezTo>
                    <a:pt x="803" y="248"/>
                    <a:pt x="756" y="153"/>
                    <a:pt x="662" y="106"/>
                  </a:cubicBezTo>
                  <a:cubicBezTo>
                    <a:pt x="591" y="35"/>
                    <a:pt x="496" y="0"/>
                    <a:pt x="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4" name="Google Shape;10104;p75"/>
            <p:cNvSpPr/>
            <p:nvPr/>
          </p:nvSpPr>
          <p:spPr>
            <a:xfrm>
              <a:off x="1811830" y="1933218"/>
              <a:ext cx="52388" cy="23223"/>
            </a:xfrm>
            <a:custGeom>
              <a:avLst/>
              <a:gdLst/>
              <a:ahLst/>
              <a:cxnLst/>
              <a:rect l="l" t="t" r="r" b="b"/>
              <a:pathLst>
                <a:path w="3677" h="1630" extrusionOk="0">
                  <a:moveTo>
                    <a:pt x="899" y="1"/>
                  </a:moveTo>
                  <a:cubicBezTo>
                    <a:pt x="649" y="1"/>
                    <a:pt x="405" y="62"/>
                    <a:pt x="189" y="206"/>
                  </a:cubicBezTo>
                  <a:cubicBezTo>
                    <a:pt x="47" y="301"/>
                    <a:pt x="0" y="584"/>
                    <a:pt x="236" y="631"/>
                  </a:cubicBezTo>
                  <a:cubicBezTo>
                    <a:pt x="307" y="655"/>
                    <a:pt x="378" y="667"/>
                    <a:pt x="448" y="667"/>
                  </a:cubicBezTo>
                  <a:cubicBezTo>
                    <a:pt x="519" y="667"/>
                    <a:pt x="590" y="655"/>
                    <a:pt x="661" y="631"/>
                  </a:cubicBezTo>
                  <a:lnTo>
                    <a:pt x="1086" y="631"/>
                  </a:lnTo>
                  <a:cubicBezTo>
                    <a:pt x="1322" y="678"/>
                    <a:pt x="1605" y="726"/>
                    <a:pt x="1841" y="820"/>
                  </a:cubicBezTo>
                  <a:cubicBezTo>
                    <a:pt x="2077" y="914"/>
                    <a:pt x="2313" y="1009"/>
                    <a:pt x="2549" y="1150"/>
                  </a:cubicBezTo>
                  <a:cubicBezTo>
                    <a:pt x="2785" y="1292"/>
                    <a:pt x="3021" y="1481"/>
                    <a:pt x="3257" y="1622"/>
                  </a:cubicBezTo>
                  <a:cubicBezTo>
                    <a:pt x="3281" y="1627"/>
                    <a:pt x="3305" y="1630"/>
                    <a:pt x="3329" y="1630"/>
                  </a:cubicBezTo>
                  <a:cubicBezTo>
                    <a:pt x="3529" y="1630"/>
                    <a:pt x="3676" y="1456"/>
                    <a:pt x="3634" y="1245"/>
                  </a:cubicBezTo>
                  <a:cubicBezTo>
                    <a:pt x="3493" y="962"/>
                    <a:pt x="3209" y="678"/>
                    <a:pt x="2926" y="537"/>
                  </a:cubicBezTo>
                  <a:cubicBezTo>
                    <a:pt x="2643" y="348"/>
                    <a:pt x="2360" y="206"/>
                    <a:pt x="2077" y="159"/>
                  </a:cubicBezTo>
                  <a:cubicBezTo>
                    <a:pt x="1746" y="65"/>
                    <a:pt x="1463" y="18"/>
                    <a:pt x="1133" y="18"/>
                  </a:cubicBezTo>
                  <a:cubicBezTo>
                    <a:pt x="1055" y="6"/>
                    <a:pt x="977" y="1"/>
                    <a:pt x="8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5" name="Google Shape;10105;p75"/>
            <p:cNvSpPr/>
            <p:nvPr/>
          </p:nvSpPr>
          <p:spPr>
            <a:xfrm>
              <a:off x="1316246" y="2604576"/>
              <a:ext cx="88107" cy="75526"/>
            </a:xfrm>
            <a:custGeom>
              <a:avLst/>
              <a:gdLst/>
              <a:ahLst/>
              <a:cxnLst/>
              <a:rect l="l" t="t" r="r" b="b"/>
              <a:pathLst>
                <a:path w="6184" h="5301" extrusionOk="0">
                  <a:moveTo>
                    <a:pt x="1028" y="1"/>
                  </a:moveTo>
                  <a:cubicBezTo>
                    <a:pt x="918" y="1"/>
                    <a:pt x="814" y="55"/>
                    <a:pt x="756" y="187"/>
                  </a:cubicBezTo>
                  <a:cubicBezTo>
                    <a:pt x="237" y="989"/>
                    <a:pt x="1" y="1933"/>
                    <a:pt x="1" y="2924"/>
                  </a:cubicBezTo>
                  <a:cubicBezTo>
                    <a:pt x="48" y="3774"/>
                    <a:pt x="520" y="4576"/>
                    <a:pt x="1322" y="5001"/>
                  </a:cubicBezTo>
                  <a:cubicBezTo>
                    <a:pt x="1729" y="5204"/>
                    <a:pt x="2188" y="5300"/>
                    <a:pt x="2658" y="5300"/>
                  </a:cubicBezTo>
                  <a:cubicBezTo>
                    <a:pt x="2952" y="5300"/>
                    <a:pt x="3250" y="5262"/>
                    <a:pt x="3540" y="5190"/>
                  </a:cubicBezTo>
                  <a:cubicBezTo>
                    <a:pt x="4343" y="4907"/>
                    <a:pt x="5051" y="4387"/>
                    <a:pt x="5475" y="3679"/>
                  </a:cubicBezTo>
                  <a:cubicBezTo>
                    <a:pt x="5995" y="2783"/>
                    <a:pt x="6183" y="1792"/>
                    <a:pt x="6042" y="800"/>
                  </a:cubicBezTo>
                  <a:cubicBezTo>
                    <a:pt x="6042" y="713"/>
                    <a:pt x="5991" y="676"/>
                    <a:pt x="5936" y="676"/>
                  </a:cubicBezTo>
                  <a:cubicBezTo>
                    <a:pt x="5873" y="676"/>
                    <a:pt x="5806" y="725"/>
                    <a:pt x="5806" y="800"/>
                  </a:cubicBezTo>
                  <a:cubicBezTo>
                    <a:pt x="5617" y="2169"/>
                    <a:pt x="5098" y="3821"/>
                    <a:pt x="3776" y="4387"/>
                  </a:cubicBezTo>
                  <a:cubicBezTo>
                    <a:pt x="3452" y="4530"/>
                    <a:pt x="3099" y="4602"/>
                    <a:pt x="2753" y="4602"/>
                  </a:cubicBezTo>
                  <a:cubicBezTo>
                    <a:pt x="1840" y="4602"/>
                    <a:pt x="974" y="4105"/>
                    <a:pt x="803" y="3113"/>
                  </a:cubicBezTo>
                  <a:cubicBezTo>
                    <a:pt x="709" y="2216"/>
                    <a:pt x="945" y="1320"/>
                    <a:pt x="1417" y="565"/>
                  </a:cubicBezTo>
                  <a:cubicBezTo>
                    <a:pt x="1547" y="271"/>
                    <a:pt x="1273" y="1"/>
                    <a:pt x="10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6" name="Google Shape;10106;p75"/>
            <p:cNvSpPr/>
            <p:nvPr/>
          </p:nvSpPr>
          <p:spPr>
            <a:xfrm>
              <a:off x="1562357" y="4311159"/>
              <a:ext cx="163419" cy="25888"/>
            </a:xfrm>
            <a:custGeom>
              <a:avLst/>
              <a:gdLst/>
              <a:ahLst/>
              <a:cxnLst/>
              <a:rect l="l" t="t" r="r" b="b"/>
              <a:pathLst>
                <a:path w="11470" h="1817" extrusionOk="0">
                  <a:moveTo>
                    <a:pt x="0" y="0"/>
                  </a:moveTo>
                  <a:lnTo>
                    <a:pt x="0" y="0"/>
                  </a:lnTo>
                  <a:cubicBezTo>
                    <a:pt x="2423" y="1196"/>
                    <a:pt x="5090" y="1816"/>
                    <a:pt x="7772" y="1816"/>
                  </a:cubicBezTo>
                  <a:cubicBezTo>
                    <a:pt x="9008" y="1816"/>
                    <a:pt x="10248" y="1684"/>
                    <a:pt x="11469" y="141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7" name="Google Shape;10107;p75"/>
            <p:cNvSpPr/>
            <p:nvPr/>
          </p:nvSpPr>
          <p:spPr>
            <a:xfrm>
              <a:off x="1808467" y="4299733"/>
              <a:ext cx="168121" cy="38340"/>
            </a:xfrm>
            <a:custGeom>
              <a:avLst/>
              <a:gdLst/>
              <a:ahLst/>
              <a:cxnLst/>
              <a:rect l="l" t="t" r="r" b="b"/>
              <a:pathLst>
                <a:path w="11800" h="2691" extrusionOk="0">
                  <a:moveTo>
                    <a:pt x="11799" y="0"/>
                  </a:moveTo>
                  <a:lnTo>
                    <a:pt x="0" y="2407"/>
                  </a:lnTo>
                  <a:cubicBezTo>
                    <a:pt x="6702" y="2124"/>
                    <a:pt x="9203" y="2690"/>
                    <a:pt x="117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8" name="Google Shape;10108;p75"/>
            <p:cNvSpPr/>
            <p:nvPr/>
          </p:nvSpPr>
          <p:spPr>
            <a:xfrm>
              <a:off x="1515953" y="4321916"/>
              <a:ext cx="213171" cy="118696"/>
            </a:xfrm>
            <a:custGeom>
              <a:avLst/>
              <a:gdLst/>
              <a:ahLst/>
              <a:cxnLst/>
              <a:rect l="l" t="t" r="r" b="b"/>
              <a:pathLst>
                <a:path w="14962" h="8331" extrusionOk="0">
                  <a:moveTo>
                    <a:pt x="4249" y="1"/>
                  </a:moveTo>
                  <a:cubicBezTo>
                    <a:pt x="3729" y="1652"/>
                    <a:pt x="2455" y="2408"/>
                    <a:pt x="1370" y="3776"/>
                  </a:cubicBezTo>
                  <a:cubicBezTo>
                    <a:pt x="378" y="4956"/>
                    <a:pt x="1" y="6561"/>
                    <a:pt x="331" y="8071"/>
                  </a:cubicBezTo>
                  <a:cubicBezTo>
                    <a:pt x="830" y="8057"/>
                    <a:pt x="1321" y="8051"/>
                    <a:pt x="1805" y="8051"/>
                  </a:cubicBezTo>
                  <a:cubicBezTo>
                    <a:pt x="5079" y="8051"/>
                    <a:pt x="8076" y="8331"/>
                    <a:pt x="11243" y="8331"/>
                  </a:cubicBezTo>
                  <a:cubicBezTo>
                    <a:pt x="12316" y="8331"/>
                    <a:pt x="13408" y="8299"/>
                    <a:pt x="14537" y="8213"/>
                  </a:cubicBezTo>
                  <a:cubicBezTo>
                    <a:pt x="14962" y="5711"/>
                    <a:pt x="14490" y="3163"/>
                    <a:pt x="13121" y="992"/>
                  </a:cubicBezTo>
                  <a:lnTo>
                    <a:pt x="42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9" name="Google Shape;10109;p75"/>
            <p:cNvSpPr/>
            <p:nvPr/>
          </p:nvSpPr>
          <p:spPr>
            <a:xfrm>
              <a:off x="1805105" y="4321916"/>
              <a:ext cx="212487" cy="118696"/>
            </a:xfrm>
            <a:custGeom>
              <a:avLst/>
              <a:gdLst/>
              <a:ahLst/>
              <a:cxnLst/>
              <a:rect l="l" t="t" r="r" b="b"/>
              <a:pathLst>
                <a:path w="14914" h="8331" extrusionOk="0">
                  <a:moveTo>
                    <a:pt x="10714" y="1"/>
                  </a:moveTo>
                  <a:lnTo>
                    <a:pt x="1841" y="992"/>
                  </a:lnTo>
                  <a:cubicBezTo>
                    <a:pt x="472" y="3163"/>
                    <a:pt x="0" y="5711"/>
                    <a:pt x="425" y="8213"/>
                  </a:cubicBezTo>
                  <a:cubicBezTo>
                    <a:pt x="1554" y="8299"/>
                    <a:pt x="2646" y="8331"/>
                    <a:pt x="3719" y="8331"/>
                  </a:cubicBezTo>
                  <a:cubicBezTo>
                    <a:pt x="6886" y="8331"/>
                    <a:pt x="9884" y="8051"/>
                    <a:pt x="13157" y="8051"/>
                  </a:cubicBezTo>
                  <a:cubicBezTo>
                    <a:pt x="13642" y="8051"/>
                    <a:pt x="14132" y="8057"/>
                    <a:pt x="14631" y="8071"/>
                  </a:cubicBezTo>
                  <a:cubicBezTo>
                    <a:pt x="14914" y="6372"/>
                    <a:pt x="14678" y="5664"/>
                    <a:pt x="13592" y="4295"/>
                  </a:cubicBezTo>
                  <a:cubicBezTo>
                    <a:pt x="12507" y="2974"/>
                    <a:pt x="11233" y="1652"/>
                    <a:pt x="107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0" name="Google Shape;10110;p75"/>
            <p:cNvSpPr/>
            <p:nvPr/>
          </p:nvSpPr>
          <p:spPr>
            <a:xfrm>
              <a:off x="2151389" y="1548891"/>
              <a:ext cx="915858" cy="2897771"/>
            </a:xfrm>
            <a:custGeom>
              <a:avLst/>
              <a:gdLst/>
              <a:ahLst/>
              <a:cxnLst/>
              <a:rect l="l" t="t" r="r" b="b"/>
              <a:pathLst>
                <a:path w="64282" h="203388" extrusionOk="0">
                  <a:moveTo>
                    <a:pt x="34458" y="1"/>
                  </a:moveTo>
                  <a:cubicBezTo>
                    <a:pt x="33117" y="1"/>
                    <a:pt x="31761" y="174"/>
                    <a:pt x="30537" y="374"/>
                  </a:cubicBezTo>
                  <a:cubicBezTo>
                    <a:pt x="28413" y="657"/>
                    <a:pt x="26242" y="1790"/>
                    <a:pt x="25770" y="3961"/>
                  </a:cubicBezTo>
                  <a:cubicBezTo>
                    <a:pt x="25547" y="3915"/>
                    <a:pt x="25320" y="3892"/>
                    <a:pt x="25094" y="3892"/>
                  </a:cubicBezTo>
                  <a:cubicBezTo>
                    <a:pt x="24171" y="3892"/>
                    <a:pt x="23252" y="4270"/>
                    <a:pt x="22608" y="4952"/>
                  </a:cubicBezTo>
                  <a:cubicBezTo>
                    <a:pt x="21475" y="5990"/>
                    <a:pt x="21145" y="7595"/>
                    <a:pt x="21050" y="9058"/>
                  </a:cubicBezTo>
                  <a:cubicBezTo>
                    <a:pt x="20814" y="12315"/>
                    <a:pt x="21428" y="16138"/>
                    <a:pt x="23268" y="18969"/>
                  </a:cubicBezTo>
                  <a:lnTo>
                    <a:pt x="23268" y="19111"/>
                  </a:lnTo>
                  <a:cubicBezTo>
                    <a:pt x="21900" y="19205"/>
                    <a:pt x="20625" y="20432"/>
                    <a:pt x="20956" y="21848"/>
                  </a:cubicBezTo>
                  <a:cubicBezTo>
                    <a:pt x="21204" y="22883"/>
                    <a:pt x="22141" y="23590"/>
                    <a:pt x="23164" y="23590"/>
                  </a:cubicBezTo>
                  <a:cubicBezTo>
                    <a:pt x="23308" y="23590"/>
                    <a:pt x="23453" y="23576"/>
                    <a:pt x="23599" y="23547"/>
                  </a:cubicBezTo>
                  <a:cubicBezTo>
                    <a:pt x="24071" y="26190"/>
                    <a:pt x="25911" y="29022"/>
                    <a:pt x="28413" y="30108"/>
                  </a:cubicBezTo>
                  <a:cubicBezTo>
                    <a:pt x="28366" y="30202"/>
                    <a:pt x="28318" y="30344"/>
                    <a:pt x="28318" y="30485"/>
                  </a:cubicBezTo>
                  <a:cubicBezTo>
                    <a:pt x="28318" y="30627"/>
                    <a:pt x="28318" y="30815"/>
                    <a:pt x="28271" y="31004"/>
                  </a:cubicBezTo>
                  <a:cubicBezTo>
                    <a:pt x="28271" y="31193"/>
                    <a:pt x="28271" y="31382"/>
                    <a:pt x="28271" y="31571"/>
                  </a:cubicBezTo>
                  <a:lnTo>
                    <a:pt x="28271" y="31712"/>
                  </a:lnTo>
                  <a:lnTo>
                    <a:pt x="11045" y="31712"/>
                  </a:lnTo>
                  <a:cubicBezTo>
                    <a:pt x="10288" y="31676"/>
                    <a:pt x="9530" y="31661"/>
                    <a:pt x="8776" y="31661"/>
                  </a:cubicBezTo>
                  <a:cubicBezTo>
                    <a:pt x="7555" y="31661"/>
                    <a:pt x="6341" y="31701"/>
                    <a:pt x="5145" y="31759"/>
                  </a:cubicBezTo>
                  <a:cubicBezTo>
                    <a:pt x="5051" y="31759"/>
                    <a:pt x="4956" y="31807"/>
                    <a:pt x="4909" y="31854"/>
                  </a:cubicBezTo>
                  <a:cubicBezTo>
                    <a:pt x="4862" y="31854"/>
                    <a:pt x="4768" y="31901"/>
                    <a:pt x="4768" y="31948"/>
                  </a:cubicBezTo>
                  <a:cubicBezTo>
                    <a:pt x="4296" y="33222"/>
                    <a:pt x="4437" y="34733"/>
                    <a:pt x="4390" y="36054"/>
                  </a:cubicBezTo>
                  <a:cubicBezTo>
                    <a:pt x="4343" y="37423"/>
                    <a:pt x="4390" y="38792"/>
                    <a:pt x="4390" y="40160"/>
                  </a:cubicBezTo>
                  <a:cubicBezTo>
                    <a:pt x="4390" y="41529"/>
                    <a:pt x="4485" y="42898"/>
                    <a:pt x="4579" y="44266"/>
                  </a:cubicBezTo>
                  <a:cubicBezTo>
                    <a:pt x="4579" y="45446"/>
                    <a:pt x="4626" y="46673"/>
                    <a:pt x="4815" y="47853"/>
                  </a:cubicBezTo>
                  <a:cubicBezTo>
                    <a:pt x="3541" y="48325"/>
                    <a:pt x="2644" y="49363"/>
                    <a:pt x="1842" y="50449"/>
                  </a:cubicBezTo>
                  <a:cubicBezTo>
                    <a:pt x="898" y="51770"/>
                    <a:pt x="1" y="53234"/>
                    <a:pt x="143" y="54980"/>
                  </a:cubicBezTo>
                  <a:cubicBezTo>
                    <a:pt x="331" y="56820"/>
                    <a:pt x="1086" y="58661"/>
                    <a:pt x="1558" y="60455"/>
                  </a:cubicBezTo>
                  <a:lnTo>
                    <a:pt x="3210" y="66212"/>
                  </a:lnTo>
                  <a:lnTo>
                    <a:pt x="4862" y="72112"/>
                  </a:lnTo>
                  <a:cubicBezTo>
                    <a:pt x="5287" y="73622"/>
                    <a:pt x="5853" y="74755"/>
                    <a:pt x="7411" y="75274"/>
                  </a:cubicBezTo>
                  <a:cubicBezTo>
                    <a:pt x="7952" y="75457"/>
                    <a:pt x="8507" y="75544"/>
                    <a:pt x="9055" y="75544"/>
                  </a:cubicBezTo>
                  <a:cubicBezTo>
                    <a:pt x="11610" y="75544"/>
                    <a:pt x="14013" y="73669"/>
                    <a:pt x="14207" y="71026"/>
                  </a:cubicBezTo>
                  <a:lnTo>
                    <a:pt x="14773" y="71026"/>
                  </a:lnTo>
                  <a:cubicBezTo>
                    <a:pt x="14537" y="72537"/>
                    <a:pt x="14443" y="74094"/>
                    <a:pt x="14348" y="75652"/>
                  </a:cubicBezTo>
                  <a:cubicBezTo>
                    <a:pt x="14207" y="77775"/>
                    <a:pt x="14112" y="79899"/>
                    <a:pt x="14018" y="82023"/>
                  </a:cubicBezTo>
                  <a:cubicBezTo>
                    <a:pt x="13829" y="86035"/>
                    <a:pt x="13641" y="90094"/>
                    <a:pt x="13357" y="94105"/>
                  </a:cubicBezTo>
                  <a:cubicBezTo>
                    <a:pt x="13357" y="94294"/>
                    <a:pt x="13499" y="94483"/>
                    <a:pt x="13688" y="94530"/>
                  </a:cubicBezTo>
                  <a:cubicBezTo>
                    <a:pt x="14348" y="94719"/>
                    <a:pt x="15056" y="94860"/>
                    <a:pt x="15717" y="94955"/>
                  </a:cubicBezTo>
                  <a:cubicBezTo>
                    <a:pt x="15717" y="95332"/>
                    <a:pt x="15764" y="95899"/>
                    <a:pt x="15764" y="96654"/>
                  </a:cubicBezTo>
                  <a:cubicBezTo>
                    <a:pt x="15859" y="101704"/>
                    <a:pt x="16142" y="106754"/>
                    <a:pt x="16378" y="111757"/>
                  </a:cubicBezTo>
                  <a:cubicBezTo>
                    <a:pt x="16661" y="118600"/>
                    <a:pt x="17039" y="125396"/>
                    <a:pt x="17369" y="132192"/>
                  </a:cubicBezTo>
                  <a:lnTo>
                    <a:pt x="19446" y="174244"/>
                  </a:lnTo>
                  <a:lnTo>
                    <a:pt x="19965" y="184721"/>
                  </a:lnTo>
                  <a:cubicBezTo>
                    <a:pt x="20106" y="187789"/>
                    <a:pt x="20106" y="190951"/>
                    <a:pt x="20673" y="193972"/>
                  </a:cubicBezTo>
                  <a:cubicBezTo>
                    <a:pt x="20693" y="194071"/>
                    <a:pt x="20771" y="194112"/>
                    <a:pt x="20855" y="194112"/>
                  </a:cubicBezTo>
                  <a:cubicBezTo>
                    <a:pt x="20971" y="194112"/>
                    <a:pt x="21097" y="194034"/>
                    <a:pt x="21097" y="193925"/>
                  </a:cubicBezTo>
                  <a:cubicBezTo>
                    <a:pt x="21381" y="194161"/>
                    <a:pt x="21711" y="194397"/>
                    <a:pt x="22041" y="194633"/>
                  </a:cubicBezTo>
                  <a:cubicBezTo>
                    <a:pt x="21475" y="196237"/>
                    <a:pt x="19918" y="197181"/>
                    <a:pt x="18926" y="198550"/>
                  </a:cubicBezTo>
                  <a:cubicBezTo>
                    <a:pt x="18077" y="199777"/>
                    <a:pt x="17747" y="201334"/>
                    <a:pt x="18077" y="202798"/>
                  </a:cubicBezTo>
                  <a:cubicBezTo>
                    <a:pt x="18124" y="202939"/>
                    <a:pt x="18218" y="203081"/>
                    <a:pt x="18407" y="203081"/>
                  </a:cubicBezTo>
                  <a:cubicBezTo>
                    <a:pt x="18728" y="203074"/>
                    <a:pt x="19049" y="203071"/>
                    <a:pt x="19370" y="203071"/>
                  </a:cubicBezTo>
                  <a:cubicBezTo>
                    <a:pt x="22703" y="203071"/>
                    <a:pt x="26037" y="203387"/>
                    <a:pt x="29390" y="203387"/>
                  </a:cubicBezTo>
                  <a:cubicBezTo>
                    <a:pt x="30462" y="203387"/>
                    <a:pt x="31536" y="203355"/>
                    <a:pt x="32613" y="203269"/>
                  </a:cubicBezTo>
                  <a:cubicBezTo>
                    <a:pt x="32755" y="203269"/>
                    <a:pt x="32896" y="203175"/>
                    <a:pt x="32944" y="202986"/>
                  </a:cubicBezTo>
                  <a:cubicBezTo>
                    <a:pt x="33416" y="200438"/>
                    <a:pt x="32896" y="197842"/>
                    <a:pt x="31575" y="195624"/>
                  </a:cubicBezTo>
                  <a:cubicBezTo>
                    <a:pt x="32141" y="195435"/>
                    <a:pt x="32755" y="195199"/>
                    <a:pt x="33321" y="194916"/>
                  </a:cubicBezTo>
                  <a:cubicBezTo>
                    <a:pt x="33652" y="194727"/>
                    <a:pt x="33463" y="194349"/>
                    <a:pt x="33180" y="194255"/>
                  </a:cubicBezTo>
                  <a:cubicBezTo>
                    <a:pt x="33416" y="192131"/>
                    <a:pt x="33510" y="189960"/>
                    <a:pt x="33557" y="187789"/>
                  </a:cubicBezTo>
                  <a:cubicBezTo>
                    <a:pt x="33604" y="185241"/>
                    <a:pt x="33604" y="182739"/>
                    <a:pt x="33652" y="180191"/>
                  </a:cubicBezTo>
                  <a:cubicBezTo>
                    <a:pt x="33699" y="174527"/>
                    <a:pt x="33746" y="168864"/>
                    <a:pt x="33746" y="163247"/>
                  </a:cubicBezTo>
                  <a:cubicBezTo>
                    <a:pt x="33840" y="151448"/>
                    <a:pt x="33887" y="139649"/>
                    <a:pt x="34123" y="127850"/>
                  </a:cubicBezTo>
                  <a:cubicBezTo>
                    <a:pt x="34171" y="124735"/>
                    <a:pt x="34265" y="121668"/>
                    <a:pt x="34312" y="118600"/>
                  </a:cubicBezTo>
                  <a:cubicBezTo>
                    <a:pt x="34407" y="121007"/>
                    <a:pt x="34548" y="123414"/>
                    <a:pt x="34643" y="125821"/>
                  </a:cubicBezTo>
                  <a:cubicBezTo>
                    <a:pt x="34926" y="131579"/>
                    <a:pt x="35209" y="137290"/>
                    <a:pt x="35539" y="143000"/>
                  </a:cubicBezTo>
                  <a:cubicBezTo>
                    <a:pt x="36106" y="154752"/>
                    <a:pt x="36766" y="166504"/>
                    <a:pt x="37238" y="178303"/>
                  </a:cubicBezTo>
                  <a:cubicBezTo>
                    <a:pt x="37380" y="181135"/>
                    <a:pt x="37474" y="184014"/>
                    <a:pt x="37569" y="186845"/>
                  </a:cubicBezTo>
                  <a:cubicBezTo>
                    <a:pt x="37663" y="189252"/>
                    <a:pt x="37710" y="191659"/>
                    <a:pt x="38041" y="194019"/>
                  </a:cubicBezTo>
                  <a:cubicBezTo>
                    <a:pt x="37852" y="194066"/>
                    <a:pt x="37852" y="194302"/>
                    <a:pt x="37994" y="194397"/>
                  </a:cubicBezTo>
                  <a:cubicBezTo>
                    <a:pt x="38607" y="194821"/>
                    <a:pt x="39315" y="195105"/>
                    <a:pt x="40070" y="195341"/>
                  </a:cubicBezTo>
                  <a:cubicBezTo>
                    <a:pt x="39976" y="195388"/>
                    <a:pt x="39881" y="195435"/>
                    <a:pt x="39834" y="195482"/>
                  </a:cubicBezTo>
                  <a:cubicBezTo>
                    <a:pt x="38465" y="197748"/>
                    <a:pt x="37946" y="200391"/>
                    <a:pt x="38371" y="202986"/>
                  </a:cubicBezTo>
                  <a:cubicBezTo>
                    <a:pt x="38418" y="203128"/>
                    <a:pt x="38560" y="203269"/>
                    <a:pt x="38749" y="203269"/>
                  </a:cubicBezTo>
                  <a:cubicBezTo>
                    <a:pt x="39767" y="203341"/>
                    <a:pt x="40785" y="203368"/>
                    <a:pt x="41803" y="203368"/>
                  </a:cubicBezTo>
                  <a:cubicBezTo>
                    <a:pt x="45163" y="203368"/>
                    <a:pt x="48527" y="203071"/>
                    <a:pt x="51913" y="203071"/>
                  </a:cubicBezTo>
                  <a:cubicBezTo>
                    <a:pt x="52260" y="203071"/>
                    <a:pt x="52607" y="203074"/>
                    <a:pt x="52955" y="203081"/>
                  </a:cubicBezTo>
                  <a:cubicBezTo>
                    <a:pt x="53096" y="203081"/>
                    <a:pt x="53238" y="202939"/>
                    <a:pt x="53285" y="202798"/>
                  </a:cubicBezTo>
                  <a:cubicBezTo>
                    <a:pt x="53521" y="201665"/>
                    <a:pt x="53332" y="200485"/>
                    <a:pt x="52719" y="199541"/>
                  </a:cubicBezTo>
                  <a:lnTo>
                    <a:pt x="52719" y="199399"/>
                  </a:lnTo>
                  <a:lnTo>
                    <a:pt x="51916" y="198455"/>
                  </a:lnTo>
                  <a:cubicBezTo>
                    <a:pt x="50925" y="197276"/>
                    <a:pt x="49840" y="196096"/>
                    <a:pt x="49321" y="194633"/>
                  </a:cubicBezTo>
                  <a:cubicBezTo>
                    <a:pt x="49604" y="194444"/>
                    <a:pt x="49934" y="194302"/>
                    <a:pt x="50264" y="194066"/>
                  </a:cubicBezTo>
                  <a:cubicBezTo>
                    <a:pt x="50298" y="194100"/>
                    <a:pt x="50337" y="194115"/>
                    <a:pt x="50376" y="194115"/>
                  </a:cubicBezTo>
                  <a:cubicBezTo>
                    <a:pt x="50447" y="194115"/>
                    <a:pt x="50517" y="194063"/>
                    <a:pt x="50548" y="193972"/>
                  </a:cubicBezTo>
                  <a:cubicBezTo>
                    <a:pt x="50548" y="193972"/>
                    <a:pt x="50548" y="193925"/>
                    <a:pt x="50548" y="193877"/>
                  </a:cubicBezTo>
                  <a:lnTo>
                    <a:pt x="50595" y="193830"/>
                  </a:lnTo>
                  <a:cubicBezTo>
                    <a:pt x="50831" y="193689"/>
                    <a:pt x="50831" y="193406"/>
                    <a:pt x="50642" y="193264"/>
                  </a:cubicBezTo>
                  <a:cubicBezTo>
                    <a:pt x="50972" y="190763"/>
                    <a:pt x="51114" y="188214"/>
                    <a:pt x="51114" y="185713"/>
                  </a:cubicBezTo>
                  <a:cubicBezTo>
                    <a:pt x="51208" y="182550"/>
                    <a:pt x="51303" y="179436"/>
                    <a:pt x="51397" y="176321"/>
                  </a:cubicBezTo>
                  <a:cubicBezTo>
                    <a:pt x="51539" y="169430"/>
                    <a:pt x="51680" y="162587"/>
                    <a:pt x="51775" y="155696"/>
                  </a:cubicBezTo>
                  <a:cubicBezTo>
                    <a:pt x="52011" y="141490"/>
                    <a:pt x="52247" y="127237"/>
                    <a:pt x="52530" y="113031"/>
                  </a:cubicBezTo>
                  <a:cubicBezTo>
                    <a:pt x="52624" y="106612"/>
                    <a:pt x="52860" y="100146"/>
                    <a:pt x="52907" y="93728"/>
                  </a:cubicBezTo>
                  <a:lnTo>
                    <a:pt x="54654" y="93586"/>
                  </a:lnTo>
                  <a:lnTo>
                    <a:pt x="54559" y="92453"/>
                  </a:lnTo>
                  <a:cubicBezTo>
                    <a:pt x="54654" y="92312"/>
                    <a:pt x="54654" y="92076"/>
                    <a:pt x="54559" y="91934"/>
                  </a:cubicBezTo>
                  <a:lnTo>
                    <a:pt x="53898" y="83345"/>
                  </a:lnTo>
                  <a:lnTo>
                    <a:pt x="53898" y="82542"/>
                  </a:lnTo>
                  <a:cubicBezTo>
                    <a:pt x="53804" y="80985"/>
                    <a:pt x="53757" y="79380"/>
                    <a:pt x="53710" y="77823"/>
                  </a:cubicBezTo>
                  <a:cubicBezTo>
                    <a:pt x="53757" y="76548"/>
                    <a:pt x="53663" y="75321"/>
                    <a:pt x="53427" y="74094"/>
                  </a:cubicBezTo>
                  <a:lnTo>
                    <a:pt x="53427" y="74094"/>
                  </a:lnTo>
                  <a:cubicBezTo>
                    <a:pt x="53898" y="74330"/>
                    <a:pt x="54370" y="74472"/>
                    <a:pt x="54842" y="74519"/>
                  </a:cubicBezTo>
                  <a:cubicBezTo>
                    <a:pt x="55031" y="74519"/>
                    <a:pt x="55267" y="74566"/>
                    <a:pt x="55456" y="74613"/>
                  </a:cubicBezTo>
                  <a:cubicBezTo>
                    <a:pt x="55910" y="74795"/>
                    <a:pt x="56402" y="74879"/>
                    <a:pt x="56897" y="74879"/>
                  </a:cubicBezTo>
                  <a:cubicBezTo>
                    <a:pt x="57173" y="74879"/>
                    <a:pt x="57450" y="74853"/>
                    <a:pt x="57721" y="74802"/>
                  </a:cubicBezTo>
                  <a:cubicBezTo>
                    <a:pt x="58712" y="74472"/>
                    <a:pt x="59515" y="73669"/>
                    <a:pt x="59892" y="72678"/>
                  </a:cubicBezTo>
                  <a:cubicBezTo>
                    <a:pt x="60459" y="71310"/>
                    <a:pt x="60931" y="69941"/>
                    <a:pt x="61308" y="68572"/>
                  </a:cubicBezTo>
                  <a:cubicBezTo>
                    <a:pt x="61780" y="67109"/>
                    <a:pt x="62158" y="65646"/>
                    <a:pt x="62535" y="64089"/>
                  </a:cubicBezTo>
                  <a:cubicBezTo>
                    <a:pt x="62913" y="62578"/>
                    <a:pt x="63290" y="60974"/>
                    <a:pt x="63621" y="59416"/>
                  </a:cubicBezTo>
                  <a:cubicBezTo>
                    <a:pt x="63762" y="58708"/>
                    <a:pt x="63904" y="57953"/>
                    <a:pt x="64046" y="57245"/>
                  </a:cubicBezTo>
                  <a:cubicBezTo>
                    <a:pt x="64234" y="56632"/>
                    <a:pt x="64282" y="55971"/>
                    <a:pt x="64140" y="55357"/>
                  </a:cubicBezTo>
                  <a:cubicBezTo>
                    <a:pt x="63904" y="54838"/>
                    <a:pt x="63574" y="54319"/>
                    <a:pt x="63149" y="53894"/>
                  </a:cubicBezTo>
                  <a:lnTo>
                    <a:pt x="61639" y="51959"/>
                  </a:lnTo>
                  <a:cubicBezTo>
                    <a:pt x="61119" y="51299"/>
                    <a:pt x="60647" y="50685"/>
                    <a:pt x="60128" y="50071"/>
                  </a:cubicBezTo>
                  <a:cubicBezTo>
                    <a:pt x="59892" y="49599"/>
                    <a:pt x="59515" y="49222"/>
                    <a:pt x="59043" y="48986"/>
                  </a:cubicBezTo>
                  <a:cubicBezTo>
                    <a:pt x="58865" y="48927"/>
                    <a:pt x="58679" y="48900"/>
                    <a:pt x="58491" y="48900"/>
                  </a:cubicBezTo>
                  <a:cubicBezTo>
                    <a:pt x="58231" y="48900"/>
                    <a:pt x="57968" y="48951"/>
                    <a:pt x="57721" y="49033"/>
                  </a:cubicBezTo>
                  <a:cubicBezTo>
                    <a:pt x="57863" y="47806"/>
                    <a:pt x="57769" y="46532"/>
                    <a:pt x="57769" y="45305"/>
                  </a:cubicBezTo>
                  <a:cubicBezTo>
                    <a:pt x="57769" y="43842"/>
                    <a:pt x="57769" y="42378"/>
                    <a:pt x="57816" y="40915"/>
                  </a:cubicBezTo>
                  <a:cubicBezTo>
                    <a:pt x="57957" y="37942"/>
                    <a:pt x="57910" y="34969"/>
                    <a:pt x="57674" y="32043"/>
                  </a:cubicBezTo>
                  <a:cubicBezTo>
                    <a:pt x="57674" y="31976"/>
                    <a:pt x="57603" y="31909"/>
                    <a:pt x="57529" y="31909"/>
                  </a:cubicBezTo>
                  <a:cubicBezTo>
                    <a:pt x="57498" y="31909"/>
                    <a:pt x="57466" y="31921"/>
                    <a:pt x="57438" y="31948"/>
                  </a:cubicBezTo>
                  <a:cubicBezTo>
                    <a:pt x="57438" y="31901"/>
                    <a:pt x="57391" y="31854"/>
                    <a:pt x="57297" y="31854"/>
                  </a:cubicBezTo>
                  <a:cubicBezTo>
                    <a:pt x="54051" y="31654"/>
                    <a:pt x="50766" y="31600"/>
                    <a:pt x="47476" y="31600"/>
                  </a:cubicBezTo>
                  <a:cubicBezTo>
                    <a:pt x="44547" y="31600"/>
                    <a:pt x="41614" y="31643"/>
                    <a:pt x="38701" y="31665"/>
                  </a:cubicBezTo>
                  <a:lnTo>
                    <a:pt x="38701" y="31523"/>
                  </a:lnTo>
                  <a:lnTo>
                    <a:pt x="38701" y="31240"/>
                  </a:lnTo>
                  <a:lnTo>
                    <a:pt x="38701" y="30674"/>
                  </a:lnTo>
                  <a:cubicBezTo>
                    <a:pt x="38701" y="30485"/>
                    <a:pt x="38701" y="30296"/>
                    <a:pt x="38701" y="30108"/>
                  </a:cubicBezTo>
                  <a:lnTo>
                    <a:pt x="38701" y="29966"/>
                  </a:lnTo>
                  <a:lnTo>
                    <a:pt x="38701" y="29919"/>
                  </a:lnTo>
                  <a:cubicBezTo>
                    <a:pt x="40165" y="29164"/>
                    <a:pt x="41297" y="27889"/>
                    <a:pt x="41816" y="26379"/>
                  </a:cubicBezTo>
                  <a:cubicBezTo>
                    <a:pt x="42241" y="25577"/>
                    <a:pt x="42524" y="24774"/>
                    <a:pt x="42713" y="23925"/>
                  </a:cubicBezTo>
                  <a:cubicBezTo>
                    <a:pt x="42760" y="23830"/>
                    <a:pt x="42760" y="23783"/>
                    <a:pt x="42760" y="23736"/>
                  </a:cubicBezTo>
                  <a:cubicBezTo>
                    <a:pt x="42760" y="23689"/>
                    <a:pt x="42760" y="23642"/>
                    <a:pt x="42760" y="23595"/>
                  </a:cubicBezTo>
                  <a:cubicBezTo>
                    <a:pt x="42906" y="23624"/>
                    <a:pt x="43051" y="23638"/>
                    <a:pt x="43195" y="23638"/>
                  </a:cubicBezTo>
                  <a:cubicBezTo>
                    <a:pt x="44218" y="23638"/>
                    <a:pt x="45155" y="22930"/>
                    <a:pt x="45403" y="21895"/>
                  </a:cubicBezTo>
                  <a:cubicBezTo>
                    <a:pt x="45734" y="20432"/>
                    <a:pt x="44459" y="19252"/>
                    <a:pt x="43138" y="19111"/>
                  </a:cubicBezTo>
                  <a:cubicBezTo>
                    <a:pt x="43138" y="18592"/>
                    <a:pt x="43185" y="18073"/>
                    <a:pt x="43185" y="17601"/>
                  </a:cubicBezTo>
                  <a:cubicBezTo>
                    <a:pt x="43893" y="15335"/>
                    <a:pt x="44271" y="12975"/>
                    <a:pt x="44271" y="10663"/>
                  </a:cubicBezTo>
                  <a:cubicBezTo>
                    <a:pt x="44223" y="8397"/>
                    <a:pt x="43610" y="6226"/>
                    <a:pt x="42383" y="4291"/>
                  </a:cubicBezTo>
                  <a:cubicBezTo>
                    <a:pt x="41344" y="2592"/>
                    <a:pt x="39787" y="1224"/>
                    <a:pt x="37899" y="516"/>
                  </a:cubicBezTo>
                  <a:cubicBezTo>
                    <a:pt x="36833" y="138"/>
                    <a:pt x="35651" y="1"/>
                    <a:pt x="344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1" name="Google Shape;10111;p75"/>
            <p:cNvSpPr/>
            <p:nvPr/>
          </p:nvSpPr>
          <p:spPr>
            <a:xfrm>
              <a:off x="2453307" y="1555245"/>
              <a:ext cx="342282" cy="259205"/>
            </a:xfrm>
            <a:custGeom>
              <a:avLst/>
              <a:gdLst/>
              <a:ahLst/>
              <a:cxnLst/>
              <a:rect l="l" t="t" r="r" b="b"/>
              <a:pathLst>
                <a:path w="24024" h="18193" extrusionOk="0">
                  <a:moveTo>
                    <a:pt x="10959" y="0"/>
                  </a:moveTo>
                  <a:cubicBezTo>
                    <a:pt x="6881" y="0"/>
                    <a:pt x="5123" y="2342"/>
                    <a:pt x="4720" y="4176"/>
                  </a:cubicBezTo>
                  <a:cubicBezTo>
                    <a:pt x="4277" y="4034"/>
                    <a:pt x="3872" y="3968"/>
                    <a:pt x="3503" y="3968"/>
                  </a:cubicBezTo>
                  <a:cubicBezTo>
                    <a:pt x="804" y="3968"/>
                    <a:pt x="1" y="7460"/>
                    <a:pt x="1" y="10075"/>
                  </a:cubicBezTo>
                  <a:cubicBezTo>
                    <a:pt x="1" y="13001"/>
                    <a:pt x="2361" y="18193"/>
                    <a:pt x="2361" y="18193"/>
                  </a:cubicBezTo>
                  <a:cubicBezTo>
                    <a:pt x="2361" y="17579"/>
                    <a:pt x="2502" y="15078"/>
                    <a:pt x="2502" y="15078"/>
                  </a:cubicBezTo>
                  <a:cubicBezTo>
                    <a:pt x="2502" y="15078"/>
                    <a:pt x="2927" y="13001"/>
                    <a:pt x="3965" y="12105"/>
                  </a:cubicBezTo>
                  <a:cubicBezTo>
                    <a:pt x="5145" y="11208"/>
                    <a:pt x="5995" y="9886"/>
                    <a:pt x="6325" y="8423"/>
                  </a:cubicBezTo>
                  <a:cubicBezTo>
                    <a:pt x="8160" y="10258"/>
                    <a:pt x="11611" y="11014"/>
                    <a:pt x="14673" y="11014"/>
                  </a:cubicBezTo>
                  <a:cubicBezTo>
                    <a:pt x="16574" y="11014"/>
                    <a:pt x="18325" y="10723"/>
                    <a:pt x="19445" y="10217"/>
                  </a:cubicBezTo>
                  <a:cubicBezTo>
                    <a:pt x="19934" y="13327"/>
                    <a:pt x="21468" y="16436"/>
                    <a:pt x="21765" y="16436"/>
                  </a:cubicBezTo>
                  <a:cubicBezTo>
                    <a:pt x="21783" y="16436"/>
                    <a:pt x="21797" y="16424"/>
                    <a:pt x="21805" y="16399"/>
                  </a:cubicBezTo>
                  <a:cubicBezTo>
                    <a:pt x="21947" y="15975"/>
                    <a:pt x="24023" y="12435"/>
                    <a:pt x="22088" y="6205"/>
                  </a:cubicBezTo>
                  <a:cubicBezTo>
                    <a:pt x="20201" y="22"/>
                    <a:pt x="16189" y="306"/>
                    <a:pt x="11658" y="22"/>
                  </a:cubicBezTo>
                  <a:cubicBezTo>
                    <a:pt x="11418" y="8"/>
                    <a:pt x="11185" y="0"/>
                    <a:pt x="109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2" name="Google Shape;10112;p75"/>
            <p:cNvSpPr/>
            <p:nvPr/>
          </p:nvSpPr>
          <p:spPr>
            <a:xfrm>
              <a:off x="2497018" y="1825150"/>
              <a:ext cx="264947" cy="165442"/>
            </a:xfrm>
            <a:custGeom>
              <a:avLst/>
              <a:gdLst/>
              <a:ahLst/>
              <a:cxnLst/>
              <a:rect l="l" t="t" r="r" b="b"/>
              <a:pathLst>
                <a:path w="18596" h="11612" extrusionOk="0">
                  <a:moveTo>
                    <a:pt x="9954" y="1"/>
                  </a:moveTo>
                  <a:cubicBezTo>
                    <a:pt x="9506" y="1"/>
                    <a:pt x="9049" y="30"/>
                    <a:pt x="8590" y="98"/>
                  </a:cubicBezTo>
                  <a:cubicBezTo>
                    <a:pt x="6183" y="476"/>
                    <a:pt x="3776" y="1090"/>
                    <a:pt x="1511" y="1892"/>
                  </a:cubicBezTo>
                  <a:lnTo>
                    <a:pt x="1" y="4818"/>
                  </a:lnTo>
                  <a:cubicBezTo>
                    <a:pt x="1131" y="8491"/>
                    <a:pt x="4021" y="11612"/>
                    <a:pt x="9056" y="11612"/>
                  </a:cubicBezTo>
                  <a:cubicBezTo>
                    <a:pt x="9909" y="11612"/>
                    <a:pt x="10822" y="11522"/>
                    <a:pt x="11799" y="11331"/>
                  </a:cubicBezTo>
                  <a:cubicBezTo>
                    <a:pt x="18596" y="9962"/>
                    <a:pt x="17841" y="3969"/>
                    <a:pt x="17841" y="3969"/>
                  </a:cubicBezTo>
                  <a:lnTo>
                    <a:pt x="16094" y="1609"/>
                  </a:lnTo>
                  <a:cubicBezTo>
                    <a:pt x="16094" y="1609"/>
                    <a:pt x="13244" y="1"/>
                    <a:pt x="9954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3" name="Google Shape;10113;p75"/>
            <p:cNvSpPr/>
            <p:nvPr/>
          </p:nvSpPr>
          <p:spPr>
            <a:xfrm>
              <a:off x="2347748" y="2554781"/>
              <a:ext cx="566865" cy="356857"/>
            </a:xfrm>
            <a:custGeom>
              <a:avLst/>
              <a:gdLst/>
              <a:ahLst/>
              <a:cxnLst/>
              <a:rect l="l" t="t" r="r" b="b"/>
              <a:pathLst>
                <a:path w="39787" h="25047" extrusionOk="0">
                  <a:moveTo>
                    <a:pt x="1274" y="1"/>
                  </a:moveTo>
                  <a:lnTo>
                    <a:pt x="0" y="23457"/>
                  </a:lnTo>
                  <a:cubicBezTo>
                    <a:pt x="0" y="23457"/>
                    <a:pt x="15669" y="24543"/>
                    <a:pt x="22748" y="25015"/>
                  </a:cubicBezTo>
                  <a:cubicBezTo>
                    <a:pt x="23108" y="25036"/>
                    <a:pt x="23476" y="25046"/>
                    <a:pt x="23849" y="25046"/>
                  </a:cubicBezTo>
                  <a:cubicBezTo>
                    <a:pt x="30815" y="25046"/>
                    <a:pt x="39786" y="21475"/>
                    <a:pt x="39786" y="21475"/>
                  </a:cubicBezTo>
                  <a:lnTo>
                    <a:pt x="39361" y="1983"/>
                  </a:lnTo>
                  <a:cubicBezTo>
                    <a:pt x="38889" y="1417"/>
                    <a:pt x="38370" y="897"/>
                    <a:pt x="37804" y="425"/>
                  </a:cubicBezTo>
                  <a:cubicBezTo>
                    <a:pt x="37332" y="142"/>
                    <a:pt x="1274" y="1"/>
                    <a:pt x="12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4" name="Google Shape;10114;p75"/>
            <p:cNvSpPr/>
            <p:nvPr/>
          </p:nvSpPr>
          <p:spPr>
            <a:xfrm>
              <a:off x="2371954" y="2866787"/>
              <a:ext cx="530548" cy="1470912"/>
            </a:xfrm>
            <a:custGeom>
              <a:avLst/>
              <a:gdLst/>
              <a:ahLst/>
              <a:cxnLst/>
              <a:rect l="l" t="t" r="r" b="b"/>
              <a:pathLst>
                <a:path w="37238" h="103240" extrusionOk="0">
                  <a:moveTo>
                    <a:pt x="37238" y="1"/>
                  </a:moveTo>
                  <a:cubicBezTo>
                    <a:pt x="37237" y="1"/>
                    <a:pt x="29459" y="2962"/>
                    <a:pt x="20151" y="2962"/>
                  </a:cubicBezTo>
                  <a:cubicBezTo>
                    <a:pt x="19282" y="2962"/>
                    <a:pt x="18400" y="2936"/>
                    <a:pt x="17510" y="2880"/>
                  </a:cubicBezTo>
                  <a:cubicBezTo>
                    <a:pt x="7127" y="2219"/>
                    <a:pt x="236" y="1983"/>
                    <a:pt x="236" y="1983"/>
                  </a:cubicBezTo>
                  <a:lnTo>
                    <a:pt x="236" y="1983"/>
                  </a:lnTo>
                  <a:cubicBezTo>
                    <a:pt x="0" y="2880"/>
                    <a:pt x="5569" y="101094"/>
                    <a:pt x="5569" y="101094"/>
                  </a:cubicBezTo>
                  <a:cubicBezTo>
                    <a:pt x="7557" y="102518"/>
                    <a:pt x="9896" y="103238"/>
                    <a:pt x="12255" y="103238"/>
                  </a:cubicBezTo>
                  <a:cubicBezTo>
                    <a:pt x="14043" y="103238"/>
                    <a:pt x="15842" y="102825"/>
                    <a:pt x="17510" y="101991"/>
                  </a:cubicBezTo>
                  <a:cubicBezTo>
                    <a:pt x="18171" y="68340"/>
                    <a:pt x="18595" y="20342"/>
                    <a:pt x="18595" y="20342"/>
                  </a:cubicBezTo>
                  <a:lnTo>
                    <a:pt x="23079" y="101566"/>
                  </a:lnTo>
                  <a:cubicBezTo>
                    <a:pt x="23079" y="101566"/>
                    <a:pt x="25711" y="103240"/>
                    <a:pt x="28935" y="103240"/>
                  </a:cubicBezTo>
                  <a:cubicBezTo>
                    <a:pt x="30818" y="103240"/>
                    <a:pt x="32904" y="102669"/>
                    <a:pt x="34783" y="100858"/>
                  </a:cubicBezTo>
                  <a:cubicBezTo>
                    <a:pt x="35208" y="71880"/>
                    <a:pt x="37238" y="1"/>
                    <a:pt x="37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5" name="Google Shape;10115;p75"/>
            <p:cNvSpPr/>
            <p:nvPr/>
          </p:nvSpPr>
          <p:spPr>
            <a:xfrm>
              <a:off x="2185013" y="2248487"/>
              <a:ext cx="100203" cy="52132"/>
            </a:xfrm>
            <a:custGeom>
              <a:avLst/>
              <a:gdLst/>
              <a:ahLst/>
              <a:cxnLst/>
              <a:rect l="l" t="t" r="r" b="b"/>
              <a:pathLst>
                <a:path w="7033" h="3659" extrusionOk="0">
                  <a:moveTo>
                    <a:pt x="3558" y="1"/>
                  </a:moveTo>
                  <a:cubicBezTo>
                    <a:pt x="3399" y="1"/>
                    <a:pt x="3234" y="25"/>
                    <a:pt x="3068" y="72"/>
                  </a:cubicBezTo>
                  <a:cubicBezTo>
                    <a:pt x="2832" y="166"/>
                    <a:pt x="2644" y="308"/>
                    <a:pt x="2455" y="544"/>
                  </a:cubicBezTo>
                  <a:cubicBezTo>
                    <a:pt x="1558" y="1488"/>
                    <a:pt x="709" y="2526"/>
                    <a:pt x="1" y="3659"/>
                  </a:cubicBezTo>
                  <a:cubicBezTo>
                    <a:pt x="1558" y="3517"/>
                    <a:pt x="3116" y="3234"/>
                    <a:pt x="4626" y="2809"/>
                  </a:cubicBezTo>
                  <a:cubicBezTo>
                    <a:pt x="4819" y="2754"/>
                    <a:pt x="5013" y="2731"/>
                    <a:pt x="5206" y="2731"/>
                  </a:cubicBezTo>
                  <a:cubicBezTo>
                    <a:pt x="5343" y="2731"/>
                    <a:pt x="5480" y="2742"/>
                    <a:pt x="5617" y="2762"/>
                  </a:cubicBezTo>
                  <a:cubicBezTo>
                    <a:pt x="5947" y="2856"/>
                    <a:pt x="6136" y="3187"/>
                    <a:pt x="5995" y="3517"/>
                  </a:cubicBezTo>
                  <a:lnTo>
                    <a:pt x="7033" y="2809"/>
                  </a:lnTo>
                  <a:cubicBezTo>
                    <a:pt x="6844" y="2809"/>
                    <a:pt x="6750" y="2620"/>
                    <a:pt x="6703" y="2432"/>
                  </a:cubicBezTo>
                  <a:cubicBezTo>
                    <a:pt x="6231" y="1252"/>
                    <a:pt x="5239" y="355"/>
                    <a:pt x="4012" y="72"/>
                  </a:cubicBezTo>
                  <a:cubicBezTo>
                    <a:pt x="3871" y="25"/>
                    <a:pt x="3717" y="1"/>
                    <a:pt x="355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6" name="Google Shape;10116;p75"/>
            <p:cNvSpPr/>
            <p:nvPr/>
          </p:nvSpPr>
          <p:spPr>
            <a:xfrm>
              <a:off x="2203848" y="2309709"/>
              <a:ext cx="90115" cy="39993"/>
            </a:xfrm>
            <a:custGeom>
              <a:avLst/>
              <a:gdLst/>
              <a:ahLst/>
              <a:cxnLst/>
              <a:rect l="l" t="t" r="r" b="b"/>
              <a:pathLst>
                <a:path w="6325" h="2807" extrusionOk="0">
                  <a:moveTo>
                    <a:pt x="3253" y="1"/>
                  </a:moveTo>
                  <a:cubicBezTo>
                    <a:pt x="1993" y="1"/>
                    <a:pt x="806" y="557"/>
                    <a:pt x="0" y="1533"/>
                  </a:cubicBezTo>
                  <a:lnTo>
                    <a:pt x="3210" y="1155"/>
                  </a:lnTo>
                  <a:cubicBezTo>
                    <a:pt x="3443" y="1113"/>
                    <a:pt x="3676" y="1089"/>
                    <a:pt x="3910" y="1089"/>
                  </a:cubicBezTo>
                  <a:cubicBezTo>
                    <a:pt x="4195" y="1089"/>
                    <a:pt x="4481" y="1124"/>
                    <a:pt x="4767" y="1202"/>
                  </a:cubicBezTo>
                  <a:cubicBezTo>
                    <a:pt x="5286" y="1344"/>
                    <a:pt x="5616" y="1863"/>
                    <a:pt x="5616" y="2382"/>
                  </a:cubicBezTo>
                  <a:lnTo>
                    <a:pt x="6324" y="2807"/>
                  </a:lnTo>
                  <a:cubicBezTo>
                    <a:pt x="6183" y="1391"/>
                    <a:pt x="5097" y="211"/>
                    <a:pt x="3681" y="22"/>
                  </a:cubicBezTo>
                  <a:cubicBezTo>
                    <a:pt x="3538" y="8"/>
                    <a:pt x="3395" y="1"/>
                    <a:pt x="3253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7" name="Google Shape;10117;p75"/>
            <p:cNvSpPr/>
            <p:nvPr/>
          </p:nvSpPr>
          <p:spPr>
            <a:xfrm>
              <a:off x="2208550" y="2348348"/>
              <a:ext cx="84744" cy="37670"/>
            </a:xfrm>
            <a:custGeom>
              <a:avLst/>
              <a:gdLst/>
              <a:ahLst/>
              <a:cxnLst/>
              <a:rect l="l" t="t" r="r" b="b"/>
              <a:pathLst>
                <a:path w="5948" h="2644" extrusionOk="0">
                  <a:moveTo>
                    <a:pt x="2242" y="1"/>
                  </a:moveTo>
                  <a:cubicBezTo>
                    <a:pt x="2030" y="1"/>
                    <a:pt x="1818" y="16"/>
                    <a:pt x="1605" y="48"/>
                  </a:cubicBezTo>
                  <a:cubicBezTo>
                    <a:pt x="897" y="95"/>
                    <a:pt x="95" y="425"/>
                    <a:pt x="1" y="1086"/>
                  </a:cubicBezTo>
                  <a:lnTo>
                    <a:pt x="3163" y="1086"/>
                  </a:lnTo>
                  <a:cubicBezTo>
                    <a:pt x="3540" y="1086"/>
                    <a:pt x="3965" y="1133"/>
                    <a:pt x="4343" y="1275"/>
                  </a:cubicBezTo>
                  <a:cubicBezTo>
                    <a:pt x="4720" y="1416"/>
                    <a:pt x="4956" y="1794"/>
                    <a:pt x="4909" y="2219"/>
                  </a:cubicBezTo>
                  <a:lnTo>
                    <a:pt x="5947" y="2643"/>
                  </a:lnTo>
                  <a:cubicBezTo>
                    <a:pt x="5806" y="1700"/>
                    <a:pt x="5192" y="897"/>
                    <a:pt x="4343" y="472"/>
                  </a:cubicBezTo>
                  <a:cubicBezTo>
                    <a:pt x="3684" y="180"/>
                    <a:pt x="2969" y="1"/>
                    <a:pt x="224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8" name="Google Shape;10118;p75"/>
            <p:cNvSpPr/>
            <p:nvPr/>
          </p:nvSpPr>
          <p:spPr>
            <a:xfrm>
              <a:off x="2201156" y="2379949"/>
              <a:ext cx="82721" cy="162749"/>
            </a:xfrm>
            <a:custGeom>
              <a:avLst/>
              <a:gdLst/>
              <a:ahLst/>
              <a:cxnLst/>
              <a:rect l="l" t="t" r="r" b="b"/>
              <a:pathLst>
                <a:path w="5806" h="11423" extrusionOk="0">
                  <a:moveTo>
                    <a:pt x="3446" y="1"/>
                  </a:moveTo>
                  <a:cubicBezTo>
                    <a:pt x="3163" y="1"/>
                    <a:pt x="2832" y="48"/>
                    <a:pt x="2549" y="142"/>
                  </a:cubicBezTo>
                  <a:lnTo>
                    <a:pt x="756" y="614"/>
                  </a:lnTo>
                  <a:cubicBezTo>
                    <a:pt x="331" y="614"/>
                    <a:pt x="0" y="1086"/>
                    <a:pt x="189" y="1511"/>
                  </a:cubicBezTo>
                  <a:cubicBezTo>
                    <a:pt x="756" y="4815"/>
                    <a:pt x="1416" y="8118"/>
                    <a:pt x="2124" y="11422"/>
                  </a:cubicBezTo>
                  <a:cubicBezTo>
                    <a:pt x="2407" y="8118"/>
                    <a:pt x="1558" y="4815"/>
                    <a:pt x="1935" y="1511"/>
                  </a:cubicBezTo>
                  <a:cubicBezTo>
                    <a:pt x="2313" y="1228"/>
                    <a:pt x="2785" y="1039"/>
                    <a:pt x="3304" y="992"/>
                  </a:cubicBezTo>
                  <a:cubicBezTo>
                    <a:pt x="3358" y="981"/>
                    <a:pt x="3412" y="976"/>
                    <a:pt x="3466" y="976"/>
                  </a:cubicBezTo>
                  <a:cubicBezTo>
                    <a:pt x="3880" y="976"/>
                    <a:pt x="4264" y="1287"/>
                    <a:pt x="4390" y="1747"/>
                  </a:cubicBezTo>
                  <a:lnTo>
                    <a:pt x="5805" y="2549"/>
                  </a:lnTo>
                  <a:cubicBezTo>
                    <a:pt x="5617" y="1936"/>
                    <a:pt x="5334" y="1417"/>
                    <a:pt x="5003" y="897"/>
                  </a:cubicBezTo>
                  <a:cubicBezTo>
                    <a:pt x="4626" y="378"/>
                    <a:pt x="4059" y="95"/>
                    <a:pt x="344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9" name="Google Shape;10119;p75"/>
            <p:cNvSpPr/>
            <p:nvPr/>
          </p:nvSpPr>
          <p:spPr>
            <a:xfrm>
              <a:off x="2236119" y="2551418"/>
              <a:ext cx="115675" cy="67134"/>
            </a:xfrm>
            <a:custGeom>
              <a:avLst/>
              <a:gdLst/>
              <a:ahLst/>
              <a:cxnLst/>
              <a:rect l="l" t="t" r="r" b="b"/>
              <a:pathLst>
                <a:path w="8119" h="4712" extrusionOk="0">
                  <a:moveTo>
                    <a:pt x="8118" y="1"/>
                  </a:moveTo>
                  <a:lnTo>
                    <a:pt x="4909" y="378"/>
                  </a:lnTo>
                  <a:cubicBezTo>
                    <a:pt x="3257" y="189"/>
                    <a:pt x="1605" y="95"/>
                    <a:pt x="1" y="95"/>
                  </a:cubicBezTo>
                  <a:cubicBezTo>
                    <a:pt x="567" y="945"/>
                    <a:pt x="1086" y="1841"/>
                    <a:pt x="1464" y="2832"/>
                  </a:cubicBezTo>
                  <a:cubicBezTo>
                    <a:pt x="1652" y="3399"/>
                    <a:pt x="1936" y="3918"/>
                    <a:pt x="2360" y="4343"/>
                  </a:cubicBezTo>
                  <a:cubicBezTo>
                    <a:pt x="2703" y="4605"/>
                    <a:pt x="3106" y="4712"/>
                    <a:pt x="3521" y="4712"/>
                  </a:cubicBezTo>
                  <a:cubicBezTo>
                    <a:pt x="4078" y="4712"/>
                    <a:pt x="4658" y="4519"/>
                    <a:pt x="5145" y="4248"/>
                  </a:cubicBezTo>
                  <a:cubicBezTo>
                    <a:pt x="6702" y="3304"/>
                    <a:pt x="7788" y="1794"/>
                    <a:pt x="8118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0" name="Google Shape;10120;p75"/>
            <p:cNvSpPr/>
            <p:nvPr/>
          </p:nvSpPr>
          <p:spPr>
            <a:xfrm>
              <a:off x="2943505" y="2265641"/>
              <a:ext cx="66579" cy="47758"/>
            </a:xfrm>
            <a:custGeom>
              <a:avLst/>
              <a:gdLst/>
              <a:ahLst/>
              <a:cxnLst/>
              <a:rect l="l" t="t" r="r" b="b"/>
              <a:pathLst>
                <a:path w="4673" h="3352" extrusionOk="0">
                  <a:moveTo>
                    <a:pt x="2313" y="0"/>
                  </a:moveTo>
                  <a:cubicBezTo>
                    <a:pt x="1700" y="48"/>
                    <a:pt x="1180" y="425"/>
                    <a:pt x="850" y="944"/>
                  </a:cubicBezTo>
                  <a:cubicBezTo>
                    <a:pt x="378" y="1652"/>
                    <a:pt x="48" y="2502"/>
                    <a:pt x="1" y="3351"/>
                  </a:cubicBezTo>
                  <a:lnTo>
                    <a:pt x="473" y="2974"/>
                  </a:lnTo>
                  <a:cubicBezTo>
                    <a:pt x="852" y="2948"/>
                    <a:pt x="1231" y="2937"/>
                    <a:pt x="1610" y="2937"/>
                  </a:cubicBezTo>
                  <a:cubicBezTo>
                    <a:pt x="2644" y="2937"/>
                    <a:pt x="3671" y="3024"/>
                    <a:pt x="4673" y="3163"/>
                  </a:cubicBezTo>
                  <a:cubicBezTo>
                    <a:pt x="4579" y="2549"/>
                    <a:pt x="4295" y="1935"/>
                    <a:pt x="3965" y="1416"/>
                  </a:cubicBezTo>
                  <a:cubicBezTo>
                    <a:pt x="3587" y="756"/>
                    <a:pt x="3068" y="0"/>
                    <a:pt x="2313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1" name="Google Shape;10121;p75"/>
            <p:cNvSpPr/>
            <p:nvPr/>
          </p:nvSpPr>
          <p:spPr>
            <a:xfrm>
              <a:off x="2930725" y="2328473"/>
              <a:ext cx="81382" cy="29307"/>
            </a:xfrm>
            <a:custGeom>
              <a:avLst/>
              <a:gdLst/>
              <a:ahLst/>
              <a:cxnLst/>
              <a:rect l="l" t="t" r="r" b="b"/>
              <a:pathLst>
                <a:path w="5712" h="2057" extrusionOk="0">
                  <a:moveTo>
                    <a:pt x="3430" y="0"/>
                  </a:moveTo>
                  <a:cubicBezTo>
                    <a:pt x="2707" y="0"/>
                    <a:pt x="1987" y="166"/>
                    <a:pt x="1322" y="499"/>
                  </a:cubicBezTo>
                  <a:cubicBezTo>
                    <a:pt x="662" y="782"/>
                    <a:pt x="190" y="1348"/>
                    <a:pt x="1" y="2056"/>
                  </a:cubicBezTo>
                  <a:lnTo>
                    <a:pt x="1086" y="1443"/>
                  </a:lnTo>
                  <a:lnTo>
                    <a:pt x="5712" y="1537"/>
                  </a:lnTo>
                  <a:cubicBezTo>
                    <a:pt x="5523" y="1254"/>
                    <a:pt x="5712" y="782"/>
                    <a:pt x="5523" y="546"/>
                  </a:cubicBezTo>
                  <a:cubicBezTo>
                    <a:pt x="5428" y="452"/>
                    <a:pt x="5334" y="404"/>
                    <a:pt x="5240" y="357"/>
                  </a:cubicBezTo>
                  <a:cubicBezTo>
                    <a:pt x="4656" y="119"/>
                    <a:pt x="4042" y="0"/>
                    <a:pt x="343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2" name="Google Shape;10122;p75"/>
            <p:cNvSpPr/>
            <p:nvPr/>
          </p:nvSpPr>
          <p:spPr>
            <a:xfrm>
              <a:off x="2926693" y="2368523"/>
              <a:ext cx="78689" cy="28253"/>
            </a:xfrm>
            <a:custGeom>
              <a:avLst/>
              <a:gdLst/>
              <a:ahLst/>
              <a:cxnLst/>
              <a:rect l="l" t="t" r="r" b="b"/>
              <a:pathLst>
                <a:path w="5523" h="1983" extrusionOk="0">
                  <a:moveTo>
                    <a:pt x="2360" y="0"/>
                  </a:moveTo>
                  <a:cubicBezTo>
                    <a:pt x="1747" y="0"/>
                    <a:pt x="1181" y="189"/>
                    <a:pt x="709" y="472"/>
                  </a:cubicBezTo>
                  <a:cubicBezTo>
                    <a:pt x="237" y="803"/>
                    <a:pt x="1" y="1416"/>
                    <a:pt x="189" y="1983"/>
                  </a:cubicBezTo>
                  <a:lnTo>
                    <a:pt x="473" y="1463"/>
                  </a:lnTo>
                  <a:cubicBezTo>
                    <a:pt x="614" y="1133"/>
                    <a:pt x="1039" y="1133"/>
                    <a:pt x="1417" y="1133"/>
                  </a:cubicBezTo>
                  <a:lnTo>
                    <a:pt x="5381" y="1369"/>
                  </a:lnTo>
                  <a:cubicBezTo>
                    <a:pt x="5523" y="992"/>
                    <a:pt x="5381" y="567"/>
                    <a:pt x="5051" y="331"/>
                  </a:cubicBezTo>
                  <a:cubicBezTo>
                    <a:pt x="4720" y="142"/>
                    <a:pt x="4343" y="48"/>
                    <a:pt x="3965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3" name="Google Shape;10123;p75"/>
            <p:cNvSpPr/>
            <p:nvPr/>
          </p:nvSpPr>
          <p:spPr>
            <a:xfrm>
              <a:off x="2885005" y="2398713"/>
              <a:ext cx="123070" cy="206518"/>
            </a:xfrm>
            <a:custGeom>
              <a:avLst/>
              <a:gdLst/>
              <a:ahLst/>
              <a:cxnLst/>
              <a:rect l="l" t="t" r="r" b="b"/>
              <a:pathLst>
                <a:path w="8638" h="14495" extrusionOk="0">
                  <a:moveTo>
                    <a:pt x="5771" y="1"/>
                  </a:moveTo>
                  <a:cubicBezTo>
                    <a:pt x="5530" y="1"/>
                    <a:pt x="5289" y="18"/>
                    <a:pt x="5050" y="52"/>
                  </a:cubicBezTo>
                  <a:cubicBezTo>
                    <a:pt x="4390" y="241"/>
                    <a:pt x="3682" y="949"/>
                    <a:pt x="3918" y="1657"/>
                  </a:cubicBezTo>
                  <a:cubicBezTo>
                    <a:pt x="4171" y="1362"/>
                    <a:pt x="4537" y="1029"/>
                    <a:pt x="4949" y="1029"/>
                  </a:cubicBezTo>
                  <a:cubicBezTo>
                    <a:pt x="4998" y="1029"/>
                    <a:pt x="5048" y="1033"/>
                    <a:pt x="5098" y="1044"/>
                  </a:cubicBezTo>
                  <a:cubicBezTo>
                    <a:pt x="5570" y="1185"/>
                    <a:pt x="5853" y="1704"/>
                    <a:pt x="5994" y="2082"/>
                  </a:cubicBezTo>
                  <a:cubicBezTo>
                    <a:pt x="6608" y="3451"/>
                    <a:pt x="6466" y="5008"/>
                    <a:pt x="6325" y="6377"/>
                  </a:cubicBezTo>
                  <a:cubicBezTo>
                    <a:pt x="6183" y="7745"/>
                    <a:pt x="6042" y="9114"/>
                    <a:pt x="5900" y="10530"/>
                  </a:cubicBezTo>
                  <a:cubicBezTo>
                    <a:pt x="3918" y="10577"/>
                    <a:pt x="1936" y="10766"/>
                    <a:pt x="1" y="11049"/>
                  </a:cubicBezTo>
                  <a:cubicBezTo>
                    <a:pt x="661" y="12418"/>
                    <a:pt x="1652" y="13786"/>
                    <a:pt x="3068" y="14306"/>
                  </a:cubicBezTo>
                  <a:cubicBezTo>
                    <a:pt x="3320" y="14431"/>
                    <a:pt x="3593" y="14494"/>
                    <a:pt x="3858" y="14494"/>
                  </a:cubicBezTo>
                  <a:cubicBezTo>
                    <a:pt x="3991" y="14494"/>
                    <a:pt x="4122" y="14479"/>
                    <a:pt x="4248" y="14447"/>
                  </a:cubicBezTo>
                  <a:cubicBezTo>
                    <a:pt x="4579" y="14400"/>
                    <a:pt x="4862" y="14258"/>
                    <a:pt x="5098" y="14070"/>
                  </a:cubicBezTo>
                  <a:cubicBezTo>
                    <a:pt x="6278" y="13173"/>
                    <a:pt x="6797" y="11663"/>
                    <a:pt x="6938" y="10200"/>
                  </a:cubicBezTo>
                  <a:cubicBezTo>
                    <a:pt x="7127" y="8736"/>
                    <a:pt x="7033" y="7273"/>
                    <a:pt x="7269" y="5810"/>
                  </a:cubicBezTo>
                  <a:cubicBezTo>
                    <a:pt x="7457" y="4536"/>
                    <a:pt x="8071" y="3403"/>
                    <a:pt x="8449" y="2176"/>
                  </a:cubicBezTo>
                  <a:cubicBezTo>
                    <a:pt x="8637" y="1799"/>
                    <a:pt x="8637" y="1374"/>
                    <a:pt x="8449" y="996"/>
                  </a:cubicBezTo>
                  <a:cubicBezTo>
                    <a:pt x="8354" y="808"/>
                    <a:pt x="8165" y="666"/>
                    <a:pt x="7977" y="572"/>
                  </a:cubicBezTo>
                  <a:cubicBezTo>
                    <a:pt x="7295" y="177"/>
                    <a:pt x="6533" y="1"/>
                    <a:pt x="5771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4" name="Google Shape;10124;p75"/>
            <p:cNvSpPr/>
            <p:nvPr/>
          </p:nvSpPr>
          <p:spPr>
            <a:xfrm>
              <a:off x="2581748" y="1696766"/>
              <a:ext cx="177524" cy="157364"/>
            </a:xfrm>
            <a:custGeom>
              <a:avLst/>
              <a:gdLst/>
              <a:ahLst/>
              <a:cxnLst/>
              <a:rect l="l" t="t" r="r" b="b"/>
              <a:pathLst>
                <a:path w="12460" h="11045" extrusionOk="0">
                  <a:moveTo>
                    <a:pt x="0" y="1"/>
                  </a:moveTo>
                  <a:lnTo>
                    <a:pt x="0" y="1"/>
                  </a:lnTo>
                  <a:cubicBezTo>
                    <a:pt x="2643" y="1417"/>
                    <a:pt x="5569" y="2219"/>
                    <a:pt x="8543" y="2360"/>
                  </a:cubicBezTo>
                  <a:cubicBezTo>
                    <a:pt x="8593" y="2348"/>
                    <a:pt x="8644" y="2342"/>
                    <a:pt x="8693" y="2342"/>
                  </a:cubicBezTo>
                  <a:cubicBezTo>
                    <a:pt x="8829" y="2342"/>
                    <a:pt x="8958" y="2386"/>
                    <a:pt x="9062" y="2455"/>
                  </a:cubicBezTo>
                  <a:cubicBezTo>
                    <a:pt x="9156" y="2549"/>
                    <a:pt x="9203" y="2691"/>
                    <a:pt x="9251" y="2832"/>
                  </a:cubicBezTo>
                  <a:cubicBezTo>
                    <a:pt x="9911" y="5192"/>
                    <a:pt x="9864" y="7694"/>
                    <a:pt x="9062" y="9959"/>
                  </a:cubicBezTo>
                  <a:cubicBezTo>
                    <a:pt x="9675" y="10148"/>
                    <a:pt x="10242" y="10525"/>
                    <a:pt x="10619" y="11044"/>
                  </a:cubicBezTo>
                  <a:cubicBezTo>
                    <a:pt x="10997" y="10337"/>
                    <a:pt x="11469" y="9770"/>
                    <a:pt x="12082" y="9298"/>
                  </a:cubicBezTo>
                  <a:lnTo>
                    <a:pt x="12413" y="6466"/>
                  </a:lnTo>
                  <a:cubicBezTo>
                    <a:pt x="12460" y="6231"/>
                    <a:pt x="12460" y="5947"/>
                    <a:pt x="12413" y="5711"/>
                  </a:cubicBezTo>
                  <a:cubicBezTo>
                    <a:pt x="12318" y="5334"/>
                    <a:pt x="12177" y="5003"/>
                    <a:pt x="11941" y="4720"/>
                  </a:cubicBezTo>
                  <a:cubicBezTo>
                    <a:pt x="11280" y="3540"/>
                    <a:pt x="10761" y="2313"/>
                    <a:pt x="10430" y="992"/>
                  </a:cubicBezTo>
                  <a:cubicBezTo>
                    <a:pt x="10383" y="850"/>
                    <a:pt x="10336" y="661"/>
                    <a:pt x="10195" y="614"/>
                  </a:cubicBezTo>
                  <a:cubicBezTo>
                    <a:pt x="10153" y="600"/>
                    <a:pt x="10112" y="595"/>
                    <a:pt x="10070" y="595"/>
                  </a:cubicBezTo>
                  <a:cubicBezTo>
                    <a:pt x="9970" y="595"/>
                    <a:pt x="9870" y="628"/>
                    <a:pt x="9770" y="661"/>
                  </a:cubicBezTo>
                  <a:cubicBezTo>
                    <a:pt x="8806" y="1051"/>
                    <a:pt x="7787" y="1252"/>
                    <a:pt x="6771" y="1252"/>
                  </a:cubicBezTo>
                  <a:cubicBezTo>
                    <a:pt x="5698" y="1252"/>
                    <a:pt x="4629" y="1028"/>
                    <a:pt x="3634" y="56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5" name="Google Shape;10125;p75"/>
            <p:cNvSpPr/>
            <p:nvPr/>
          </p:nvSpPr>
          <p:spPr>
            <a:xfrm>
              <a:off x="2731018" y="1824253"/>
              <a:ext cx="62547" cy="56107"/>
            </a:xfrm>
            <a:custGeom>
              <a:avLst/>
              <a:gdLst/>
              <a:ahLst/>
              <a:cxnLst/>
              <a:rect l="l" t="t" r="r" b="b"/>
              <a:pathLst>
                <a:path w="4390" h="3938" extrusionOk="0">
                  <a:moveTo>
                    <a:pt x="2022" y="0"/>
                  </a:moveTo>
                  <a:cubicBezTo>
                    <a:pt x="1026" y="0"/>
                    <a:pt x="109" y="726"/>
                    <a:pt x="1" y="1813"/>
                  </a:cubicBezTo>
                  <a:lnTo>
                    <a:pt x="520" y="2757"/>
                  </a:lnTo>
                  <a:cubicBezTo>
                    <a:pt x="1133" y="3182"/>
                    <a:pt x="1653" y="3937"/>
                    <a:pt x="2408" y="3937"/>
                  </a:cubicBezTo>
                  <a:cubicBezTo>
                    <a:pt x="2738" y="3890"/>
                    <a:pt x="3068" y="3748"/>
                    <a:pt x="3352" y="3512"/>
                  </a:cubicBezTo>
                  <a:cubicBezTo>
                    <a:pt x="4390" y="2568"/>
                    <a:pt x="4154" y="869"/>
                    <a:pt x="2927" y="209"/>
                  </a:cubicBezTo>
                  <a:cubicBezTo>
                    <a:pt x="2631" y="66"/>
                    <a:pt x="2323" y="0"/>
                    <a:pt x="2022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6" name="Google Shape;10126;p75"/>
            <p:cNvSpPr/>
            <p:nvPr/>
          </p:nvSpPr>
          <p:spPr>
            <a:xfrm>
              <a:off x="2620074" y="1975818"/>
              <a:ext cx="72634" cy="34992"/>
            </a:xfrm>
            <a:custGeom>
              <a:avLst/>
              <a:gdLst/>
              <a:ahLst/>
              <a:cxnLst/>
              <a:rect l="l" t="t" r="r" b="b"/>
              <a:pathLst>
                <a:path w="5098" h="2456" extrusionOk="0">
                  <a:moveTo>
                    <a:pt x="4956" y="1"/>
                  </a:moveTo>
                  <a:lnTo>
                    <a:pt x="2691" y="992"/>
                  </a:lnTo>
                  <a:lnTo>
                    <a:pt x="0" y="945"/>
                  </a:lnTo>
                  <a:lnTo>
                    <a:pt x="0" y="945"/>
                  </a:lnTo>
                  <a:lnTo>
                    <a:pt x="331" y="2455"/>
                  </a:lnTo>
                  <a:cubicBezTo>
                    <a:pt x="1136" y="2377"/>
                    <a:pt x="1942" y="2342"/>
                    <a:pt x="2747" y="2342"/>
                  </a:cubicBezTo>
                  <a:cubicBezTo>
                    <a:pt x="3405" y="2342"/>
                    <a:pt x="4062" y="2366"/>
                    <a:pt x="4720" y="2408"/>
                  </a:cubicBezTo>
                  <a:cubicBezTo>
                    <a:pt x="4748" y="2422"/>
                    <a:pt x="4775" y="2427"/>
                    <a:pt x="4803" y="2427"/>
                  </a:cubicBezTo>
                  <a:cubicBezTo>
                    <a:pt x="4870" y="2427"/>
                    <a:pt x="4936" y="2394"/>
                    <a:pt x="5003" y="2361"/>
                  </a:cubicBezTo>
                  <a:cubicBezTo>
                    <a:pt x="5098" y="2266"/>
                    <a:pt x="5098" y="2125"/>
                    <a:pt x="5098" y="1983"/>
                  </a:cubicBezTo>
                  <a:cubicBezTo>
                    <a:pt x="5050" y="1322"/>
                    <a:pt x="5003" y="662"/>
                    <a:pt x="495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7" name="Google Shape;10127;p75"/>
            <p:cNvSpPr/>
            <p:nvPr/>
          </p:nvSpPr>
          <p:spPr>
            <a:xfrm>
              <a:off x="2366569" y="2554781"/>
              <a:ext cx="564173" cy="336939"/>
            </a:xfrm>
            <a:custGeom>
              <a:avLst/>
              <a:gdLst/>
              <a:ahLst/>
              <a:cxnLst/>
              <a:rect l="l" t="t" r="r" b="b"/>
              <a:pathLst>
                <a:path w="39598" h="23649" extrusionOk="0">
                  <a:moveTo>
                    <a:pt x="1" y="1"/>
                  </a:moveTo>
                  <a:lnTo>
                    <a:pt x="425" y="4862"/>
                  </a:lnTo>
                  <a:cubicBezTo>
                    <a:pt x="1747" y="5098"/>
                    <a:pt x="22749" y="8166"/>
                    <a:pt x="27185" y="9062"/>
                  </a:cubicBezTo>
                  <a:cubicBezTo>
                    <a:pt x="31584" y="9951"/>
                    <a:pt x="31204" y="23649"/>
                    <a:pt x="31841" y="23649"/>
                  </a:cubicBezTo>
                  <a:cubicBezTo>
                    <a:pt x="31847" y="23649"/>
                    <a:pt x="31852" y="23648"/>
                    <a:pt x="31858" y="23646"/>
                  </a:cubicBezTo>
                  <a:cubicBezTo>
                    <a:pt x="32518" y="23457"/>
                    <a:pt x="39598" y="22985"/>
                    <a:pt x="39598" y="22985"/>
                  </a:cubicBezTo>
                  <a:lnTo>
                    <a:pt x="38040" y="1983"/>
                  </a:lnTo>
                  <a:lnTo>
                    <a:pt x="36483" y="9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8" name="Google Shape;10128;p75"/>
            <p:cNvSpPr/>
            <p:nvPr/>
          </p:nvSpPr>
          <p:spPr>
            <a:xfrm>
              <a:off x="2444573" y="4335366"/>
              <a:ext cx="173492" cy="104235"/>
            </a:xfrm>
            <a:custGeom>
              <a:avLst/>
              <a:gdLst/>
              <a:ahLst/>
              <a:cxnLst/>
              <a:rect l="l" t="t" r="r" b="b"/>
              <a:pathLst>
                <a:path w="12177" h="7316" extrusionOk="0">
                  <a:moveTo>
                    <a:pt x="10383" y="1"/>
                  </a:moveTo>
                  <a:cubicBezTo>
                    <a:pt x="9680" y="499"/>
                    <a:pt x="8831" y="742"/>
                    <a:pt x="7972" y="742"/>
                  </a:cubicBezTo>
                  <a:cubicBezTo>
                    <a:pt x="7448" y="742"/>
                    <a:pt x="6920" y="651"/>
                    <a:pt x="6419" y="472"/>
                  </a:cubicBezTo>
                  <a:lnTo>
                    <a:pt x="6419" y="472"/>
                  </a:lnTo>
                  <a:cubicBezTo>
                    <a:pt x="6419" y="473"/>
                    <a:pt x="6655" y="2880"/>
                    <a:pt x="6183" y="4012"/>
                  </a:cubicBezTo>
                  <a:cubicBezTo>
                    <a:pt x="5887" y="4769"/>
                    <a:pt x="3000" y="4883"/>
                    <a:pt x="1278" y="4883"/>
                  </a:cubicBezTo>
                  <a:cubicBezTo>
                    <a:pt x="529" y="4883"/>
                    <a:pt x="0" y="4862"/>
                    <a:pt x="0" y="4862"/>
                  </a:cubicBezTo>
                  <a:lnTo>
                    <a:pt x="0" y="7316"/>
                  </a:lnTo>
                  <a:lnTo>
                    <a:pt x="11516" y="7080"/>
                  </a:lnTo>
                  <a:cubicBezTo>
                    <a:pt x="11516" y="7080"/>
                    <a:pt x="12177" y="2455"/>
                    <a:pt x="10383" y="1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9" name="Google Shape;10129;p75"/>
            <p:cNvSpPr/>
            <p:nvPr/>
          </p:nvSpPr>
          <p:spPr>
            <a:xfrm>
              <a:off x="2794904" y="4323270"/>
              <a:ext cx="110290" cy="116516"/>
            </a:xfrm>
            <a:custGeom>
              <a:avLst/>
              <a:gdLst/>
              <a:ahLst/>
              <a:cxnLst/>
              <a:rect l="l" t="t" r="r" b="b"/>
              <a:pathLst>
                <a:path w="7741" h="8178" extrusionOk="0">
                  <a:moveTo>
                    <a:pt x="3540" y="0"/>
                  </a:moveTo>
                  <a:lnTo>
                    <a:pt x="0" y="661"/>
                  </a:lnTo>
                  <a:cubicBezTo>
                    <a:pt x="0" y="661"/>
                    <a:pt x="1322" y="3964"/>
                    <a:pt x="1322" y="4861"/>
                  </a:cubicBezTo>
                  <a:cubicBezTo>
                    <a:pt x="1322" y="5711"/>
                    <a:pt x="0" y="8165"/>
                    <a:pt x="0" y="8165"/>
                  </a:cubicBezTo>
                  <a:cubicBezTo>
                    <a:pt x="0" y="8165"/>
                    <a:pt x="899" y="8177"/>
                    <a:pt x="2065" y="8177"/>
                  </a:cubicBezTo>
                  <a:cubicBezTo>
                    <a:pt x="4107" y="8177"/>
                    <a:pt x="6968" y="8139"/>
                    <a:pt x="7268" y="7929"/>
                  </a:cubicBezTo>
                  <a:cubicBezTo>
                    <a:pt x="7740" y="7599"/>
                    <a:pt x="7504" y="4625"/>
                    <a:pt x="7504" y="4625"/>
                  </a:cubicBezTo>
                  <a:lnTo>
                    <a:pt x="3540" y="0"/>
                  </a:ln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0" name="Google Shape;10130;p75"/>
            <p:cNvSpPr/>
            <p:nvPr/>
          </p:nvSpPr>
          <p:spPr>
            <a:xfrm>
              <a:off x="2522564" y="1838643"/>
              <a:ext cx="228644" cy="146165"/>
            </a:xfrm>
            <a:custGeom>
              <a:avLst/>
              <a:gdLst/>
              <a:ahLst/>
              <a:cxnLst/>
              <a:rect l="l" t="t" r="r" b="b"/>
              <a:pathLst>
                <a:path w="16048" h="10259" extrusionOk="0">
                  <a:moveTo>
                    <a:pt x="13216" y="1"/>
                  </a:moveTo>
                  <a:cubicBezTo>
                    <a:pt x="13216" y="1"/>
                    <a:pt x="11328" y="5948"/>
                    <a:pt x="10478" y="6986"/>
                  </a:cubicBezTo>
                  <a:cubicBezTo>
                    <a:pt x="9976" y="7568"/>
                    <a:pt x="8597" y="8047"/>
                    <a:pt x="6443" y="8047"/>
                  </a:cubicBezTo>
                  <a:cubicBezTo>
                    <a:pt x="4756" y="8047"/>
                    <a:pt x="2592" y="7753"/>
                    <a:pt x="1" y="6986"/>
                  </a:cubicBezTo>
                  <a:lnTo>
                    <a:pt x="1" y="6986"/>
                  </a:lnTo>
                  <a:cubicBezTo>
                    <a:pt x="1" y="6986"/>
                    <a:pt x="1223" y="10259"/>
                    <a:pt x="7065" y="10259"/>
                  </a:cubicBezTo>
                  <a:cubicBezTo>
                    <a:pt x="7299" y="10259"/>
                    <a:pt x="7540" y="10253"/>
                    <a:pt x="7788" y="10243"/>
                  </a:cubicBezTo>
                  <a:cubicBezTo>
                    <a:pt x="14301" y="9912"/>
                    <a:pt x="16048" y="3022"/>
                    <a:pt x="16048" y="3022"/>
                  </a:cubicBezTo>
                  <a:lnTo>
                    <a:pt x="15340" y="1228"/>
                  </a:lnTo>
                  <a:lnTo>
                    <a:pt x="1321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1" name="Google Shape;10131;p75"/>
            <p:cNvSpPr/>
            <p:nvPr/>
          </p:nvSpPr>
          <p:spPr>
            <a:xfrm>
              <a:off x="2219307" y="1999198"/>
              <a:ext cx="751784" cy="12538"/>
            </a:xfrm>
            <a:custGeom>
              <a:avLst/>
              <a:gdLst/>
              <a:ahLst/>
              <a:cxnLst/>
              <a:rect l="l" t="t" r="r" b="b"/>
              <a:pathLst>
                <a:path w="52766" h="880" extrusionOk="0">
                  <a:moveTo>
                    <a:pt x="42383" y="0"/>
                  </a:moveTo>
                  <a:cubicBezTo>
                    <a:pt x="38984" y="0"/>
                    <a:pt x="35586" y="59"/>
                    <a:pt x="32188" y="59"/>
                  </a:cubicBezTo>
                  <a:lnTo>
                    <a:pt x="6231" y="59"/>
                  </a:lnTo>
                  <a:cubicBezTo>
                    <a:pt x="5522" y="42"/>
                    <a:pt x="4808" y="31"/>
                    <a:pt x="4089" y="31"/>
                  </a:cubicBezTo>
                  <a:cubicBezTo>
                    <a:pt x="2844" y="31"/>
                    <a:pt x="1588" y="64"/>
                    <a:pt x="331" y="153"/>
                  </a:cubicBezTo>
                  <a:cubicBezTo>
                    <a:pt x="1" y="201"/>
                    <a:pt x="1" y="720"/>
                    <a:pt x="378" y="767"/>
                  </a:cubicBezTo>
                  <a:cubicBezTo>
                    <a:pt x="1622" y="836"/>
                    <a:pt x="2866" y="880"/>
                    <a:pt x="4128" y="880"/>
                  </a:cubicBezTo>
                  <a:cubicBezTo>
                    <a:pt x="4590" y="880"/>
                    <a:pt x="5055" y="874"/>
                    <a:pt x="5523" y="861"/>
                  </a:cubicBezTo>
                  <a:lnTo>
                    <a:pt x="41061" y="861"/>
                  </a:lnTo>
                  <a:cubicBezTo>
                    <a:pt x="42153" y="861"/>
                    <a:pt x="43246" y="865"/>
                    <a:pt x="44339" y="865"/>
                  </a:cubicBezTo>
                  <a:cubicBezTo>
                    <a:pt x="47072" y="865"/>
                    <a:pt x="49812" y="841"/>
                    <a:pt x="52577" y="673"/>
                  </a:cubicBezTo>
                  <a:cubicBezTo>
                    <a:pt x="52766" y="625"/>
                    <a:pt x="52766" y="342"/>
                    <a:pt x="52577" y="295"/>
                  </a:cubicBezTo>
                  <a:cubicBezTo>
                    <a:pt x="49179" y="59"/>
                    <a:pt x="45781" y="0"/>
                    <a:pt x="423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2" name="Google Shape;10132;p75"/>
            <p:cNvSpPr/>
            <p:nvPr/>
          </p:nvSpPr>
          <p:spPr>
            <a:xfrm>
              <a:off x="2192137" y="2278834"/>
              <a:ext cx="115277" cy="76281"/>
            </a:xfrm>
            <a:custGeom>
              <a:avLst/>
              <a:gdLst/>
              <a:ahLst/>
              <a:cxnLst/>
              <a:rect l="l" t="t" r="r" b="b"/>
              <a:pathLst>
                <a:path w="8091" h="5354" extrusionOk="0">
                  <a:moveTo>
                    <a:pt x="4567" y="1"/>
                  </a:moveTo>
                  <a:cubicBezTo>
                    <a:pt x="4200" y="1"/>
                    <a:pt x="3819" y="54"/>
                    <a:pt x="3465" y="160"/>
                  </a:cubicBezTo>
                  <a:cubicBezTo>
                    <a:pt x="2899" y="302"/>
                    <a:pt x="2380" y="443"/>
                    <a:pt x="1861" y="585"/>
                  </a:cubicBezTo>
                  <a:cubicBezTo>
                    <a:pt x="1294" y="726"/>
                    <a:pt x="775" y="962"/>
                    <a:pt x="256" y="1245"/>
                  </a:cubicBezTo>
                  <a:cubicBezTo>
                    <a:pt x="1" y="1330"/>
                    <a:pt x="90" y="1684"/>
                    <a:pt x="318" y="1684"/>
                  </a:cubicBezTo>
                  <a:cubicBezTo>
                    <a:pt x="343" y="1684"/>
                    <a:pt x="369" y="1680"/>
                    <a:pt x="397" y="1670"/>
                  </a:cubicBezTo>
                  <a:cubicBezTo>
                    <a:pt x="775" y="1623"/>
                    <a:pt x="1153" y="1576"/>
                    <a:pt x="1530" y="1434"/>
                  </a:cubicBezTo>
                  <a:lnTo>
                    <a:pt x="2710" y="1151"/>
                  </a:lnTo>
                  <a:cubicBezTo>
                    <a:pt x="3088" y="1057"/>
                    <a:pt x="3465" y="962"/>
                    <a:pt x="3890" y="868"/>
                  </a:cubicBezTo>
                  <a:cubicBezTo>
                    <a:pt x="4032" y="815"/>
                    <a:pt x="4186" y="788"/>
                    <a:pt x="4345" y="788"/>
                  </a:cubicBezTo>
                  <a:cubicBezTo>
                    <a:pt x="4608" y="788"/>
                    <a:pt x="4881" y="862"/>
                    <a:pt x="5117" y="1009"/>
                  </a:cubicBezTo>
                  <a:cubicBezTo>
                    <a:pt x="5589" y="1340"/>
                    <a:pt x="7949" y="4172"/>
                    <a:pt x="6910" y="4549"/>
                  </a:cubicBezTo>
                  <a:cubicBezTo>
                    <a:pt x="6545" y="4686"/>
                    <a:pt x="6533" y="5354"/>
                    <a:pt x="6961" y="5354"/>
                  </a:cubicBezTo>
                  <a:cubicBezTo>
                    <a:pt x="6975" y="5354"/>
                    <a:pt x="6990" y="5353"/>
                    <a:pt x="7005" y="5351"/>
                  </a:cubicBezTo>
                  <a:cubicBezTo>
                    <a:pt x="7477" y="5304"/>
                    <a:pt x="7854" y="4974"/>
                    <a:pt x="7996" y="4549"/>
                  </a:cubicBezTo>
                  <a:cubicBezTo>
                    <a:pt x="8090" y="4077"/>
                    <a:pt x="8043" y="3605"/>
                    <a:pt x="7807" y="3180"/>
                  </a:cubicBezTo>
                  <a:cubicBezTo>
                    <a:pt x="7382" y="2284"/>
                    <a:pt x="6816" y="1481"/>
                    <a:pt x="6108" y="773"/>
                  </a:cubicBezTo>
                  <a:cubicBezTo>
                    <a:pt x="5825" y="396"/>
                    <a:pt x="5400" y="113"/>
                    <a:pt x="4928" y="18"/>
                  </a:cubicBezTo>
                  <a:cubicBezTo>
                    <a:pt x="4810" y="7"/>
                    <a:pt x="4689" y="1"/>
                    <a:pt x="45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3" name="Google Shape;10133;p75"/>
            <p:cNvSpPr/>
            <p:nvPr/>
          </p:nvSpPr>
          <p:spPr>
            <a:xfrm>
              <a:off x="2197124" y="2317246"/>
              <a:ext cx="110960" cy="74244"/>
            </a:xfrm>
            <a:custGeom>
              <a:avLst/>
              <a:gdLst/>
              <a:ahLst/>
              <a:cxnLst/>
              <a:rect l="l" t="t" r="r" b="b"/>
              <a:pathLst>
                <a:path w="7788" h="5211" extrusionOk="0">
                  <a:moveTo>
                    <a:pt x="4737" y="1"/>
                  </a:moveTo>
                  <a:cubicBezTo>
                    <a:pt x="4669" y="1"/>
                    <a:pt x="4600" y="5"/>
                    <a:pt x="4531" y="12"/>
                  </a:cubicBezTo>
                  <a:cubicBezTo>
                    <a:pt x="4012" y="60"/>
                    <a:pt x="3540" y="154"/>
                    <a:pt x="3021" y="248"/>
                  </a:cubicBezTo>
                  <a:cubicBezTo>
                    <a:pt x="2549" y="296"/>
                    <a:pt x="2030" y="343"/>
                    <a:pt x="1511" y="437"/>
                  </a:cubicBezTo>
                  <a:cubicBezTo>
                    <a:pt x="1039" y="484"/>
                    <a:pt x="567" y="626"/>
                    <a:pt x="95" y="815"/>
                  </a:cubicBezTo>
                  <a:cubicBezTo>
                    <a:pt x="0" y="862"/>
                    <a:pt x="0" y="1051"/>
                    <a:pt x="95" y="1098"/>
                  </a:cubicBezTo>
                  <a:cubicBezTo>
                    <a:pt x="476" y="1140"/>
                    <a:pt x="858" y="1164"/>
                    <a:pt x="1236" y="1164"/>
                  </a:cubicBezTo>
                  <a:cubicBezTo>
                    <a:pt x="1698" y="1164"/>
                    <a:pt x="2154" y="1129"/>
                    <a:pt x="2596" y="1051"/>
                  </a:cubicBezTo>
                  <a:lnTo>
                    <a:pt x="3870" y="956"/>
                  </a:lnTo>
                  <a:cubicBezTo>
                    <a:pt x="4079" y="927"/>
                    <a:pt x="4382" y="840"/>
                    <a:pt x="4648" y="840"/>
                  </a:cubicBezTo>
                  <a:cubicBezTo>
                    <a:pt x="4803" y="840"/>
                    <a:pt x="4946" y="870"/>
                    <a:pt x="5050" y="956"/>
                  </a:cubicBezTo>
                  <a:cubicBezTo>
                    <a:pt x="5286" y="1192"/>
                    <a:pt x="5475" y="1428"/>
                    <a:pt x="5617" y="1759"/>
                  </a:cubicBezTo>
                  <a:cubicBezTo>
                    <a:pt x="5853" y="2089"/>
                    <a:pt x="6041" y="2419"/>
                    <a:pt x="6230" y="2750"/>
                  </a:cubicBezTo>
                  <a:cubicBezTo>
                    <a:pt x="6419" y="3080"/>
                    <a:pt x="6513" y="3458"/>
                    <a:pt x="6560" y="3835"/>
                  </a:cubicBezTo>
                  <a:cubicBezTo>
                    <a:pt x="6560" y="4213"/>
                    <a:pt x="6560" y="4591"/>
                    <a:pt x="6608" y="4968"/>
                  </a:cubicBezTo>
                  <a:cubicBezTo>
                    <a:pt x="6638" y="5117"/>
                    <a:pt x="6781" y="5210"/>
                    <a:pt x="6930" y="5210"/>
                  </a:cubicBezTo>
                  <a:cubicBezTo>
                    <a:pt x="7016" y="5210"/>
                    <a:pt x="7105" y="5179"/>
                    <a:pt x="7174" y="5110"/>
                  </a:cubicBezTo>
                  <a:cubicBezTo>
                    <a:pt x="7788" y="4496"/>
                    <a:pt x="7457" y="3316"/>
                    <a:pt x="7174" y="2608"/>
                  </a:cubicBezTo>
                  <a:cubicBezTo>
                    <a:pt x="6938" y="2184"/>
                    <a:pt x="6749" y="1759"/>
                    <a:pt x="6466" y="1381"/>
                  </a:cubicBezTo>
                  <a:cubicBezTo>
                    <a:pt x="6230" y="1004"/>
                    <a:pt x="5994" y="673"/>
                    <a:pt x="5711" y="343"/>
                  </a:cubicBezTo>
                  <a:cubicBezTo>
                    <a:pt x="5434" y="106"/>
                    <a:pt x="5091" y="1"/>
                    <a:pt x="47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4" name="Google Shape;10134;p75"/>
            <p:cNvSpPr/>
            <p:nvPr/>
          </p:nvSpPr>
          <p:spPr>
            <a:xfrm>
              <a:off x="2206527" y="2356370"/>
              <a:ext cx="92139" cy="66735"/>
            </a:xfrm>
            <a:custGeom>
              <a:avLst/>
              <a:gdLst/>
              <a:ahLst/>
              <a:cxnLst/>
              <a:rect l="l" t="t" r="r" b="b"/>
              <a:pathLst>
                <a:path w="6467" h="4684" extrusionOk="0">
                  <a:moveTo>
                    <a:pt x="3799" y="1"/>
                  </a:moveTo>
                  <a:cubicBezTo>
                    <a:pt x="3760" y="1"/>
                    <a:pt x="3721" y="2"/>
                    <a:pt x="3682" y="4"/>
                  </a:cubicBezTo>
                  <a:cubicBezTo>
                    <a:pt x="3069" y="4"/>
                    <a:pt x="2455" y="193"/>
                    <a:pt x="1842" y="287"/>
                  </a:cubicBezTo>
                  <a:lnTo>
                    <a:pt x="945" y="381"/>
                  </a:lnTo>
                  <a:cubicBezTo>
                    <a:pt x="662" y="429"/>
                    <a:pt x="331" y="523"/>
                    <a:pt x="95" y="665"/>
                  </a:cubicBezTo>
                  <a:cubicBezTo>
                    <a:pt x="1" y="759"/>
                    <a:pt x="1" y="948"/>
                    <a:pt x="143" y="1042"/>
                  </a:cubicBezTo>
                  <a:cubicBezTo>
                    <a:pt x="281" y="1097"/>
                    <a:pt x="435" y="1120"/>
                    <a:pt x="596" y="1120"/>
                  </a:cubicBezTo>
                  <a:cubicBezTo>
                    <a:pt x="710" y="1120"/>
                    <a:pt x="828" y="1109"/>
                    <a:pt x="945" y="1089"/>
                  </a:cubicBezTo>
                  <a:cubicBezTo>
                    <a:pt x="1181" y="1089"/>
                    <a:pt x="1464" y="1042"/>
                    <a:pt x="1700" y="1042"/>
                  </a:cubicBezTo>
                  <a:lnTo>
                    <a:pt x="3352" y="853"/>
                  </a:lnTo>
                  <a:cubicBezTo>
                    <a:pt x="3486" y="824"/>
                    <a:pt x="3621" y="808"/>
                    <a:pt x="3755" y="808"/>
                  </a:cubicBezTo>
                  <a:cubicBezTo>
                    <a:pt x="4046" y="808"/>
                    <a:pt x="4336" y="881"/>
                    <a:pt x="4626" y="1042"/>
                  </a:cubicBezTo>
                  <a:cubicBezTo>
                    <a:pt x="4909" y="1278"/>
                    <a:pt x="5098" y="1609"/>
                    <a:pt x="5240" y="1939"/>
                  </a:cubicBezTo>
                  <a:cubicBezTo>
                    <a:pt x="5428" y="2364"/>
                    <a:pt x="5523" y="2788"/>
                    <a:pt x="5617" y="3260"/>
                  </a:cubicBezTo>
                  <a:cubicBezTo>
                    <a:pt x="5656" y="3494"/>
                    <a:pt x="5567" y="3887"/>
                    <a:pt x="5324" y="3887"/>
                  </a:cubicBezTo>
                  <a:cubicBezTo>
                    <a:pt x="5271" y="3887"/>
                    <a:pt x="5212" y="3868"/>
                    <a:pt x="5145" y="3827"/>
                  </a:cubicBezTo>
                  <a:cubicBezTo>
                    <a:pt x="4768" y="3591"/>
                    <a:pt x="4437" y="3260"/>
                    <a:pt x="4154" y="2883"/>
                  </a:cubicBezTo>
                  <a:cubicBezTo>
                    <a:pt x="4013" y="2694"/>
                    <a:pt x="3918" y="2552"/>
                    <a:pt x="3824" y="2316"/>
                  </a:cubicBezTo>
                  <a:cubicBezTo>
                    <a:pt x="3729" y="2128"/>
                    <a:pt x="3588" y="1892"/>
                    <a:pt x="3493" y="1703"/>
                  </a:cubicBezTo>
                  <a:cubicBezTo>
                    <a:pt x="3415" y="1605"/>
                    <a:pt x="3287" y="1555"/>
                    <a:pt x="3165" y="1555"/>
                  </a:cubicBezTo>
                  <a:cubicBezTo>
                    <a:pt x="2993" y="1555"/>
                    <a:pt x="2833" y="1652"/>
                    <a:pt x="2833" y="1845"/>
                  </a:cubicBezTo>
                  <a:cubicBezTo>
                    <a:pt x="2927" y="2316"/>
                    <a:pt x="3116" y="2741"/>
                    <a:pt x="3399" y="3119"/>
                  </a:cubicBezTo>
                  <a:cubicBezTo>
                    <a:pt x="3635" y="3496"/>
                    <a:pt x="3965" y="3874"/>
                    <a:pt x="4296" y="4204"/>
                  </a:cubicBezTo>
                  <a:cubicBezTo>
                    <a:pt x="4550" y="4501"/>
                    <a:pt x="4957" y="4683"/>
                    <a:pt x="5379" y="4683"/>
                  </a:cubicBezTo>
                  <a:cubicBezTo>
                    <a:pt x="5427" y="4683"/>
                    <a:pt x="5475" y="4681"/>
                    <a:pt x="5523" y="4676"/>
                  </a:cubicBezTo>
                  <a:cubicBezTo>
                    <a:pt x="5948" y="4582"/>
                    <a:pt x="6278" y="4299"/>
                    <a:pt x="6372" y="3874"/>
                  </a:cubicBezTo>
                  <a:cubicBezTo>
                    <a:pt x="6467" y="3355"/>
                    <a:pt x="6420" y="2836"/>
                    <a:pt x="6231" y="2364"/>
                  </a:cubicBezTo>
                  <a:cubicBezTo>
                    <a:pt x="6136" y="1986"/>
                    <a:pt x="5995" y="1561"/>
                    <a:pt x="5759" y="1184"/>
                  </a:cubicBezTo>
                  <a:cubicBezTo>
                    <a:pt x="5399" y="463"/>
                    <a:pt x="4609" y="1"/>
                    <a:pt x="37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5" name="Google Shape;10135;p75"/>
            <p:cNvSpPr/>
            <p:nvPr/>
          </p:nvSpPr>
          <p:spPr>
            <a:xfrm>
              <a:off x="2202495" y="2388426"/>
              <a:ext cx="62176" cy="23665"/>
            </a:xfrm>
            <a:custGeom>
              <a:avLst/>
              <a:gdLst/>
              <a:ahLst/>
              <a:cxnLst/>
              <a:rect l="l" t="t" r="r" b="b"/>
              <a:pathLst>
                <a:path w="4364" h="1661" extrusionOk="0">
                  <a:moveTo>
                    <a:pt x="4090" y="0"/>
                  </a:moveTo>
                  <a:cubicBezTo>
                    <a:pt x="4065" y="0"/>
                    <a:pt x="4039" y="6"/>
                    <a:pt x="4012" y="19"/>
                  </a:cubicBezTo>
                  <a:cubicBezTo>
                    <a:pt x="3824" y="66"/>
                    <a:pt x="3682" y="114"/>
                    <a:pt x="3493" y="161"/>
                  </a:cubicBezTo>
                  <a:lnTo>
                    <a:pt x="3069" y="350"/>
                  </a:lnTo>
                  <a:cubicBezTo>
                    <a:pt x="2738" y="444"/>
                    <a:pt x="2408" y="538"/>
                    <a:pt x="2077" y="633"/>
                  </a:cubicBezTo>
                  <a:cubicBezTo>
                    <a:pt x="1747" y="680"/>
                    <a:pt x="1417" y="727"/>
                    <a:pt x="1134" y="774"/>
                  </a:cubicBezTo>
                  <a:cubicBezTo>
                    <a:pt x="803" y="822"/>
                    <a:pt x="237" y="727"/>
                    <a:pt x="48" y="1058"/>
                  </a:cubicBezTo>
                  <a:cubicBezTo>
                    <a:pt x="1" y="1152"/>
                    <a:pt x="1" y="1294"/>
                    <a:pt x="48" y="1435"/>
                  </a:cubicBezTo>
                  <a:cubicBezTo>
                    <a:pt x="152" y="1573"/>
                    <a:pt x="306" y="1661"/>
                    <a:pt x="474" y="1661"/>
                  </a:cubicBezTo>
                  <a:cubicBezTo>
                    <a:pt x="535" y="1661"/>
                    <a:pt x="598" y="1649"/>
                    <a:pt x="662" y="1624"/>
                  </a:cubicBezTo>
                  <a:cubicBezTo>
                    <a:pt x="850" y="1624"/>
                    <a:pt x="1039" y="1577"/>
                    <a:pt x="1228" y="1577"/>
                  </a:cubicBezTo>
                  <a:cubicBezTo>
                    <a:pt x="1605" y="1482"/>
                    <a:pt x="1936" y="1388"/>
                    <a:pt x="2266" y="1294"/>
                  </a:cubicBezTo>
                  <a:cubicBezTo>
                    <a:pt x="2644" y="1199"/>
                    <a:pt x="2974" y="1058"/>
                    <a:pt x="3305" y="916"/>
                  </a:cubicBezTo>
                  <a:cubicBezTo>
                    <a:pt x="3493" y="822"/>
                    <a:pt x="3635" y="774"/>
                    <a:pt x="3776" y="680"/>
                  </a:cubicBezTo>
                  <a:cubicBezTo>
                    <a:pt x="3965" y="586"/>
                    <a:pt x="4107" y="491"/>
                    <a:pt x="4201" y="350"/>
                  </a:cubicBezTo>
                  <a:cubicBezTo>
                    <a:pt x="4364" y="228"/>
                    <a:pt x="4246" y="0"/>
                    <a:pt x="40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6" name="Google Shape;10136;p75"/>
            <p:cNvSpPr/>
            <p:nvPr/>
          </p:nvSpPr>
          <p:spPr>
            <a:xfrm>
              <a:off x="2207211" y="2256765"/>
              <a:ext cx="43626" cy="40491"/>
            </a:xfrm>
            <a:custGeom>
              <a:avLst/>
              <a:gdLst/>
              <a:ahLst/>
              <a:cxnLst/>
              <a:rect l="l" t="t" r="r" b="b"/>
              <a:pathLst>
                <a:path w="3062" h="2842" extrusionOk="0">
                  <a:moveTo>
                    <a:pt x="2917" y="0"/>
                  </a:moveTo>
                  <a:cubicBezTo>
                    <a:pt x="2905" y="0"/>
                    <a:pt x="2892" y="3"/>
                    <a:pt x="2879" y="10"/>
                  </a:cubicBezTo>
                  <a:cubicBezTo>
                    <a:pt x="2785" y="57"/>
                    <a:pt x="2690" y="104"/>
                    <a:pt x="2596" y="151"/>
                  </a:cubicBezTo>
                  <a:lnTo>
                    <a:pt x="2266" y="387"/>
                  </a:lnTo>
                  <a:lnTo>
                    <a:pt x="1652" y="859"/>
                  </a:lnTo>
                  <a:cubicBezTo>
                    <a:pt x="1274" y="1190"/>
                    <a:pt x="897" y="1520"/>
                    <a:pt x="519" y="1851"/>
                  </a:cubicBezTo>
                  <a:cubicBezTo>
                    <a:pt x="331" y="2039"/>
                    <a:pt x="0" y="2275"/>
                    <a:pt x="95" y="2606"/>
                  </a:cubicBezTo>
                  <a:cubicBezTo>
                    <a:pt x="142" y="2747"/>
                    <a:pt x="283" y="2842"/>
                    <a:pt x="425" y="2842"/>
                  </a:cubicBezTo>
                  <a:cubicBezTo>
                    <a:pt x="661" y="2842"/>
                    <a:pt x="755" y="2700"/>
                    <a:pt x="897" y="2558"/>
                  </a:cubicBezTo>
                  <a:cubicBezTo>
                    <a:pt x="1227" y="2181"/>
                    <a:pt x="1558" y="1851"/>
                    <a:pt x="1888" y="1473"/>
                  </a:cubicBezTo>
                  <a:cubicBezTo>
                    <a:pt x="2077" y="1284"/>
                    <a:pt x="2266" y="1048"/>
                    <a:pt x="2502" y="907"/>
                  </a:cubicBezTo>
                  <a:lnTo>
                    <a:pt x="2785" y="576"/>
                  </a:lnTo>
                  <a:lnTo>
                    <a:pt x="2879" y="435"/>
                  </a:lnTo>
                  <a:cubicBezTo>
                    <a:pt x="2926" y="340"/>
                    <a:pt x="2974" y="293"/>
                    <a:pt x="3021" y="199"/>
                  </a:cubicBezTo>
                  <a:cubicBezTo>
                    <a:pt x="3061" y="117"/>
                    <a:pt x="2997" y="0"/>
                    <a:pt x="2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7" name="Google Shape;10137;p75"/>
            <p:cNvSpPr/>
            <p:nvPr/>
          </p:nvSpPr>
          <p:spPr>
            <a:xfrm>
              <a:off x="2235734" y="2262948"/>
              <a:ext cx="35362" cy="25617"/>
            </a:xfrm>
            <a:custGeom>
              <a:avLst/>
              <a:gdLst/>
              <a:ahLst/>
              <a:cxnLst/>
              <a:rect l="l" t="t" r="r" b="b"/>
              <a:pathLst>
                <a:path w="2482" h="1798" extrusionOk="0">
                  <a:moveTo>
                    <a:pt x="641" y="1"/>
                  </a:moveTo>
                  <a:cubicBezTo>
                    <a:pt x="500" y="48"/>
                    <a:pt x="358" y="48"/>
                    <a:pt x="264" y="95"/>
                  </a:cubicBezTo>
                  <a:cubicBezTo>
                    <a:pt x="122" y="142"/>
                    <a:pt x="75" y="284"/>
                    <a:pt x="75" y="378"/>
                  </a:cubicBezTo>
                  <a:cubicBezTo>
                    <a:pt x="0" y="565"/>
                    <a:pt x="132" y="751"/>
                    <a:pt x="307" y="751"/>
                  </a:cubicBezTo>
                  <a:cubicBezTo>
                    <a:pt x="354" y="751"/>
                    <a:pt x="403" y="738"/>
                    <a:pt x="452" y="709"/>
                  </a:cubicBezTo>
                  <a:lnTo>
                    <a:pt x="924" y="709"/>
                  </a:lnTo>
                  <a:lnTo>
                    <a:pt x="1066" y="756"/>
                  </a:lnTo>
                  <a:lnTo>
                    <a:pt x="1113" y="756"/>
                  </a:lnTo>
                  <a:cubicBezTo>
                    <a:pt x="1207" y="803"/>
                    <a:pt x="1255" y="850"/>
                    <a:pt x="1349" y="897"/>
                  </a:cubicBezTo>
                  <a:lnTo>
                    <a:pt x="1396" y="945"/>
                  </a:lnTo>
                  <a:lnTo>
                    <a:pt x="1491" y="1039"/>
                  </a:lnTo>
                  <a:lnTo>
                    <a:pt x="1585" y="1133"/>
                  </a:lnTo>
                  <a:lnTo>
                    <a:pt x="1632" y="1181"/>
                  </a:lnTo>
                  <a:cubicBezTo>
                    <a:pt x="1679" y="1275"/>
                    <a:pt x="1727" y="1322"/>
                    <a:pt x="1774" y="1417"/>
                  </a:cubicBezTo>
                  <a:lnTo>
                    <a:pt x="1774" y="1511"/>
                  </a:lnTo>
                  <a:lnTo>
                    <a:pt x="1821" y="1558"/>
                  </a:lnTo>
                  <a:lnTo>
                    <a:pt x="1868" y="1700"/>
                  </a:lnTo>
                  <a:cubicBezTo>
                    <a:pt x="1935" y="1767"/>
                    <a:pt x="2026" y="1798"/>
                    <a:pt x="2117" y="1798"/>
                  </a:cubicBezTo>
                  <a:cubicBezTo>
                    <a:pt x="2283" y="1798"/>
                    <a:pt x="2451" y="1694"/>
                    <a:pt x="2482" y="1511"/>
                  </a:cubicBezTo>
                  <a:cubicBezTo>
                    <a:pt x="2482" y="1369"/>
                    <a:pt x="2435" y="1228"/>
                    <a:pt x="2387" y="1086"/>
                  </a:cubicBezTo>
                  <a:cubicBezTo>
                    <a:pt x="2293" y="992"/>
                    <a:pt x="2246" y="897"/>
                    <a:pt x="2199" y="803"/>
                  </a:cubicBezTo>
                  <a:cubicBezTo>
                    <a:pt x="2010" y="614"/>
                    <a:pt x="1868" y="425"/>
                    <a:pt x="1632" y="284"/>
                  </a:cubicBezTo>
                  <a:cubicBezTo>
                    <a:pt x="1443" y="189"/>
                    <a:pt x="1207" y="95"/>
                    <a:pt x="1019" y="48"/>
                  </a:cubicBezTo>
                  <a:cubicBezTo>
                    <a:pt x="877" y="48"/>
                    <a:pt x="736" y="1"/>
                    <a:pt x="641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8" name="Google Shape;10138;p75"/>
            <p:cNvSpPr/>
            <p:nvPr/>
          </p:nvSpPr>
          <p:spPr>
            <a:xfrm>
              <a:off x="2151389" y="2227372"/>
              <a:ext cx="205235" cy="397064"/>
            </a:xfrm>
            <a:custGeom>
              <a:avLst/>
              <a:gdLst/>
              <a:ahLst/>
              <a:cxnLst/>
              <a:rect l="l" t="t" r="r" b="b"/>
              <a:pathLst>
                <a:path w="14405" h="27869" extrusionOk="0">
                  <a:moveTo>
                    <a:pt x="5946" y="1"/>
                  </a:moveTo>
                  <a:cubicBezTo>
                    <a:pt x="5633" y="1"/>
                    <a:pt x="5317" y="45"/>
                    <a:pt x="5004" y="138"/>
                  </a:cubicBezTo>
                  <a:cubicBezTo>
                    <a:pt x="3635" y="563"/>
                    <a:pt x="2691" y="1695"/>
                    <a:pt x="1842" y="2781"/>
                  </a:cubicBezTo>
                  <a:cubicBezTo>
                    <a:pt x="850" y="4102"/>
                    <a:pt x="1" y="5613"/>
                    <a:pt x="143" y="7312"/>
                  </a:cubicBezTo>
                  <a:cubicBezTo>
                    <a:pt x="331" y="9152"/>
                    <a:pt x="1039" y="10993"/>
                    <a:pt x="1558" y="12786"/>
                  </a:cubicBezTo>
                  <a:lnTo>
                    <a:pt x="3210" y="18544"/>
                  </a:lnTo>
                  <a:lnTo>
                    <a:pt x="4862" y="24444"/>
                  </a:lnTo>
                  <a:cubicBezTo>
                    <a:pt x="5287" y="25954"/>
                    <a:pt x="5806" y="27087"/>
                    <a:pt x="7411" y="27606"/>
                  </a:cubicBezTo>
                  <a:cubicBezTo>
                    <a:pt x="7946" y="27784"/>
                    <a:pt x="8495" y="27868"/>
                    <a:pt x="9038" y="27868"/>
                  </a:cubicBezTo>
                  <a:cubicBezTo>
                    <a:pt x="11800" y="27868"/>
                    <a:pt x="14404" y="25695"/>
                    <a:pt x="14207" y="22697"/>
                  </a:cubicBezTo>
                  <a:cubicBezTo>
                    <a:pt x="14207" y="22438"/>
                    <a:pt x="14006" y="22308"/>
                    <a:pt x="13806" y="22308"/>
                  </a:cubicBezTo>
                  <a:cubicBezTo>
                    <a:pt x="13605" y="22308"/>
                    <a:pt x="13405" y="22438"/>
                    <a:pt x="13405" y="22697"/>
                  </a:cubicBezTo>
                  <a:cubicBezTo>
                    <a:pt x="13280" y="25138"/>
                    <a:pt x="11271" y="26963"/>
                    <a:pt x="8965" y="26963"/>
                  </a:cubicBezTo>
                  <a:cubicBezTo>
                    <a:pt x="8640" y="26963"/>
                    <a:pt x="8309" y="26926"/>
                    <a:pt x="7977" y="26851"/>
                  </a:cubicBezTo>
                  <a:cubicBezTo>
                    <a:pt x="7269" y="26756"/>
                    <a:pt x="6608" y="26332"/>
                    <a:pt x="6231" y="25718"/>
                  </a:cubicBezTo>
                  <a:cubicBezTo>
                    <a:pt x="5900" y="25010"/>
                    <a:pt x="5664" y="24255"/>
                    <a:pt x="5523" y="23500"/>
                  </a:cubicBezTo>
                  <a:lnTo>
                    <a:pt x="4249" y="19158"/>
                  </a:lnTo>
                  <a:lnTo>
                    <a:pt x="1700" y="10285"/>
                  </a:lnTo>
                  <a:cubicBezTo>
                    <a:pt x="1275" y="8869"/>
                    <a:pt x="614" y="7264"/>
                    <a:pt x="1086" y="5754"/>
                  </a:cubicBezTo>
                  <a:cubicBezTo>
                    <a:pt x="1511" y="4480"/>
                    <a:pt x="2219" y="3347"/>
                    <a:pt x="3163" y="2356"/>
                  </a:cubicBezTo>
                  <a:cubicBezTo>
                    <a:pt x="3892" y="1518"/>
                    <a:pt x="4902" y="708"/>
                    <a:pt x="6041" y="708"/>
                  </a:cubicBezTo>
                  <a:cubicBezTo>
                    <a:pt x="6377" y="708"/>
                    <a:pt x="6725" y="779"/>
                    <a:pt x="7080" y="940"/>
                  </a:cubicBezTo>
                  <a:cubicBezTo>
                    <a:pt x="8307" y="1507"/>
                    <a:pt x="9723" y="3300"/>
                    <a:pt x="9534" y="4716"/>
                  </a:cubicBezTo>
                  <a:cubicBezTo>
                    <a:pt x="9478" y="4857"/>
                    <a:pt x="9590" y="4947"/>
                    <a:pt x="9699" y="4947"/>
                  </a:cubicBezTo>
                  <a:cubicBezTo>
                    <a:pt x="9773" y="4947"/>
                    <a:pt x="9846" y="4905"/>
                    <a:pt x="9865" y="4810"/>
                  </a:cubicBezTo>
                  <a:cubicBezTo>
                    <a:pt x="10337" y="3536"/>
                    <a:pt x="9393" y="2026"/>
                    <a:pt x="8543" y="1129"/>
                  </a:cubicBezTo>
                  <a:cubicBezTo>
                    <a:pt x="7832" y="417"/>
                    <a:pt x="6905" y="1"/>
                    <a:pt x="59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9" name="Google Shape;10139;p75"/>
            <p:cNvSpPr/>
            <p:nvPr/>
          </p:nvSpPr>
          <p:spPr>
            <a:xfrm>
              <a:off x="2212582" y="2002888"/>
              <a:ext cx="20858" cy="239144"/>
            </a:xfrm>
            <a:custGeom>
              <a:avLst/>
              <a:gdLst/>
              <a:ahLst/>
              <a:cxnLst/>
              <a:rect l="l" t="t" r="r" b="b"/>
              <a:pathLst>
                <a:path w="1464" h="16785" extrusionOk="0">
                  <a:moveTo>
                    <a:pt x="585" y="1"/>
                  </a:moveTo>
                  <a:cubicBezTo>
                    <a:pt x="543" y="1"/>
                    <a:pt x="496" y="12"/>
                    <a:pt x="473" y="36"/>
                  </a:cubicBezTo>
                  <a:cubicBezTo>
                    <a:pt x="1" y="1310"/>
                    <a:pt x="142" y="2868"/>
                    <a:pt x="95" y="4189"/>
                  </a:cubicBezTo>
                  <a:cubicBezTo>
                    <a:pt x="48" y="5511"/>
                    <a:pt x="95" y="6927"/>
                    <a:pt x="95" y="8295"/>
                  </a:cubicBezTo>
                  <a:cubicBezTo>
                    <a:pt x="95" y="9664"/>
                    <a:pt x="190" y="10985"/>
                    <a:pt x="284" y="12354"/>
                  </a:cubicBezTo>
                  <a:cubicBezTo>
                    <a:pt x="331" y="13723"/>
                    <a:pt x="284" y="15233"/>
                    <a:pt x="661" y="16555"/>
                  </a:cubicBezTo>
                  <a:cubicBezTo>
                    <a:pt x="710" y="16702"/>
                    <a:pt x="861" y="16785"/>
                    <a:pt x="1008" y="16785"/>
                  </a:cubicBezTo>
                  <a:cubicBezTo>
                    <a:pt x="1144" y="16785"/>
                    <a:pt x="1277" y="16713"/>
                    <a:pt x="1322" y="16555"/>
                  </a:cubicBezTo>
                  <a:cubicBezTo>
                    <a:pt x="1464" y="15186"/>
                    <a:pt x="1228" y="13723"/>
                    <a:pt x="1181" y="12354"/>
                  </a:cubicBezTo>
                  <a:cubicBezTo>
                    <a:pt x="1086" y="11033"/>
                    <a:pt x="1039" y="9617"/>
                    <a:pt x="992" y="8295"/>
                  </a:cubicBezTo>
                  <a:cubicBezTo>
                    <a:pt x="945" y="6927"/>
                    <a:pt x="945" y="5558"/>
                    <a:pt x="945" y="4189"/>
                  </a:cubicBezTo>
                  <a:cubicBezTo>
                    <a:pt x="897" y="2821"/>
                    <a:pt x="1086" y="1357"/>
                    <a:pt x="661" y="36"/>
                  </a:cubicBezTo>
                  <a:cubicBezTo>
                    <a:pt x="661" y="12"/>
                    <a:pt x="626" y="1"/>
                    <a:pt x="5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0" name="Google Shape;10140;p75"/>
            <p:cNvSpPr/>
            <p:nvPr/>
          </p:nvSpPr>
          <p:spPr>
            <a:xfrm>
              <a:off x="2221330" y="2400822"/>
              <a:ext cx="22198" cy="162008"/>
            </a:xfrm>
            <a:custGeom>
              <a:avLst/>
              <a:gdLst/>
              <a:ahLst/>
              <a:cxnLst/>
              <a:rect l="l" t="t" r="r" b="b"/>
              <a:pathLst>
                <a:path w="1558" h="11371" extrusionOk="0">
                  <a:moveTo>
                    <a:pt x="545" y="0"/>
                  </a:moveTo>
                  <a:cubicBezTo>
                    <a:pt x="468" y="0"/>
                    <a:pt x="398" y="41"/>
                    <a:pt x="378" y="140"/>
                  </a:cubicBezTo>
                  <a:cubicBezTo>
                    <a:pt x="95" y="1981"/>
                    <a:pt x="0" y="3869"/>
                    <a:pt x="189" y="5710"/>
                  </a:cubicBezTo>
                  <a:cubicBezTo>
                    <a:pt x="236" y="6653"/>
                    <a:pt x="283" y="7550"/>
                    <a:pt x="378" y="8494"/>
                  </a:cubicBezTo>
                  <a:cubicBezTo>
                    <a:pt x="472" y="9391"/>
                    <a:pt x="472" y="10429"/>
                    <a:pt x="850" y="11184"/>
                  </a:cubicBezTo>
                  <a:cubicBezTo>
                    <a:pt x="933" y="11310"/>
                    <a:pt x="1054" y="11370"/>
                    <a:pt x="1170" y="11370"/>
                  </a:cubicBezTo>
                  <a:cubicBezTo>
                    <a:pt x="1317" y="11370"/>
                    <a:pt x="1458" y="11274"/>
                    <a:pt x="1511" y="11090"/>
                  </a:cubicBezTo>
                  <a:cubicBezTo>
                    <a:pt x="1558" y="10240"/>
                    <a:pt x="1463" y="9344"/>
                    <a:pt x="1275" y="8494"/>
                  </a:cubicBezTo>
                  <a:cubicBezTo>
                    <a:pt x="1180" y="7550"/>
                    <a:pt x="1086" y="6653"/>
                    <a:pt x="1039" y="5710"/>
                  </a:cubicBezTo>
                  <a:cubicBezTo>
                    <a:pt x="897" y="3869"/>
                    <a:pt x="991" y="2028"/>
                    <a:pt x="803" y="188"/>
                  </a:cubicBezTo>
                  <a:cubicBezTo>
                    <a:pt x="775" y="78"/>
                    <a:pt x="653" y="0"/>
                    <a:pt x="5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1" name="Google Shape;10141;p75"/>
            <p:cNvSpPr/>
            <p:nvPr/>
          </p:nvSpPr>
          <p:spPr>
            <a:xfrm>
              <a:off x="2916820" y="2245524"/>
              <a:ext cx="150425" cy="370535"/>
            </a:xfrm>
            <a:custGeom>
              <a:avLst/>
              <a:gdLst/>
              <a:ahLst/>
              <a:cxnLst/>
              <a:rect l="l" t="t" r="r" b="b"/>
              <a:pathLst>
                <a:path w="10558" h="26007" extrusionOk="0">
                  <a:moveTo>
                    <a:pt x="4872" y="0"/>
                  </a:moveTo>
                  <a:cubicBezTo>
                    <a:pt x="4424" y="0"/>
                    <a:pt x="3949" y="177"/>
                    <a:pt x="3573" y="280"/>
                  </a:cubicBezTo>
                  <a:cubicBezTo>
                    <a:pt x="2912" y="421"/>
                    <a:pt x="2298" y="704"/>
                    <a:pt x="1732" y="1082"/>
                  </a:cubicBezTo>
                  <a:cubicBezTo>
                    <a:pt x="1307" y="1507"/>
                    <a:pt x="1071" y="2073"/>
                    <a:pt x="977" y="2640"/>
                  </a:cubicBezTo>
                  <a:cubicBezTo>
                    <a:pt x="788" y="3442"/>
                    <a:pt x="646" y="4244"/>
                    <a:pt x="599" y="5046"/>
                  </a:cubicBezTo>
                  <a:cubicBezTo>
                    <a:pt x="576" y="5330"/>
                    <a:pt x="776" y="5471"/>
                    <a:pt x="989" y="5471"/>
                  </a:cubicBezTo>
                  <a:cubicBezTo>
                    <a:pt x="1201" y="5471"/>
                    <a:pt x="1425" y="5330"/>
                    <a:pt x="1449" y="5046"/>
                  </a:cubicBezTo>
                  <a:cubicBezTo>
                    <a:pt x="1496" y="4433"/>
                    <a:pt x="1590" y="3867"/>
                    <a:pt x="1685" y="3253"/>
                  </a:cubicBezTo>
                  <a:cubicBezTo>
                    <a:pt x="1826" y="2734"/>
                    <a:pt x="1921" y="1932"/>
                    <a:pt x="2393" y="1601"/>
                  </a:cubicBezTo>
                  <a:cubicBezTo>
                    <a:pt x="2912" y="1318"/>
                    <a:pt x="3478" y="1129"/>
                    <a:pt x="4045" y="1035"/>
                  </a:cubicBezTo>
                  <a:cubicBezTo>
                    <a:pt x="4257" y="929"/>
                    <a:pt x="4469" y="876"/>
                    <a:pt x="4702" y="876"/>
                  </a:cubicBezTo>
                  <a:cubicBezTo>
                    <a:pt x="4779" y="876"/>
                    <a:pt x="4859" y="881"/>
                    <a:pt x="4941" y="893"/>
                  </a:cubicBezTo>
                  <a:cubicBezTo>
                    <a:pt x="5272" y="940"/>
                    <a:pt x="5460" y="1224"/>
                    <a:pt x="5696" y="1460"/>
                  </a:cubicBezTo>
                  <a:lnTo>
                    <a:pt x="7820" y="4197"/>
                  </a:lnTo>
                  <a:lnTo>
                    <a:pt x="8906" y="5566"/>
                  </a:lnTo>
                  <a:cubicBezTo>
                    <a:pt x="9142" y="5849"/>
                    <a:pt x="9378" y="6132"/>
                    <a:pt x="9566" y="6415"/>
                  </a:cubicBezTo>
                  <a:cubicBezTo>
                    <a:pt x="9755" y="6840"/>
                    <a:pt x="9802" y="7265"/>
                    <a:pt x="9661" y="7689"/>
                  </a:cubicBezTo>
                  <a:cubicBezTo>
                    <a:pt x="8764" y="12551"/>
                    <a:pt x="7490" y="17317"/>
                    <a:pt x="5838" y="21943"/>
                  </a:cubicBezTo>
                  <a:cubicBezTo>
                    <a:pt x="5508" y="22981"/>
                    <a:pt x="5130" y="24397"/>
                    <a:pt x="4092" y="24963"/>
                  </a:cubicBezTo>
                  <a:cubicBezTo>
                    <a:pt x="3746" y="25136"/>
                    <a:pt x="3331" y="25194"/>
                    <a:pt x="2889" y="25194"/>
                  </a:cubicBezTo>
                  <a:cubicBezTo>
                    <a:pt x="2005" y="25194"/>
                    <a:pt x="1008" y="24963"/>
                    <a:pt x="222" y="24963"/>
                  </a:cubicBezTo>
                  <a:cubicBezTo>
                    <a:pt x="207" y="24960"/>
                    <a:pt x="193" y="24958"/>
                    <a:pt x="181" y="24958"/>
                  </a:cubicBezTo>
                  <a:cubicBezTo>
                    <a:pt x="27" y="24958"/>
                    <a:pt x="0" y="25199"/>
                    <a:pt x="174" y="25199"/>
                  </a:cubicBezTo>
                  <a:cubicBezTo>
                    <a:pt x="1214" y="25430"/>
                    <a:pt x="2190" y="26006"/>
                    <a:pt x="3257" y="26006"/>
                  </a:cubicBezTo>
                  <a:cubicBezTo>
                    <a:pt x="3499" y="26006"/>
                    <a:pt x="3745" y="25977"/>
                    <a:pt x="3997" y="25907"/>
                  </a:cubicBezTo>
                  <a:cubicBezTo>
                    <a:pt x="4988" y="25577"/>
                    <a:pt x="5838" y="24774"/>
                    <a:pt x="6168" y="23783"/>
                  </a:cubicBezTo>
                  <a:cubicBezTo>
                    <a:pt x="6735" y="22415"/>
                    <a:pt x="7207" y="21093"/>
                    <a:pt x="7584" y="19677"/>
                  </a:cubicBezTo>
                  <a:cubicBezTo>
                    <a:pt x="8056" y="18214"/>
                    <a:pt x="8481" y="16751"/>
                    <a:pt x="8811" y="15194"/>
                  </a:cubicBezTo>
                  <a:cubicBezTo>
                    <a:pt x="9189" y="13683"/>
                    <a:pt x="9566" y="12126"/>
                    <a:pt x="9897" y="10568"/>
                  </a:cubicBezTo>
                  <a:cubicBezTo>
                    <a:pt x="10086" y="9813"/>
                    <a:pt x="10227" y="9058"/>
                    <a:pt x="10369" y="8350"/>
                  </a:cubicBezTo>
                  <a:cubicBezTo>
                    <a:pt x="10558" y="7737"/>
                    <a:pt x="10558" y="7076"/>
                    <a:pt x="10463" y="6462"/>
                  </a:cubicBezTo>
                  <a:cubicBezTo>
                    <a:pt x="10180" y="5943"/>
                    <a:pt x="9850" y="5424"/>
                    <a:pt x="9425" y="4999"/>
                  </a:cubicBezTo>
                  <a:lnTo>
                    <a:pt x="7915" y="3064"/>
                  </a:lnTo>
                  <a:cubicBezTo>
                    <a:pt x="7443" y="2404"/>
                    <a:pt x="6923" y="1790"/>
                    <a:pt x="6452" y="1176"/>
                  </a:cubicBezTo>
                  <a:cubicBezTo>
                    <a:pt x="6168" y="704"/>
                    <a:pt x="5791" y="327"/>
                    <a:pt x="5366" y="91"/>
                  </a:cubicBezTo>
                  <a:cubicBezTo>
                    <a:pt x="5210" y="26"/>
                    <a:pt x="5043" y="0"/>
                    <a:pt x="48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2" name="Google Shape;10142;p75"/>
            <p:cNvSpPr/>
            <p:nvPr/>
          </p:nvSpPr>
          <p:spPr>
            <a:xfrm>
              <a:off x="2909211" y="2300519"/>
              <a:ext cx="109620" cy="70497"/>
            </a:xfrm>
            <a:custGeom>
              <a:avLst/>
              <a:gdLst/>
              <a:ahLst/>
              <a:cxnLst/>
              <a:rect l="l" t="t" r="r" b="b"/>
              <a:pathLst>
                <a:path w="7694" h="4948" extrusionOk="0">
                  <a:moveTo>
                    <a:pt x="3530" y="0"/>
                  </a:moveTo>
                  <a:cubicBezTo>
                    <a:pt x="3257" y="0"/>
                    <a:pt x="2991" y="47"/>
                    <a:pt x="2738" y="148"/>
                  </a:cubicBezTo>
                  <a:cubicBezTo>
                    <a:pt x="2360" y="384"/>
                    <a:pt x="1983" y="667"/>
                    <a:pt x="1700" y="998"/>
                  </a:cubicBezTo>
                  <a:cubicBezTo>
                    <a:pt x="992" y="1611"/>
                    <a:pt x="473" y="2366"/>
                    <a:pt x="189" y="3216"/>
                  </a:cubicBezTo>
                  <a:cubicBezTo>
                    <a:pt x="48" y="3593"/>
                    <a:pt x="1" y="4018"/>
                    <a:pt x="95" y="4396"/>
                  </a:cubicBezTo>
                  <a:cubicBezTo>
                    <a:pt x="204" y="4685"/>
                    <a:pt x="451" y="4947"/>
                    <a:pt x="730" y="4947"/>
                  </a:cubicBezTo>
                  <a:cubicBezTo>
                    <a:pt x="816" y="4947"/>
                    <a:pt x="904" y="4923"/>
                    <a:pt x="992" y="4868"/>
                  </a:cubicBezTo>
                  <a:cubicBezTo>
                    <a:pt x="1275" y="4679"/>
                    <a:pt x="1228" y="4301"/>
                    <a:pt x="897" y="4207"/>
                  </a:cubicBezTo>
                  <a:cubicBezTo>
                    <a:pt x="708" y="4160"/>
                    <a:pt x="850" y="3688"/>
                    <a:pt x="897" y="3499"/>
                  </a:cubicBezTo>
                  <a:cubicBezTo>
                    <a:pt x="992" y="3216"/>
                    <a:pt x="1133" y="2886"/>
                    <a:pt x="1275" y="2602"/>
                  </a:cubicBezTo>
                  <a:cubicBezTo>
                    <a:pt x="1652" y="2036"/>
                    <a:pt x="2124" y="1517"/>
                    <a:pt x="2644" y="1045"/>
                  </a:cubicBezTo>
                  <a:cubicBezTo>
                    <a:pt x="2841" y="808"/>
                    <a:pt x="3138" y="703"/>
                    <a:pt x="3451" y="703"/>
                  </a:cubicBezTo>
                  <a:cubicBezTo>
                    <a:pt x="3512" y="703"/>
                    <a:pt x="3573" y="707"/>
                    <a:pt x="3635" y="715"/>
                  </a:cubicBezTo>
                  <a:cubicBezTo>
                    <a:pt x="4059" y="715"/>
                    <a:pt x="4484" y="762"/>
                    <a:pt x="4862" y="809"/>
                  </a:cubicBezTo>
                  <a:cubicBezTo>
                    <a:pt x="5711" y="903"/>
                    <a:pt x="6608" y="998"/>
                    <a:pt x="7457" y="1045"/>
                  </a:cubicBezTo>
                  <a:cubicBezTo>
                    <a:pt x="7646" y="1045"/>
                    <a:pt x="7693" y="762"/>
                    <a:pt x="7505" y="715"/>
                  </a:cubicBezTo>
                  <a:cubicBezTo>
                    <a:pt x="6419" y="431"/>
                    <a:pt x="5334" y="195"/>
                    <a:pt x="4248" y="101"/>
                  </a:cubicBezTo>
                  <a:cubicBezTo>
                    <a:pt x="4007" y="35"/>
                    <a:pt x="3766" y="0"/>
                    <a:pt x="35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3" name="Google Shape;10143;p75"/>
            <p:cNvSpPr/>
            <p:nvPr/>
          </p:nvSpPr>
          <p:spPr>
            <a:xfrm>
              <a:off x="2907188" y="2342037"/>
              <a:ext cx="104919" cy="64826"/>
            </a:xfrm>
            <a:custGeom>
              <a:avLst/>
              <a:gdLst/>
              <a:ahLst/>
              <a:cxnLst/>
              <a:rect l="l" t="t" r="r" b="b"/>
              <a:pathLst>
                <a:path w="7364" h="4550" extrusionOk="0">
                  <a:moveTo>
                    <a:pt x="1010" y="3764"/>
                  </a:moveTo>
                  <a:cubicBezTo>
                    <a:pt x="1018" y="3764"/>
                    <a:pt x="1028" y="3771"/>
                    <a:pt x="1034" y="3794"/>
                  </a:cubicBezTo>
                  <a:lnTo>
                    <a:pt x="1034" y="3794"/>
                  </a:lnTo>
                  <a:cubicBezTo>
                    <a:pt x="986" y="3792"/>
                    <a:pt x="994" y="3764"/>
                    <a:pt x="1010" y="3764"/>
                  </a:cubicBezTo>
                  <a:close/>
                  <a:moveTo>
                    <a:pt x="3483" y="0"/>
                  </a:moveTo>
                  <a:cubicBezTo>
                    <a:pt x="2801" y="0"/>
                    <a:pt x="2160" y="105"/>
                    <a:pt x="1606" y="585"/>
                  </a:cubicBezTo>
                  <a:cubicBezTo>
                    <a:pt x="992" y="1293"/>
                    <a:pt x="567" y="2143"/>
                    <a:pt x="331" y="3039"/>
                  </a:cubicBezTo>
                  <a:cubicBezTo>
                    <a:pt x="237" y="3417"/>
                    <a:pt x="1" y="3936"/>
                    <a:pt x="331" y="4266"/>
                  </a:cubicBezTo>
                  <a:cubicBezTo>
                    <a:pt x="473" y="4408"/>
                    <a:pt x="615" y="4455"/>
                    <a:pt x="756" y="4502"/>
                  </a:cubicBezTo>
                  <a:lnTo>
                    <a:pt x="992" y="4550"/>
                  </a:lnTo>
                  <a:lnTo>
                    <a:pt x="1181" y="4550"/>
                  </a:lnTo>
                  <a:cubicBezTo>
                    <a:pt x="1275" y="4550"/>
                    <a:pt x="1370" y="4550"/>
                    <a:pt x="1417" y="4455"/>
                  </a:cubicBezTo>
                  <a:cubicBezTo>
                    <a:pt x="1558" y="4219"/>
                    <a:pt x="1464" y="3936"/>
                    <a:pt x="1228" y="3842"/>
                  </a:cubicBezTo>
                  <a:lnTo>
                    <a:pt x="1050" y="3797"/>
                  </a:lnTo>
                  <a:lnTo>
                    <a:pt x="1050" y="3797"/>
                  </a:lnTo>
                  <a:cubicBezTo>
                    <a:pt x="1094" y="3623"/>
                    <a:pt x="1137" y="3449"/>
                    <a:pt x="1181" y="3275"/>
                  </a:cubicBezTo>
                  <a:cubicBezTo>
                    <a:pt x="1370" y="2520"/>
                    <a:pt x="1747" y="1812"/>
                    <a:pt x="2266" y="1199"/>
                  </a:cubicBezTo>
                  <a:cubicBezTo>
                    <a:pt x="2605" y="860"/>
                    <a:pt x="3104" y="783"/>
                    <a:pt x="3606" y="783"/>
                  </a:cubicBezTo>
                  <a:cubicBezTo>
                    <a:pt x="3874" y="783"/>
                    <a:pt x="4144" y="805"/>
                    <a:pt x="4390" y="821"/>
                  </a:cubicBezTo>
                  <a:cubicBezTo>
                    <a:pt x="5334" y="821"/>
                    <a:pt x="6278" y="821"/>
                    <a:pt x="7175" y="727"/>
                  </a:cubicBezTo>
                  <a:cubicBezTo>
                    <a:pt x="7316" y="679"/>
                    <a:pt x="7364" y="444"/>
                    <a:pt x="7222" y="444"/>
                  </a:cubicBezTo>
                  <a:cubicBezTo>
                    <a:pt x="6184" y="208"/>
                    <a:pt x="5145" y="66"/>
                    <a:pt x="4060" y="19"/>
                  </a:cubicBezTo>
                  <a:cubicBezTo>
                    <a:pt x="3865" y="8"/>
                    <a:pt x="3673" y="0"/>
                    <a:pt x="34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4" name="Google Shape;10144;p75"/>
            <p:cNvSpPr/>
            <p:nvPr/>
          </p:nvSpPr>
          <p:spPr>
            <a:xfrm>
              <a:off x="2915936" y="2379180"/>
              <a:ext cx="94147" cy="61464"/>
            </a:xfrm>
            <a:custGeom>
              <a:avLst/>
              <a:gdLst/>
              <a:ahLst/>
              <a:cxnLst/>
              <a:rect l="l" t="t" r="r" b="b"/>
              <a:pathLst>
                <a:path w="6608" h="4314" extrusionOk="0">
                  <a:moveTo>
                    <a:pt x="2704" y="0"/>
                  </a:moveTo>
                  <a:cubicBezTo>
                    <a:pt x="2189" y="0"/>
                    <a:pt x="1693" y="141"/>
                    <a:pt x="1275" y="385"/>
                  </a:cubicBezTo>
                  <a:cubicBezTo>
                    <a:pt x="850" y="715"/>
                    <a:pt x="567" y="1235"/>
                    <a:pt x="472" y="1754"/>
                  </a:cubicBezTo>
                  <a:cubicBezTo>
                    <a:pt x="284" y="2415"/>
                    <a:pt x="189" y="3122"/>
                    <a:pt x="48" y="3830"/>
                  </a:cubicBezTo>
                  <a:cubicBezTo>
                    <a:pt x="1" y="4019"/>
                    <a:pt x="142" y="4208"/>
                    <a:pt x="331" y="4255"/>
                  </a:cubicBezTo>
                  <a:cubicBezTo>
                    <a:pt x="480" y="4295"/>
                    <a:pt x="621" y="4314"/>
                    <a:pt x="755" y="4314"/>
                  </a:cubicBezTo>
                  <a:cubicBezTo>
                    <a:pt x="1727" y="4314"/>
                    <a:pt x="2335" y="3338"/>
                    <a:pt x="2832" y="2509"/>
                  </a:cubicBezTo>
                  <a:cubicBezTo>
                    <a:pt x="2832" y="2492"/>
                    <a:pt x="2844" y="2475"/>
                    <a:pt x="2855" y="2461"/>
                  </a:cubicBezTo>
                  <a:lnTo>
                    <a:pt x="2855" y="2461"/>
                  </a:lnTo>
                  <a:cubicBezTo>
                    <a:pt x="2881" y="2475"/>
                    <a:pt x="2910" y="2492"/>
                    <a:pt x="2927" y="2509"/>
                  </a:cubicBezTo>
                  <a:lnTo>
                    <a:pt x="3351" y="2650"/>
                  </a:lnTo>
                  <a:cubicBezTo>
                    <a:pt x="3682" y="2745"/>
                    <a:pt x="3965" y="2839"/>
                    <a:pt x="4295" y="2934"/>
                  </a:cubicBezTo>
                  <a:cubicBezTo>
                    <a:pt x="4909" y="3075"/>
                    <a:pt x="5522" y="3170"/>
                    <a:pt x="6183" y="3217"/>
                  </a:cubicBezTo>
                  <a:cubicBezTo>
                    <a:pt x="6608" y="3217"/>
                    <a:pt x="6608" y="2509"/>
                    <a:pt x="6183" y="2509"/>
                  </a:cubicBezTo>
                  <a:cubicBezTo>
                    <a:pt x="5570" y="2462"/>
                    <a:pt x="4956" y="2367"/>
                    <a:pt x="4390" y="2226"/>
                  </a:cubicBezTo>
                  <a:cubicBezTo>
                    <a:pt x="4059" y="2131"/>
                    <a:pt x="3776" y="2037"/>
                    <a:pt x="3493" y="1943"/>
                  </a:cubicBezTo>
                  <a:cubicBezTo>
                    <a:pt x="3257" y="1801"/>
                    <a:pt x="2974" y="1707"/>
                    <a:pt x="2691" y="1707"/>
                  </a:cubicBezTo>
                  <a:cubicBezTo>
                    <a:pt x="2172" y="1754"/>
                    <a:pt x="1983" y="2415"/>
                    <a:pt x="1747" y="2792"/>
                  </a:cubicBezTo>
                  <a:cubicBezTo>
                    <a:pt x="1561" y="3089"/>
                    <a:pt x="1229" y="3474"/>
                    <a:pt x="820" y="3555"/>
                  </a:cubicBezTo>
                  <a:lnTo>
                    <a:pt x="820" y="3555"/>
                  </a:lnTo>
                  <a:cubicBezTo>
                    <a:pt x="880" y="3097"/>
                    <a:pt x="933" y="2638"/>
                    <a:pt x="1039" y="2179"/>
                  </a:cubicBezTo>
                  <a:cubicBezTo>
                    <a:pt x="1086" y="1707"/>
                    <a:pt x="1322" y="1235"/>
                    <a:pt x="1652" y="904"/>
                  </a:cubicBezTo>
                  <a:cubicBezTo>
                    <a:pt x="1923" y="694"/>
                    <a:pt x="2346" y="656"/>
                    <a:pt x="2752" y="656"/>
                  </a:cubicBezTo>
                  <a:cubicBezTo>
                    <a:pt x="2984" y="656"/>
                    <a:pt x="3210" y="668"/>
                    <a:pt x="3399" y="668"/>
                  </a:cubicBezTo>
                  <a:cubicBezTo>
                    <a:pt x="3753" y="715"/>
                    <a:pt x="4107" y="739"/>
                    <a:pt x="4461" y="739"/>
                  </a:cubicBezTo>
                  <a:cubicBezTo>
                    <a:pt x="4814" y="739"/>
                    <a:pt x="5168" y="715"/>
                    <a:pt x="5522" y="668"/>
                  </a:cubicBezTo>
                  <a:cubicBezTo>
                    <a:pt x="5806" y="668"/>
                    <a:pt x="5758" y="432"/>
                    <a:pt x="5617" y="338"/>
                  </a:cubicBezTo>
                  <a:cubicBezTo>
                    <a:pt x="4920" y="174"/>
                    <a:pt x="4259" y="46"/>
                    <a:pt x="3571" y="46"/>
                  </a:cubicBezTo>
                  <a:cubicBezTo>
                    <a:pt x="3467" y="46"/>
                    <a:pt x="3363" y="49"/>
                    <a:pt x="3257" y="55"/>
                  </a:cubicBezTo>
                  <a:cubicBezTo>
                    <a:pt x="3072" y="18"/>
                    <a:pt x="2887" y="0"/>
                    <a:pt x="2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5" name="Google Shape;10145;p75"/>
            <p:cNvSpPr/>
            <p:nvPr/>
          </p:nvSpPr>
          <p:spPr>
            <a:xfrm>
              <a:off x="2950230" y="2283793"/>
              <a:ext cx="50450" cy="30946"/>
            </a:xfrm>
            <a:custGeom>
              <a:avLst/>
              <a:gdLst/>
              <a:ahLst/>
              <a:cxnLst/>
              <a:rect l="l" t="t" r="r" b="b"/>
              <a:pathLst>
                <a:path w="3541" h="2172" extrusionOk="0">
                  <a:moveTo>
                    <a:pt x="850" y="1"/>
                  </a:moveTo>
                  <a:cubicBezTo>
                    <a:pt x="472" y="1"/>
                    <a:pt x="331" y="284"/>
                    <a:pt x="236" y="614"/>
                  </a:cubicBezTo>
                  <a:cubicBezTo>
                    <a:pt x="189" y="709"/>
                    <a:pt x="142" y="850"/>
                    <a:pt x="95" y="992"/>
                  </a:cubicBezTo>
                  <a:cubicBezTo>
                    <a:pt x="48" y="1133"/>
                    <a:pt x="48" y="1322"/>
                    <a:pt x="1" y="1464"/>
                  </a:cubicBezTo>
                  <a:cubicBezTo>
                    <a:pt x="1" y="1590"/>
                    <a:pt x="84" y="1674"/>
                    <a:pt x="182" y="1674"/>
                  </a:cubicBezTo>
                  <a:cubicBezTo>
                    <a:pt x="231" y="1674"/>
                    <a:pt x="284" y="1653"/>
                    <a:pt x="331" y="1605"/>
                  </a:cubicBezTo>
                  <a:lnTo>
                    <a:pt x="567" y="1322"/>
                  </a:lnTo>
                  <a:cubicBezTo>
                    <a:pt x="614" y="1181"/>
                    <a:pt x="661" y="1086"/>
                    <a:pt x="756" y="945"/>
                  </a:cubicBezTo>
                  <a:lnTo>
                    <a:pt x="803" y="803"/>
                  </a:lnTo>
                  <a:lnTo>
                    <a:pt x="871" y="667"/>
                  </a:lnTo>
                  <a:lnTo>
                    <a:pt x="871" y="667"/>
                  </a:lnTo>
                  <a:lnTo>
                    <a:pt x="1039" y="709"/>
                  </a:lnTo>
                  <a:cubicBezTo>
                    <a:pt x="1428" y="815"/>
                    <a:pt x="1818" y="868"/>
                    <a:pt x="2187" y="868"/>
                  </a:cubicBezTo>
                  <a:cubicBezTo>
                    <a:pt x="2215" y="868"/>
                    <a:pt x="2244" y="868"/>
                    <a:pt x="2272" y="867"/>
                  </a:cubicBezTo>
                  <a:lnTo>
                    <a:pt x="2272" y="867"/>
                  </a:lnTo>
                  <a:cubicBezTo>
                    <a:pt x="2328" y="1083"/>
                    <a:pt x="2414" y="1309"/>
                    <a:pt x="2549" y="1511"/>
                  </a:cubicBezTo>
                  <a:cubicBezTo>
                    <a:pt x="2596" y="1605"/>
                    <a:pt x="2691" y="1747"/>
                    <a:pt x="2785" y="1889"/>
                  </a:cubicBezTo>
                  <a:cubicBezTo>
                    <a:pt x="2879" y="2030"/>
                    <a:pt x="3068" y="2125"/>
                    <a:pt x="3257" y="2172"/>
                  </a:cubicBezTo>
                  <a:cubicBezTo>
                    <a:pt x="3446" y="2172"/>
                    <a:pt x="3540" y="2030"/>
                    <a:pt x="3540" y="1841"/>
                  </a:cubicBezTo>
                  <a:cubicBezTo>
                    <a:pt x="3540" y="1747"/>
                    <a:pt x="3540" y="1700"/>
                    <a:pt x="3493" y="1605"/>
                  </a:cubicBezTo>
                  <a:cubicBezTo>
                    <a:pt x="3446" y="1511"/>
                    <a:pt x="3399" y="1464"/>
                    <a:pt x="3351" y="1417"/>
                  </a:cubicBezTo>
                  <a:cubicBezTo>
                    <a:pt x="3257" y="1322"/>
                    <a:pt x="3210" y="1228"/>
                    <a:pt x="3163" y="1133"/>
                  </a:cubicBezTo>
                  <a:cubicBezTo>
                    <a:pt x="3021" y="897"/>
                    <a:pt x="2974" y="661"/>
                    <a:pt x="2927" y="425"/>
                  </a:cubicBezTo>
                  <a:cubicBezTo>
                    <a:pt x="2879" y="237"/>
                    <a:pt x="2738" y="142"/>
                    <a:pt x="2549" y="142"/>
                  </a:cubicBezTo>
                  <a:lnTo>
                    <a:pt x="1700" y="142"/>
                  </a:lnTo>
                  <a:cubicBezTo>
                    <a:pt x="1558" y="142"/>
                    <a:pt x="1416" y="95"/>
                    <a:pt x="1275" y="95"/>
                  </a:cubicBezTo>
                  <a:cubicBezTo>
                    <a:pt x="1133" y="48"/>
                    <a:pt x="992" y="1"/>
                    <a:pt x="8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6" name="Google Shape;10146;p75"/>
            <p:cNvSpPr/>
            <p:nvPr/>
          </p:nvSpPr>
          <p:spPr>
            <a:xfrm>
              <a:off x="2960987" y="2004399"/>
              <a:ext cx="16157" cy="254033"/>
            </a:xfrm>
            <a:custGeom>
              <a:avLst/>
              <a:gdLst/>
              <a:ahLst/>
              <a:cxnLst/>
              <a:rect l="l" t="t" r="r" b="b"/>
              <a:pathLst>
                <a:path w="1134" h="17830" extrusionOk="0">
                  <a:moveTo>
                    <a:pt x="709" y="1"/>
                  </a:moveTo>
                  <a:cubicBezTo>
                    <a:pt x="650" y="1"/>
                    <a:pt x="591" y="24"/>
                    <a:pt x="567" y="72"/>
                  </a:cubicBezTo>
                  <a:cubicBezTo>
                    <a:pt x="237" y="3045"/>
                    <a:pt x="142" y="5971"/>
                    <a:pt x="189" y="8944"/>
                  </a:cubicBezTo>
                  <a:cubicBezTo>
                    <a:pt x="189" y="10407"/>
                    <a:pt x="142" y="11871"/>
                    <a:pt x="95" y="13334"/>
                  </a:cubicBezTo>
                  <a:cubicBezTo>
                    <a:pt x="1" y="14750"/>
                    <a:pt x="1" y="16165"/>
                    <a:pt x="95" y="17581"/>
                  </a:cubicBezTo>
                  <a:cubicBezTo>
                    <a:pt x="142" y="17746"/>
                    <a:pt x="296" y="17829"/>
                    <a:pt x="449" y="17829"/>
                  </a:cubicBezTo>
                  <a:cubicBezTo>
                    <a:pt x="602" y="17829"/>
                    <a:pt x="756" y="17746"/>
                    <a:pt x="803" y="17581"/>
                  </a:cubicBezTo>
                  <a:cubicBezTo>
                    <a:pt x="945" y="16165"/>
                    <a:pt x="992" y="14750"/>
                    <a:pt x="945" y="13334"/>
                  </a:cubicBezTo>
                  <a:cubicBezTo>
                    <a:pt x="945" y="11871"/>
                    <a:pt x="945" y="10407"/>
                    <a:pt x="992" y="8944"/>
                  </a:cubicBezTo>
                  <a:cubicBezTo>
                    <a:pt x="1133" y="5971"/>
                    <a:pt x="1039" y="3045"/>
                    <a:pt x="850" y="72"/>
                  </a:cubicBezTo>
                  <a:cubicBezTo>
                    <a:pt x="827" y="24"/>
                    <a:pt x="768" y="1"/>
                    <a:pt x="7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7" name="Google Shape;10147;p75"/>
            <p:cNvSpPr/>
            <p:nvPr/>
          </p:nvSpPr>
          <p:spPr>
            <a:xfrm>
              <a:off x="2232087" y="2547814"/>
              <a:ext cx="745728" cy="15986"/>
            </a:xfrm>
            <a:custGeom>
              <a:avLst/>
              <a:gdLst/>
              <a:ahLst/>
              <a:cxnLst/>
              <a:rect l="l" t="t" r="r" b="b"/>
              <a:pathLst>
                <a:path w="52341" h="1122" extrusionOk="0">
                  <a:moveTo>
                    <a:pt x="2197" y="1"/>
                  </a:moveTo>
                  <a:cubicBezTo>
                    <a:pt x="1512" y="1"/>
                    <a:pt x="827" y="62"/>
                    <a:pt x="142" y="206"/>
                  </a:cubicBezTo>
                  <a:cubicBezTo>
                    <a:pt x="0" y="254"/>
                    <a:pt x="48" y="490"/>
                    <a:pt x="189" y="490"/>
                  </a:cubicBezTo>
                  <a:cubicBezTo>
                    <a:pt x="1747" y="914"/>
                    <a:pt x="3493" y="773"/>
                    <a:pt x="5098" y="820"/>
                  </a:cubicBezTo>
                  <a:cubicBezTo>
                    <a:pt x="6797" y="867"/>
                    <a:pt x="8496" y="867"/>
                    <a:pt x="10195" y="914"/>
                  </a:cubicBezTo>
                  <a:lnTo>
                    <a:pt x="20295" y="1009"/>
                  </a:lnTo>
                  <a:cubicBezTo>
                    <a:pt x="25166" y="1078"/>
                    <a:pt x="30063" y="1122"/>
                    <a:pt x="34948" y="1122"/>
                  </a:cubicBezTo>
                  <a:cubicBezTo>
                    <a:pt x="36736" y="1122"/>
                    <a:pt x="38523" y="1116"/>
                    <a:pt x="40306" y="1103"/>
                  </a:cubicBezTo>
                  <a:cubicBezTo>
                    <a:pt x="44128" y="1103"/>
                    <a:pt x="47999" y="1056"/>
                    <a:pt x="51821" y="1009"/>
                  </a:cubicBezTo>
                  <a:cubicBezTo>
                    <a:pt x="52341" y="914"/>
                    <a:pt x="52341" y="206"/>
                    <a:pt x="51821" y="159"/>
                  </a:cubicBezTo>
                  <a:cubicBezTo>
                    <a:pt x="46797" y="247"/>
                    <a:pt x="41772" y="283"/>
                    <a:pt x="36748" y="283"/>
                  </a:cubicBezTo>
                  <a:cubicBezTo>
                    <a:pt x="28322" y="283"/>
                    <a:pt x="19895" y="183"/>
                    <a:pt x="11469" y="65"/>
                  </a:cubicBezTo>
                  <a:cubicBezTo>
                    <a:pt x="9581" y="65"/>
                    <a:pt x="7693" y="18"/>
                    <a:pt x="5805" y="18"/>
                  </a:cubicBezTo>
                  <a:lnTo>
                    <a:pt x="2832" y="18"/>
                  </a:lnTo>
                  <a:cubicBezTo>
                    <a:pt x="2620" y="7"/>
                    <a:pt x="2409" y="1"/>
                    <a:pt x="21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8" name="Google Shape;10148;p75"/>
            <p:cNvSpPr/>
            <p:nvPr/>
          </p:nvSpPr>
          <p:spPr>
            <a:xfrm>
              <a:off x="2963010" y="2422350"/>
              <a:ext cx="14134" cy="138685"/>
            </a:xfrm>
            <a:custGeom>
              <a:avLst/>
              <a:gdLst/>
              <a:ahLst/>
              <a:cxnLst/>
              <a:rect l="l" t="t" r="r" b="b"/>
              <a:pathLst>
                <a:path w="992" h="9734" extrusionOk="0">
                  <a:moveTo>
                    <a:pt x="435" y="1"/>
                  </a:moveTo>
                  <a:cubicBezTo>
                    <a:pt x="288" y="1"/>
                    <a:pt x="142" y="97"/>
                    <a:pt x="142" y="281"/>
                  </a:cubicBezTo>
                  <a:cubicBezTo>
                    <a:pt x="236" y="1744"/>
                    <a:pt x="142" y="3207"/>
                    <a:pt x="95" y="4670"/>
                  </a:cubicBezTo>
                  <a:cubicBezTo>
                    <a:pt x="95" y="5426"/>
                    <a:pt x="47" y="6181"/>
                    <a:pt x="47" y="6936"/>
                  </a:cubicBezTo>
                  <a:lnTo>
                    <a:pt x="47" y="8163"/>
                  </a:lnTo>
                  <a:cubicBezTo>
                    <a:pt x="0" y="8588"/>
                    <a:pt x="47" y="9060"/>
                    <a:pt x="189" y="9484"/>
                  </a:cubicBezTo>
                  <a:cubicBezTo>
                    <a:pt x="240" y="9636"/>
                    <a:pt x="398" y="9733"/>
                    <a:pt x="549" y="9733"/>
                  </a:cubicBezTo>
                  <a:cubicBezTo>
                    <a:pt x="680" y="9733"/>
                    <a:pt x="806" y="9660"/>
                    <a:pt x="850" y="9484"/>
                  </a:cubicBezTo>
                  <a:cubicBezTo>
                    <a:pt x="897" y="9012"/>
                    <a:pt x="897" y="8588"/>
                    <a:pt x="850" y="8163"/>
                  </a:cubicBezTo>
                  <a:lnTo>
                    <a:pt x="850" y="6889"/>
                  </a:lnTo>
                  <a:cubicBezTo>
                    <a:pt x="850" y="6134"/>
                    <a:pt x="850" y="5378"/>
                    <a:pt x="897" y="4623"/>
                  </a:cubicBezTo>
                  <a:cubicBezTo>
                    <a:pt x="991" y="3113"/>
                    <a:pt x="897" y="1650"/>
                    <a:pt x="708" y="187"/>
                  </a:cubicBezTo>
                  <a:cubicBezTo>
                    <a:pt x="666" y="62"/>
                    <a:pt x="551" y="1"/>
                    <a:pt x="4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9" name="Google Shape;10149;p75"/>
            <p:cNvSpPr/>
            <p:nvPr/>
          </p:nvSpPr>
          <p:spPr>
            <a:xfrm>
              <a:off x="2878722" y="2552572"/>
              <a:ext cx="91027" cy="59384"/>
            </a:xfrm>
            <a:custGeom>
              <a:avLst/>
              <a:gdLst/>
              <a:ahLst/>
              <a:cxnLst/>
              <a:rect l="l" t="t" r="r" b="b"/>
              <a:pathLst>
                <a:path w="6389" h="4168" extrusionOk="0">
                  <a:moveTo>
                    <a:pt x="279" y="0"/>
                  </a:moveTo>
                  <a:cubicBezTo>
                    <a:pt x="130" y="0"/>
                    <a:pt x="0" y="138"/>
                    <a:pt x="64" y="297"/>
                  </a:cubicBezTo>
                  <a:cubicBezTo>
                    <a:pt x="347" y="1477"/>
                    <a:pt x="1008" y="2563"/>
                    <a:pt x="1952" y="3365"/>
                  </a:cubicBezTo>
                  <a:cubicBezTo>
                    <a:pt x="2471" y="3743"/>
                    <a:pt x="3132" y="4026"/>
                    <a:pt x="3792" y="4120"/>
                  </a:cubicBezTo>
                  <a:cubicBezTo>
                    <a:pt x="4170" y="4167"/>
                    <a:pt x="4500" y="4167"/>
                    <a:pt x="4878" y="4167"/>
                  </a:cubicBezTo>
                  <a:lnTo>
                    <a:pt x="6152" y="4167"/>
                  </a:lnTo>
                  <a:cubicBezTo>
                    <a:pt x="6294" y="4167"/>
                    <a:pt x="6388" y="3979"/>
                    <a:pt x="6247" y="3931"/>
                  </a:cubicBezTo>
                  <a:cubicBezTo>
                    <a:pt x="5916" y="3790"/>
                    <a:pt x="5586" y="3743"/>
                    <a:pt x="5255" y="3601"/>
                  </a:cubicBezTo>
                  <a:cubicBezTo>
                    <a:pt x="4925" y="3507"/>
                    <a:pt x="4595" y="3412"/>
                    <a:pt x="4217" y="3318"/>
                  </a:cubicBezTo>
                  <a:cubicBezTo>
                    <a:pt x="3604" y="3223"/>
                    <a:pt x="3037" y="2987"/>
                    <a:pt x="2518" y="2657"/>
                  </a:cubicBezTo>
                  <a:cubicBezTo>
                    <a:pt x="2093" y="2327"/>
                    <a:pt x="1716" y="1902"/>
                    <a:pt x="1433" y="1477"/>
                  </a:cubicBezTo>
                  <a:cubicBezTo>
                    <a:pt x="1149" y="958"/>
                    <a:pt x="819" y="533"/>
                    <a:pt x="489" y="108"/>
                  </a:cubicBezTo>
                  <a:cubicBezTo>
                    <a:pt x="427" y="32"/>
                    <a:pt x="351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0" name="Google Shape;10150;p75"/>
            <p:cNvSpPr/>
            <p:nvPr/>
          </p:nvSpPr>
          <p:spPr>
            <a:xfrm>
              <a:off x="2445058" y="1741218"/>
              <a:ext cx="144099" cy="243362"/>
            </a:xfrm>
            <a:custGeom>
              <a:avLst/>
              <a:gdLst/>
              <a:ahLst/>
              <a:cxnLst/>
              <a:rect l="l" t="t" r="r" b="b"/>
              <a:pathLst>
                <a:path w="10114" h="17081" extrusionOk="0">
                  <a:moveTo>
                    <a:pt x="2796" y="1"/>
                  </a:moveTo>
                  <a:cubicBezTo>
                    <a:pt x="2717" y="1"/>
                    <a:pt x="2632" y="48"/>
                    <a:pt x="2609" y="137"/>
                  </a:cubicBezTo>
                  <a:cubicBezTo>
                    <a:pt x="2434" y="1932"/>
                    <a:pt x="2421" y="3767"/>
                    <a:pt x="2571" y="5567"/>
                  </a:cubicBezTo>
                  <a:lnTo>
                    <a:pt x="2571" y="5567"/>
                  </a:lnTo>
                  <a:cubicBezTo>
                    <a:pt x="1255" y="5704"/>
                    <a:pt x="1" y="6913"/>
                    <a:pt x="297" y="8349"/>
                  </a:cubicBezTo>
                  <a:cubicBezTo>
                    <a:pt x="546" y="9417"/>
                    <a:pt x="1492" y="10082"/>
                    <a:pt x="2509" y="10082"/>
                  </a:cubicBezTo>
                  <a:cubicBezTo>
                    <a:pt x="2647" y="10082"/>
                    <a:pt x="2787" y="10069"/>
                    <a:pt x="2926" y="10044"/>
                  </a:cubicBezTo>
                  <a:lnTo>
                    <a:pt x="2926" y="10044"/>
                  </a:lnTo>
                  <a:cubicBezTo>
                    <a:pt x="3527" y="13400"/>
                    <a:pt x="6260" y="17081"/>
                    <a:pt x="9925" y="17081"/>
                  </a:cubicBezTo>
                  <a:cubicBezTo>
                    <a:pt x="10019" y="17081"/>
                    <a:pt x="10113" y="16892"/>
                    <a:pt x="9972" y="16845"/>
                  </a:cubicBezTo>
                  <a:cubicBezTo>
                    <a:pt x="8462" y="16184"/>
                    <a:pt x="7046" y="15287"/>
                    <a:pt x="5866" y="14107"/>
                  </a:cubicBezTo>
                  <a:cubicBezTo>
                    <a:pt x="4639" y="12833"/>
                    <a:pt x="3884" y="11181"/>
                    <a:pt x="3695" y="9435"/>
                  </a:cubicBezTo>
                  <a:cubicBezTo>
                    <a:pt x="3695" y="9180"/>
                    <a:pt x="3499" y="9010"/>
                    <a:pt x="3257" y="9010"/>
                  </a:cubicBezTo>
                  <a:cubicBezTo>
                    <a:pt x="3186" y="9010"/>
                    <a:pt x="3110" y="9025"/>
                    <a:pt x="3034" y="9057"/>
                  </a:cubicBezTo>
                  <a:cubicBezTo>
                    <a:pt x="2845" y="9146"/>
                    <a:pt x="2647" y="9188"/>
                    <a:pt x="2454" y="9188"/>
                  </a:cubicBezTo>
                  <a:cubicBezTo>
                    <a:pt x="1831" y="9188"/>
                    <a:pt x="1254" y="8751"/>
                    <a:pt x="1146" y="8066"/>
                  </a:cubicBezTo>
                  <a:cubicBezTo>
                    <a:pt x="1009" y="7063"/>
                    <a:pt x="2063" y="6412"/>
                    <a:pt x="2943" y="6412"/>
                  </a:cubicBezTo>
                  <a:cubicBezTo>
                    <a:pt x="2973" y="6412"/>
                    <a:pt x="3004" y="6413"/>
                    <a:pt x="3034" y="6414"/>
                  </a:cubicBezTo>
                  <a:cubicBezTo>
                    <a:pt x="3223" y="6414"/>
                    <a:pt x="3412" y="6225"/>
                    <a:pt x="3412" y="5989"/>
                  </a:cubicBezTo>
                  <a:cubicBezTo>
                    <a:pt x="3176" y="4054"/>
                    <a:pt x="3081" y="2119"/>
                    <a:pt x="2940" y="184"/>
                  </a:cubicBezTo>
                  <a:cubicBezTo>
                    <a:pt x="2965" y="60"/>
                    <a:pt x="2884" y="1"/>
                    <a:pt x="27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1" name="Google Shape;10151;p75"/>
            <p:cNvSpPr/>
            <p:nvPr/>
          </p:nvSpPr>
          <p:spPr>
            <a:xfrm>
              <a:off x="2657060" y="1740648"/>
              <a:ext cx="144698" cy="243931"/>
            </a:xfrm>
            <a:custGeom>
              <a:avLst/>
              <a:gdLst/>
              <a:ahLst/>
              <a:cxnLst/>
              <a:rect l="l" t="t" r="r" b="b"/>
              <a:pathLst>
                <a:path w="10156" h="17121" extrusionOk="0">
                  <a:moveTo>
                    <a:pt x="7339" y="0"/>
                  </a:moveTo>
                  <a:cubicBezTo>
                    <a:pt x="7256" y="0"/>
                    <a:pt x="7174" y="59"/>
                    <a:pt x="7174" y="177"/>
                  </a:cubicBezTo>
                  <a:cubicBezTo>
                    <a:pt x="7032" y="2112"/>
                    <a:pt x="6938" y="4047"/>
                    <a:pt x="6702" y="6029"/>
                  </a:cubicBezTo>
                  <a:cubicBezTo>
                    <a:pt x="6702" y="6218"/>
                    <a:pt x="6891" y="6407"/>
                    <a:pt x="7127" y="6407"/>
                  </a:cubicBezTo>
                  <a:cubicBezTo>
                    <a:pt x="7155" y="6406"/>
                    <a:pt x="7183" y="6405"/>
                    <a:pt x="7212" y="6405"/>
                  </a:cubicBezTo>
                  <a:cubicBezTo>
                    <a:pt x="8088" y="6405"/>
                    <a:pt x="9059" y="7099"/>
                    <a:pt x="8967" y="8059"/>
                  </a:cubicBezTo>
                  <a:cubicBezTo>
                    <a:pt x="8858" y="8754"/>
                    <a:pt x="8266" y="9222"/>
                    <a:pt x="7632" y="9222"/>
                  </a:cubicBezTo>
                  <a:cubicBezTo>
                    <a:pt x="7448" y="9222"/>
                    <a:pt x="7260" y="9182"/>
                    <a:pt x="7080" y="9097"/>
                  </a:cubicBezTo>
                  <a:cubicBezTo>
                    <a:pt x="7004" y="9065"/>
                    <a:pt x="6928" y="9050"/>
                    <a:pt x="6856" y="9050"/>
                  </a:cubicBezTo>
                  <a:cubicBezTo>
                    <a:pt x="6613" y="9050"/>
                    <a:pt x="6408" y="9220"/>
                    <a:pt x="6372" y="9475"/>
                  </a:cubicBezTo>
                  <a:cubicBezTo>
                    <a:pt x="6183" y="11221"/>
                    <a:pt x="5428" y="12873"/>
                    <a:pt x="4248" y="14147"/>
                  </a:cubicBezTo>
                  <a:cubicBezTo>
                    <a:pt x="3068" y="15280"/>
                    <a:pt x="1652" y="16224"/>
                    <a:pt x="142" y="16885"/>
                  </a:cubicBezTo>
                  <a:cubicBezTo>
                    <a:pt x="0" y="16932"/>
                    <a:pt x="47" y="17121"/>
                    <a:pt x="189" y="17121"/>
                  </a:cubicBezTo>
                  <a:cubicBezTo>
                    <a:pt x="3801" y="17121"/>
                    <a:pt x="6571" y="13412"/>
                    <a:pt x="7183" y="10057"/>
                  </a:cubicBezTo>
                  <a:lnTo>
                    <a:pt x="7183" y="10057"/>
                  </a:lnTo>
                  <a:cubicBezTo>
                    <a:pt x="7332" y="10087"/>
                    <a:pt x="7481" y="10102"/>
                    <a:pt x="7630" y="10102"/>
                  </a:cubicBezTo>
                  <a:cubicBezTo>
                    <a:pt x="8623" y="10102"/>
                    <a:pt x="9572" y="9441"/>
                    <a:pt x="9817" y="8389"/>
                  </a:cubicBezTo>
                  <a:cubicBezTo>
                    <a:pt x="10156" y="6948"/>
                    <a:pt x="8897" y="5736"/>
                    <a:pt x="7543" y="5606"/>
                  </a:cubicBezTo>
                  <a:lnTo>
                    <a:pt x="7543" y="5606"/>
                  </a:lnTo>
                  <a:cubicBezTo>
                    <a:pt x="7692" y="3806"/>
                    <a:pt x="7679" y="1971"/>
                    <a:pt x="7504" y="177"/>
                  </a:cubicBezTo>
                  <a:cubicBezTo>
                    <a:pt x="7504" y="59"/>
                    <a:pt x="7422" y="0"/>
                    <a:pt x="73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2" name="Google Shape;10152;p75"/>
            <p:cNvSpPr/>
            <p:nvPr/>
          </p:nvSpPr>
          <p:spPr>
            <a:xfrm>
              <a:off x="2483569" y="1667430"/>
              <a:ext cx="285791" cy="131063"/>
            </a:xfrm>
            <a:custGeom>
              <a:avLst/>
              <a:gdLst/>
              <a:ahLst/>
              <a:cxnLst/>
              <a:rect l="l" t="t" r="r" b="b"/>
              <a:pathLst>
                <a:path w="20059" h="9199" extrusionOk="0">
                  <a:moveTo>
                    <a:pt x="4378" y="0"/>
                  </a:moveTo>
                  <a:cubicBezTo>
                    <a:pt x="4201" y="0"/>
                    <a:pt x="4049" y="119"/>
                    <a:pt x="4012" y="266"/>
                  </a:cubicBezTo>
                  <a:cubicBezTo>
                    <a:pt x="3823" y="1021"/>
                    <a:pt x="3493" y="1776"/>
                    <a:pt x="3068" y="2437"/>
                  </a:cubicBezTo>
                  <a:cubicBezTo>
                    <a:pt x="2596" y="3098"/>
                    <a:pt x="2077" y="3711"/>
                    <a:pt x="1511" y="4278"/>
                  </a:cubicBezTo>
                  <a:cubicBezTo>
                    <a:pt x="661" y="5458"/>
                    <a:pt x="142" y="6826"/>
                    <a:pt x="1" y="8242"/>
                  </a:cubicBezTo>
                  <a:cubicBezTo>
                    <a:pt x="1" y="8392"/>
                    <a:pt x="114" y="8484"/>
                    <a:pt x="233" y="8484"/>
                  </a:cubicBezTo>
                  <a:cubicBezTo>
                    <a:pt x="302" y="8484"/>
                    <a:pt x="373" y="8453"/>
                    <a:pt x="425" y="8384"/>
                  </a:cubicBezTo>
                  <a:cubicBezTo>
                    <a:pt x="897" y="6732"/>
                    <a:pt x="1369" y="5316"/>
                    <a:pt x="2644" y="4089"/>
                  </a:cubicBezTo>
                  <a:cubicBezTo>
                    <a:pt x="3510" y="3222"/>
                    <a:pt x="4197" y="2139"/>
                    <a:pt x="4576" y="965"/>
                  </a:cubicBezTo>
                  <a:lnTo>
                    <a:pt x="4576" y="965"/>
                  </a:lnTo>
                  <a:cubicBezTo>
                    <a:pt x="7202" y="2612"/>
                    <a:pt x="10229" y="3478"/>
                    <a:pt x="13291" y="3478"/>
                  </a:cubicBezTo>
                  <a:cubicBezTo>
                    <a:pt x="14523" y="3478"/>
                    <a:pt x="15760" y="3338"/>
                    <a:pt x="16980" y="3052"/>
                  </a:cubicBezTo>
                  <a:lnTo>
                    <a:pt x="16980" y="3052"/>
                  </a:lnTo>
                  <a:cubicBezTo>
                    <a:pt x="17080" y="3966"/>
                    <a:pt x="17357" y="4841"/>
                    <a:pt x="17841" y="5647"/>
                  </a:cubicBezTo>
                  <a:cubicBezTo>
                    <a:pt x="18407" y="6638"/>
                    <a:pt x="19445" y="7676"/>
                    <a:pt x="19162" y="8903"/>
                  </a:cubicBezTo>
                  <a:cubicBezTo>
                    <a:pt x="19133" y="9078"/>
                    <a:pt x="19284" y="9199"/>
                    <a:pt x="19426" y="9199"/>
                  </a:cubicBezTo>
                  <a:cubicBezTo>
                    <a:pt x="19514" y="9199"/>
                    <a:pt x="19598" y="9153"/>
                    <a:pt x="19634" y="9045"/>
                  </a:cubicBezTo>
                  <a:cubicBezTo>
                    <a:pt x="20059" y="8054"/>
                    <a:pt x="19587" y="7157"/>
                    <a:pt x="19021" y="6307"/>
                  </a:cubicBezTo>
                  <a:cubicBezTo>
                    <a:pt x="18218" y="5222"/>
                    <a:pt x="17746" y="3947"/>
                    <a:pt x="17652" y="2579"/>
                  </a:cubicBezTo>
                  <a:cubicBezTo>
                    <a:pt x="17652" y="2385"/>
                    <a:pt x="17493" y="2224"/>
                    <a:pt x="17306" y="2224"/>
                  </a:cubicBezTo>
                  <a:cubicBezTo>
                    <a:pt x="17265" y="2224"/>
                    <a:pt x="17222" y="2231"/>
                    <a:pt x="17180" y="2248"/>
                  </a:cubicBezTo>
                  <a:cubicBezTo>
                    <a:pt x="15913" y="2565"/>
                    <a:pt x="14626" y="2721"/>
                    <a:pt x="13346" y="2721"/>
                  </a:cubicBezTo>
                  <a:cubicBezTo>
                    <a:pt x="10239" y="2721"/>
                    <a:pt x="7172" y="1802"/>
                    <a:pt x="4531" y="30"/>
                  </a:cubicBezTo>
                  <a:cubicBezTo>
                    <a:pt x="4480" y="10"/>
                    <a:pt x="4428" y="0"/>
                    <a:pt x="4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3" name="Google Shape;10153;p75"/>
            <p:cNvSpPr/>
            <p:nvPr/>
          </p:nvSpPr>
          <p:spPr>
            <a:xfrm>
              <a:off x="2446582" y="1548221"/>
              <a:ext cx="336227" cy="274720"/>
            </a:xfrm>
            <a:custGeom>
              <a:avLst/>
              <a:gdLst/>
              <a:ahLst/>
              <a:cxnLst/>
              <a:rect l="l" t="t" r="r" b="b"/>
              <a:pathLst>
                <a:path w="23599" h="19282" extrusionOk="0">
                  <a:moveTo>
                    <a:pt x="13662" y="1"/>
                  </a:moveTo>
                  <a:cubicBezTo>
                    <a:pt x="12327" y="1"/>
                    <a:pt x="10972" y="174"/>
                    <a:pt x="9723" y="374"/>
                  </a:cubicBezTo>
                  <a:cubicBezTo>
                    <a:pt x="7638" y="684"/>
                    <a:pt x="5470" y="1787"/>
                    <a:pt x="4982" y="3956"/>
                  </a:cubicBezTo>
                  <a:lnTo>
                    <a:pt x="4982" y="3956"/>
                  </a:lnTo>
                  <a:cubicBezTo>
                    <a:pt x="4756" y="3906"/>
                    <a:pt x="4527" y="3882"/>
                    <a:pt x="4298" y="3882"/>
                  </a:cubicBezTo>
                  <a:cubicBezTo>
                    <a:pt x="3384" y="3882"/>
                    <a:pt x="2478" y="4268"/>
                    <a:pt x="1794" y="4952"/>
                  </a:cubicBezTo>
                  <a:cubicBezTo>
                    <a:pt x="709" y="5990"/>
                    <a:pt x="331" y="7595"/>
                    <a:pt x="237" y="9058"/>
                  </a:cubicBezTo>
                  <a:cubicBezTo>
                    <a:pt x="1" y="12409"/>
                    <a:pt x="662" y="16373"/>
                    <a:pt x="2597" y="19158"/>
                  </a:cubicBezTo>
                  <a:cubicBezTo>
                    <a:pt x="2632" y="19246"/>
                    <a:pt x="2700" y="19282"/>
                    <a:pt x="2767" y="19282"/>
                  </a:cubicBezTo>
                  <a:cubicBezTo>
                    <a:pt x="2879" y="19282"/>
                    <a:pt x="2986" y="19182"/>
                    <a:pt x="2927" y="19063"/>
                  </a:cubicBezTo>
                  <a:cubicBezTo>
                    <a:pt x="2408" y="17742"/>
                    <a:pt x="1936" y="16373"/>
                    <a:pt x="1511" y="15005"/>
                  </a:cubicBezTo>
                  <a:cubicBezTo>
                    <a:pt x="1134" y="13542"/>
                    <a:pt x="898" y="12031"/>
                    <a:pt x="898" y="10474"/>
                  </a:cubicBezTo>
                  <a:cubicBezTo>
                    <a:pt x="898" y="9058"/>
                    <a:pt x="945" y="7500"/>
                    <a:pt x="1700" y="6226"/>
                  </a:cubicBezTo>
                  <a:cubicBezTo>
                    <a:pt x="2254" y="5229"/>
                    <a:pt x="3212" y="4550"/>
                    <a:pt x="4258" y="4550"/>
                  </a:cubicBezTo>
                  <a:cubicBezTo>
                    <a:pt x="4549" y="4550"/>
                    <a:pt x="4847" y="4603"/>
                    <a:pt x="5145" y="4716"/>
                  </a:cubicBezTo>
                  <a:cubicBezTo>
                    <a:pt x="5182" y="4731"/>
                    <a:pt x="5218" y="4737"/>
                    <a:pt x="5252" y="4737"/>
                  </a:cubicBezTo>
                  <a:cubicBezTo>
                    <a:pt x="5437" y="4737"/>
                    <a:pt x="5577" y="4545"/>
                    <a:pt x="5617" y="4386"/>
                  </a:cubicBezTo>
                  <a:cubicBezTo>
                    <a:pt x="5948" y="1271"/>
                    <a:pt x="9912" y="987"/>
                    <a:pt x="12319" y="799"/>
                  </a:cubicBezTo>
                  <a:cubicBezTo>
                    <a:pt x="12744" y="756"/>
                    <a:pt x="13168" y="735"/>
                    <a:pt x="13592" y="735"/>
                  </a:cubicBezTo>
                  <a:cubicBezTo>
                    <a:pt x="14580" y="735"/>
                    <a:pt x="15561" y="851"/>
                    <a:pt x="16519" y="1082"/>
                  </a:cubicBezTo>
                  <a:cubicBezTo>
                    <a:pt x="17652" y="1459"/>
                    <a:pt x="18690" y="2073"/>
                    <a:pt x="19540" y="2922"/>
                  </a:cubicBezTo>
                  <a:cubicBezTo>
                    <a:pt x="23599" y="6934"/>
                    <a:pt x="22891" y="13258"/>
                    <a:pt x="21758" y="18356"/>
                  </a:cubicBezTo>
                  <a:cubicBezTo>
                    <a:pt x="21701" y="18499"/>
                    <a:pt x="21835" y="18607"/>
                    <a:pt x="21970" y="18607"/>
                  </a:cubicBezTo>
                  <a:cubicBezTo>
                    <a:pt x="22057" y="18607"/>
                    <a:pt x="22146" y="18561"/>
                    <a:pt x="22183" y="18450"/>
                  </a:cubicBezTo>
                  <a:cubicBezTo>
                    <a:pt x="22891" y="15854"/>
                    <a:pt x="23552" y="13353"/>
                    <a:pt x="23457" y="10663"/>
                  </a:cubicBezTo>
                  <a:cubicBezTo>
                    <a:pt x="23410" y="8397"/>
                    <a:pt x="22796" y="6226"/>
                    <a:pt x="21617" y="4291"/>
                  </a:cubicBezTo>
                  <a:cubicBezTo>
                    <a:pt x="20578" y="2592"/>
                    <a:pt x="18974" y="1223"/>
                    <a:pt x="17086" y="515"/>
                  </a:cubicBezTo>
                  <a:cubicBezTo>
                    <a:pt x="16019" y="138"/>
                    <a:pt x="14848" y="1"/>
                    <a:pt x="136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4" name="Google Shape;10154;p75"/>
            <p:cNvSpPr/>
            <p:nvPr/>
          </p:nvSpPr>
          <p:spPr>
            <a:xfrm>
              <a:off x="2552826" y="1975148"/>
              <a:ext cx="12125" cy="35491"/>
            </a:xfrm>
            <a:custGeom>
              <a:avLst/>
              <a:gdLst/>
              <a:ahLst/>
              <a:cxnLst/>
              <a:rect l="l" t="t" r="r" b="b"/>
              <a:pathLst>
                <a:path w="851" h="2491" extrusionOk="0">
                  <a:moveTo>
                    <a:pt x="331" y="1"/>
                  </a:moveTo>
                  <a:cubicBezTo>
                    <a:pt x="284" y="48"/>
                    <a:pt x="237" y="95"/>
                    <a:pt x="142" y="190"/>
                  </a:cubicBezTo>
                  <a:cubicBezTo>
                    <a:pt x="95" y="284"/>
                    <a:pt x="95" y="378"/>
                    <a:pt x="95" y="520"/>
                  </a:cubicBezTo>
                  <a:cubicBezTo>
                    <a:pt x="95" y="709"/>
                    <a:pt x="48" y="897"/>
                    <a:pt x="1" y="1086"/>
                  </a:cubicBezTo>
                  <a:cubicBezTo>
                    <a:pt x="1" y="1275"/>
                    <a:pt x="1" y="1417"/>
                    <a:pt x="1" y="1605"/>
                  </a:cubicBezTo>
                  <a:cubicBezTo>
                    <a:pt x="1" y="1841"/>
                    <a:pt x="1" y="2077"/>
                    <a:pt x="95" y="2313"/>
                  </a:cubicBezTo>
                  <a:cubicBezTo>
                    <a:pt x="166" y="2431"/>
                    <a:pt x="296" y="2490"/>
                    <a:pt x="426" y="2490"/>
                  </a:cubicBezTo>
                  <a:cubicBezTo>
                    <a:pt x="555" y="2490"/>
                    <a:pt x="685" y="2431"/>
                    <a:pt x="756" y="2313"/>
                  </a:cubicBezTo>
                  <a:cubicBezTo>
                    <a:pt x="850" y="2077"/>
                    <a:pt x="850" y="1841"/>
                    <a:pt x="850" y="1605"/>
                  </a:cubicBezTo>
                  <a:lnTo>
                    <a:pt x="850" y="1086"/>
                  </a:lnTo>
                  <a:cubicBezTo>
                    <a:pt x="850" y="897"/>
                    <a:pt x="803" y="709"/>
                    <a:pt x="803" y="520"/>
                  </a:cubicBezTo>
                  <a:cubicBezTo>
                    <a:pt x="803" y="378"/>
                    <a:pt x="756" y="284"/>
                    <a:pt x="709" y="190"/>
                  </a:cubicBezTo>
                  <a:cubicBezTo>
                    <a:pt x="662" y="95"/>
                    <a:pt x="614" y="48"/>
                    <a:pt x="5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5" name="Google Shape;10155;p75"/>
            <p:cNvSpPr/>
            <p:nvPr/>
          </p:nvSpPr>
          <p:spPr>
            <a:xfrm>
              <a:off x="2689330" y="1966814"/>
              <a:ext cx="13464" cy="39950"/>
            </a:xfrm>
            <a:custGeom>
              <a:avLst/>
              <a:gdLst/>
              <a:ahLst/>
              <a:cxnLst/>
              <a:rect l="l" t="t" r="r" b="b"/>
              <a:pathLst>
                <a:path w="945" h="2804" extrusionOk="0">
                  <a:moveTo>
                    <a:pt x="593" y="1"/>
                  </a:moveTo>
                  <a:cubicBezTo>
                    <a:pt x="520" y="1"/>
                    <a:pt x="451" y="36"/>
                    <a:pt x="425" y="114"/>
                  </a:cubicBezTo>
                  <a:cubicBezTo>
                    <a:pt x="331" y="303"/>
                    <a:pt x="237" y="444"/>
                    <a:pt x="189" y="633"/>
                  </a:cubicBezTo>
                  <a:cubicBezTo>
                    <a:pt x="95" y="869"/>
                    <a:pt x="95" y="1058"/>
                    <a:pt x="95" y="1294"/>
                  </a:cubicBezTo>
                  <a:cubicBezTo>
                    <a:pt x="95" y="1482"/>
                    <a:pt x="48" y="1671"/>
                    <a:pt x="48" y="1860"/>
                  </a:cubicBezTo>
                  <a:cubicBezTo>
                    <a:pt x="1" y="2143"/>
                    <a:pt x="48" y="2379"/>
                    <a:pt x="142" y="2615"/>
                  </a:cubicBezTo>
                  <a:cubicBezTo>
                    <a:pt x="189" y="2757"/>
                    <a:pt x="331" y="2804"/>
                    <a:pt x="520" y="2804"/>
                  </a:cubicBezTo>
                  <a:cubicBezTo>
                    <a:pt x="661" y="2804"/>
                    <a:pt x="803" y="2757"/>
                    <a:pt x="850" y="2615"/>
                  </a:cubicBezTo>
                  <a:cubicBezTo>
                    <a:pt x="944" y="2521"/>
                    <a:pt x="944" y="2426"/>
                    <a:pt x="944" y="2285"/>
                  </a:cubicBezTo>
                  <a:lnTo>
                    <a:pt x="944" y="2190"/>
                  </a:lnTo>
                  <a:lnTo>
                    <a:pt x="944" y="1860"/>
                  </a:lnTo>
                  <a:lnTo>
                    <a:pt x="944" y="1341"/>
                  </a:lnTo>
                  <a:cubicBezTo>
                    <a:pt x="944" y="1152"/>
                    <a:pt x="944" y="916"/>
                    <a:pt x="944" y="727"/>
                  </a:cubicBezTo>
                  <a:lnTo>
                    <a:pt x="944" y="633"/>
                  </a:lnTo>
                  <a:lnTo>
                    <a:pt x="944" y="491"/>
                  </a:lnTo>
                  <a:cubicBezTo>
                    <a:pt x="944" y="397"/>
                    <a:pt x="897" y="350"/>
                    <a:pt x="897" y="255"/>
                  </a:cubicBezTo>
                  <a:cubicBezTo>
                    <a:pt x="897" y="161"/>
                    <a:pt x="850" y="67"/>
                    <a:pt x="756" y="67"/>
                  </a:cubicBezTo>
                  <a:cubicBezTo>
                    <a:pt x="713" y="24"/>
                    <a:pt x="652" y="1"/>
                    <a:pt x="5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6" name="Google Shape;10156;p75"/>
            <p:cNvSpPr/>
            <p:nvPr/>
          </p:nvSpPr>
          <p:spPr>
            <a:xfrm>
              <a:off x="2337005" y="2547279"/>
              <a:ext cx="591015" cy="371874"/>
            </a:xfrm>
            <a:custGeom>
              <a:avLst/>
              <a:gdLst/>
              <a:ahLst/>
              <a:cxnLst/>
              <a:rect l="l" t="t" r="r" b="b"/>
              <a:pathLst>
                <a:path w="41482" h="26101" extrusionOk="0">
                  <a:moveTo>
                    <a:pt x="1723" y="1"/>
                  </a:moveTo>
                  <a:cubicBezTo>
                    <a:pt x="1636" y="1"/>
                    <a:pt x="1551" y="50"/>
                    <a:pt x="1511" y="152"/>
                  </a:cubicBezTo>
                  <a:cubicBezTo>
                    <a:pt x="1227" y="1992"/>
                    <a:pt x="1039" y="3786"/>
                    <a:pt x="991" y="5626"/>
                  </a:cubicBezTo>
                  <a:cubicBezTo>
                    <a:pt x="850" y="7797"/>
                    <a:pt x="755" y="9921"/>
                    <a:pt x="661" y="12045"/>
                  </a:cubicBezTo>
                  <a:cubicBezTo>
                    <a:pt x="472" y="16057"/>
                    <a:pt x="284" y="20068"/>
                    <a:pt x="0" y="24080"/>
                  </a:cubicBezTo>
                  <a:cubicBezTo>
                    <a:pt x="0" y="24316"/>
                    <a:pt x="142" y="24458"/>
                    <a:pt x="331" y="24552"/>
                  </a:cubicBezTo>
                  <a:cubicBezTo>
                    <a:pt x="2832" y="25118"/>
                    <a:pt x="5428" y="25449"/>
                    <a:pt x="7976" y="25496"/>
                  </a:cubicBezTo>
                  <a:cubicBezTo>
                    <a:pt x="10761" y="25638"/>
                    <a:pt x="13498" y="25826"/>
                    <a:pt x="16236" y="25968"/>
                  </a:cubicBezTo>
                  <a:cubicBezTo>
                    <a:pt x="17657" y="26056"/>
                    <a:pt x="19082" y="26100"/>
                    <a:pt x="20506" y="26100"/>
                  </a:cubicBezTo>
                  <a:cubicBezTo>
                    <a:pt x="24426" y="26100"/>
                    <a:pt x="28345" y="25764"/>
                    <a:pt x="32188" y="25071"/>
                  </a:cubicBezTo>
                  <a:cubicBezTo>
                    <a:pt x="35161" y="24505"/>
                    <a:pt x="38135" y="23750"/>
                    <a:pt x="41013" y="22711"/>
                  </a:cubicBezTo>
                  <a:cubicBezTo>
                    <a:pt x="41481" y="22541"/>
                    <a:pt x="41374" y="21835"/>
                    <a:pt x="40934" y="21835"/>
                  </a:cubicBezTo>
                  <a:cubicBezTo>
                    <a:pt x="40886" y="21835"/>
                    <a:pt x="40833" y="21843"/>
                    <a:pt x="40777" y="21862"/>
                  </a:cubicBezTo>
                  <a:cubicBezTo>
                    <a:pt x="35728" y="23419"/>
                    <a:pt x="30678" y="24694"/>
                    <a:pt x="25392" y="25071"/>
                  </a:cubicBezTo>
                  <a:cubicBezTo>
                    <a:pt x="24070" y="25166"/>
                    <a:pt x="22746" y="25204"/>
                    <a:pt x="21419" y="25204"/>
                  </a:cubicBezTo>
                  <a:cubicBezTo>
                    <a:pt x="17439" y="25204"/>
                    <a:pt x="13439" y="24859"/>
                    <a:pt x="9439" y="24646"/>
                  </a:cubicBezTo>
                  <a:cubicBezTo>
                    <a:pt x="6633" y="24511"/>
                    <a:pt x="3740" y="24418"/>
                    <a:pt x="968" y="23745"/>
                  </a:cubicBezTo>
                  <a:lnTo>
                    <a:pt x="968" y="23745"/>
                  </a:lnTo>
                  <a:cubicBezTo>
                    <a:pt x="1238" y="19892"/>
                    <a:pt x="1420" y="16039"/>
                    <a:pt x="1558" y="12187"/>
                  </a:cubicBezTo>
                  <a:cubicBezTo>
                    <a:pt x="1652" y="10063"/>
                    <a:pt x="1747" y="7986"/>
                    <a:pt x="1841" y="5910"/>
                  </a:cubicBezTo>
                  <a:cubicBezTo>
                    <a:pt x="1888" y="4022"/>
                    <a:pt x="2030" y="2134"/>
                    <a:pt x="1983" y="246"/>
                  </a:cubicBezTo>
                  <a:cubicBezTo>
                    <a:pt x="1956" y="85"/>
                    <a:pt x="1838" y="1"/>
                    <a:pt x="17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7" name="Google Shape;10157;p75"/>
            <p:cNvSpPr/>
            <p:nvPr/>
          </p:nvSpPr>
          <p:spPr>
            <a:xfrm>
              <a:off x="2898227" y="2581082"/>
              <a:ext cx="27811" cy="282813"/>
            </a:xfrm>
            <a:custGeom>
              <a:avLst/>
              <a:gdLst/>
              <a:ahLst/>
              <a:cxnLst/>
              <a:rect l="l" t="t" r="r" b="b"/>
              <a:pathLst>
                <a:path w="1952" h="19850" extrusionOk="0">
                  <a:moveTo>
                    <a:pt x="210" y="1"/>
                  </a:moveTo>
                  <a:cubicBezTo>
                    <a:pt x="106" y="1"/>
                    <a:pt x="1" y="105"/>
                    <a:pt x="64" y="231"/>
                  </a:cubicBezTo>
                  <a:cubicBezTo>
                    <a:pt x="252" y="1270"/>
                    <a:pt x="394" y="2355"/>
                    <a:pt x="488" y="3441"/>
                  </a:cubicBezTo>
                  <a:cubicBezTo>
                    <a:pt x="488" y="4196"/>
                    <a:pt x="488" y="4951"/>
                    <a:pt x="536" y="5753"/>
                  </a:cubicBezTo>
                  <a:cubicBezTo>
                    <a:pt x="536" y="7358"/>
                    <a:pt x="583" y="8915"/>
                    <a:pt x="630" y="10520"/>
                  </a:cubicBezTo>
                  <a:cubicBezTo>
                    <a:pt x="677" y="12219"/>
                    <a:pt x="772" y="13918"/>
                    <a:pt x="819" y="15664"/>
                  </a:cubicBezTo>
                  <a:cubicBezTo>
                    <a:pt x="819" y="16419"/>
                    <a:pt x="819" y="17175"/>
                    <a:pt x="866" y="17930"/>
                  </a:cubicBezTo>
                  <a:cubicBezTo>
                    <a:pt x="866" y="18543"/>
                    <a:pt x="724" y="19251"/>
                    <a:pt x="1102" y="19723"/>
                  </a:cubicBezTo>
                  <a:cubicBezTo>
                    <a:pt x="1157" y="19815"/>
                    <a:pt x="1233" y="19849"/>
                    <a:pt x="1311" y="19849"/>
                  </a:cubicBezTo>
                  <a:cubicBezTo>
                    <a:pt x="1435" y="19849"/>
                    <a:pt x="1563" y="19763"/>
                    <a:pt x="1621" y="19676"/>
                  </a:cubicBezTo>
                  <a:cubicBezTo>
                    <a:pt x="1951" y="19204"/>
                    <a:pt x="1763" y="18307"/>
                    <a:pt x="1763" y="17741"/>
                  </a:cubicBezTo>
                  <a:cubicBezTo>
                    <a:pt x="1763" y="16939"/>
                    <a:pt x="1668" y="16136"/>
                    <a:pt x="1668" y="15334"/>
                  </a:cubicBezTo>
                  <a:cubicBezTo>
                    <a:pt x="1574" y="13588"/>
                    <a:pt x="1527" y="11841"/>
                    <a:pt x="1432" y="10095"/>
                  </a:cubicBezTo>
                  <a:cubicBezTo>
                    <a:pt x="1385" y="8538"/>
                    <a:pt x="1338" y="6933"/>
                    <a:pt x="1291" y="5376"/>
                  </a:cubicBezTo>
                  <a:cubicBezTo>
                    <a:pt x="1244" y="3724"/>
                    <a:pt x="1432" y="1506"/>
                    <a:pt x="347" y="90"/>
                  </a:cubicBezTo>
                  <a:cubicBezTo>
                    <a:pt x="315" y="27"/>
                    <a:pt x="263" y="1"/>
                    <a:pt x="21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8" name="Google Shape;10158;p75"/>
            <p:cNvSpPr/>
            <p:nvPr/>
          </p:nvSpPr>
          <p:spPr>
            <a:xfrm>
              <a:off x="2375986" y="2888458"/>
              <a:ext cx="79359" cy="1426004"/>
            </a:xfrm>
            <a:custGeom>
              <a:avLst/>
              <a:gdLst/>
              <a:ahLst/>
              <a:cxnLst/>
              <a:rect l="l" t="t" r="r" b="b"/>
              <a:pathLst>
                <a:path w="5570" h="100088" extrusionOk="0">
                  <a:moveTo>
                    <a:pt x="195" y="0"/>
                  </a:moveTo>
                  <a:cubicBezTo>
                    <a:pt x="92" y="0"/>
                    <a:pt x="0" y="72"/>
                    <a:pt x="0" y="226"/>
                  </a:cubicBezTo>
                  <a:cubicBezTo>
                    <a:pt x="0" y="6078"/>
                    <a:pt x="331" y="11883"/>
                    <a:pt x="567" y="17736"/>
                  </a:cubicBezTo>
                  <a:cubicBezTo>
                    <a:pt x="897" y="24532"/>
                    <a:pt x="1227" y="31375"/>
                    <a:pt x="1558" y="38171"/>
                  </a:cubicBezTo>
                  <a:lnTo>
                    <a:pt x="3682" y="80176"/>
                  </a:lnTo>
                  <a:lnTo>
                    <a:pt x="4154" y="90653"/>
                  </a:lnTo>
                  <a:cubicBezTo>
                    <a:pt x="4342" y="93721"/>
                    <a:pt x="4295" y="96883"/>
                    <a:pt x="4909" y="99951"/>
                  </a:cubicBezTo>
                  <a:cubicBezTo>
                    <a:pt x="4928" y="100046"/>
                    <a:pt x="4993" y="100088"/>
                    <a:pt x="5064" y="100088"/>
                  </a:cubicBezTo>
                  <a:cubicBezTo>
                    <a:pt x="5169" y="100088"/>
                    <a:pt x="5286" y="99997"/>
                    <a:pt x="5286" y="99856"/>
                  </a:cubicBezTo>
                  <a:cubicBezTo>
                    <a:pt x="5569" y="97119"/>
                    <a:pt x="5286" y="94335"/>
                    <a:pt x="5192" y="91597"/>
                  </a:cubicBezTo>
                  <a:cubicBezTo>
                    <a:pt x="5050" y="88529"/>
                    <a:pt x="4909" y="85462"/>
                    <a:pt x="4767" y="82394"/>
                  </a:cubicBezTo>
                  <a:cubicBezTo>
                    <a:pt x="4437" y="75551"/>
                    <a:pt x="4106" y="68754"/>
                    <a:pt x="3729" y="61958"/>
                  </a:cubicBezTo>
                  <a:cubicBezTo>
                    <a:pt x="3021" y="47988"/>
                    <a:pt x="2360" y="34018"/>
                    <a:pt x="1652" y="20048"/>
                  </a:cubicBezTo>
                  <a:cubicBezTo>
                    <a:pt x="1275" y="13441"/>
                    <a:pt x="1039" y="6833"/>
                    <a:pt x="472" y="273"/>
                  </a:cubicBezTo>
                  <a:cubicBezTo>
                    <a:pt x="447" y="96"/>
                    <a:pt x="313" y="0"/>
                    <a:pt x="1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9" name="Google Shape;10159;p75"/>
            <p:cNvSpPr/>
            <p:nvPr/>
          </p:nvSpPr>
          <p:spPr>
            <a:xfrm>
              <a:off x="2613349" y="3138616"/>
              <a:ext cx="28253" cy="1181089"/>
            </a:xfrm>
            <a:custGeom>
              <a:avLst/>
              <a:gdLst/>
              <a:ahLst/>
              <a:cxnLst/>
              <a:rect l="l" t="t" r="r" b="b"/>
              <a:pathLst>
                <a:path w="1983" h="82898" extrusionOk="0">
                  <a:moveTo>
                    <a:pt x="1812" y="1"/>
                  </a:moveTo>
                  <a:cubicBezTo>
                    <a:pt x="1794" y="1"/>
                    <a:pt x="1770" y="12"/>
                    <a:pt x="1747" y="36"/>
                  </a:cubicBezTo>
                  <a:cubicBezTo>
                    <a:pt x="1180" y="4708"/>
                    <a:pt x="1039" y="9475"/>
                    <a:pt x="897" y="14195"/>
                  </a:cubicBezTo>
                  <a:cubicBezTo>
                    <a:pt x="708" y="19858"/>
                    <a:pt x="567" y="25569"/>
                    <a:pt x="472" y="31232"/>
                  </a:cubicBezTo>
                  <a:cubicBezTo>
                    <a:pt x="331" y="42984"/>
                    <a:pt x="284" y="54736"/>
                    <a:pt x="189" y="66441"/>
                  </a:cubicBezTo>
                  <a:cubicBezTo>
                    <a:pt x="189" y="69367"/>
                    <a:pt x="95" y="72246"/>
                    <a:pt x="95" y="75172"/>
                  </a:cubicBezTo>
                  <a:cubicBezTo>
                    <a:pt x="0" y="77673"/>
                    <a:pt x="95" y="80175"/>
                    <a:pt x="236" y="82676"/>
                  </a:cubicBezTo>
                  <a:cubicBezTo>
                    <a:pt x="236" y="82810"/>
                    <a:pt x="373" y="82898"/>
                    <a:pt x="499" y="82898"/>
                  </a:cubicBezTo>
                  <a:cubicBezTo>
                    <a:pt x="596" y="82898"/>
                    <a:pt x="688" y="82846"/>
                    <a:pt x="708" y="82723"/>
                  </a:cubicBezTo>
                  <a:cubicBezTo>
                    <a:pt x="944" y="80552"/>
                    <a:pt x="1086" y="78381"/>
                    <a:pt x="1086" y="76210"/>
                  </a:cubicBezTo>
                  <a:cubicBezTo>
                    <a:pt x="1133" y="73662"/>
                    <a:pt x="1180" y="71113"/>
                    <a:pt x="1180" y="68612"/>
                  </a:cubicBezTo>
                  <a:cubicBezTo>
                    <a:pt x="1228" y="62948"/>
                    <a:pt x="1275" y="57285"/>
                    <a:pt x="1322" y="51668"/>
                  </a:cubicBezTo>
                  <a:cubicBezTo>
                    <a:pt x="1416" y="39869"/>
                    <a:pt x="1463" y="28070"/>
                    <a:pt x="1652" y="16271"/>
                  </a:cubicBezTo>
                  <a:cubicBezTo>
                    <a:pt x="1747" y="10844"/>
                    <a:pt x="1983" y="5463"/>
                    <a:pt x="1841" y="36"/>
                  </a:cubicBezTo>
                  <a:cubicBezTo>
                    <a:pt x="1841" y="12"/>
                    <a:pt x="1829" y="1"/>
                    <a:pt x="18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0" name="Google Shape;10160;p75"/>
            <p:cNvSpPr/>
            <p:nvPr/>
          </p:nvSpPr>
          <p:spPr>
            <a:xfrm>
              <a:off x="2860799" y="2871076"/>
              <a:ext cx="43726" cy="1443258"/>
            </a:xfrm>
            <a:custGeom>
              <a:avLst/>
              <a:gdLst/>
              <a:ahLst/>
              <a:cxnLst/>
              <a:rect l="l" t="t" r="r" b="b"/>
              <a:pathLst>
                <a:path w="3069" h="101299" extrusionOk="0">
                  <a:moveTo>
                    <a:pt x="2865" y="0"/>
                  </a:moveTo>
                  <a:cubicBezTo>
                    <a:pt x="2749" y="0"/>
                    <a:pt x="2621" y="71"/>
                    <a:pt x="2596" y="219"/>
                  </a:cubicBezTo>
                  <a:cubicBezTo>
                    <a:pt x="2077" y="6071"/>
                    <a:pt x="1983" y="11923"/>
                    <a:pt x="1794" y="17776"/>
                  </a:cubicBezTo>
                  <a:cubicBezTo>
                    <a:pt x="1605" y="24666"/>
                    <a:pt x="1511" y="31557"/>
                    <a:pt x="1369" y="38447"/>
                  </a:cubicBezTo>
                  <a:cubicBezTo>
                    <a:pt x="1133" y="52653"/>
                    <a:pt x="944" y="66859"/>
                    <a:pt x="661" y="81065"/>
                  </a:cubicBezTo>
                  <a:cubicBezTo>
                    <a:pt x="567" y="84605"/>
                    <a:pt x="472" y="88145"/>
                    <a:pt x="378" y="91684"/>
                  </a:cubicBezTo>
                  <a:cubicBezTo>
                    <a:pt x="284" y="94799"/>
                    <a:pt x="0" y="97962"/>
                    <a:pt x="284" y="101076"/>
                  </a:cubicBezTo>
                  <a:cubicBezTo>
                    <a:pt x="284" y="101210"/>
                    <a:pt x="405" y="101298"/>
                    <a:pt x="518" y="101298"/>
                  </a:cubicBezTo>
                  <a:cubicBezTo>
                    <a:pt x="605" y="101298"/>
                    <a:pt x="688" y="101247"/>
                    <a:pt x="708" y="101124"/>
                  </a:cubicBezTo>
                  <a:cubicBezTo>
                    <a:pt x="1228" y="98434"/>
                    <a:pt x="1228" y="95649"/>
                    <a:pt x="1275" y="92864"/>
                  </a:cubicBezTo>
                  <a:cubicBezTo>
                    <a:pt x="1416" y="89749"/>
                    <a:pt x="1511" y="86587"/>
                    <a:pt x="1558" y="83472"/>
                  </a:cubicBezTo>
                  <a:cubicBezTo>
                    <a:pt x="1747" y="76629"/>
                    <a:pt x="1888" y="69738"/>
                    <a:pt x="1983" y="62848"/>
                  </a:cubicBezTo>
                  <a:cubicBezTo>
                    <a:pt x="2219" y="48642"/>
                    <a:pt x="2455" y="34436"/>
                    <a:pt x="2691" y="20183"/>
                  </a:cubicBezTo>
                  <a:cubicBezTo>
                    <a:pt x="2832" y="13528"/>
                    <a:pt x="3068" y="6873"/>
                    <a:pt x="3068" y="172"/>
                  </a:cubicBezTo>
                  <a:cubicBezTo>
                    <a:pt x="3068" y="59"/>
                    <a:pt x="2971" y="0"/>
                    <a:pt x="28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1" name="Google Shape;10161;p75"/>
            <p:cNvSpPr/>
            <p:nvPr/>
          </p:nvSpPr>
          <p:spPr>
            <a:xfrm>
              <a:off x="2636886" y="3138117"/>
              <a:ext cx="65239" cy="1181588"/>
            </a:xfrm>
            <a:custGeom>
              <a:avLst/>
              <a:gdLst/>
              <a:ahLst/>
              <a:cxnLst/>
              <a:rect l="l" t="t" r="r" b="b"/>
              <a:pathLst>
                <a:path w="4579" h="82933" extrusionOk="0">
                  <a:moveTo>
                    <a:pt x="142" y="0"/>
                  </a:moveTo>
                  <a:cubicBezTo>
                    <a:pt x="118" y="0"/>
                    <a:pt x="95" y="24"/>
                    <a:pt x="95" y="71"/>
                  </a:cubicBezTo>
                  <a:cubicBezTo>
                    <a:pt x="0" y="4791"/>
                    <a:pt x="283" y="9557"/>
                    <a:pt x="567" y="14277"/>
                  </a:cubicBezTo>
                  <a:cubicBezTo>
                    <a:pt x="850" y="19988"/>
                    <a:pt x="1086" y="25698"/>
                    <a:pt x="1416" y="31409"/>
                  </a:cubicBezTo>
                  <a:cubicBezTo>
                    <a:pt x="1982" y="43161"/>
                    <a:pt x="2643" y="54960"/>
                    <a:pt x="3115" y="66712"/>
                  </a:cubicBezTo>
                  <a:cubicBezTo>
                    <a:pt x="3257" y="69591"/>
                    <a:pt x="3351" y="72422"/>
                    <a:pt x="3493" y="75301"/>
                  </a:cubicBezTo>
                  <a:cubicBezTo>
                    <a:pt x="3587" y="77803"/>
                    <a:pt x="3634" y="80304"/>
                    <a:pt x="3965" y="82758"/>
                  </a:cubicBezTo>
                  <a:cubicBezTo>
                    <a:pt x="3985" y="82881"/>
                    <a:pt x="4068" y="82933"/>
                    <a:pt x="4155" y="82933"/>
                  </a:cubicBezTo>
                  <a:cubicBezTo>
                    <a:pt x="4268" y="82933"/>
                    <a:pt x="4389" y="82845"/>
                    <a:pt x="4389" y="82711"/>
                  </a:cubicBezTo>
                  <a:cubicBezTo>
                    <a:pt x="4578" y="80493"/>
                    <a:pt x="4578" y="78275"/>
                    <a:pt x="4484" y="76056"/>
                  </a:cubicBezTo>
                  <a:cubicBezTo>
                    <a:pt x="4437" y="73555"/>
                    <a:pt x="4342" y="71006"/>
                    <a:pt x="4248" y="68458"/>
                  </a:cubicBezTo>
                  <a:cubicBezTo>
                    <a:pt x="4012" y="62842"/>
                    <a:pt x="3729" y="57178"/>
                    <a:pt x="3446" y="51562"/>
                  </a:cubicBezTo>
                  <a:cubicBezTo>
                    <a:pt x="2879" y="39763"/>
                    <a:pt x="2218" y="27964"/>
                    <a:pt x="1463" y="16212"/>
                  </a:cubicBezTo>
                  <a:cubicBezTo>
                    <a:pt x="1133" y="10832"/>
                    <a:pt x="897" y="5404"/>
                    <a:pt x="189" y="71"/>
                  </a:cubicBezTo>
                  <a:cubicBezTo>
                    <a:pt x="189" y="24"/>
                    <a:pt x="165" y="0"/>
                    <a:pt x="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2" name="Google Shape;10162;p75"/>
            <p:cNvSpPr/>
            <p:nvPr/>
          </p:nvSpPr>
          <p:spPr>
            <a:xfrm>
              <a:off x="2403555" y="4318810"/>
              <a:ext cx="223258" cy="127173"/>
            </a:xfrm>
            <a:custGeom>
              <a:avLst/>
              <a:gdLst/>
              <a:ahLst/>
              <a:cxnLst/>
              <a:rect l="l" t="t" r="r" b="b"/>
              <a:pathLst>
                <a:path w="15670" h="8926" extrusionOk="0">
                  <a:moveTo>
                    <a:pt x="4552" y="0"/>
                  </a:moveTo>
                  <a:cubicBezTo>
                    <a:pt x="4456" y="0"/>
                    <a:pt x="4362" y="53"/>
                    <a:pt x="4342" y="171"/>
                  </a:cubicBezTo>
                  <a:cubicBezTo>
                    <a:pt x="3729" y="1776"/>
                    <a:pt x="2219" y="2767"/>
                    <a:pt x="1227" y="4136"/>
                  </a:cubicBezTo>
                  <a:cubicBezTo>
                    <a:pt x="331" y="5363"/>
                    <a:pt x="0" y="6873"/>
                    <a:pt x="331" y="8384"/>
                  </a:cubicBezTo>
                  <a:cubicBezTo>
                    <a:pt x="378" y="8525"/>
                    <a:pt x="519" y="8619"/>
                    <a:pt x="661" y="8619"/>
                  </a:cubicBezTo>
                  <a:cubicBezTo>
                    <a:pt x="982" y="8613"/>
                    <a:pt x="1303" y="8610"/>
                    <a:pt x="1624" y="8610"/>
                  </a:cubicBezTo>
                  <a:cubicBezTo>
                    <a:pt x="4957" y="8610"/>
                    <a:pt x="8291" y="8926"/>
                    <a:pt x="11643" y="8926"/>
                  </a:cubicBezTo>
                  <a:cubicBezTo>
                    <a:pt x="12716" y="8926"/>
                    <a:pt x="13790" y="8894"/>
                    <a:pt x="14867" y="8808"/>
                  </a:cubicBezTo>
                  <a:cubicBezTo>
                    <a:pt x="15009" y="8808"/>
                    <a:pt x="15150" y="8714"/>
                    <a:pt x="15197" y="8525"/>
                  </a:cubicBezTo>
                  <a:cubicBezTo>
                    <a:pt x="15669" y="5977"/>
                    <a:pt x="15150" y="3286"/>
                    <a:pt x="13734" y="1068"/>
                  </a:cubicBezTo>
                  <a:cubicBezTo>
                    <a:pt x="13666" y="987"/>
                    <a:pt x="13579" y="952"/>
                    <a:pt x="13492" y="952"/>
                  </a:cubicBezTo>
                  <a:cubicBezTo>
                    <a:pt x="13277" y="952"/>
                    <a:pt x="13067" y="1163"/>
                    <a:pt x="13168" y="1399"/>
                  </a:cubicBezTo>
                  <a:cubicBezTo>
                    <a:pt x="14351" y="3400"/>
                    <a:pt x="14876" y="5752"/>
                    <a:pt x="14574" y="8075"/>
                  </a:cubicBezTo>
                  <a:lnTo>
                    <a:pt x="14574" y="8075"/>
                  </a:lnTo>
                  <a:cubicBezTo>
                    <a:pt x="13587" y="8145"/>
                    <a:pt x="12600" y="8172"/>
                    <a:pt x="11612" y="8172"/>
                  </a:cubicBezTo>
                  <a:cubicBezTo>
                    <a:pt x="8589" y="8172"/>
                    <a:pt x="5560" y="7924"/>
                    <a:pt x="2516" y="7924"/>
                  </a:cubicBezTo>
                  <a:cubicBezTo>
                    <a:pt x="1994" y="7924"/>
                    <a:pt x="1472" y="7931"/>
                    <a:pt x="949" y="7948"/>
                  </a:cubicBezTo>
                  <a:lnTo>
                    <a:pt x="949" y="7948"/>
                  </a:lnTo>
                  <a:cubicBezTo>
                    <a:pt x="719" y="6371"/>
                    <a:pt x="1286" y="4738"/>
                    <a:pt x="2407" y="3617"/>
                  </a:cubicBezTo>
                  <a:cubicBezTo>
                    <a:pt x="3351" y="2578"/>
                    <a:pt x="4342" y="1682"/>
                    <a:pt x="4767" y="266"/>
                  </a:cubicBezTo>
                  <a:cubicBezTo>
                    <a:pt x="4822" y="101"/>
                    <a:pt x="4686" y="0"/>
                    <a:pt x="4552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3" name="Google Shape;10163;p75"/>
            <p:cNvSpPr/>
            <p:nvPr/>
          </p:nvSpPr>
          <p:spPr>
            <a:xfrm>
              <a:off x="2692023" y="4318810"/>
              <a:ext cx="222589" cy="127173"/>
            </a:xfrm>
            <a:custGeom>
              <a:avLst/>
              <a:gdLst/>
              <a:ahLst/>
              <a:cxnLst/>
              <a:rect l="l" t="t" r="r" b="b"/>
              <a:pathLst>
                <a:path w="15623" h="8926" extrusionOk="0">
                  <a:moveTo>
                    <a:pt x="11097" y="0"/>
                  </a:moveTo>
                  <a:cubicBezTo>
                    <a:pt x="10968" y="0"/>
                    <a:pt x="10848" y="101"/>
                    <a:pt x="10903" y="266"/>
                  </a:cubicBezTo>
                  <a:cubicBezTo>
                    <a:pt x="11327" y="1776"/>
                    <a:pt x="12271" y="2956"/>
                    <a:pt x="13262" y="4136"/>
                  </a:cubicBezTo>
                  <a:cubicBezTo>
                    <a:pt x="13734" y="4655"/>
                    <a:pt x="14206" y="5316"/>
                    <a:pt x="14537" y="5977"/>
                  </a:cubicBezTo>
                  <a:cubicBezTo>
                    <a:pt x="14747" y="6608"/>
                    <a:pt x="14807" y="7276"/>
                    <a:pt x="14684" y="7949"/>
                  </a:cubicBezTo>
                  <a:lnTo>
                    <a:pt x="14684" y="7949"/>
                  </a:lnTo>
                  <a:cubicBezTo>
                    <a:pt x="14164" y="7931"/>
                    <a:pt x="13643" y="7924"/>
                    <a:pt x="13123" y="7924"/>
                  </a:cubicBezTo>
                  <a:cubicBezTo>
                    <a:pt x="10101" y="7924"/>
                    <a:pt x="7079" y="8172"/>
                    <a:pt x="4057" y="8172"/>
                  </a:cubicBezTo>
                  <a:cubicBezTo>
                    <a:pt x="3070" y="8172"/>
                    <a:pt x="2083" y="8145"/>
                    <a:pt x="1095" y="8075"/>
                  </a:cubicBezTo>
                  <a:lnTo>
                    <a:pt x="1095" y="8075"/>
                  </a:lnTo>
                  <a:cubicBezTo>
                    <a:pt x="791" y="5752"/>
                    <a:pt x="1273" y="3400"/>
                    <a:pt x="2502" y="1399"/>
                  </a:cubicBezTo>
                  <a:cubicBezTo>
                    <a:pt x="2569" y="1163"/>
                    <a:pt x="2373" y="952"/>
                    <a:pt x="2169" y="952"/>
                  </a:cubicBezTo>
                  <a:cubicBezTo>
                    <a:pt x="2087" y="952"/>
                    <a:pt x="2003" y="987"/>
                    <a:pt x="1935" y="1068"/>
                  </a:cubicBezTo>
                  <a:cubicBezTo>
                    <a:pt x="519" y="3286"/>
                    <a:pt x="0" y="5929"/>
                    <a:pt x="425" y="8525"/>
                  </a:cubicBezTo>
                  <a:cubicBezTo>
                    <a:pt x="472" y="8714"/>
                    <a:pt x="614" y="8808"/>
                    <a:pt x="803" y="8808"/>
                  </a:cubicBezTo>
                  <a:cubicBezTo>
                    <a:pt x="1869" y="8894"/>
                    <a:pt x="2935" y="8926"/>
                    <a:pt x="4001" y="8926"/>
                  </a:cubicBezTo>
                  <a:cubicBezTo>
                    <a:pt x="7336" y="8926"/>
                    <a:pt x="10675" y="8610"/>
                    <a:pt x="14037" y="8610"/>
                  </a:cubicBezTo>
                  <a:cubicBezTo>
                    <a:pt x="14361" y="8610"/>
                    <a:pt x="14684" y="8613"/>
                    <a:pt x="15009" y="8619"/>
                  </a:cubicBezTo>
                  <a:cubicBezTo>
                    <a:pt x="15150" y="8619"/>
                    <a:pt x="15292" y="8525"/>
                    <a:pt x="15339" y="8384"/>
                  </a:cubicBezTo>
                  <a:cubicBezTo>
                    <a:pt x="15622" y="7062"/>
                    <a:pt x="15292" y="5693"/>
                    <a:pt x="14442" y="4655"/>
                  </a:cubicBezTo>
                  <a:cubicBezTo>
                    <a:pt x="13357" y="3192"/>
                    <a:pt x="11988" y="1918"/>
                    <a:pt x="11327" y="171"/>
                  </a:cubicBezTo>
                  <a:cubicBezTo>
                    <a:pt x="11288" y="53"/>
                    <a:pt x="11190" y="0"/>
                    <a:pt x="11097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4" name="Google Shape;10164;p75"/>
            <p:cNvSpPr/>
            <p:nvPr/>
          </p:nvSpPr>
          <p:spPr>
            <a:xfrm>
              <a:off x="2447651" y="4305232"/>
              <a:ext cx="183023" cy="38468"/>
            </a:xfrm>
            <a:custGeom>
              <a:avLst/>
              <a:gdLst/>
              <a:ahLst/>
              <a:cxnLst/>
              <a:rect l="l" t="t" r="r" b="b"/>
              <a:pathLst>
                <a:path w="12846" h="2700" extrusionOk="0">
                  <a:moveTo>
                    <a:pt x="287" y="0"/>
                  </a:moveTo>
                  <a:cubicBezTo>
                    <a:pt x="133" y="0"/>
                    <a:pt x="0" y="208"/>
                    <a:pt x="115" y="322"/>
                  </a:cubicBezTo>
                  <a:cubicBezTo>
                    <a:pt x="2006" y="1947"/>
                    <a:pt x="4498" y="2700"/>
                    <a:pt x="6997" y="2700"/>
                  </a:cubicBezTo>
                  <a:cubicBezTo>
                    <a:pt x="8927" y="2700"/>
                    <a:pt x="10861" y="2251"/>
                    <a:pt x="12527" y="1408"/>
                  </a:cubicBezTo>
                  <a:cubicBezTo>
                    <a:pt x="12845" y="1249"/>
                    <a:pt x="12661" y="788"/>
                    <a:pt x="12341" y="788"/>
                  </a:cubicBezTo>
                  <a:cubicBezTo>
                    <a:pt x="12281" y="788"/>
                    <a:pt x="12216" y="804"/>
                    <a:pt x="12150" y="841"/>
                  </a:cubicBezTo>
                  <a:cubicBezTo>
                    <a:pt x="10541" y="1625"/>
                    <a:pt x="8753" y="2048"/>
                    <a:pt x="6974" y="2048"/>
                  </a:cubicBezTo>
                  <a:cubicBezTo>
                    <a:pt x="6716" y="2048"/>
                    <a:pt x="6459" y="2039"/>
                    <a:pt x="6203" y="2021"/>
                  </a:cubicBezTo>
                  <a:cubicBezTo>
                    <a:pt x="4126" y="1832"/>
                    <a:pt x="2144" y="1172"/>
                    <a:pt x="398" y="39"/>
                  </a:cubicBezTo>
                  <a:cubicBezTo>
                    <a:pt x="362" y="12"/>
                    <a:pt x="324" y="0"/>
                    <a:pt x="287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5" name="Google Shape;10165;p75"/>
            <p:cNvSpPr/>
            <p:nvPr/>
          </p:nvSpPr>
          <p:spPr>
            <a:xfrm>
              <a:off x="2689658" y="4300944"/>
              <a:ext cx="186514" cy="38953"/>
            </a:xfrm>
            <a:custGeom>
              <a:avLst/>
              <a:gdLst/>
              <a:ahLst/>
              <a:cxnLst/>
              <a:rect l="l" t="t" r="r" b="b"/>
              <a:pathLst>
                <a:path w="13091" h="2734" extrusionOk="0">
                  <a:moveTo>
                    <a:pt x="12634" y="1"/>
                  </a:moveTo>
                  <a:cubicBezTo>
                    <a:pt x="12574" y="1"/>
                    <a:pt x="12508" y="18"/>
                    <a:pt x="12437" y="57"/>
                  </a:cubicBezTo>
                  <a:cubicBezTo>
                    <a:pt x="10644" y="1189"/>
                    <a:pt x="8567" y="1850"/>
                    <a:pt x="6443" y="1992"/>
                  </a:cubicBezTo>
                  <a:cubicBezTo>
                    <a:pt x="6325" y="1994"/>
                    <a:pt x="6208" y="1996"/>
                    <a:pt x="6090" y="1996"/>
                  </a:cubicBezTo>
                  <a:cubicBezTo>
                    <a:pt x="4089" y="1996"/>
                    <a:pt x="2135" y="1617"/>
                    <a:pt x="308" y="859"/>
                  </a:cubicBezTo>
                  <a:cubicBezTo>
                    <a:pt x="285" y="847"/>
                    <a:pt x="262" y="842"/>
                    <a:pt x="241" y="842"/>
                  </a:cubicBezTo>
                  <a:cubicBezTo>
                    <a:pt x="89" y="842"/>
                    <a:pt x="1" y="1107"/>
                    <a:pt x="166" y="1189"/>
                  </a:cubicBezTo>
                  <a:cubicBezTo>
                    <a:pt x="1792" y="2238"/>
                    <a:pt x="3844" y="2733"/>
                    <a:pt x="5919" y="2733"/>
                  </a:cubicBezTo>
                  <a:cubicBezTo>
                    <a:pt x="8422" y="2733"/>
                    <a:pt x="10957" y="2012"/>
                    <a:pt x="12815" y="670"/>
                  </a:cubicBezTo>
                  <a:cubicBezTo>
                    <a:pt x="13090" y="434"/>
                    <a:pt x="12939" y="1"/>
                    <a:pt x="1263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6" name="Google Shape;10166;p75"/>
            <p:cNvSpPr/>
            <p:nvPr/>
          </p:nvSpPr>
          <p:spPr>
            <a:xfrm>
              <a:off x="2497688" y="1818739"/>
              <a:ext cx="263607" cy="82906"/>
            </a:xfrm>
            <a:custGeom>
              <a:avLst/>
              <a:gdLst/>
              <a:ahLst/>
              <a:cxnLst/>
              <a:rect l="l" t="t" r="r" b="b"/>
              <a:pathLst>
                <a:path w="18502" h="5819" extrusionOk="0">
                  <a:moveTo>
                    <a:pt x="9251" y="0"/>
                  </a:moveTo>
                  <a:cubicBezTo>
                    <a:pt x="8953" y="0"/>
                    <a:pt x="8654" y="10"/>
                    <a:pt x="8354" y="29"/>
                  </a:cubicBezTo>
                  <a:cubicBezTo>
                    <a:pt x="6278" y="312"/>
                    <a:pt x="4296" y="926"/>
                    <a:pt x="2455" y="1870"/>
                  </a:cubicBezTo>
                  <a:cubicBezTo>
                    <a:pt x="1700" y="2106"/>
                    <a:pt x="1086" y="2672"/>
                    <a:pt x="756" y="3380"/>
                  </a:cubicBezTo>
                  <a:cubicBezTo>
                    <a:pt x="426" y="4088"/>
                    <a:pt x="1" y="5032"/>
                    <a:pt x="142" y="5740"/>
                  </a:cubicBezTo>
                  <a:cubicBezTo>
                    <a:pt x="142" y="5795"/>
                    <a:pt x="175" y="5818"/>
                    <a:pt x="211" y="5818"/>
                  </a:cubicBezTo>
                  <a:cubicBezTo>
                    <a:pt x="237" y="5818"/>
                    <a:pt x="264" y="5807"/>
                    <a:pt x="284" y="5787"/>
                  </a:cubicBezTo>
                  <a:cubicBezTo>
                    <a:pt x="661" y="5126"/>
                    <a:pt x="803" y="4324"/>
                    <a:pt x="1133" y="3616"/>
                  </a:cubicBezTo>
                  <a:cubicBezTo>
                    <a:pt x="1322" y="3191"/>
                    <a:pt x="1653" y="2814"/>
                    <a:pt x="2125" y="2625"/>
                  </a:cubicBezTo>
                  <a:cubicBezTo>
                    <a:pt x="2502" y="2436"/>
                    <a:pt x="2880" y="2295"/>
                    <a:pt x="3304" y="2153"/>
                  </a:cubicBezTo>
                  <a:cubicBezTo>
                    <a:pt x="4956" y="1398"/>
                    <a:pt x="6750" y="879"/>
                    <a:pt x="8590" y="690"/>
                  </a:cubicBezTo>
                  <a:cubicBezTo>
                    <a:pt x="8718" y="687"/>
                    <a:pt x="8846" y="685"/>
                    <a:pt x="8974" y="685"/>
                  </a:cubicBezTo>
                  <a:cubicBezTo>
                    <a:pt x="10633" y="685"/>
                    <a:pt x="12251" y="970"/>
                    <a:pt x="13829" y="1540"/>
                  </a:cubicBezTo>
                  <a:cubicBezTo>
                    <a:pt x="14207" y="1681"/>
                    <a:pt x="14584" y="1823"/>
                    <a:pt x="15009" y="1964"/>
                  </a:cubicBezTo>
                  <a:cubicBezTo>
                    <a:pt x="15434" y="2106"/>
                    <a:pt x="15906" y="2248"/>
                    <a:pt x="16283" y="2483"/>
                  </a:cubicBezTo>
                  <a:cubicBezTo>
                    <a:pt x="16614" y="2814"/>
                    <a:pt x="16850" y="3239"/>
                    <a:pt x="17038" y="3663"/>
                  </a:cubicBezTo>
                  <a:cubicBezTo>
                    <a:pt x="17227" y="4088"/>
                    <a:pt x="17463" y="4513"/>
                    <a:pt x="17746" y="4938"/>
                  </a:cubicBezTo>
                  <a:cubicBezTo>
                    <a:pt x="17809" y="5032"/>
                    <a:pt x="17919" y="5074"/>
                    <a:pt x="18033" y="5074"/>
                  </a:cubicBezTo>
                  <a:cubicBezTo>
                    <a:pt x="18260" y="5074"/>
                    <a:pt x="18501" y="4906"/>
                    <a:pt x="18407" y="4655"/>
                  </a:cubicBezTo>
                  <a:cubicBezTo>
                    <a:pt x="18077" y="3758"/>
                    <a:pt x="17605" y="2908"/>
                    <a:pt x="17038" y="2106"/>
                  </a:cubicBezTo>
                  <a:cubicBezTo>
                    <a:pt x="16519" y="1540"/>
                    <a:pt x="15434" y="1304"/>
                    <a:pt x="14679" y="1068"/>
                  </a:cubicBezTo>
                  <a:cubicBezTo>
                    <a:pt x="12929" y="376"/>
                    <a:pt x="11110" y="0"/>
                    <a:pt x="9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7" name="Google Shape;10167;p75"/>
            <p:cNvSpPr/>
            <p:nvPr/>
          </p:nvSpPr>
          <p:spPr>
            <a:xfrm>
              <a:off x="2486931" y="1815519"/>
              <a:ext cx="40363" cy="39793"/>
            </a:xfrm>
            <a:custGeom>
              <a:avLst/>
              <a:gdLst/>
              <a:ahLst/>
              <a:cxnLst/>
              <a:rect l="l" t="t" r="r" b="b"/>
              <a:pathLst>
                <a:path w="2833" h="2793" extrusionOk="0">
                  <a:moveTo>
                    <a:pt x="154" y="1"/>
                  </a:moveTo>
                  <a:cubicBezTo>
                    <a:pt x="76" y="1"/>
                    <a:pt x="1" y="45"/>
                    <a:pt x="1" y="114"/>
                  </a:cubicBezTo>
                  <a:cubicBezTo>
                    <a:pt x="48" y="444"/>
                    <a:pt x="142" y="727"/>
                    <a:pt x="331" y="963"/>
                  </a:cubicBezTo>
                  <a:cubicBezTo>
                    <a:pt x="520" y="1246"/>
                    <a:pt x="709" y="1530"/>
                    <a:pt x="945" y="1766"/>
                  </a:cubicBezTo>
                  <a:cubicBezTo>
                    <a:pt x="1133" y="2002"/>
                    <a:pt x="1369" y="2190"/>
                    <a:pt x="1652" y="2379"/>
                  </a:cubicBezTo>
                  <a:cubicBezTo>
                    <a:pt x="1747" y="2474"/>
                    <a:pt x="1888" y="2568"/>
                    <a:pt x="2030" y="2615"/>
                  </a:cubicBezTo>
                  <a:cubicBezTo>
                    <a:pt x="2077" y="2709"/>
                    <a:pt x="2172" y="2757"/>
                    <a:pt x="2266" y="2757"/>
                  </a:cubicBezTo>
                  <a:cubicBezTo>
                    <a:pt x="2337" y="2780"/>
                    <a:pt x="2396" y="2792"/>
                    <a:pt x="2449" y="2792"/>
                  </a:cubicBezTo>
                  <a:cubicBezTo>
                    <a:pt x="2502" y="2792"/>
                    <a:pt x="2549" y="2780"/>
                    <a:pt x="2596" y="2757"/>
                  </a:cubicBezTo>
                  <a:cubicBezTo>
                    <a:pt x="2785" y="2709"/>
                    <a:pt x="2832" y="2568"/>
                    <a:pt x="2785" y="2379"/>
                  </a:cubicBezTo>
                  <a:cubicBezTo>
                    <a:pt x="2738" y="2285"/>
                    <a:pt x="2691" y="2238"/>
                    <a:pt x="2644" y="2190"/>
                  </a:cubicBezTo>
                  <a:cubicBezTo>
                    <a:pt x="2596" y="2096"/>
                    <a:pt x="2502" y="2049"/>
                    <a:pt x="2408" y="2002"/>
                  </a:cubicBezTo>
                  <a:cubicBezTo>
                    <a:pt x="2266" y="1954"/>
                    <a:pt x="2172" y="1860"/>
                    <a:pt x="2077" y="1813"/>
                  </a:cubicBezTo>
                  <a:cubicBezTo>
                    <a:pt x="1841" y="1671"/>
                    <a:pt x="1605" y="1482"/>
                    <a:pt x="1416" y="1294"/>
                  </a:cubicBezTo>
                  <a:cubicBezTo>
                    <a:pt x="1181" y="1105"/>
                    <a:pt x="992" y="869"/>
                    <a:pt x="803" y="680"/>
                  </a:cubicBezTo>
                  <a:cubicBezTo>
                    <a:pt x="614" y="444"/>
                    <a:pt x="425" y="208"/>
                    <a:pt x="237" y="19"/>
                  </a:cubicBezTo>
                  <a:cubicBezTo>
                    <a:pt x="211" y="7"/>
                    <a:pt x="183" y="1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8" name="Google Shape;10168;p75"/>
            <p:cNvSpPr/>
            <p:nvPr/>
          </p:nvSpPr>
          <p:spPr>
            <a:xfrm>
              <a:off x="2729010" y="1818839"/>
              <a:ext cx="32442" cy="38653"/>
            </a:xfrm>
            <a:custGeom>
              <a:avLst/>
              <a:gdLst/>
              <a:ahLst/>
              <a:cxnLst/>
              <a:rect l="l" t="t" r="r" b="b"/>
              <a:pathLst>
                <a:path w="2277" h="2713" extrusionOk="0">
                  <a:moveTo>
                    <a:pt x="2014" y="1"/>
                  </a:moveTo>
                  <a:cubicBezTo>
                    <a:pt x="1969" y="1"/>
                    <a:pt x="1924" y="21"/>
                    <a:pt x="1888" y="69"/>
                  </a:cubicBezTo>
                  <a:lnTo>
                    <a:pt x="1416" y="589"/>
                  </a:lnTo>
                  <a:cubicBezTo>
                    <a:pt x="1227" y="777"/>
                    <a:pt x="1086" y="966"/>
                    <a:pt x="897" y="1202"/>
                  </a:cubicBezTo>
                  <a:lnTo>
                    <a:pt x="425" y="1769"/>
                  </a:lnTo>
                  <a:cubicBezTo>
                    <a:pt x="330" y="1863"/>
                    <a:pt x="236" y="1957"/>
                    <a:pt x="142" y="2099"/>
                  </a:cubicBezTo>
                  <a:cubicBezTo>
                    <a:pt x="94" y="2146"/>
                    <a:pt x="94" y="2193"/>
                    <a:pt x="47" y="2288"/>
                  </a:cubicBezTo>
                  <a:cubicBezTo>
                    <a:pt x="47" y="2335"/>
                    <a:pt x="0" y="2382"/>
                    <a:pt x="47" y="2476"/>
                  </a:cubicBezTo>
                  <a:lnTo>
                    <a:pt x="47" y="2571"/>
                  </a:lnTo>
                  <a:cubicBezTo>
                    <a:pt x="47" y="2665"/>
                    <a:pt x="142" y="2712"/>
                    <a:pt x="236" y="2712"/>
                  </a:cubicBezTo>
                  <a:lnTo>
                    <a:pt x="330" y="2712"/>
                  </a:lnTo>
                  <a:cubicBezTo>
                    <a:pt x="378" y="2712"/>
                    <a:pt x="425" y="2712"/>
                    <a:pt x="472" y="2665"/>
                  </a:cubicBezTo>
                  <a:cubicBezTo>
                    <a:pt x="566" y="2618"/>
                    <a:pt x="614" y="2571"/>
                    <a:pt x="661" y="2524"/>
                  </a:cubicBezTo>
                  <a:cubicBezTo>
                    <a:pt x="755" y="2429"/>
                    <a:pt x="850" y="2335"/>
                    <a:pt x="897" y="2241"/>
                  </a:cubicBezTo>
                  <a:lnTo>
                    <a:pt x="1416" y="1627"/>
                  </a:lnTo>
                  <a:cubicBezTo>
                    <a:pt x="1558" y="1391"/>
                    <a:pt x="1699" y="1202"/>
                    <a:pt x="1841" y="1013"/>
                  </a:cubicBezTo>
                  <a:cubicBezTo>
                    <a:pt x="1935" y="777"/>
                    <a:pt x="2077" y="589"/>
                    <a:pt x="2171" y="353"/>
                  </a:cubicBezTo>
                  <a:cubicBezTo>
                    <a:pt x="2277" y="177"/>
                    <a:pt x="2146" y="1"/>
                    <a:pt x="20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9" name="Google Shape;10169;p75"/>
            <p:cNvSpPr/>
            <p:nvPr/>
          </p:nvSpPr>
          <p:spPr>
            <a:xfrm>
              <a:off x="2562913" y="1778803"/>
              <a:ext cx="14817" cy="25560"/>
            </a:xfrm>
            <a:custGeom>
              <a:avLst/>
              <a:gdLst/>
              <a:ahLst/>
              <a:cxnLst/>
              <a:rect l="l" t="t" r="r" b="b"/>
              <a:pathLst>
                <a:path w="1040" h="1794" extrusionOk="0">
                  <a:moveTo>
                    <a:pt x="425" y="1"/>
                  </a:moveTo>
                  <a:cubicBezTo>
                    <a:pt x="331" y="1"/>
                    <a:pt x="237" y="48"/>
                    <a:pt x="142" y="142"/>
                  </a:cubicBezTo>
                  <a:lnTo>
                    <a:pt x="48" y="237"/>
                  </a:lnTo>
                  <a:cubicBezTo>
                    <a:pt x="1" y="331"/>
                    <a:pt x="1" y="378"/>
                    <a:pt x="1" y="473"/>
                  </a:cubicBezTo>
                  <a:cubicBezTo>
                    <a:pt x="1" y="661"/>
                    <a:pt x="1" y="803"/>
                    <a:pt x="1" y="992"/>
                  </a:cubicBezTo>
                  <a:cubicBezTo>
                    <a:pt x="1" y="1086"/>
                    <a:pt x="48" y="1180"/>
                    <a:pt x="48" y="1322"/>
                  </a:cubicBezTo>
                  <a:lnTo>
                    <a:pt x="95" y="1416"/>
                  </a:lnTo>
                  <a:cubicBezTo>
                    <a:pt x="95" y="1511"/>
                    <a:pt x="142" y="1605"/>
                    <a:pt x="237" y="1652"/>
                  </a:cubicBezTo>
                  <a:cubicBezTo>
                    <a:pt x="284" y="1747"/>
                    <a:pt x="331" y="1794"/>
                    <a:pt x="425" y="1794"/>
                  </a:cubicBezTo>
                  <a:lnTo>
                    <a:pt x="567" y="1794"/>
                  </a:lnTo>
                  <a:cubicBezTo>
                    <a:pt x="614" y="1794"/>
                    <a:pt x="661" y="1794"/>
                    <a:pt x="756" y="1747"/>
                  </a:cubicBezTo>
                  <a:cubicBezTo>
                    <a:pt x="803" y="1700"/>
                    <a:pt x="897" y="1652"/>
                    <a:pt x="945" y="1558"/>
                  </a:cubicBezTo>
                  <a:cubicBezTo>
                    <a:pt x="1039" y="1464"/>
                    <a:pt x="1039" y="1275"/>
                    <a:pt x="992" y="1133"/>
                  </a:cubicBezTo>
                  <a:lnTo>
                    <a:pt x="945" y="992"/>
                  </a:lnTo>
                  <a:cubicBezTo>
                    <a:pt x="897" y="944"/>
                    <a:pt x="897" y="850"/>
                    <a:pt x="897" y="756"/>
                  </a:cubicBezTo>
                  <a:lnTo>
                    <a:pt x="897" y="850"/>
                  </a:lnTo>
                  <a:cubicBezTo>
                    <a:pt x="850" y="756"/>
                    <a:pt x="850" y="614"/>
                    <a:pt x="897" y="473"/>
                  </a:cubicBezTo>
                  <a:cubicBezTo>
                    <a:pt x="897" y="331"/>
                    <a:pt x="850" y="237"/>
                    <a:pt x="756" y="142"/>
                  </a:cubicBezTo>
                  <a:cubicBezTo>
                    <a:pt x="661" y="48"/>
                    <a:pt x="567" y="1"/>
                    <a:pt x="4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0" name="Google Shape;10170;p75"/>
            <p:cNvSpPr/>
            <p:nvPr/>
          </p:nvSpPr>
          <p:spPr>
            <a:xfrm>
              <a:off x="2670510" y="1778803"/>
              <a:ext cx="12110" cy="24278"/>
            </a:xfrm>
            <a:custGeom>
              <a:avLst/>
              <a:gdLst/>
              <a:ahLst/>
              <a:cxnLst/>
              <a:rect l="l" t="t" r="r" b="b"/>
              <a:pathLst>
                <a:path w="850" h="1704" extrusionOk="0">
                  <a:moveTo>
                    <a:pt x="519" y="1"/>
                  </a:moveTo>
                  <a:cubicBezTo>
                    <a:pt x="378" y="1"/>
                    <a:pt x="236" y="95"/>
                    <a:pt x="189" y="237"/>
                  </a:cubicBezTo>
                  <a:cubicBezTo>
                    <a:pt x="142" y="331"/>
                    <a:pt x="142" y="378"/>
                    <a:pt x="94" y="473"/>
                  </a:cubicBezTo>
                  <a:cubicBezTo>
                    <a:pt x="94" y="567"/>
                    <a:pt x="94" y="661"/>
                    <a:pt x="47" y="708"/>
                  </a:cubicBezTo>
                  <a:lnTo>
                    <a:pt x="0" y="944"/>
                  </a:lnTo>
                  <a:cubicBezTo>
                    <a:pt x="0" y="1086"/>
                    <a:pt x="0" y="1180"/>
                    <a:pt x="0" y="1275"/>
                  </a:cubicBezTo>
                  <a:cubicBezTo>
                    <a:pt x="0" y="1560"/>
                    <a:pt x="200" y="1703"/>
                    <a:pt x="403" y="1703"/>
                  </a:cubicBezTo>
                  <a:cubicBezTo>
                    <a:pt x="570" y="1703"/>
                    <a:pt x="739" y="1608"/>
                    <a:pt x="802" y="1416"/>
                  </a:cubicBezTo>
                  <a:cubicBezTo>
                    <a:pt x="802" y="1275"/>
                    <a:pt x="850" y="1180"/>
                    <a:pt x="850" y="1086"/>
                  </a:cubicBezTo>
                  <a:lnTo>
                    <a:pt x="850" y="850"/>
                  </a:lnTo>
                  <a:lnTo>
                    <a:pt x="850" y="567"/>
                  </a:lnTo>
                  <a:cubicBezTo>
                    <a:pt x="850" y="520"/>
                    <a:pt x="850" y="425"/>
                    <a:pt x="850" y="331"/>
                  </a:cubicBezTo>
                  <a:cubicBezTo>
                    <a:pt x="850" y="237"/>
                    <a:pt x="802" y="142"/>
                    <a:pt x="755" y="95"/>
                  </a:cubicBezTo>
                  <a:cubicBezTo>
                    <a:pt x="661" y="48"/>
                    <a:pt x="614" y="1"/>
                    <a:pt x="5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1" name="Google Shape;10171;p75"/>
            <p:cNvSpPr/>
            <p:nvPr/>
          </p:nvSpPr>
          <p:spPr>
            <a:xfrm>
              <a:off x="2526753" y="1741646"/>
              <a:ext cx="40890" cy="28182"/>
            </a:xfrm>
            <a:custGeom>
              <a:avLst/>
              <a:gdLst/>
              <a:ahLst/>
              <a:cxnLst/>
              <a:rect l="l" t="t" r="r" b="b"/>
              <a:pathLst>
                <a:path w="2870" h="1978" extrusionOk="0">
                  <a:moveTo>
                    <a:pt x="2520" y="1"/>
                  </a:moveTo>
                  <a:cubicBezTo>
                    <a:pt x="2494" y="1"/>
                    <a:pt x="2469" y="5"/>
                    <a:pt x="2444" y="13"/>
                  </a:cubicBezTo>
                  <a:cubicBezTo>
                    <a:pt x="1925" y="107"/>
                    <a:pt x="1500" y="296"/>
                    <a:pt x="1076" y="579"/>
                  </a:cubicBezTo>
                  <a:cubicBezTo>
                    <a:pt x="887" y="721"/>
                    <a:pt x="651" y="862"/>
                    <a:pt x="462" y="1051"/>
                  </a:cubicBezTo>
                  <a:cubicBezTo>
                    <a:pt x="415" y="1145"/>
                    <a:pt x="321" y="1240"/>
                    <a:pt x="226" y="1334"/>
                  </a:cubicBezTo>
                  <a:lnTo>
                    <a:pt x="132" y="1476"/>
                  </a:lnTo>
                  <a:cubicBezTo>
                    <a:pt x="85" y="1523"/>
                    <a:pt x="37" y="1617"/>
                    <a:pt x="37" y="1665"/>
                  </a:cubicBezTo>
                  <a:cubicBezTo>
                    <a:pt x="0" y="1850"/>
                    <a:pt x="138" y="1977"/>
                    <a:pt x="291" y="1977"/>
                  </a:cubicBezTo>
                  <a:cubicBezTo>
                    <a:pt x="332" y="1977"/>
                    <a:pt x="375" y="1968"/>
                    <a:pt x="415" y="1948"/>
                  </a:cubicBezTo>
                  <a:cubicBezTo>
                    <a:pt x="462" y="1901"/>
                    <a:pt x="509" y="1853"/>
                    <a:pt x="557" y="1806"/>
                  </a:cubicBezTo>
                  <a:lnTo>
                    <a:pt x="651" y="1712"/>
                  </a:lnTo>
                  <a:cubicBezTo>
                    <a:pt x="745" y="1617"/>
                    <a:pt x="792" y="1523"/>
                    <a:pt x="887" y="1476"/>
                  </a:cubicBezTo>
                  <a:cubicBezTo>
                    <a:pt x="1028" y="1334"/>
                    <a:pt x="1217" y="1193"/>
                    <a:pt x="1406" y="1098"/>
                  </a:cubicBezTo>
                  <a:cubicBezTo>
                    <a:pt x="1500" y="1051"/>
                    <a:pt x="1595" y="1004"/>
                    <a:pt x="1689" y="957"/>
                  </a:cubicBezTo>
                  <a:lnTo>
                    <a:pt x="1831" y="862"/>
                  </a:lnTo>
                  <a:cubicBezTo>
                    <a:pt x="1878" y="862"/>
                    <a:pt x="1925" y="815"/>
                    <a:pt x="1972" y="815"/>
                  </a:cubicBezTo>
                  <a:cubicBezTo>
                    <a:pt x="2161" y="721"/>
                    <a:pt x="2397" y="674"/>
                    <a:pt x="2586" y="626"/>
                  </a:cubicBezTo>
                  <a:cubicBezTo>
                    <a:pt x="2775" y="579"/>
                    <a:pt x="2869" y="390"/>
                    <a:pt x="2822" y="249"/>
                  </a:cubicBezTo>
                  <a:cubicBezTo>
                    <a:pt x="2783" y="92"/>
                    <a:pt x="2647" y="1"/>
                    <a:pt x="25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2" name="Google Shape;10172;p75"/>
            <p:cNvSpPr/>
            <p:nvPr/>
          </p:nvSpPr>
          <p:spPr>
            <a:xfrm>
              <a:off x="2665124" y="1739808"/>
              <a:ext cx="42686" cy="22069"/>
            </a:xfrm>
            <a:custGeom>
              <a:avLst/>
              <a:gdLst/>
              <a:ahLst/>
              <a:cxnLst/>
              <a:rect l="l" t="t" r="r" b="b"/>
              <a:pathLst>
                <a:path w="2996" h="1549" extrusionOk="0">
                  <a:moveTo>
                    <a:pt x="567" y="0"/>
                  </a:moveTo>
                  <a:cubicBezTo>
                    <a:pt x="425" y="0"/>
                    <a:pt x="236" y="47"/>
                    <a:pt x="142" y="142"/>
                  </a:cubicBezTo>
                  <a:cubicBezTo>
                    <a:pt x="0" y="236"/>
                    <a:pt x="0" y="378"/>
                    <a:pt x="142" y="519"/>
                  </a:cubicBezTo>
                  <a:cubicBezTo>
                    <a:pt x="236" y="567"/>
                    <a:pt x="378" y="614"/>
                    <a:pt x="472" y="614"/>
                  </a:cubicBezTo>
                  <a:cubicBezTo>
                    <a:pt x="614" y="614"/>
                    <a:pt x="708" y="661"/>
                    <a:pt x="803" y="661"/>
                  </a:cubicBezTo>
                  <a:cubicBezTo>
                    <a:pt x="992" y="708"/>
                    <a:pt x="1180" y="755"/>
                    <a:pt x="1369" y="850"/>
                  </a:cubicBezTo>
                  <a:cubicBezTo>
                    <a:pt x="1558" y="944"/>
                    <a:pt x="1747" y="1038"/>
                    <a:pt x="1936" y="1133"/>
                  </a:cubicBezTo>
                  <a:cubicBezTo>
                    <a:pt x="2124" y="1227"/>
                    <a:pt x="2266" y="1369"/>
                    <a:pt x="2502" y="1510"/>
                  </a:cubicBezTo>
                  <a:cubicBezTo>
                    <a:pt x="2545" y="1536"/>
                    <a:pt x="2590" y="1548"/>
                    <a:pt x="2634" y="1548"/>
                  </a:cubicBezTo>
                  <a:cubicBezTo>
                    <a:pt x="2827" y="1548"/>
                    <a:pt x="2995" y="1317"/>
                    <a:pt x="2879" y="1086"/>
                  </a:cubicBezTo>
                  <a:cubicBezTo>
                    <a:pt x="2738" y="897"/>
                    <a:pt x="2549" y="708"/>
                    <a:pt x="2313" y="567"/>
                  </a:cubicBezTo>
                  <a:cubicBezTo>
                    <a:pt x="2077" y="425"/>
                    <a:pt x="1841" y="331"/>
                    <a:pt x="1605" y="236"/>
                  </a:cubicBezTo>
                  <a:cubicBezTo>
                    <a:pt x="1416" y="142"/>
                    <a:pt x="1180" y="95"/>
                    <a:pt x="944" y="47"/>
                  </a:cubicBezTo>
                  <a:cubicBezTo>
                    <a:pt x="803" y="47"/>
                    <a:pt x="708" y="47"/>
                    <a:pt x="5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3" name="Google Shape;10173;p75"/>
            <p:cNvSpPr/>
            <p:nvPr/>
          </p:nvSpPr>
          <p:spPr>
            <a:xfrm>
              <a:off x="3874804" y="1536225"/>
              <a:ext cx="915858" cy="2910778"/>
            </a:xfrm>
            <a:custGeom>
              <a:avLst/>
              <a:gdLst/>
              <a:ahLst/>
              <a:cxnLst/>
              <a:rect l="l" t="t" r="r" b="b"/>
              <a:pathLst>
                <a:path w="64282" h="204301" extrusionOk="0">
                  <a:moveTo>
                    <a:pt x="34422" y="0"/>
                  </a:moveTo>
                  <a:cubicBezTo>
                    <a:pt x="34134" y="0"/>
                    <a:pt x="33845" y="12"/>
                    <a:pt x="33557" y="36"/>
                  </a:cubicBezTo>
                  <a:cubicBezTo>
                    <a:pt x="33419" y="33"/>
                    <a:pt x="33281" y="31"/>
                    <a:pt x="33143" y="31"/>
                  </a:cubicBezTo>
                  <a:cubicBezTo>
                    <a:pt x="31353" y="31"/>
                    <a:pt x="29606" y="316"/>
                    <a:pt x="27941" y="886"/>
                  </a:cubicBezTo>
                  <a:cubicBezTo>
                    <a:pt x="24967" y="1971"/>
                    <a:pt x="21947" y="4189"/>
                    <a:pt x="21050" y="7399"/>
                  </a:cubicBezTo>
                  <a:cubicBezTo>
                    <a:pt x="20767" y="8342"/>
                    <a:pt x="20672" y="9334"/>
                    <a:pt x="20767" y="10278"/>
                  </a:cubicBezTo>
                  <a:cubicBezTo>
                    <a:pt x="20767" y="10561"/>
                    <a:pt x="20814" y="10844"/>
                    <a:pt x="20861" y="11127"/>
                  </a:cubicBezTo>
                  <a:cubicBezTo>
                    <a:pt x="20908" y="12024"/>
                    <a:pt x="21050" y="12873"/>
                    <a:pt x="21239" y="13770"/>
                  </a:cubicBezTo>
                  <a:cubicBezTo>
                    <a:pt x="21569" y="15611"/>
                    <a:pt x="22230" y="17404"/>
                    <a:pt x="23174" y="19009"/>
                  </a:cubicBezTo>
                  <a:lnTo>
                    <a:pt x="23079" y="19103"/>
                  </a:lnTo>
                  <a:cubicBezTo>
                    <a:pt x="21805" y="19292"/>
                    <a:pt x="20578" y="20472"/>
                    <a:pt x="20908" y="21888"/>
                  </a:cubicBezTo>
                  <a:cubicBezTo>
                    <a:pt x="21157" y="22922"/>
                    <a:pt x="22058" y="23630"/>
                    <a:pt x="23103" y="23630"/>
                  </a:cubicBezTo>
                  <a:cubicBezTo>
                    <a:pt x="23250" y="23630"/>
                    <a:pt x="23400" y="23616"/>
                    <a:pt x="23551" y="23587"/>
                  </a:cubicBezTo>
                  <a:cubicBezTo>
                    <a:pt x="24017" y="26197"/>
                    <a:pt x="25773" y="28991"/>
                    <a:pt x="28271" y="30106"/>
                  </a:cubicBezTo>
                  <a:lnTo>
                    <a:pt x="28271" y="30106"/>
                  </a:lnTo>
                  <a:lnTo>
                    <a:pt x="28271" y="30383"/>
                  </a:lnTo>
                  <a:lnTo>
                    <a:pt x="28271" y="30477"/>
                  </a:lnTo>
                  <a:cubicBezTo>
                    <a:pt x="28271" y="30666"/>
                    <a:pt x="28271" y="30855"/>
                    <a:pt x="28224" y="30997"/>
                  </a:cubicBezTo>
                  <a:cubicBezTo>
                    <a:pt x="28224" y="31185"/>
                    <a:pt x="28224" y="31374"/>
                    <a:pt x="28224" y="31563"/>
                  </a:cubicBezTo>
                  <a:lnTo>
                    <a:pt x="28224" y="31704"/>
                  </a:lnTo>
                  <a:lnTo>
                    <a:pt x="10997" y="31704"/>
                  </a:lnTo>
                  <a:cubicBezTo>
                    <a:pt x="10312" y="31671"/>
                    <a:pt x="9620" y="31655"/>
                    <a:pt x="8925" y="31655"/>
                  </a:cubicBezTo>
                  <a:cubicBezTo>
                    <a:pt x="7658" y="31655"/>
                    <a:pt x="6378" y="31707"/>
                    <a:pt x="5098" y="31799"/>
                  </a:cubicBezTo>
                  <a:cubicBezTo>
                    <a:pt x="5051" y="31799"/>
                    <a:pt x="4956" y="31846"/>
                    <a:pt x="4909" y="31893"/>
                  </a:cubicBezTo>
                  <a:cubicBezTo>
                    <a:pt x="4895" y="31879"/>
                    <a:pt x="4877" y="31874"/>
                    <a:pt x="4859" y="31874"/>
                  </a:cubicBezTo>
                  <a:cubicBezTo>
                    <a:pt x="4815" y="31874"/>
                    <a:pt x="4767" y="31907"/>
                    <a:pt x="4767" y="31940"/>
                  </a:cubicBezTo>
                  <a:cubicBezTo>
                    <a:pt x="4295" y="33215"/>
                    <a:pt x="4437" y="34772"/>
                    <a:pt x="4390" y="36094"/>
                  </a:cubicBezTo>
                  <a:cubicBezTo>
                    <a:pt x="4343" y="37415"/>
                    <a:pt x="4390" y="38831"/>
                    <a:pt x="4390" y="40153"/>
                  </a:cubicBezTo>
                  <a:cubicBezTo>
                    <a:pt x="4390" y="41521"/>
                    <a:pt x="4484" y="42890"/>
                    <a:pt x="4531" y="44259"/>
                  </a:cubicBezTo>
                  <a:cubicBezTo>
                    <a:pt x="4579" y="45486"/>
                    <a:pt x="4626" y="46666"/>
                    <a:pt x="4815" y="47845"/>
                  </a:cubicBezTo>
                  <a:cubicBezTo>
                    <a:pt x="3540" y="48317"/>
                    <a:pt x="2596" y="49403"/>
                    <a:pt x="1841" y="50441"/>
                  </a:cubicBezTo>
                  <a:cubicBezTo>
                    <a:pt x="850" y="51763"/>
                    <a:pt x="1" y="53273"/>
                    <a:pt x="142" y="54972"/>
                  </a:cubicBezTo>
                  <a:cubicBezTo>
                    <a:pt x="331" y="56813"/>
                    <a:pt x="1039" y="58701"/>
                    <a:pt x="1558" y="60447"/>
                  </a:cubicBezTo>
                  <a:lnTo>
                    <a:pt x="3210" y="66205"/>
                  </a:lnTo>
                  <a:lnTo>
                    <a:pt x="4862" y="72104"/>
                  </a:lnTo>
                  <a:cubicBezTo>
                    <a:pt x="5287" y="73614"/>
                    <a:pt x="5806" y="74794"/>
                    <a:pt x="7410" y="75266"/>
                  </a:cubicBezTo>
                  <a:cubicBezTo>
                    <a:pt x="7952" y="75450"/>
                    <a:pt x="8507" y="75536"/>
                    <a:pt x="9055" y="75536"/>
                  </a:cubicBezTo>
                  <a:cubicBezTo>
                    <a:pt x="11610" y="75536"/>
                    <a:pt x="14012" y="73661"/>
                    <a:pt x="14207" y="71019"/>
                  </a:cubicBezTo>
                  <a:lnTo>
                    <a:pt x="14773" y="71019"/>
                  </a:lnTo>
                  <a:cubicBezTo>
                    <a:pt x="14537" y="72623"/>
                    <a:pt x="14443" y="74228"/>
                    <a:pt x="14395" y="75833"/>
                  </a:cubicBezTo>
                  <a:cubicBezTo>
                    <a:pt x="14254" y="78004"/>
                    <a:pt x="14207" y="80175"/>
                    <a:pt x="14112" y="82346"/>
                  </a:cubicBezTo>
                  <a:cubicBezTo>
                    <a:pt x="13971" y="86499"/>
                    <a:pt x="13876" y="90605"/>
                    <a:pt x="13593" y="94758"/>
                  </a:cubicBezTo>
                  <a:cubicBezTo>
                    <a:pt x="13593" y="94947"/>
                    <a:pt x="13735" y="95136"/>
                    <a:pt x="13923" y="95183"/>
                  </a:cubicBezTo>
                  <a:cubicBezTo>
                    <a:pt x="14584" y="95372"/>
                    <a:pt x="15292" y="95513"/>
                    <a:pt x="16000" y="95655"/>
                  </a:cubicBezTo>
                  <a:cubicBezTo>
                    <a:pt x="16000" y="101177"/>
                    <a:pt x="16236" y="106746"/>
                    <a:pt x="16378" y="112315"/>
                  </a:cubicBezTo>
                  <a:cubicBezTo>
                    <a:pt x="16566" y="119017"/>
                    <a:pt x="16708" y="125719"/>
                    <a:pt x="16897" y="132421"/>
                  </a:cubicBezTo>
                  <a:cubicBezTo>
                    <a:pt x="17227" y="146107"/>
                    <a:pt x="17510" y="159794"/>
                    <a:pt x="17935" y="173481"/>
                  </a:cubicBezTo>
                  <a:cubicBezTo>
                    <a:pt x="18029" y="176974"/>
                    <a:pt x="18124" y="180419"/>
                    <a:pt x="18265" y="183864"/>
                  </a:cubicBezTo>
                  <a:cubicBezTo>
                    <a:pt x="18360" y="186932"/>
                    <a:pt x="18313" y="190047"/>
                    <a:pt x="18926" y="193020"/>
                  </a:cubicBezTo>
                  <a:cubicBezTo>
                    <a:pt x="18926" y="193126"/>
                    <a:pt x="18979" y="193180"/>
                    <a:pt x="19046" y="193180"/>
                  </a:cubicBezTo>
                  <a:cubicBezTo>
                    <a:pt x="19068" y="193180"/>
                    <a:pt x="19091" y="193174"/>
                    <a:pt x="19115" y="193162"/>
                  </a:cubicBezTo>
                  <a:cubicBezTo>
                    <a:pt x="19729" y="193964"/>
                    <a:pt x="20578" y="194483"/>
                    <a:pt x="21569" y="194625"/>
                  </a:cubicBezTo>
                  <a:lnTo>
                    <a:pt x="19304" y="198023"/>
                  </a:lnTo>
                  <a:cubicBezTo>
                    <a:pt x="18454" y="199156"/>
                    <a:pt x="17699" y="200336"/>
                    <a:pt x="16897" y="201468"/>
                  </a:cubicBezTo>
                  <a:cubicBezTo>
                    <a:pt x="16472" y="202035"/>
                    <a:pt x="15481" y="202979"/>
                    <a:pt x="16142" y="203734"/>
                  </a:cubicBezTo>
                  <a:cubicBezTo>
                    <a:pt x="16532" y="204154"/>
                    <a:pt x="17228" y="204231"/>
                    <a:pt x="17878" y="204231"/>
                  </a:cubicBezTo>
                  <a:cubicBezTo>
                    <a:pt x="18249" y="204231"/>
                    <a:pt x="18604" y="204206"/>
                    <a:pt x="18879" y="204206"/>
                  </a:cubicBezTo>
                  <a:cubicBezTo>
                    <a:pt x="19574" y="204230"/>
                    <a:pt x="20266" y="204242"/>
                    <a:pt x="20956" y="204242"/>
                  </a:cubicBezTo>
                  <a:cubicBezTo>
                    <a:pt x="22938" y="204242"/>
                    <a:pt x="24907" y="204145"/>
                    <a:pt x="26902" y="203970"/>
                  </a:cubicBezTo>
                  <a:cubicBezTo>
                    <a:pt x="27516" y="203922"/>
                    <a:pt x="28177" y="203828"/>
                    <a:pt x="28790" y="203734"/>
                  </a:cubicBezTo>
                  <a:cubicBezTo>
                    <a:pt x="29309" y="203734"/>
                    <a:pt x="29828" y="203639"/>
                    <a:pt x="30348" y="203451"/>
                  </a:cubicBezTo>
                  <a:cubicBezTo>
                    <a:pt x="31150" y="203120"/>
                    <a:pt x="31244" y="202318"/>
                    <a:pt x="31103" y="201563"/>
                  </a:cubicBezTo>
                  <a:cubicBezTo>
                    <a:pt x="30772" y="200288"/>
                    <a:pt x="30348" y="199109"/>
                    <a:pt x="30064" y="197834"/>
                  </a:cubicBezTo>
                  <a:cubicBezTo>
                    <a:pt x="29923" y="197173"/>
                    <a:pt x="29781" y="196560"/>
                    <a:pt x="29640" y="195899"/>
                  </a:cubicBezTo>
                  <a:cubicBezTo>
                    <a:pt x="29545" y="195427"/>
                    <a:pt x="29404" y="195002"/>
                    <a:pt x="29168" y="194578"/>
                  </a:cubicBezTo>
                  <a:cubicBezTo>
                    <a:pt x="30112" y="194389"/>
                    <a:pt x="30961" y="194106"/>
                    <a:pt x="31811" y="193728"/>
                  </a:cubicBezTo>
                  <a:cubicBezTo>
                    <a:pt x="32150" y="193559"/>
                    <a:pt x="31956" y="193046"/>
                    <a:pt x="31673" y="193046"/>
                  </a:cubicBezTo>
                  <a:cubicBezTo>
                    <a:pt x="31641" y="193046"/>
                    <a:pt x="31608" y="193053"/>
                    <a:pt x="31575" y="193067"/>
                  </a:cubicBezTo>
                  <a:lnTo>
                    <a:pt x="31386" y="193162"/>
                  </a:lnTo>
                  <a:cubicBezTo>
                    <a:pt x="31669" y="191085"/>
                    <a:pt x="31716" y="189009"/>
                    <a:pt x="31811" y="186979"/>
                  </a:cubicBezTo>
                  <a:cubicBezTo>
                    <a:pt x="31905" y="184478"/>
                    <a:pt x="31999" y="182024"/>
                    <a:pt x="32047" y="179569"/>
                  </a:cubicBezTo>
                  <a:cubicBezTo>
                    <a:pt x="32235" y="174047"/>
                    <a:pt x="32471" y="168573"/>
                    <a:pt x="32707" y="163051"/>
                  </a:cubicBezTo>
                  <a:lnTo>
                    <a:pt x="33038" y="155735"/>
                  </a:lnTo>
                  <a:lnTo>
                    <a:pt x="34690" y="123689"/>
                  </a:lnTo>
                  <a:cubicBezTo>
                    <a:pt x="34737" y="124822"/>
                    <a:pt x="34784" y="125955"/>
                    <a:pt x="34831" y="127087"/>
                  </a:cubicBezTo>
                  <a:cubicBezTo>
                    <a:pt x="34973" y="132609"/>
                    <a:pt x="35067" y="138084"/>
                    <a:pt x="35162" y="143559"/>
                  </a:cubicBezTo>
                  <a:cubicBezTo>
                    <a:pt x="35398" y="154933"/>
                    <a:pt x="35539" y="166260"/>
                    <a:pt x="35728" y="177634"/>
                  </a:cubicBezTo>
                  <a:cubicBezTo>
                    <a:pt x="35775" y="180419"/>
                    <a:pt x="35822" y="183251"/>
                    <a:pt x="35869" y="186035"/>
                  </a:cubicBezTo>
                  <a:cubicBezTo>
                    <a:pt x="35869" y="188489"/>
                    <a:pt x="36011" y="190944"/>
                    <a:pt x="36294" y="193398"/>
                  </a:cubicBezTo>
                  <a:cubicBezTo>
                    <a:pt x="36294" y="193508"/>
                    <a:pt x="36375" y="193554"/>
                    <a:pt x="36471" y="193554"/>
                  </a:cubicBezTo>
                  <a:cubicBezTo>
                    <a:pt x="36538" y="193554"/>
                    <a:pt x="36613" y="193531"/>
                    <a:pt x="36672" y="193492"/>
                  </a:cubicBezTo>
                  <a:lnTo>
                    <a:pt x="36672" y="193492"/>
                  </a:lnTo>
                  <a:cubicBezTo>
                    <a:pt x="36530" y="193634"/>
                    <a:pt x="36625" y="193823"/>
                    <a:pt x="36766" y="193870"/>
                  </a:cubicBezTo>
                  <a:cubicBezTo>
                    <a:pt x="37380" y="194059"/>
                    <a:pt x="37993" y="194295"/>
                    <a:pt x="38654" y="194483"/>
                  </a:cubicBezTo>
                  <a:lnTo>
                    <a:pt x="38607" y="194483"/>
                  </a:lnTo>
                  <a:lnTo>
                    <a:pt x="38607" y="194531"/>
                  </a:lnTo>
                  <a:cubicBezTo>
                    <a:pt x="37993" y="195238"/>
                    <a:pt x="37946" y="196560"/>
                    <a:pt x="37757" y="197457"/>
                  </a:cubicBezTo>
                  <a:cubicBezTo>
                    <a:pt x="37569" y="198589"/>
                    <a:pt x="37333" y="199769"/>
                    <a:pt x="37049" y="200855"/>
                  </a:cubicBezTo>
                  <a:cubicBezTo>
                    <a:pt x="36813" y="201610"/>
                    <a:pt x="36436" y="202601"/>
                    <a:pt x="37002" y="203262"/>
                  </a:cubicBezTo>
                  <a:cubicBezTo>
                    <a:pt x="37521" y="203970"/>
                    <a:pt x="38984" y="203922"/>
                    <a:pt x="39834" y="204017"/>
                  </a:cubicBezTo>
                  <a:cubicBezTo>
                    <a:pt x="41515" y="204164"/>
                    <a:pt x="43197" y="204238"/>
                    <a:pt x="44889" y="204238"/>
                  </a:cubicBezTo>
                  <a:cubicBezTo>
                    <a:pt x="45905" y="204238"/>
                    <a:pt x="46925" y="204212"/>
                    <a:pt x="47952" y="204158"/>
                  </a:cubicBezTo>
                  <a:cubicBezTo>
                    <a:pt x="48990" y="204111"/>
                    <a:pt x="53049" y="204300"/>
                    <a:pt x="51586" y="202223"/>
                  </a:cubicBezTo>
                  <a:cubicBezTo>
                    <a:pt x="50736" y="200902"/>
                    <a:pt x="49698" y="199722"/>
                    <a:pt x="48754" y="198448"/>
                  </a:cubicBezTo>
                  <a:cubicBezTo>
                    <a:pt x="48093" y="197551"/>
                    <a:pt x="47432" y="196654"/>
                    <a:pt x="46677" y="195805"/>
                  </a:cubicBezTo>
                  <a:lnTo>
                    <a:pt x="45922" y="194719"/>
                  </a:lnTo>
                  <a:cubicBezTo>
                    <a:pt x="46111" y="194672"/>
                    <a:pt x="46300" y="194625"/>
                    <a:pt x="46489" y="194531"/>
                  </a:cubicBezTo>
                  <a:cubicBezTo>
                    <a:pt x="46913" y="194342"/>
                    <a:pt x="47338" y="194153"/>
                    <a:pt x="47763" y="193870"/>
                  </a:cubicBezTo>
                  <a:cubicBezTo>
                    <a:pt x="48046" y="193681"/>
                    <a:pt x="48376" y="193492"/>
                    <a:pt x="48471" y="193209"/>
                  </a:cubicBezTo>
                  <a:cubicBezTo>
                    <a:pt x="48494" y="193221"/>
                    <a:pt x="48521" y="193227"/>
                    <a:pt x="48548" y="193227"/>
                  </a:cubicBezTo>
                  <a:cubicBezTo>
                    <a:pt x="48630" y="193227"/>
                    <a:pt x="48719" y="193174"/>
                    <a:pt x="48754" y="193067"/>
                  </a:cubicBezTo>
                  <a:cubicBezTo>
                    <a:pt x="49273" y="190377"/>
                    <a:pt x="49273" y="187593"/>
                    <a:pt x="49367" y="184855"/>
                  </a:cubicBezTo>
                  <a:cubicBezTo>
                    <a:pt x="49509" y="181882"/>
                    <a:pt x="49651" y="178861"/>
                    <a:pt x="49792" y="175841"/>
                  </a:cubicBezTo>
                  <a:cubicBezTo>
                    <a:pt x="50075" y="169139"/>
                    <a:pt x="50359" y="162484"/>
                    <a:pt x="50642" y="155783"/>
                  </a:cubicBezTo>
                  <a:cubicBezTo>
                    <a:pt x="51208" y="142096"/>
                    <a:pt x="51822" y="128362"/>
                    <a:pt x="52341" y="114675"/>
                  </a:cubicBezTo>
                  <a:cubicBezTo>
                    <a:pt x="52577" y="108115"/>
                    <a:pt x="52954" y="101554"/>
                    <a:pt x="52907" y="94947"/>
                  </a:cubicBezTo>
                  <a:cubicBezTo>
                    <a:pt x="52907" y="94831"/>
                    <a:pt x="52811" y="94746"/>
                    <a:pt x="52698" y="94746"/>
                  </a:cubicBezTo>
                  <a:cubicBezTo>
                    <a:pt x="52674" y="94746"/>
                    <a:pt x="52649" y="94750"/>
                    <a:pt x="52624" y="94758"/>
                  </a:cubicBezTo>
                  <a:cubicBezTo>
                    <a:pt x="52624" y="94475"/>
                    <a:pt x="52624" y="94239"/>
                    <a:pt x="52671" y="94050"/>
                  </a:cubicBezTo>
                  <a:cubicBezTo>
                    <a:pt x="53285" y="93862"/>
                    <a:pt x="53898" y="93626"/>
                    <a:pt x="54559" y="93437"/>
                  </a:cubicBezTo>
                  <a:cubicBezTo>
                    <a:pt x="55031" y="93248"/>
                    <a:pt x="54937" y="92540"/>
                    <a:pt x="54417" y="92540"/>
                  </a:cubicBezTo>
                  <a:cubicBezTo>
                    <a:pt x="54465" y="91974"/>
                    <a:pt x="54465" y="91407"/>
                    <a:pt x="54417" y="90888"/>
                  </a:cubicBezTo>
                  <a:cubicBezTo>
                    <a:pt x="54370" y="90086"/>
                    <a:pt x="54323" y="89284"/>
                    <a:pt x="54276" y="88481"/>
                  </a:cubicBezTo>
                  <a:cubicBezTo>
                    <a:pt x="54181" y="86641"/>
                    <a:pt x="54087" y="84847"/>
                    <a:pt x="53945" y="83006"/>
                  </a:cubicBezTo>
                  <a:cubicBezTo>
                    <a:pt x="53851" y="81402"/>
                    <a:pt x="53804" y="79797"/>
                    <a:pt x="53709" y="78145"/>
                  </a:cubicBezTo>
                  <a:cubicBezTo>
                    <a:pt x="53757" y="76824"/>
                    <a:pt x="53662" y="75502"/>
                    <a:pt x="53473" y="74134"/>
                  </a:cubicBezTo>
                  <a:lnTo>
                    <a:pt x="53473" y="74134"/>
                  </a:lnTo>
                  <a:cubicBezTo>
                    <a:pt x="53898" y="74417"/>
                    <a:pt x="54370" y="74558"/>
                    <a:pt x="54842" y="74606"/>
                  </a:cubicBezTo>
                  <a:cubicBezTo>
                    <a:pt x="55078" y="74606"/>
                    <a:pt x="55267" y="74653"/>
                    <a:pt x="55456" y="74653"/>
                  </a:cubicBezTo>
                  <a:cubicBezTo>
                    <a:pt x="55919" y="74869"/>
                    <a:pt x="56423" y="74964"/>
                    <a:pt x="56928" y="74964"/>
                  </a:cubicBezTo>
                  <a:cubicBezTo>
                    <a:pt x="57194" y="74964"/>
                    <a:pt x="57460" y="74938"/>
                    <a:pt x="57721" y="74889"/>
                  </a:cubicBezTo>
                  <a:cubicBezTo>
                    <a:pt x="58712" y="74558"/>
                    <a:pt x="59515" y="73756"/>
                    <a:pt x="59892" y="72718"/>
                  </a:cubicBezTo>
                  <a:cubicBezTo>
                    <a:pt x="60458" y="71396"/>
                    <a:pt x="60930" y="70028"/>
                    <a:pt x="61308" y="68659"/>
                  </a:cubicBezTo>
                  <a:cubicBezTo>
                    <a:pt x="61780" y="67149"/>
                    <a:pt x="62158" y="65686"/>
                    <a:pt x="62535" y="64175"/>
                  </a:cubicBezTo>
                  <a:cubicBezTo>
                    <a:pt x="62913" y="62665"/>
                    <a:pt x="63290" y="61060"/>
                    <a:pt x="63621" y="59503"/>
                  </a:cubicBezTo>
                  <a:cubicBezTo>
                    <a:pt x="63762" y="58795"/>
                    <a:pt x="63904" y="58040"/>
                    <a:pt x="64045" y="57332"/>
                  </a:cubicBezTo>
                  <a:cubicBezTo>
                    <a:pt x="64234" y="56718"/>
                    <a:pt x="64281" y="56058"/>
                    <a:pt x="64140" y="55397"/>
                  </a:cubicBezTo>
                  <a:cubicBezTo>
                    <a:pt x="63904" y="54878"/>
                    <a:pt x="63573" y="54359"/>
                    <a:pt x="63149" y="53934"/>
                  </a:cubicBezTo>
                  <a:lnTo>
                    <a:pt x="61638" y="51999"/>
                  </a:lnTo>
                  <a:cubicBezTo>
                    <a:pt x="61119" y="51385"/>
                    <a:pt x="60647" y="50772"/>
                    <a:pt x="60128" y="50111"/>
                  </a:cubicBezTo>
                  <a:cubicBezTo>
                    <a:pt x="59892" y="49639"/>
                    <a:pt x="59515" y="49261"/>
                    <a:pt x="59043" y="49025"/>
                  </a:cubicBezTo>
                  <a:cubicBezTo>
                    <a:pt x="58845" y="48960"/>
                    <a:pt x="58638" y="48924"/>
                    <a:pt x="58430" y="48924"/>
                  </a:cubicBezTo>
                  <a:cubicBezTo>
                    <a:pt x="58190" y="48924"/>
                    <a:pt x="57949" y="48971"/>
                    <a:pt x="57721" y="49073"/>
                  </a:cubicBezTo>
                  <a:cubicBezTo>
                    <a:pt x="57863" y="47845"/>
                    <a:pt x="57768" y="46571"/>
                    <a:pt x="57768" y="45344"/>
                  </a:cubicBezTo>
                  <a:cubicBezTo>
                    <a:pt x="57768" y="43881"/>
                    <a:pt x="57816" y="42371"/>
                    <a:pt x="57816" y="40908"/>
                  </a:cubicBezTo>
                  <a:cubicBezTo>
                    <a:pt x="57957" y="37982"/>
                    <a:pt x="57910" y="35008"/>
                    <a:pt x="57674" y="32082"/>
                  </a:cubicBezTo>
                  <a:cubicBezTo>
                    <a:pt x="57674" y="31976"/>
                    <a:pt x="57594" y="31923"/>
                    <a:pt x="57515" y="31923"/>
                  </a:cubicBezTo>
                  <a:cubicBezTo>
                    <a:pt x="57488" y="31923"/>
                    <a:pt x="57462" y="31929"/>
                    <a:pt x="57438" y="31940"/>
                  </a:cubicBezTo>
                  <a:cubicBezTo>
                    <a:pt x="57438" y="31940"/>
                    <a:pt x="57391" y="31893"/>
                    <a:pt x="57344" y="31893"/>
                  </a:cubicBezTo>
                  <a:cubicBezTo>
                    <a:pt x="54070" y="31668"/>
                    <a:pt x="50771" y="31615"/>
                    <a:pt x="47473" y="31615"/>
                  </a:cubicBezTo>
                  <a:cubicBezTo>
                    <a:pt x="44541" y="31615"/>
                    <a:pt x="41611" y="31657"/>
                    <a:pt x="38701" y="31657"/>
                  </a:cubicBezTo>
                  <a:lnTo>
                    <a:pt x="38701" y="31516"/>
                  </a:lnTo>
                  <a:lnTo>
                    <a:pt x="38701" y="31233"/>
                  </a:lnTo>
                  <a:lnTo>
                    <a:pt x="38701" y="30666"/>
                  </a:lnTo>
                  <a:cubicBezTo>
                    <a:pt x="38701" y="30477"/>
                    <a:pt x="38701" y="30289"/>
                    <a:pt x="38701" y="30100"/>
                  </a:cubicBezTo>
                  <a:lnTo>
                    <a:pt x="38701" y="29958"/>
                  </a:lnTo>
                  <a:lnTo>
                    <a:pt x="38701" y="29864"/>
                  </a:lnTo>
                  <a:lnTo>
                    <a:pt x="38701" y="29769"/>
                  </a:lnTo>
                  <a:cubicBezTo>
                    <a:pt x="40872" y="28401"/>
                    <a:pt x="42382" y="26135"/>
                    <a:pt x="42854" y="23587"/>
                  </a:cubicBezTo>
                  <a:cubicBezTo>
                    <a:pt x="43000" y="23616"/>
                    <a:pt x="43146" y="23630"/>
                    <a:pt x="43290" y="23630"/>
                  </a:cubicBezTo>
                  <a:cubicBezTo>
                    <a:pt x="44312" y="23630"/>
                    <a:pt x="45249" y="22922"/>
                    <a:pt x="45497" y="21888"/>
                  </a:cubicBezTo>
                  <a:cubicBezTo>
                    <a:pt x="45781" y="20519"/>
                    <a:pt x="44601" y="19339"/>
                    <a:pt x="43326" y="19150"/>
                  </a:cubicBezTo>
                  <a:lnTo>
                    <a:pt x="43185" y="19056"/>
                  </a:lnTo>
                  <a:cubicBezTo>
                    <a:pt x="43232" y="18584"/>
                    <a:pt x="43279" y="18065"/>
                    <a:pt x="43279" y="17593"/>
                  </a:cubicBezTo>
                  <a:cubicBezTo>
                    <a:pt x="44223" y="14242"/>
                    <a:pt x="44837" y="10797"/>
                    <a:pt x="43846" y="7351"/>
                  </a:cubicBezTo>
                  <a:cubicBezTo>
                    <a:pt x="43326" y="5416"/>
                    <a:pt x="42241" y="3670"/>
                    <a:pt x="40825" y="2301"/>
                  </a:cubicBezTo>
                  <a:cubicBezTo>
                    <a:pt x="40731" y="2207"/>
                    <a:pt x="40683" y="2160"/>
                    <a:pt x="40636" y="2113"/>
                  </a:cubicBezTo>
                  <a:cubicBezTo>
                    <a:pt x="39975" y="1546"/>
                    <a:pt x="39268" y="1122"/>
                    <a:pt x="38512" y="791"/>
                  </a:cubicBezTo>
                  <a:cubicBezTo>
                    <a:pt x="37220" y="282"/>
                    <a:pt x="35829" y="0"/>
                    <a:pt x="344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4" name="Google Shape;10174;p75"/>
            <p:cNvSpPr/>
            <p:nvPr/>
          </p:nvSpPr>
          <p:spPr>
            <a:xfrm>
              <a:off x="4157516" y="1537892"/>
              <a:ext cx="358795" cy="267825"/>
            </a:xfrm>
            <a:custGeom>
              <a:avLst/>
              <a:gdLst/>
              <a:ahLst/>
              <a:cxnLst/>
              <a:rect l="l" t="t" r="r" b="b"/>
              <a:pathLst>
                <a:path w="25183" h="18798" extrusionOk="0">
                  <a:moveTo>
                    <a:pt x="12987" y="0"/>
                  </a:moveTo>
                  <a:cubicBezTo>
                    <a:pt x="7020" y="0"/>
                    <a:pt x="2535" y="3913"/>
                    <a:pt x="1301" y="8320"/>
                  </a:cubicBezTo>
                  <a:cubicBezTo>
                    <a:pt x="1" y="12965"/>
                    <a:pt x="3409" y="18616"/>
                    <a:pt x="3517" y="18793"/>
                  </a:cubicBezTo>
                  <a:lnTo>
                    <a:pt x="3517" y="18793"/>
                  </a:lnTo>
                  <a:cubicBezTo>
                    <a:pt x="3249" y="18318"/>
                    <a:pt x="5313" y="9641"/>
                    <a:pt x="5313" y="9641"/>
                  </a:cubicBezTo>
                  <a:cubicBezTo>
                    <a:pt x="5313" y="9641"/>
                    <a:pt x="12151" y="8783"/>
                    <a:pt x="16694" y="8783"/>
                  </a:cubicBezTo>
                  <a:cubicBezTo>
                    <a:pt x="18365" y="8783"/>
                    <a:pt x="19725" y="8899"/>
                    <a:pt x="20321" y="9217"/>
                  </a:cubicBezTo>
                  <a:cubicBezTo>
                    <a:pt x="21360" y="11671"/>
                    <a:pt x="22256" y="14172"/>
                    <a:pt x="23011" y="16721"/>
                  </a:cubicBezTo>
                  <a:cubicBezTo>
                    <a:pt x="23011" y="16721"/>
                    <a:pt x="25182" y="12898"/>
                    <a:pt x="23436" y="7612"/>
                  </a:cubicBezTo>
                  <a:cubicBezTo>
                    <a:pt x="21643" y="2279"/>
                    <a:pt x="20935" y="627"/>
                    <a:pt x="14280" y="61"/>
                  </a:cubicBezTo>
                  <a:cubicBezTo>
                    <a:pt x="13842" y="20"/>
                    <a:pt x="13411" y="0"/>
                    <a:pt x="12987" y="0"/>
                  </a:cubicBezTo>
                  <a:close/>
                  <a:moveTo>
                    <a:pt x="3517" y="18793"/>
                  </a:moveTo>
                  <a:cubicBezTo>
                    <a:pt x="3518" y="18795"/>
                    <a:pt x="3519" y="18796"/>
                    <a:pt x="3520" y="18797"/>
                  </a:cubicBezTo>
                  <a:cubicBezTo>
                    <a:pt x="3520" y="18797"/>
                    <a:pt x="3519" y="18796"/>
                    <a:pt x="3517" y="187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5" name="Google Shape;10175;p75"/>
            <p:cNvSpPr/>
            <p:nvPr/>
          </p:nvSpPr>
          <p:spPr>
            <a:xfrm>
              <a:off x="4226488" y="1792865"/>
              <a:ext cx="239386" cy="185146"/>
            </a:xfrm>
            <a:custGeom>
              <a:avLst/>
              <a:gdLst/>
              <a:ahLst/>
              <a:cxnLst/>
              <a:rect l="l" t="t" r="r" b="b"/>
              <a:pathLst>
                <a:path w="16802" h="12995" extrusionOk="0">
                  <a:moveTo>
                    <a:pt x="8938" y="0"/>
                  </a:moveTo>
                  <a:cubicBezTo>
                    <a:pt x="8868" y="0"/>
                    <a:pt x="8800" y="2"/>
                    <a:pt x="8731" y="5"/>
                  </a:cubicBezTo>
                  <a:cubicBezTo>
                    <a:pt x="5475" y="146"/>
                    <a:pt x="755" y="3261"/>
                    <a:pt x="755" y="3261"/>
                  </a:cubicBezTo>
                  <a:lnTo>
                    <a:pt x="0" y="7981"/>
                  </a:lnTo>
                  <a:cubicBezTo>
                    <a:pt x="1874" y="10370"/>
                    <a:pt x="5013" y="12994"/>
                    <a:pt x="8572" y="12994"/>
                  </a:cubicBezTo>
                  <a:cubicBezTo>
                    <a:pt x="11199" y="12994"/>
                    <a:pt x="14056" y="11565"/>
                    <a:pt x="16802" y="7556"/>
                  </a:cubicBezTo>
                  <a:cubicBezTo>
                    <a:pt x="16707" y="3544"/>
                    <a:pt x="16235" y="3120"/>
                    <a:pt x="16235" y="3120"/>
                  </a:cubicBezTo>
                  <a:cubicBezTo>
                    <a:pt x="16235" y="3120"/>
                    <a:pt x="12121" y="0"/>
                    <a:pt x="8938" y="0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6" name="Google Shape;10176;p75"/>
            <p:cNvSpPr/>
            <p:nvPr/>
          </p:nvSpPr>
          <p:spPr>
            <a:xfrm>
              <a:off x="4083928" y="2535960"/>
              <a:ext cx="554769" cy="369480"/>
            </a:xfrm>
            <a:custGeom>
              <a:avLst/>
              <a:gdLst/>
              <a:ahLst/>
              <a:cxnLst/>
              <a:rect l="l" t="t" r="r" b="b"/>
              <a:pathLst>
                <a:path w="38938" h="25933" extrusionOk="0">
                  <a:moveTo>
                    <a:pt x="237" y="0"/>
                  </a:moveTo>
                  <a:lnTo>
                    <a:pt x="1" y="24778"/>
                  </a:lnTo>
                  <a:cubicBezTo>
                    <a:pt x="1" y="24778"/>
                    <a:pt x="9043" y="25932"/>
                    <a:pt x="18740" y="25932"/>
                  </a:cubicBezTo>
                  <a:cubicBezTo>
                    <a:pt x="26474" y="25932"/>
                    <a:pt x="34624" y="25198"/>
                    <a:pt x="38937" y="22560"/>
                  </a:cubicBezTo>
                  <a:cubicBezTo>
                    <a:pt x="38748" y="9723"/>
                    <a:pt x="38512" y="3304"/>
                    <a:pt x="38512" y="3304"/>
                  </a:cubicBezTo>
                  <a:lnTo>
                    <a:pt x="36719" y="897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7" name="Google Shape;10177;p75"/>
            <p:cNvSpPr/>
            <p:nvPr/>
          </p:nvSpPr>
          <p:spPr>
            <a:xfrm>
              <a:off x="4102763" y="2860732"/>
              <a:ext cx="523154" cy="1450794"/>
            </a:xfrm>
            <a:custGeom>
              <a:avLst/>
              <a:gdLst/>
              <a:ahLst/>
              <a:cxnLst/>
              <a:rect l="l" t="t" r="r" b="b"/>
              <a:pathLst>
                <a:path w="36719" h="101828" extrusionOk="0">
                  <a:moveTo>
                    <a:pt x="36718" y="1"/>
                  </a:moveTo>
                  <a:cubicBezTo>
                    <a:pt x="36718" y="1"/>
                    <a:pt x="31314" y="3804"/>
                    <a:pt x="17379" y="3804"/>
                  </a:cubicBezTo>
                  <a:cubicBezTo>
                    <a:pt x="12622" y="3804"/>
                    <a:pt x="6870" y="3361"/>
                    <a:pt x="0" y="2172"/>
                  </a:cubicBezTo>
                  <a:lnTo>
                    <a:pt x="0" y="2172"/>
                  </a:lnTo>
                  <a:lnTo>
                    <a:pt x="3068" y="100009"/>
                  </a:lnTo>
                  <a:cubicBezTo>
                    <a:pt x="3068" y="100009"/>
                    <a:pt x="5331" y="101695"/>
                    <a:pt x="9377" y="101695"/>
                  </a:cubicBezTo>
                  <a:cubicBezTo>
                    <a:pt x="10995" y="101695"/>
                    <a:pt x="12898" y="101425"/>
                    <a:pt x="15055" y="100670"/>
                  </a:cubicBezTo>
                  <a:cubicBezTo>
                    <a:pt x="15103" y="84529"/>
                    <a:pt x="19020" y="22325"/>
                    <a:pt x="19020" y="22325"/>
                  </a:cubicBezTo>
                  <a:lnTo>
                    <a:pt x="20766" y="100009"/>
                  </a:lnTo>
                  <a:cubicBezTo>
                    <a:pt x="20766" y="100009"/>
                    <a:pt x="23425" y="101827"/>
                    <a:pt x="26679" y="101827"/>
                  </a:cubicBezTo>
                  <a:cubicBezTo>
                    <a:pt x="28481" y="101827"/>
                    <a:pt x="30465" y="101270"/>
                    <a:pt x="32282" y="99537"/>
                  </a:cubicBezTo>
                  <a:cubicBezTo>
                    <a:pt x="33603" y="78110"/>
                    <a:pt x="36718" y="2"/>
                    <a:pt x="367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8" name="Google Shape;10178;p75"/>
            <p:cNvSpPr/>
            <p:nvPr/>
          </p:nvSpPr>
          <p:spPr>
            <a:xfrm>
              <a:off x="4115529" y="4301072"/>
              <a:ext cx="188965" cy="106927"/>
            </a:xfrm>
            <a:custGeom>
              <a:avLst/>
              <a:gdLst/>
              <a:ahLst/>
              <a:cxnLst/>
              <a:rect l="l" t="t" r="r" b="b"/>
              <a:pathLst>
                <a:path w="13263" h="7505" extrusionOk="0">
                  <a:moveTo>
                    <a:pt x="5098" y="1"/>
                  </a:moveTo>
                  <a:lnTo>
                    <a:pt x="1" y="7505"/>
                  </a:lnTo>
                  <a:cubicBezTo>
                    <a:pt x="1" y="7505"/>
                    <a:pt x="13263" y="7080"/>
                    <a:pt x="13074" y="6419"/>
                  </a:cubicBezTo>
                  <a:cubicBezTo>
                    <a:pt x="12838" y="5758"/>
                    <a:pt x="11517" y="1"/>
                    <a:pt x="11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9" name="Google Shape;10179;p75"/>
            <p:cNvSpPr/>
            <p:nvPr/>
          </p:nvSpPr>
          <p:spPr>
            <a:xfrm>
              <a:off x="4418117" y="4303765"/>
              <a:ext cx="172836" cy="94817"/>
            </a:xfrm>
            <a:custGeom>
              <a:avLst/>
              <a:gdLst/>
              <a:ahLst/>
              <a:cxnLst/>
              <a:rect l="l" t="t" r="r" b="b"/>
              <a:pathLst>
                <a:path w="12131" h="6655" extrusionOk="0">
                  <a:moveTo>
                    <a:pt x="7505" y="0"/>
                  </a:moveTo>
                  <a:cubicBezTo>
                    <a:pt x="7505" y="0"/>
                    <a:pt x="1558" y="236"/>
                    <a:pt x="426" y="236"/>
                  </a:cubicBezTo>
                  <a:lnTo>
                    <a:pt x="1" y="5758"/>
                  </a:lnTo>
                  <a:lnTo>
                    <a:pt x="12130" y="6655"/>
                  </a:lnTo>
                  <a:lnTo>
                    <a:pt x="12130" y="6655"/>
                  </a:lnTo>
                  <a:lnTo>
                    <a:pt x="75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0" name="Google Shape;10180;p75"/>
            <p:cNvSpPr/>
            <p:nvPr/>
          </p:nvSpPr>
          <p:spPr>
            <a:xfrm>
              <a:off x="4264144" y="1815790"/>
              <a:ext cx="212487" cy="159187"/>
            </a:xfrm>
            <a:custGeom>
              <a:avLst/>
              <a:gdLst/>
              <a:ahLst/>
              <a:cxnLst/>
              <a:rect l="l" t="t" r="r" b="b"/>
              <a:pathLst>
                <a:path w="14914" h="11173" extrusionOk="0">
                  <a:moveTo>
                    <a:pt x="10336" y="0"/>
                  </a:moveTo>
                  <a:cubicBezTo>
                    <a:pt x="10336" y="1"/>
                    <a:pt x="10808" y="4437"/>
                    <a:pt x="9439" y="6797"/>
                  </a:cubicBezTo>
                  <a:cubicBezTo>
                    <a:pt x="8118" y="9156"/>
                    <a:pt x="0" y="9628"/>
                    <a:pt x="472" y="9770"/>
                  </a:cubicBezTo>
                  <a:cubicBezTo>
                    <a:pt x="2450" y="10759"/>
                    <a:pt x="4394" y="11173"/>
                    <a:pt x="6160" y="11173"/>
                  </a:cubicBezTo>
                  <a:cubicBezTo>
                    <a:pt x="9114" y="11173"/>
                    <a:pt x="11567" y="10014"/>
                    <a:pt x="12837" y="8448"/>
                  </a:cubicBezTo>
                  <a:cubicBezTo>
                    <a:pt x="14914" y="5900"/>
                    <a:pt x="14348" y="5192"/>
                    <a:pt x="14348" y="5192"/>
                  </a:cubicBezTo>
                  <a:lnTo>
                    <a:pt x="13592" y="1511"/>
                  </a:lnTo>
                  <a:lnTo>
                    <a:pt x="1033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1" name="Google Shape;10181;p75"/>
            <p:cNvSpPr/>
            <p:nvPr/>
          </p:nvSpPr>
          <p:spPr>
            <a:xfrm>
              <a:off x="4411392" y="1667530"/>
              <a:ext cx="109620" cy="222233"/>
            </a:xfrm>
            <a:custGeom>
              <a:avLst/>
              <a:gdLst/>
              <a:ahLst/>
              <a:cxnLst/>
              <a:rect l="l" t="t" r="r" b="b"/>
              <a:pathLst>
                <a:path w="7694" h="15598" extrusionOk="0">
                  <a:moveTo>
                    <a:pt x="1340" y="0"/>
                  </a:moveTo>
                  <a:cubicBezTo>
                    <a:pt x="415" y="0"/>
                    <a:pt x="1" y="259"/>
                    <a:pt x="1" y="259"/>
                  </a:cubicBezTo>
                  <a:lnTo>
                    <a:pt x="614" y="10454"/>
                  </a:lnTo>
                  <a:lnTo>
                    <a:pt x="3257" y="11917"/>
                  </a:lnTo>
                  <a:lnTo>
                    <a:pt x="4013" y="15598"/>
                  </a:lnTo>
                  <a:lnTo>
                    <a:pt x="4579" y="13993"/>
                  </a:lnTo>
                  <a:cubicBezTo>
                    <a:pt x="4579" y="13993"/>
                    <a:pt x="4954" y="14113"/>
                    <a:pt x="5424" y="14113"/>
                  </a:cubicBezTo>
                  <a:cubicBezTo>
                    <a:pt x="6099" y="14113"/>
                    <a:pt x="6972" y="13867"/>
                    <a:pt x="7222" y="12672"/>
                  </a:cubicBezTo>
                  <a:cubicBezTo>
                    <a:pt x="7694" y="10595"/>
                    <a:pt x="5334" y="9840"/>
                    <a:pt x="5334" y="9840"/>
                  </a:cubicBezTo>
                  <a:lnTo>
                    <a:pt x="5004" y="7055"/>
                  </a:lnTo>
                  <a:cubicBezTo>
                    <a:pt x="5004" y="7055"/>
                    <a:pt x="2502" y="1439"/>
                    <a:pt x="2502" y="118"/>
                  </a:cubicBezTo>
                  <a:cubicBezTo>
                    <a:pt x="2050" y="32"/>
                    <a:pt x="1663" y="0"/>
                    <a:pt x="1340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2" name="Google Shape;10182;p75"/>
            <p:cNvSpPr/>
            <p:nvPr/>
          </p:nvSpPr>
          <p:spPr>
            <a:xfrm>
              <a:off x="4276910" y="1961029"/>
              <a:ext cx="145268" cy="35661"/>
            </a:xfrm>
            <a:custGeom>
              <a:avLst/>
              <a:gdLst/>
              <a:ahLst/>
              <a:cxnLst/>
              <a:rect l="l" t="t" r="r" b="b"/>
              <a:pathLst>
                <a:path w="10196" h="2503" extrusionOk="0">
                  <a:moveTo>
                    <a:pt x="9723" y="1"/>
                  </a:moveTo>
                  <a:cubicBezTo>
                    <a:pt x="9723" y="1"/>
                    <a:pt x="6519" y="1030"/>
                    <a:pt x="3485" y="1030"/>
                  </a:cubicBezTo>
                  <a:cubicBezTo>
                    <a:pt x="2210" y="1030"/>
                    <a:pt x="965" y="848"/>
                    <a:pt x="1" y="331"/>
                  </a:cubicBezTo>
                  <a:lnTo>
                    <a:pt x="1" y="331"/>
                  </a:lnTo>
                  <a:lnTo>
                    <a:pt x="284" y="2502"/>
                  </a:lnTo>
                  <a:lnTo>
                    <a:pt x="10195" y="2219"/>
                  </a:lnTo>
                  <a:lnTo>
                    <a:pt x="9723" y="1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3" name="Google Shape;10183;p75"/>
            <p:cNvSpPr/>
            <p:nvPr/>
          </p:nvSpPr>
          <p:spPr>
            <a:xfrm>
              <a:off x="4604744" y="2390036"/>
              <a:ext cx="130778" cy="206988"/>
            </a:xfrm>
            <a:custGeom>
              <a:avLst/>
              <a:gdLst/>
              <a:ahLst/>
              <a:cxnLst/>
              <a:rect l="l" t="t" r="r" b="b"/>
              <a:pathLst>
                <a:path w="9179" h="14528" extrusionOk="0">
                  <a:moveTo>
                    <a:pt x="4914" y="1"/>
                  </a:moveTo>
                  <a:cubicBezTo>
                    <a:pt x="4789" y="1"/>
                    <a:pt x="4696" y="15"/>
                    <a:pt x="4647" y="48"/>
                  </a:cubicBezTo>
                  <a:cubicBezTo>
                    <a:pt x="4270" y="378"/>
                    <a:pt x="3420" y="2219"/>
                    <a:pt x="3420" y="2219"/>
                  </a:cubicBezTo>
                  <a:lnTo>
                    <a:pt x="4883" y="709"/>
                  </a:lnTo>
                  <a:lnTo>
                    <a:pt x="6205" y="1322"/>
                  </a:lnTo>
                  <a:lnTo>
                    <a:pt x="5922" y="11186"/>
                  </a:lnTo>
                  <a:lnTo>
                    <a:pt x="1061" y="10903"/>
                  </a:lnTo>
                  <a:cubicBezTo>
                    <a:pt x="1061" y="10903"/>
                    <a:pt x="653" y="10734"/>
                    <a:pt x="375" y="10734"/>
                  </a:cubicBezTo>
                  <a:cubicBezTo>
                    <a:pt x="143" y="10734"/>
                    <a:pt x="1" y="10851"/>
                    <a:pt x="258" y="11280"/>
                  </a:cubicBezTo>
                  <a:cubicBezTo>
                    <a:pt x="1249" y="12791"/>
                    <a:pt x="2760" y="13923"/>
                    <a:pt x="4506" y="14395"/>
                  </a:cubicBezTo>
                  <a:cubicBezTo>
                    <a:pt x="4912" y="14484"/>
                    <a:pt x="5252" y="14527"/>
                    <a:pt x="5541" y="14527"/>
                  </a:cubicBezTo>
                  <a:cubicBezTo>
                    <a:pt x="6793" y="14527"/>
                    <a:pt x="7066" y="13703"/>
                    <a:pt x="7526" y="12130"/>
                  </a:cubicBezTo>
                  <a:cubicBezTo>
                    <a:pt x="8140" y="10148"/>
                    <a:pt x="9178" y="850"/>
                    <a:pt x="8989" y="850"/>
                  </a:cubicBezTo>
                  <a:cubicBezTo>
                    <a:pt x="8781" y="850"/>
                    <a:pt x="5876" y="1"/>
                    <a:pt x="4914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4" name="Google Shape;10184;p75"/>
            <p:cNvSpPr/>
            <p:nvPr/>
          </p:nvSpPr>
          <p:spPr>
            <a:xfrm>
              <a:off x="4647358" y="2361085"/>
              <a:ext cx="75384" cy="28196"/>
            </a:xfrm>
            <a:custGeom>
              <a:avLst/>
              <a:gdLst/>
              <a:ahLst/>
              <a:cxnLst/>
              <a:rect l="l" t="t" r="r" b="b"/>
              <a:pathLst>
                <a:path w="5291" h="1979" extrusionOk="0">
                  <a:moveTo>
                    <a:pt x="3119" y="0"/>
                  </a:moveTo>
                  <a:cubicBezTo>
                    <a:pt x="1447" y="0"/>
                    <a:pt x="230" y="495"/>
                    <a:pt x="5" y="1938"/>
                  </a:cubicBezTo>
                  <a:cubicBezTo>
                    <a:pt x="0" y="1966"/>
                    <a:pt x="10" y="1978"/>
                    <a:pt x="31" y="1978"/>
                  </a:cubicBezTo>
                  <a:cubicBezTo>
                    <a:pt x="227" y="1978"/>
                    <a:pt x="1420" y="900"/>
                    <a:pt x="1420" y="900"/>
                  </a:cubicBezTo>
                  <a:lnTo>
                    <a:pt x="5291" y="853"/>
                  </a:lnTo>
                  <a:cubicBezTo>
                    <a:pt x="5291" y="853"/>
                    <a:pt x="5149" y="98"/>
                    <a:pt x="3356" y="3"/>
                  </a:cubicBezTo>
                  <a:cubicBezTo>
                    <a:pt x="3276" y="1"/>
                    <a:pt x="3197" y="0"/>
                    <a:pt x="3119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5" name="Google Shape;10185;p75"/>
            <p:cNvSpPr/>
            <p:nvPr/>
          </p:nvSpPr>
          <p:spPr>
            <a:xfrm>
              <a:off x="4648085" y="2317160"/>
              <a:ext cx="84744" cy="35234"/>
            </a:xfrm>
            <a:custGeom>
              <a:avLst/>
              <a:gdLst/>
              <a:ahLst/>
              <a:cxnLst/>
              <a:rect l="l" t="t" r="r" b="b"/>
              <a:pathLst>
                <a:path w="5948" h="2473" extrusionOk="0">
                  <a:moveTo>
                    <a:pt x="2412" y="1"/>
                  </a:moveTo>
                  <a:cubicBezTo>
                    <a:pt x="2118" y="1"/>
                    <a:pt x="1843" y="62"/>
                    <a:pt x="1605" y="207"/>
                  </a:cubicBezTo>
                  <a:cubicBezTo>
                    <a:pt x="756" y="679"/>
                    <a:pt x="190" y="1482"/>
                    <a:pt x="1" y="2473"/>
                  </a:cubicBezTo>
                  <a:lnTo>
                    <a:pt x="1" y="2473"/>
                  </a:lnTo>
                  <a:lnTo>
                    <a:pt x="1747" y="1151"/>
                  </a:lnTo>
                  <a:lnTo>
                    <a:pt x="5947" y="1623"/>
                  </a:lnTo>
                  <a:cubicBezTo>
                    <a:pt x="5947" y="1623"/>
                    <a:pt x="3928" y="1"/>
                    <a:pt x="2412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6" name="Google Shape;10186;p75"/>
            <p:cNvSpPr/>
            <p:nvPr/>
          </p:nvSpPr>
          <p:spPr>
            <a:xfrm>
              <a:off x="4662888" y="2261609"/>
              <a:ext cx="73303" cy="37670"/>
            </a:xfrm>
            <a:custGeom>
              <a:avLst/>
              <a:gdLst/>
              <a:ahLst/>
              <a:cxnLst/>
              <a:rect l="l" t="t" r="r" b="b"/>
              <a:pathLst>
                <a:path w="5145" h="2644" extrusionOk="0">
                  <a:moveTo>
                    <a:pt x="3870" y="0"/>
                  </a:moveTo>
                  <a:lnTo>
                    <a:pt x="1274" y="236"/>
                  </a:lnTo>
                  <a:cubicBezTo>
                    <a:pt x="1274" y="236"/>
                    <a:pt x="47" y="2454"/>
                    <a:pt x="0" y="2643"/>
                  </a:cubicBezTo>
                  <a:lnTo>
                    <a:pt x="1510" y="2407"/>
                  </a:lnTo>
                  <a:lnTo>
                    <a:pt x="5144" y="2596"/>
                  </a:lnTo>
                  <a:lnTo>
                    <a:pt x="5144" y="2596"/>
                  </a:lnTo>
                  <a:lnTo>
                    <a:pt x="3870" y="0"/>
                  </a:ln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7" name="Google Shape;10187;p75"/>
            <p:cNvSpPr/>
            <p:nvPr/>
          </p:nvSpPr>
          <p:spPr>
            <a:xfrm>
              <a:off x="3918515" y="2369862"/>
              <a:ext cx="154001" cy="238617"/>
            </a:xfrm>
            <a:custGeom>
              <a:avLst/>
              <a:gdLst/>
              <a:ahLst/>
              <a:cxnLst/>
              <a:rect l="l" t="t" r="r" b="b"/>
              <a:pathLst>
                <a:path w="10809" h="16748" extrusionOk="0">
                  <a:moveTo>
                    <a:pt x="4956" y="1"/>
                  </a:moveTo>
                  <a:lnTo>
                    <a:pt x="0" y="898"/>
                  </a:lnTo>
                  <a:lnTo>
                    <a:pt x="1039" y="1841"/>
                  </a:lnTo>
                  <a:cubicBezTo>
                    <a:pt x="1039" y="1841"/>
                    <a:pt x="2219" y="10997"/>
                    <a:pt x="2455" y="13499"/>
                  </a:cubicBezTo>
                  <a:cubicBezTo>
                    <a:pt x="2537" y="15358"/>
                    <a:pt x="4067" y="16748"/>
                    <a:pt x="5809" y="16748"/>
                  </a:cubicBezTo>
                  <a:cubicBezTo>
                    <a:pt x="6056" y="16748"/>
                    <a:pt x="6308" y="16720"/>
                    <a:pt x="6561" y="16661"/>
                  </a:cubicBezTo>
                  <a:cubicBezTo>
                    <a:pt x="8260" y="16236"/>
                    <a:pt x="10808" y="12225"/>
                    <a:pt x="10808" y="12225"/>
                  </a:cubicBezTo>
                  <a:lnTo>
                    <a:pt x="2832" y="12083"/>
                  </a:lnTo>
                  <a:lnTo>
                    <a:pt x="2219" y="1700"/>
                  </a:lnTo>
                  <a:lnTo>
                    <a:pt x="4390" y="1228"/>
                  </a:lnTo>
                  <a:cubicBezTo>
                    <a:pt x="4390" y="1228"/>
                    <a:pt x="4876" y="2363"/>
                    <a:pt x="5501" y="2363"/>
                  </a:cubicBezTo>
                  <a:cubicBezTo>
                    <a:pt x="5702" y="2363"/>
                    <a:pt x="5918" y="2246"/>
                    <a:pt x="6136" y="1936"/>
                  </a:cubicBezTo>
                  <a:cubicBezTo>
                    <a:pt x="6277" y="1700"/>
                    <a:pt x="4956" y="1"/>
                    <a:pt x="4956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8" name="Google Shape;10188;p75"/>
            <p:cNvSpPr/>
            <p:nvPr/>
          </p:nvSpPr>
          <p:spPr>
            <a:xfrm>
              <a:off x="3925910" y="2336238"/>
              <a:ext cx="91469" cy="41717"/>
            </a:xfrm>
            <a:custGeom>
              <a:avLst/>
              <a:gdLst/>
              <a:ahLst/>
              <a:cxnLst/>
              <a:rect l="l" t="t" r="r" b="b"/>
              <a:pathLst>
                <a:path w="6420" h="2928" extrusionOk="0">
                  <a:moveTo>
                    <a:pt x="4815" y="1"/>
                  </a:moveTo>
                  <a:cubicBezTo>
                    <a:pt x="4815" y="1"/>
                    <a:pt x="661" y="520"/>
                    <a:pt x="473" y="520"/>
                  </a:cubicBezTo>
                  <a:cubicBezTo>
                    <a:pt x="237" y="520"/>
                    <a:pt x="1" y="1417"/>
                    <a:pt x="520" y="1417"/>
                  </a:cubicBezTo>
                  <a:cubicBezTo>
                    <a:pt x="1039" y="1417"/>
                    <a:pt x="4531" y="1228"/>
                    <a:pt x="4531" y="1228"/>
                  </a:cubicBezTo>
                  <a:lnTo>
                    <a:pt x="6372" y="2927"/>
                  </a:lnTo>
                  <a:cubicBezTo>
                    <a:pt x="6419" y="2644"/>
                    <a:pt x="4815" y="1"/>
                    <a:pt x="4815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9" name="Google Shape;10189;p75"/>
            <p:cNvSpPr/>
            <p:nvPr/>
          </p:nvSpPr>
          <p:spPr>
            <a:xfrm>
              <a:off x="3919855" y="2295675"/>
              <a:ext cx="102226" cy="46319"/>
            </a:xfrm>
            <a:custGeom>
              <a:avLst/>
              <a:gdLst/>
              <a:ahLst/>
              <a:cxnLst/>
              <a:rect l="l" t="t" r="r" b="b"/>
              <a:pathLst>
                <a:path w="7175" h="3251" extrusionOk="0">
                  <a:moveTo>
                    <a:pt x="4589" y="1"/>
                  </a:moveTo>
                  <a:cubicBezTo>
                    <a:pt x="3901" y="1"/>
                    <a:pt x="1" y="630"/>
                    <a:pt x="1" y="630"/>
                  </a:cubicBezTo>
                  <a:lnTo>
                    <a:pt x="898" y="1432"/>
                  </a:lnTo>
                  <a:lnTo>
                    <a:pt x="5476" y="1291"/>
                  </a:lnTo>
                  <a:cubicBezTo>
                    <a:pt x="5476" y="1291"/>
                    <a:pt x="6977" y="3251"/>
                    <a:pt x="7157" y="3251"/>
                  </a:cubicBezTo>
                  <a:cubicBezTo>
                    <a:pt x="7168" y="3251"/>
                    <a:pt x="7175" y="3243"/>
                    <a:pt x="7175" y="3226"/>
                  </a:cubicBezTo>
                  <a:cubicBezTo>
                    <a:pt x="7175" y="2895"/>
                    <a:pt x="4296" y="205"/>
                    <a:pt x="4484" y="111"/>
                  </a:cubicBezTo>
                  <a:cubicBezTo>
                    <a:pt x="4736" y="33"/>
                    <a:pt x="4744" y="1"/>
                    <a:pt x="4589" y="1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0" name="Google Shape;10190;p75"/>
            <p:cNvSpPr/>
            <p:nvPr/>
          </p:nvSpPr>
          <p:spPr>
            <a:xfrm>
              <a:off x="3919185" y="2237930"/>
              <a:ext cx="80712" cy="48570"/>
            </a:xfrm>
            <a:custGeom>
              <a:avLst/>
              <a:gdLst/>
              <a:ahLst/>
              <a:cxnLst/>
              <a:rect l="l" t="t" r="r" b="b"/>
              <a:pathLst>
                <a:path w="5665" h="3409" extrusionOk="0">
                  <a:moveTo>
                    <a:pt x="3637" y="0"/>
                  </a:moveTo>
                  <a:cubicBezTo>
                    <a:pt x="3381" y="0"/>
                    <a:pt x="3064" y="135"/>
                    <a:pt x="2644" y="482"/>
                  </a:cubicBezTo>
                  <a:cubicBezTo>
                    <a:pt x="1700" y="1285"/>
                    <a:pt x="803" y="2181"/>
                    <a:pt x="1" y="3125"/>
                  </a:cubicBezTo>
                  <a:lnTo>
                    <a:pt x="142" y="3408"/>
                  </a:lnTo>
                  <a:lnTo>
                    <a:pt x="5664" y="2842"/>
                  </a:lnTo>
                  <a:cubicBezTo>
                    <a:pt x="5523" y="2229"/>
                    <a:pt x="5239" y="1662"/>
                    <a:pt x="4862" y="1143"/>
                  </a:cubicBezTo>
                  <a:cubicBezTo>
                    <a:pt x="4469" y="685"/>
                    <a:pt x="4213" y="0"/>
                    <a:pt x="3637" y="0"/>
                  </a:cubicBezTo>
                  <a:close/>
                </a:path>
              </a:pathLst>
            </a:custGeom>
            <a:solidFill>
              <a:srgbClr val="E8E8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1" name="Google Shape;10191;p75"/>
            <p:cNvSpPr/>
            <p:nvPr/>
          </p:nvSpPr>
          <p:spPr>
            <a:xfrm>
              <a:off x="4086635" y="2860732"/>
              <a:ext cx="539282" cy="1450125"/>
            </a:xfrm>
            <a:custGeom>
              <a:avLst/>
              <a:gdLst/>
              <a:ahLst/>
              <a:cxnLst/>
              <a:rect l="l" t="t" r="r" b="b"/>
              <a:pathLst>
                <a:path w="37851" h="101781" extrusionOk="0">
                  <a:moveTo>
                    <a:pt x="37850" y="1"/>
                  </a:moveTo>
                  <a:lnTo>
                    <a:pt x="37850" y="1"/>
                  </a:lnTo>
                  <a:cubicBezTo>
                    <a:pt x="37850" y="1"/>
                    <a:pt x="34384" y="3329"/>
                    <a:pt x="18760" y="3329"/>
                  </a:cubicBezTo>
                  <a:cubicBezTo>
                    <a:pt x="13918" y="3329"/>
                    <a:pt x="7908" y="3009"/>
                    <a:pt x="471" y="2172"/>
                  </a:cubicBezTo>
                  <a:cubicBezTo>
                    <a:pt x="467" y="2172"/>
                    <a:pt x="463" y="2171"/>
                    <a:pt x="460" y="2171"/>
                  </a:cubicBezTo>
                  <a:cubicBezTo>
                    <a:pt x="0" y="2171"/>
                    <a:pt x="17971" y="5717"/>
                    <a:pt x="23692" y="6608"/>
                  </a:cubicBezTo>
                  <a:cubicBezTo>
                    <a:pt x="29450" y="7505"/>
                    <a:pt x="30346" y="7741"/>
                    <a:pt x="30346" y="7741"/>
                  </a:cubicBezTo>
                  <a:lnTo>
                    <a:pt x="28128" y="101519"/>
                  </a:lnTo>
                  <a:cubicBezTo>
                    <a:pt x="28128" y="101519"/>
                    <a:pt x="28650" y="101780"/>
                    <a:pt x="29462" y="101780"/>
                  </a:cubicBezTo>
                  <a:cubicBezTo>
                    <a:pt x="30477" y="101780"/>
                    <a:pt x="31946" y="101372"/>
                    <a:pt x="33414" y="99537"/>
                  </a:cubicBezTo>
                  <a:cubicBezTo>
                    <a:pt x="33886" y="86464"/>
                    <a:pt x="37850" y="3"/>
                    <a:pt x="378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2" name="Google Shape;10192;p75"/>
            <p:cNvSpPr/>
            <p:nvPr/>
          </p:nvSpPr>
          <p:spPr>
            <a:xfrm>
              <a:off x="4235222" y="3143831"/>
              <a:ext cx="141891" cy="1159946"/>
            </a:xfrm>
            <a:custGeom>
              <a:avLst/>
              <a:gdLst/>
              <a:ahLst/>
              <a:cxnLst/>
              <a:rect l="l" t="t" r="r" b="b"/>
              <a:pathLst>
                <a:path w="9959" h="81414" extrusionOk="0">
                  <a:moveTo>
                    <a:pt x="5098" y="0"/>
                  </a:moveTo>
                  <a:lnTo>
                    <a:pt x="6419" y="2879"/>
                  </a:lnTo>
                  <a:lnTo>
                    <a:pt x="1" y="81413"/>
                  </a:lnTo>
                  <a:cubicBezTo>
                    <a:pt x="1" y="81413"/>
                    <a:pt x="5428" y="80941"/>
                    <a:pt x="5758" y="80753"/>
                  </a:cubicBezTo>
                  <a:lnTo>
                    <a:pt x="9959" y="708"/>
                  </a:lnTo>
                  <a:lnTo>
                    <a:pt x="509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3" name="Google Shape;10193;p75"/>
            <p:cNvSpPr/>
            <p:nvPr/>
          </p:nvSpPr>
          <p:spPr>
            <a:xfrm>
              <a:off x="3942722" y="1987672"/>
              <a:ext cx="751784" cy="12110"/>
            </a:xfrm>
            <a:custGeom>
              <a:avLst/>
              <a:gdLst/>
              <a:ahLst/>
              <a:cxnLst/>
              <a:rect l="l" t="t" r="r" b="b"/>
              <a:pathLst>
                <a:path w="52766" h="850" extrusionOk="0">
                  <a:moveTo>
                    <a:pt x="42919" y="0"/>
                  </a:moveTo>
                  <a:cubicBezTo>
                    <a:pt x="39342" y="0"/>
                    <a:pt x="35765" y="66"/>
                    <a:pt x="32188" y="66"/>
                  </a:cubicBezTo>
                  <a:lnTo>
                    <a:pt x="6230" y="66"/>
                  </a:lnTo>
                  <a:cubicBezTo>
                    <a:pt x="5491" y="30"/>
                    <a:pt x="4745" y="14"/>
                    <a:pt x="3995" y="14"/>
                  </a:cubicBezTo>
                  <a:cubicBezTo>
                    <a:pt x="2781" y="14"/>
                    <a:pt x="1556" y="55"/>
                    <a:pt x="331" y="113"/>
                  </a:cubicBezTo>
                  <a:cubicBezTo>
                    <a:pt x="0" y="207"/>
                    <a:pt x="0" y="679"/>
                    <a:pt x="331" y="726"/>
                  </a:cubicBezTo>
                  <a:cubicBezTo>
                    <a:pt x="1438" y="816"/>
                    <a:pt x="2526" y="849"/>
                    <a:pt x="3619" y="849"/>
                  </a:cubicBezTo>
                  <a:cubicBezTo>
                    <a:pt x="4250" y="849"/>
                    <a:pt x="4883" y="838"/>
                    <a:pt x="5522" y="821"/>
                  </a:cubicBezTo>
                  <a:lnTo>
                    <a:pt x="41061" y="821"/>
                  </a:lnTo>
                  <a:cubicBezTo>
                    <a:pt x="42153" y="821"/>
                    <a:pt x="43245" y="825"/>
                    <a:pt x="44339" y="825"/>
                  </a:cubicBezTo>
                  <a:cubicBezTo>
                    <a:pt x="47072" y="825"/>
                    <a:pt x="49812" y="801"/>
                    <a:pt x="52577" y="632"/>
                  </a:cubicBezTo>
                  <a:cubicBezTo>
                    <a:pt x="52765" y="585"/>
                    <a:pt x="52765" y="302"/>
                    <a:pt x="52577" y="254"/>
                  </a:cubicBezTo>
                  <a:cubicBezTo>
                    <a:pt x="49357" y="53"/>
                    <a:pt x="46138" y="0"/>
                    <a:pt x="429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4" name="Google Shape;10194;p75"/>
            <p:cNvSpPr/>
            <p:nvPr/>
          </p:nvSpPr>
          <p:spPr>
            <a:xfrm>
              <a:off x="3916677" y="2266738"/>
              <a:ext cx="113467" cy="75611"/>
            </a:xfrm>
            <a:custGeom>
              <a:avLst/>
              <a:gdLst/>
              <a:ahLst/>
              <a:cxnLst/>
              <a:rect l="l" t="t" r="r" b="b"/>
              <a:pathLst>
                <a:path w="7964" h="5307" extrusionOk="0">
                  <a:moveTo>
                    <a:pt x="4440" y="0"/>
                  </a:moveTo>
                  <a:cubicBezTo>
                    <a:pt x="4073" y="0"/>
                    <a:pt x="3693" y="53"/>
                    <a:pt x="3339" y="159"/>
                  </a:cubicBezTo>
                  <a:cubicBezTo>
                    <a:pt x="2772" y="301"/>
                    <a:pt x="2253" y="443"/>
                    <a:pt x="1734" y="584"/>
                  </a:cubicBezTo>
                  <a:cubicBezTo>
                    <a:pt x="1168" y="726"/>
                    <a:pt x="649" y="962"/>
                    <a:pt x="177" y="1292"/>
                  </a:cubicBezTo>
                  <a:cubicBezTo>
                    <a:pt x="0" y="1380"/>
                    <a:pt x="71" y="1674"/>
                    <a:pt x="273" y="1674"/>
                  </a:cubicBezTo>
                  <a:cubicBezTo>
                    <a:pt x="288" y="1674"/>
                    <a:pt x="303" y="1673"/>
                    <a:pt x="318" y="1670"/>
                  </a:cubicBezTo>
                  <a:cubicBezTo>
                    <a:pt x="696" y="1670"/>
                    <a:pt x="1073" y="1575"/>
                    <a:pt x="1451" y="1481"/>
                  </a:cubicBezTo>
                  <a:lnTo>
                    <a:pt x="2631" y="1151"/>
                  </a:lnTo>
                  <a:lnTo>
                    <a:pt x="3811" y="867"/>
                  </a:lnTo>
                  <a:cubicBezTo>
                    <a:pt x="3952" y="814"/>
                    <a:pt x="4107" y="788"/>
                    <a:pt x="4265" y="788"/>
                  </a:cubicBezTo>
                  <a:cubicBezTo>
                    <a:pt x="4529" y="788"/>
                    <a:pt x="4802" y="861"/>
                    <a:pt x="5038" y="1009"/>
                  </a:cubicBezTo>
                  <a:cubicBezTo>
                    <a:pt x="5510" y="1339"/>
                    <a:pt x="7870" y="4171"/>
                    <a:pt x="6831" y="4549"/>
                  </a:cubicBezTo>
                  <a:cubicBezTo>
                    <a:pt x="6467" y="4685"/>
                    <a:pt x="6454" y="5306"/>
                    <a:pt x="6879" y="5306"/>
                  </a:cubicBezTo>
                  <a:cubicBezTo>
                    <a:pt x="6894" y="5306"/>
                    <a:pt x="6909" y="5305"/>
                    <a:pt x="6926" y="5304"/>
                  </a:cubicBezTo>
                  <a:cubicBezTo>
                    <a:pt x="7350" y="5257"/>
                    <a:pt x="7728" y="4973"/>
                    <a:pt x="7870" y="4549"/>
                  </a:cubicBezTo>
                  <a:cubicBezTo>
                    <a:pt x="7964" y="4077"/>
                    <a:pt x="7917" y="3605"/>
                    <a:pt x="7681" y="3180"/>
                  </a:cubicBezTo>
                  <a:cubicBezTo>
                    <a:pt x="7256" y="2283"/>
                    <a:pt x="6690" y="1481"/>
                    <a:pt x="5982" y="773"/>
                  </a:cubicBezTo>
                  <a:cubicBezTo>
                    <a:pt x="5699" y="395"/>
                    <a:pt x="5274" y="159"/>
                    <a:pt x="4802" y="18"/>
                  </a:cubicBezTo>
                  <a:cubicBezTo>
                    <a:pt x="4684" y="6"/>
                    <a:pt x="4563" y="0"/>
                    <a:pt x="44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5" name="Google Shape;10195;p75"/>
            <p:cNvSpPr/>
            <p:nvPr/>
          </p:nvSpPr>
          <p:spPr>
            <a:xfrm>
              <a:off x="3919185" y="2304893"/>
              <a:ext cx="112313" cy="74671"/>
            </a:xfrm>
            <a:custGeom>
              <a:avLst/>
              <a:gdLst/>
              <a:ahLst/>
              <a:cxnLst/>
              <a:rect l="l" t="t" r="r" b="b"/>
              <a:pathLst>
                <a:path w="7883" h="5241" extrusionOk="0">
                  <a:moveTo>
                    <a:pt x="4891" y="1"/>
                  </a:moveTo>
                  <a:cubicBezTo>
                    <a:pt x="4803" y="1"/>
                    <a:pt x="4714" y="10"/>
                    <a:pt x="4626" y="30"/>
                  </a:cubicBezTo>
                  <a:cubicBezTo>
                    <a:pt x="4107" y="77"/>
                    <a:pt x="3635" y="172"/>
                    <a:pt x="3116" y="219"/>
                  </a:cubicBezTo>
                  <a:lnTo>
                    <a:pt x="1605" y="455"/>
                  </a:lnTo>
                  <a:cubicBezTo>
                    <a:pt x="1133" y="502"/>
                    <a:pt x="614" y="644"/>
                    <a:pt x="189" y="832"/>
                  </a:cubicBezTo>
                  <a:cubicBezTo>
                    <a:pt x="1" y="879"/>
                    <a:pt x="48" y="1115"/>
                    <a:pt x="189" y="1115"/>
                  </a:cubicBezTo>
                  <a:cubicBezTo>
                    <a:pt x="571" y="1158"/>
                    <a:pt x="953" y="1181"/>
                    <a:pt x="1331" y="1181"/>
                  </a:cubicBezTo>
                  <a:cubicBezTo>
                    <a:pt x="1793" y="1181"/>
                    <a:pt x="2249" y="1146"/>
                    <a:pt x="2691" y="1068"/>
                  </a:cubicBezTo>
                  <a:lnTo>
                    <a:pt x="3965" y="974"/>
                  </a:lnTo>
                  <a:cubicBezTo>
                    <a:pt x="4185" y="974"/>
                    <a:pt x="4510" y="869"/>
                    <a:pt x="4787" y="869"/>
                  </a:cubicBezTo>
                  <a:cubicBezTo>
                    <a:pt x="4925" y="869"/>
                    <a:pt x="5051" y="895"/>
                    <a:pt x="5145" y="974"/>
                  </a:cubicBezTo>
                  <a:cubicBezTo>
                    <a:pt x="5381" y="1210"/>
                    <a:pt x="5570" y="1493"/>
                    <a:pt x="5711" y="1776"/>
                  </a:cubicBezTo>
                  <a:cubicBezTo>
                    <a:pt x="5947" y="2107"/>
                    <a:pt x="6136" y="2437"/>
                    <a:pt x="6325" y="2767"/>
                  </a:cubicBezTo>
                  <a:cubicBezTo>
                    <a:pt x="6514" y="3145"/>
                    <a:pt x="6608" y="3475"/>
                    <a:pt x="6655" y="3900"/>
                  </a:cubicBezTo>
                  <a:cubicBezTo>
                    <a:pt x="6655" y="4230"/>
                    <a:pt x="6655" y="4608"/>
                    <a:pt x="6702" y="4986"/>
                  </a:cubicBezTo>
                  <a:cubicBezTo>
                    <a:pt x="6731" y="5155"/>
                    <a:pt x="6861" y="5240"/>
                    <a:pt x="7001" y="5240"/>
                  </a:cubicBezTo>
                  <a:cubicBezTo>
                    <a:pt x="7095" y="5240"/>
                    <a:pt x="7193" y="5203"/>
                    <a:pt x="7269" y="5127"/>
                  </a:cubicBezTo>
                  <a:cubicBezTo>
                    <a:pt x="7882" y="4561"/>
                    <a:pt x="7552" y="3381"/>
                    <a:pt x="7269" y="2673"/>
                  </a:cubicBezTo>
                  <a:cubicBezTo>
                    <a:pt x="7080" y="2201"/>
                    <a:pt x="6844" y="1776"/>
                    <a:pt x="6561" y="1399"/>
                  </a:cubicBezTo>
                  <a:cubicBezTo>
                    <a:pt x="6325" y="1021"/>
                    <a:pt x="6089" y="691"/>
                    <a:pt x="5806" y="360"/>
                  </a:cubicBezTo>
                  <a:cubicBezTo>
                    <a:pt x="5544" y="136"/>
                    <a:pt x="5224" y="1"/>
                    <a:pt x="48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6" name="Google Shape;10196;p75"/>
            <p:cNvSpPr/>
            <p:nvPr/>
          </p:nvSpPr>
          <p:spPr>
            <a:xfrm>
              <a:off x="3929942" y="2344815"/>
              <a:ext cx="92139" cy="66750"/>
            </a:xfrm>
            <a:custGeom>
              <a:avLst/>
              <a:gdLst/>
              <a:ahLst/>
              <a:cxnLst/>
              <a:rect l="l" t="t" r="r" b="b"/>
              <a:pathLst>
                <a:path w="6467" h="4685" extrusionOk="0">
                  <a:moveTo>
                    <a:pt x="3898" y="1"/>
                  </a:moveTo>
                  <a:cubicBezTo>
                    <a:pt x="3826" y="1"/>
                    <a:pt x="3754" y="5"/>
                    <a:pt x="3682" y="13"/>
                  </a:cubicBezTo>
                  <a:cubicBezTo>
                    <a:pt x="3068" y="13"/>
                    <a:pt x="2455" y="154"/>
                    <a:pt x="1841" y="249"/>
                  </a:cubicBezTo>
                  <a:lnTo>
                    <a:pt x="945" y="390"/>
                  </a:lnTo>
                  <a:cubicBezTo>
                    <a:pt x="661" y="390"/>
                    <a:pt x="331" y="484"/>
                    <a:pt x="95" y="626"/>
                  </a:cubicBezTo>
                  <a:cubicBezTo>
                    <a:pt x="1" y="768"/>
                    <a:pt x="1" y="956"/>
                    <a:pt x="142" y="1004"/>
                  </a:cubicBezTo>
                  <a:cubicBezTo>
                    <a:pt x="315" y="1073"/>
                    <a:pt x="513" y="1117"/>
                    <a:pt x="718" y="1117"/>
                  </a:cubicBezTo>
                  <a:cubicBezTo>
                    <a:pt x="793" y="1117"/>
                    <a:pt x="869" y="1111"/>
                    <a:pt x="945" y="1098"/>
                  </a:cubicBezTo>
                  <a:cubicBezTo>
                    <a:pt x="1181" y="1098"/>
                    <a:pt x="1464" y="1051"/>
                    <a:pt x="1700" y="1004"/>
                  </a:cubicBezTo>
                  <a:lnTo>
                    <a:pt x="3352" y="815"/>
                  </a:lnTo>
                  <a:cubicBezTo>
                    <a:pt x="3465" y="790"/>
                    <a:pt x="3583" y="778"/>
                    <a:pt x="3701" y="778"/>
                  </a:cubicBezTo>
                  <a:cubicBezTo>
                    <a:pt x="4023" y="778"/>
                    <a:pt x="4350" y="865"/>
                    <a:pt x="4626" y="1004"/>
                  </a:cubicBezTo>
                  <a:cubicBezTo>
                    <a:pt x="4909" y="1240"/>
                    <a:pt x="5098" y="1570"/>
                    <a:pt x="5239" y="1948"/>
                  </a:cubicBezTo>
                  <a:cubicBezTo>
                    <a:pt x="5428" y="2325"/>
                    <a:pt x="5523" y="2750"/>
                    <a:pt x="5617" y="3222"/>
                  </a:cubicBezTo>
                  <a:cubicBezTo>
                    <a:pt x="5656" y="3455"/>
                    <a:pt x="5567" y="3848"/>
                    <a:pt x="5323" y="3848"/>
                  </a:cubicBezTo>
                  <a:cubicBezTo>
                    <a:pt x="5271" y="3848"/>
                    <a:pt x="5212" y="3830"/>
                    <a:pt x="5145" y="3788"/>
                  </a:cubicBezTo>
                  <a:cubicBezTo>
                    <a:pt x="4768" y="3552"/>
                    <a:pt x="4437" y="3222"/>
                    <a:pt x="4154" y="2844"/>
                  </a:cubicBezTo>
                  <a:cubicBezTo>
                    <a:pt x="4012" y="2703"/>
                    <a:pt x="3918" y="2514"/>
                    <a:pt x="3824" y="2325"/>
                  </a:cubicBezTo>
                  <a:cubicBezTo>
                    <a:pt x="3729" y="2089"/>
                    <a:pt x="3588" y="1853"/>
                    <a:pt x="3493" y="1664"/>
                  </a:cubicBezTo>
                  <a:cubicBezTo>
                    <a:pt x="3417" y="1569"/>
                    <a:pt x="3295" y="1520"/>
                    <a:pt x="3176" y="1520"/>
                  </a:cubicBezTo>
                  <a:cubicBezTo>
                    <a:pt x="3001" y="1520"/>
                    <a:pt x="2832" y="1628"/>
                    <a:pt x="2832" y="1853"/>
                  </a:cubicBezTo>
                  <a:cubicBezTo>
                    <a:pt x="2927" y="2278"/>
                    <a:pt x="3116" y="2703"/>
                    <a:pt x="3399" y="3080"/>
                  </a:cubicBezTo>
                  <a:cubicBezTo>
                    <a:pt x="3635" y="3505"/>
                    <a:pt x="3965" y="3835"/>
                    <a:pt x="4296" y="4166"/>
                  </a:cubicBezTo>
                  <a:cubicBezTo>
                    <a:pt x="4579" y="4496"/>
                    <a:pt x="5051" y="4685"/>
                    <a:pt x="5523" y="4685"/>
                  </a:cubicBezTo>
                  <a:cubicBezTo>
                    <a:pt x="5947" y="4591"/>
                    <a:pt x="6278" y="4260"/>
                    <a:pt x="6372" y="3835"/>
                  </a:cubicBezTo>
                  <a:cubicBezTo>
                    <a:pt x="6467" y="3316"/>
                    <a:pt x="6419" y="2844"/>
                    <a:pt x="6231" y="2372"/>
                  </a:cubicBezTo>
                  <a:cubicBezTo>
                    <a:pt x="6136" y="1948"/>
                    <a:pt x="5947" y="1570"/>
                    <a:pt x="5759" y="1192"/>
                  </a:cubicBezTo>
                  <a:cubicBezTo>
                    <a:pt x="5413" y="458"/>
                    <a:pt x="4672" y="1"/>
                    <a:pt x="3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7" name="Google Shape;10197;p75"/>
            <p:cNvSpPr/>
            <p:nvPr/>
          </p:nvSpPr>
          <p:spPr>
            <a:xfrm>
              <a:off x="3925910" y="2377000"/>
              <a:ext cx="62176" cy="23380"/>
            </a:xfrm>
            <a:custGeom>
              <a:avLst/>
              <a:gdLst/>
              <a:ahLst/>
              <a:cxnLst/>
              <a:rect l="l" t="t" r="r" b="b"/>
              <a:pathLst>
                <a:path w="4364" h="1641" extrusionOk="0">
                  <a:moveTo>
                    <a:pt x="4089" y="0"/>
                  </a:moveTo>
                  <a:cubicBezTo>
                    <a:pt x="4064" y="0"/>
                    <a:pt x="4038" y="6"/>
                    <a:pt x="4012" y="19"/>
                  </a:cubicBezTo>
                  <a:cubicBezTo>
                    <a:pt x="3823" y="66"/>
                    <a:pt x="3682" y="113"/>
                    <a:pt x="3493" y="161"/>
                  </a:cubicBezTo>
                  <a:lnTo>
                    <a:pt x="3068" y="302"/>
                  </a:lnTo>
                  <a:cubicBezTo>
                    <a:pt x="2738" y="444"/>
                    <a:pt x="2408" y="538"/>
                    <a:pt x="2077" y="585"/>
                  </a:cubicBezTo>
                  <a:cubicBezTo>
                    <a:pt x="1747" y="680"/>
                    <a:pt x="1416" y="727"/>
                    <a:pt x="1133" y="774"/>
                  </a:cubicBezTo>
                  <a:cubicBezTo>
                    <a:pt x="1023" y="774"/>
                    <a:pt x="887" y="764"/>
                    <a:pt x="747" y="764"/>
                  </a:cubicBezTo>
                  <a:cubicBezTo>
                    <a:pt x="467" y="764"/>
                    <a:pt x="174" y="806"/>
                    <a:pt x="48" y="1057"/>
                  </a:cubicBezTo>
                  <a:cubicBezTo>
                    <a:pt x="1" y="1152"/>
                    <a:pt x="1" y="1293"/>
                    <a:pt x="48" y="1388"/>
                  </a:cubicBezTo>
                  <a:cubicBezTo>
                    <a:pt x="158" y="1571"/>
                    <a:pt x="324" y="1640"/>
                    <a:pt x="503" y="1640"/>
                  </a:cubicBezTo>
                  <a:cubicBezTo>
                    <a:pt x="555" y="1640"/>
                    <a:pt x="608" y="1634"/>
                    <a:pt x="661" y="1624"/>
                  </a:cubicBezTo>
                  <a:cubicBezTo>
                    <a:pt x="850" y="1624"/>
                    <a:pt x="1039" y="1576"/>
                    <a:pt x="1228" y="1529"/>
                  </a:cubicBezTo>
                  <a:cubicBezTo>
                    <a:pt x="1605" y="1482"/>
                    <a:pt x="1936" y="1388"/>
                    <a:pt x="2313" y="1293"/>
                  </a:cubicBezTo>
                  <a:cubicBezTo>
                    <a:pt x="2644" y="1152"/>
                    <a:pt x="2974" y="1057"/>
                    <a:pt x="3304" y="916"/>
                  </a:cubicBezTo>
                  <a:cubicBezTo>
                    <a:pt x="3493" y="821"/>
                    <a:pt x="3635" y="727"/>
                    <a:pt x="3823" y="680"/>
                  </a:cubicBezTo>
                  <a:cubicBezTo>
                    <a:pt x="3965" y="585"/>
                    <a:pt x="4107" y="444"/>
                    <a:pt x="4201" y="349"/>
                  </a:cubicBezTo>
                  <a:cubicBezTo>
                    <a:pt x="4364" y="227"/>
                    <a:pt x="4246" y="0"/>
                    <a:pt x="40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8" name="Google Shape;10198;p75"/>
            <p:cNvSpPr/>
            <p:nvPr/>
          </p:nvSpPr>
          <p:spPr>
            <a:xfrm>
              <a:off x="3930611" y="2244797"/>
              <a:ext cx="43726" cy="40534"/>
            </a:xfrm>
            <a:custGeom>
              <a:avLst/>
              <a:gdLst/>
              <a:ahLst/>
              <a:cxnLst/>
              <a:rect l="l" t="t" r="r" b="b"/>
              <a:pathLst>
                <a:path w="3069" h="2845" extrusionOk="0">
                  <a:moveTo>
                    <a:pt x="2880" y="0"/>
                  </a:moveTo>
                  <a:cubicBezTo>
                    <a:pt x="2785" y="48"/>
                    <a:pt x="2691" y="95"/>
                    <a:pt x="2550" y="142"/>
                  </a:cubicBezTo>
                  <a:lnTo>
                    <a:pt x="2266" y="378"/>
                  </a:lnTo>
                  <a:lnTo>
                    <a:pt x="1653" y="850"/>
                  </a:lnTo>
                  <a:cubicBezTo>
                    <a:pt x="1275" y="1180"/>
                    <a:pt x="898" y="1511"/>
                    <a:pt x="520" y="1841"/>
                  </a:cubicBezTo>
                  <a:cubicBezTo>
                    <a:pt x="331" y="2030"/>
                    <a:pt x="1" y="2266"/>
                    <a:pt x="95" y="2596"/>
                  </a:cubicBezTo>
                  <a:cubicBezTo>
                    <a:pt x="134" y="2753"/>
                    <a:pt x="238" y="2844"/>
                    <a:pt x="353" y="2844"/>
                  </a:cubicBezTo>
                  <a:cubicBezTo>
                    <a:pt x="377" y="2844"/>
                    <a:pt x="401" y="2840"/>
                    <a:pt x="426" y="2832"/>
                  </a:cubicBezTo>
                  <a:cubicBezTo>
                    <a:pt x="662" y="2832"/>
                    <a:pt x="756" y="2691"/>
                    <a:pt x="898" y="2549"/>
                  </a:cubicBezTo>
                  <a:cubicBezTo>
                    <a:pt x="1228" y="2219"/>
                    <a:pt x="1558" y="1841"/>
                    <a:pt x="1889" y="1463"/>
                  </a:cubicBezTo>
                  <a:cubicBezTo>
                    <a:pt x="2078" y="1275"/>
                    <a:pt x="2266" y="1039"/>
                    <a:pt x="2455" y="897"/>
                  </a:cubicBezTo>
                  <a:lnTo>
                    <a:pt x="2738" y="567"/>
                  </a:lnTo>
                  <a:lnTo>
                    <a:pt x="2880" y="425"/>
                  </a:lnTo>
                  <a:cubicBezTo>
                    <a:pt x="2927" y="378"/>
                    <a:pt x="2974" y="284"/>
                    <a:pt x="3021" y="236"/>
                  </a:cubicBezTo>
                  <a:cubicBezTo>
                    <a:pt x="3069" y="95"/>
                    <a:pt x="2974" y="0"/>
                    <a:pt x="28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9" name="Google Shape;10199;p75"/>
            <p:cNvSpPr/>
            <p:nvPr/>
          </p:nvSpPr>
          <p:spPr>
            <a:xfrm>
              <a:off x="3960275" y="2251522"/>
              <a:ext cx="34906" cy="25418"/>
            </a:xfrm>
            <a:custGeom>
              <a:avLst/>
              <a:gdLst/>
              <a:ahLst/>
              <a:cxnLst/>
              <a:rect l="l" t="t" r="r" b="b"/>
              <a:pathLst>
                <a:path w="2450" h="1784" extrusionOk="0">
                  <a:moveTo>
                    <a:pt x="609" y="0"/>
                  </a:moveTo>
                  <a:cubicBezTo>
                    <a:pt x="468" y="0"/>
                    <a:pt x="373" y="0"/>
                    <a:pt x="232" y="95"/>
                  </a:cubicBezTo>
                  <a:cubicBezTo>
                    <a:pt x="137" y="95"/>
                    <a:pt x="43" y="236"/>
                    <a:pt x="43" y="378"/>
                  </a:cubicBezTo>
                  <a:cubicBezTo>
                    <a:pt x="1" y="547"/>
                    <a:pt x="147" y="716"/>
                    <a:pt x="314" y="716"/>
                  </a:cubicBezTo>
                  <a:cubicBezTo>
                    <a:pt x="333" y="716"/>
                    <a:pt x="353" y="713"/>
                    <a:pt x="373" y="708"/>
                  </a:cubicBezTo>
                  <a:lnTo>
                    <a:pt x="1034" y="708"/>
                  </a:lnTo>
                  <a:lnTo>
                    <a:pt x="1270" y="850"/>
                  </a:lnTo>
                  <a:lnTo>
                    <a:pt x="1317" y="897"/>
                  </a:lnTo>
                  <a:lnTo>
                    <a:pt x="1411" y="991"/>
                  </a:lnTo>
                  <a:lnTo>
                    <a:pt x="1506" y="1086"/>
                  </a:lnTo>
                  <a:lnTo>
                    <a:pt x="1553" y="1133"/>
                  </a:lnTo>
                  <a:cubicBezTo>
                    <a:pt x="1600" y="1227"/>
                    <a:pt x="1647" y="1275"/>
                    <a:pt x="1695" y="1369"/>
                  </a:cubicBezTo>
                  <a:lnTo>
                    <a:pt x="1742" y="1463"/>
                  </a:lnTo>
                  <a:lnTo>
                    <a:pt x="1789" y="1511"/>
                  </a:lnTo>
                  <a:lnTo>
                    <a:pt x="1836" y="1652"/>
                  </a:lnTo>
                  <a:cubicBezTo>
                    <a:pt x="1907" y="1741"/>
                    <a:pt x="2012" y="1783"/>
                    <a:pt x="2115" y="1783"/>
                  </a:cubicBezTo>
                  <a:cubicBezTo>
                    <a:pt x="2285" y="1783"/>
                    <a:pt x="2450" y="1669"/>
                    <a:pt x="2450" y="1463"/>
                  </a:cubicBezTo>
                  <a:cubicBezTo>
                    <a:pt x="2450" y="1322"/>
                    <a:pt x="2403" y="1180"/>
                    <a:pt x="2355" y="1039"/>
                  </a:cubicBezTo>
                  <a:cubicBezTo>
                    <a:pt x="2308" y="944"/>
                    <a:pt x="2214" y="850"/>
                    <a:pt x="2167" y="755"/>
                  </a:cubicBezTo>
                  <a:cubicBezTo>
                    <a:pt x="2025" y="567"/>
                    <a:pt x="1836" y="378"/>
                    <a:pt x="1600" y="283"/>
                  </a:cubicBezTo>
                  <a:cubicBezTo>
                    <a:pt x="1411" y="142"/>
                    <a:pt x="1223" y="47"/>
                    <a:pt x="9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0" name="Google Shape;10200;p75"/>
            <p:cNvSpPr/>
            <p:nvPr/>
          </p:nvSpPr>
          <p:spPr>
            <a:xfrm>
              <a:off x="3874134" y="2215547"/>
              <a:ext cx="205919" cy="397178"/>
            </a:xfrm>
            <a:custGeom>
              <a:avLst/>
              <a:gdLst/>
              <a:ahLst/>
              <a:cxnLst/>
              <a:rect l="l" t="t" r="r" b="b"/>
              <a:pathLst>
                <a:path w="14453" h="27877" extrusionOk="0">
                  <a:moveTo>
                    <a:pt x="5945" y="1"/>
                  </a:moveTo>
                  <a:cubicBezTo>
                    <a:pt x="5635" y="1"/>
                    <a:pt x="5319" y="39"/>
                    <a:pt x="5003" y="118"/>
                  </a:cubicBezTo>
                  <a:cubicBezTo>
                    <a:pt x="3682" y="543"/>
                    <a:pt x="2691" y="1676"/>
                    <a:pt x="1888" y="2761"/>
                  </a:cubicBezTo>
                  <a:cubicBezTo>
                    <a:pt x="897" y="4130"/>
                    <a:pt x="0" y="5593"/>
                    <a:pt x="189" y="7292"/>
                  </a:cubicBezTo>
                  <a:cubicBezTo>
                    <a:pt x="378" y="9133"/>
                    <a:pt x="1086" y="11021"/>
                    <a:pt x="1605" y="12767"/>
                  </a:cubicBezTo>
                  <a:lnTo>
                    <a:pt x="3210" y="18525"/>
                  </a:lnTo>
                  <a:lnTo>
                    <a:pt x="4909" y="24424"/>
                  </a:lnTo>
                  <a:cubicBezTo>
                    <a:pt x="5334" y="25934"/>
                    <a:pt x="5853" y="27114"/>
                    <a:pt x="7457" y="27634"/>
                  </a:cubicBezTo>
                  <a:cubicBezTo>
                    <a:pt x="7976" y="27799"/>
                    <a:pt x="8507" y="27877"/>
                    <a:pt x="9034" y="27877"/>
                  </a:cubicBezTo>
                  <a:cubicBezTo>
                    <a:pt x="11814" y="27877"/>
                    <a:pt x="14452" y="25701"/>
                    <a:pt x="14254" y="22725"/>
                  </a:cubicBezTo>
                  <a:cubicBezTo>
                    <a:pt x="14254" y="22442"/>
                    <a:pt x="14053" y="22300"/>
                    <a:pt x="13852" y="22300"/>
                  </a:cubicBezTo>
                  <a:cubicBezTo>
                    <a:pt x="13652" y="22300"/>
                    <a:pt x="13451" y="22442"/>
                    <a:pt x="13451" y="22725"/>
                  </a:cubicBezTo>
                  <a:cubicBezTo>
                    <a:pt x="13327" y="25124"/>
                    <a:pt x="11318" y="26943"/>
                    <a:pt x="9012" y="26943"/>
                  </a:cubicBezTo>
                  <a:cubicBezTo>
                    <a:pt x="8687" y="26943"/>
                    <a:pt x="8356" y="26907"/>
                    <a:pt x="8024" y="26831"/>
                  </a:cubicBezTo>
                  <a:cubicBezTo>
                    <a:pt x="7316" y="26737"/>
                    <a:pt x="6655" y="26312"/>
                    <a:pt x="6230" y="25699"/>
                  </a:cubicBezTo>
                  <a:cubicBezTo>
                    <a:pt x="5900" y="24991"/>
                    <a:pt x="5664" y="24283"/>
                    <a:pt x="5522" y="23527"/>
                  </a:cubicBezTo>
                  <a:lnTo>
                    <a:pt x="4295" y="19185"/>
                  </a:lnTo>
                  <a:cubicBezTo>
                    <a:pt x="3446" y="16212"/>
                    <a:pt x="2596" y="13286"/>
                    <a:pt x="1747" y="10313"/>
                  </a:cubicBezTo>
                  <a:cubicBezTo>
                    <a:pt x="1322" y="8850"/>
                    <a:pt x="661" y="7292"/>
                    <a:pt x="1086" y="5782"/>
                  </a:cubicBezTo>
                  <a:cubicBezTo>
                    <a:pt x="1558" y="4508"/>
                    <a:pt x="2266" y="3328"/>
                    <a:pt x="3163" y="2384"/>
                  </a:cubicBezTo>
                  <a:cubicBezTo>
                    <a:pt x="3933" y="1503"/>
                    <a:pt x="4960" y="708"/>
                    <a:pt x="6111" y="708"/>
                  </a:cubicBezTo>
                  <a:cubicBezTo>
                    <a:pt x="6440" y="708"/>
                    <a:pt x="6780" y="774"/>
                    <a:pt x="7127" y="921"/>
                  </a:cubicBezTo>
                  <a:cubicBezTo>
                    <a:pt x="8354" y="1534"/>
                    <a:pt x="9770" y="3280"/>
                    <a:pt x="9581" y="4744"/>
                  </a:cubicBezTo>
                  <a:cubicBezTo>
                    <a:pt x="9525" y="4884"/>
                    <a:pt x="9636" y="4975"/>
                    <a:pt x="9746" y="4975"/>
                  </a:cubicBezTo>
                  <a:cubicBezTo>
                    <a:pt x="9820" y="4975"/>
                    <a:pt x="9893" y="4933"/>
                    <a:pt x="9912" y="4838"/>
                  </a:cubicBezTo>
                  <a:cubicBezTo>
                    <a:pt x="10384" y="3564"/>
                    <a:pt x="9440" y="2006"/>
                    <a:pt x="8543" y="1109"/>
                  </a:cubicBezTo>
                  <a:cubicBezTo>
                    <a:pt x="7861" y="391"/>
                    <a:pt x="6932" y="1"/>
                    <a:pt x="59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1" name="Google Shape;10201;p75"/>
            <p:cNvSpPr/>
            <p:nvPr/>
          </p:nvSpPr>
          <p:spPr>
            <a:xfrm>
              <a:off x="3935997" y="1990949"/>
              <a:ext cx="20858" cy="238988"/>
            </a:xfrm>
            <a:custGeom>
              <a:avLst/>
              <a:gdLst/>
              <a:ahLst/>
              <a:cxnLst/>
              <a:rect l="l" t="t" r="r" b="b"/>
              <a:pathLst>
                <a:path w="1464" h="16774" extrusionOk="0">
                  <a:moveTo>
                    <a:pt x="590" y="1"/>
                  </a:moveTo>
                  <a:cubicBezTo>
                    <a:pt x="543" y="1"/>
                    <a:pt x="496" y="24"/>
                    <a:pt x="472" y="72"/>
                  </a:cubicBezTo>
                  <a:cubicBezTo>
                    <a:pt x="0" y="1299"/>
                    <a:pt x="142" y="2856"/>
                    <a:pt x="95" y="4178"/>
                  </a:cubicBezTo>
                  <a:cubicBezTo>
                    <a:pt x="95" y="5499"/>
                    <a:pt x="95" y="6915"/>
                    <a:pt x="95" y="8284"/>
                  </a:cubicBezTo>
                  <a:cubicBezTo>
                    <a:pt x="95" y="9652"/>
                    <a:pt x="189" y="11021"/>
                    <a:pt x="284" y="12390"/>
                  </a:cubicBezTo>
                  <a:cubicBezTo>
                    <a:pt x="331" y="13711"/>
                    <a:pt x="284" y="15269"/>
                    <a:pt x="661" y="16543"/>
                  </a:cubicBezTo>
                  <a:cubicBezTo>
                    <a:pt x="710" y="16690"/>
                    <a:pt x="861" y="16773"/>
                    <a:pt x="1008" y="16773"/>
                  </a:cubicBezTo>
                  <a:cubicBezTo>
                    <a:pt x="1144" y="16773"/>
                    <a:pt x="1277" y="16702"/>
                    <a:pt x="1322" y="16543"/>
                  </a:cubicBezTo>
                  <a:cubicBezTo>
                    <a:pt x="1464" y="15174"/>
                    <a:pt x="1228" y="13711"/>
                    <a:pt x="1133" y="12390"/>
                  </a:cubicBezTo>
                  <a:cubicBezTo>
                    <a:pt x="1086" y="11021"/>
                    <a:pt x="1039" y="9652"/>
                    <a:pt x="992" y="8284"/>
                  </a:cubicBezTo>
                  <a:cubicBezTo>
                    <a:pt x="944" y="6915"/>
                    <a:pt x="944" y="5546"/>
                    <a:pt x="944" y="4178"/>
                  </a:cubicBezTo>
                  <a:cubicBezTo>
                    <a:pt x="897" y="2809"/>
                    <a:pt x="1086" y="1346"/>
                    <a:pt x="708" y="72"/>
                  </a:cubicBezTo>
                  <a:cubicBezTo>
                    <a:pt x="685" y="24"/>
                    <a:pt x="638" y="1"/>
                    <a:pt x="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2" name="Google Shape;10202;p75"/>
            <p:cNvSpPr/>
            <p:nvPr/>
          </p:nvSpPr>
          <p:spPr>
            <a:xfrm>
              <a:off x="3944745" y="2388768"/>
              <a:ext cx="22198" cy="162008"/>
            </a:xfrm>
            <a:custGeom>
              <a:avLst/>
              <a:gdLst/>
              <a:ahLst/>
              <a:cxnLst/>
              <a:rect l="l" t="t" r="r" b="b"/>
              <a:pathLst>
                <a:path w="1558" h="11371" extrusionOk="0">
                  <a:moveTo>
                    <a:pt x="536" y="0"/>
                  </a:moveTo>
                  <a:cubicBezTo>
                    <a:pt x="462" y="0"/>
                    <a:pt x="397" y="42"/>
                    <a:pt x="378" y="137"/>
                  </a:cubicBezTo>
                  <a:cubicBezTo>
                    <a:pt x="94" y="1977"/>
                    <a:pt x="0" y="3865"/>
                    <a:pt x="189" y="5753"/>
                  </a:cubicBezTo>
                  <a:cubicBezTo>
                    <a:pt x="236" y="6650"/>
                    <a:pt x="283" y="7594"/>
                    <a:pt x="378" y="8491"/>
                  </a:cubicBezTo>
                  <a:cubicBezTo>
                    <a:pt x="472" y="9434"/>
                    <a:pt x="472" y="10426"/>
                    <a:pt x="850" y="11181"/>
                  </a:cubicBezTo>
                  <a:cubicBezTo>
                    <a:pt x="936" y="11311"/>
                    <a:pt x="1062" y="11371"/>
                    <a:pt x="1183" y="11371"/>
                  </a:cubicBezTo>
                  <a:cubicBezTo>
                    <a:pt x="1325" y="11371"/>
                    <a:pt x="1459" y="11287"/>
                    <a:pt x="1510" y="11134"/>
                  </a:cubicBezTo>
                  <a:cubicBezTo>
                    <a:pt x="1558" y="10237"/>
                    <a:pt x="1463" y="9340"/>
                    <a:pt x="1274" y="8491"/>
                  </a:cubicBezTo>
                  <a:cubicBezTo>
                    <a:pt x="1180" y="7594"/>
                    <a:pt x="1086" y="6650"/>
                    <a:pt x="1038" y="5753"/>
                  </a:cubicBezTo>
                  <a:cubicBezTo>
                    <a:pt x="897" y="3913"/>
                    <a:pt x="991" y="2025"/>
                    <a:pt x="802" y="231"/>
                  </a:cubicBezTo>
                  <a:cubicBezTo>
                    <a:pt x="774" y="91"/>
                    <a:pt x="645" y="0"/>
                    <a:pt x="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3" name="Google Shape;10203;p75"/>
            <p:cNvSpPr/>
            <p:nvPr/>
          </p:nvSpPr>
          <p:spPr>
            <a:xfrm>
              <a:off x="4639550" y="2233413"/>
              <a:ext cx="151109" cy="370919"/>
            </a:xfrm>
            <a:custGeom>
              <a:avLst/>
              <a:gdLst/>
              <a:ahLst/>
              <a:cxnLst/>
              <a:rect l="l" t="t" r="r" b="b"/>
              <a:pathLst>
                <a:path w="10606" h="26034" extrusionOk="0">
                  <a:moveTo>
                    <a:pt x="4894" y="1"/>
                  </a:moveTo>
                  <a:cubicBezTo>
                    <a:pt x="4453" y="1"/>
                    <a:pt x="3962" y="178"/>
                    <a:pt x="3620" y="280"/>
                  </a:cubicBezTo>
                  <a:cubicBezTo>
                    <a:pt x="2960" y="422"/>
                    <a:pt x="2299" y="658"/>
                    <a:pt x="1780" y="1035"/>
                  </a:cubicBezTo>
                  <a:cubicBezTo>
                    <a:pt x="1355" y="1507"/>
                    <a:pt x="1072" y="2074"/>
                    <a:pt x="1025" y="2640"/>
                  </a:cubicBezTo>
                  <a:cubicBezTo>
                    <a:pt x="836" y="3442"/>
                    <a:pt x="694" y="4245"/>
                    <a:pt x="647" y="5047"/>
                  </a:cubicBezTo>
                  <a:cubicBezTo>
                    <a:pt x="623" y="5307"/>
                    <a:pt x="812" y="5436"/>
                    <a:pt x="1013" y="5436"/>
                  </a:cubicBezTo>
                  <a:cubicBezTo>
                    <a:pt x="1213" y="5436"/>
                    <a:pt x="1426" y="5307"/>
                    <a:pt x="1449" y="5047"/>
                  </a:cubicBezTo>
                  <a:cubicBezTo>
                    <a:pt x="1497" y="4433"/>
                    <a:pt x="1591" y="3820"/>
                    <a:pt x="1733" y="3254"/>
                  </a:cubicBezTo>
                  <a:cubicBezTo>
                    <a:pt x="1827" y="2734"/>
                    <a:pt x="1921" y="1885"/>
                    <a:pt x="2440" y="1602"/>
                  </a:cubicBezTo>
                  <a:cubicBezTo>
                    <a:pt x="2960" y="1318"/>
                    <a:pt x="3479" y="1130"/>
                    <a:pt x="4092" y="988"/>
                  </a:cubicBezTo>
                  <a:cubicBezTo>
                    <a:pt x="4375" y="894"/>
                    <a:pt x="4659" y="847"/>
                    <a:pt x="4942" y="847"/>
                  </a:cubicBezTo>
                  <a:cubicBezTo>
                    <a:pt x="5319" y="894"/>
                    <a:pt x="5508" y="1224"/>
                    <a:pt x="5697" y="1460"/>
                  </a:cubicBezTo>
                  <a:lnTo>
                    <a:pt x="7868" y="4197"/>
                  </a:lnTo>
                  <a:lnTo>
                    <a:pt x="8953" y="5566"/>
                  </a:lnTo>
                  <a:cubicBezTo>
                    <a:pt x="9189" y="5849"/>
                    <a:pt x="9425" y="6132"/>
                    <a:pt x="9614" y="6463"/>
                  </a:cubicBezTo>
                  <a:cubicBezTo>
                    <a:pt x="9803" y="6840"/>
                    <a:pt x="9850" y="7312"/>
                    <a:pt x="9709" y="7737"/>
                  </a:cubicBezTo>
                  <a:cubicBezTo>
                    <a:pt x="8812" y="12551"/>
                    <a:pt x="7538" y="17318"/>
                    <a:pt x="5886" y="21990"/>
                  </a:cubicBezTo>
                  <a:cubicBezTo>
                    <a:pt x="5555" y="23029"/>
                    <a:pt x="5178" y="24397"/>
                    <a:pt x="4140" y="24964"/>
                  </a:cubicBezTo>
                  <a:cubicBezTo>
                    <a:pt x="3778" y="25152"/>
                    <a:pt x="3358" y="25215"/>
                    <a:pt x="2914" y="25215"/>
                  </a:cubicBezTo>
                  <a:cubicBezTo>
                    <a:pt x="2026" y="25215"/>
                    <a:pt x="1040" y="24964"/>
                    <a:pt x="222" y="24964"/>
                  </a:cubicBezTo>
                  <a:cubicBezTo>
                    <a:pt x="211" y="24960"/>
                    <a:pt x="201" y="24958"/>
                    <a:pt x="191" y="24958"/>
                  </a:cubicBezTo>
                  <a:cubicBezTo>
                    <a:pt x="68" y="24958"/>
                    <a:pt x="1" y="25203"/>
                    <a:pt x="175" y="25247"/>
                  </a:cubicBezTo>
                  <a:cubicBezTo>
                    <a:pt x="1237" y="25443"/>
                    <a:pt x="2266" y="26033"/>
                    <a:pt x="3344" y="26033"/>
                  </a:cubicBezTo>
                  <a:cubicBezTo>
                    <a:pt x="3560" y="26033"/>
                    <a:pt x="3778" y="26010"/>
                    <a:pt x="3998" y="25955"/>
                  </a:cubicBezTo>
                  <a:cubicBezTo>
                    <a:pt x="5036" y="25577"/>
                    <a:pt x="5839" y="24775"/>
                    <a:pt x="6216" y="23784"/>
                  </a:cubicBezTo>
                  <a:cubicBezTo>
                    <a:pt x="6782" y="22462"/>
                    <a:pt x="7254" y="21094"/>
                    <a:pt x="7632" y="19678"/>
                  </a:cubicBezTo>
                  <a:cubicBezTo>
                    <a:pt x="8057" y="18215"/>
                    <a:pt x="8482" y="16752"/>
                    <a:pt x="8859" y="15241"/>
                  </a:cubicBezTo>
                  <a:cubicBezTo>
                    <a:pt x="9237" y="13684"/>
                    <a:pt x="9614" y="12126"/>
                    <a:pt x="9945" y="10569"/>
                  </a:cubicBezTo>
                  <a:cubicBezTo>
                    <a:pt x="10086" y="9814"/>
                    <a:pt x="10228" y="9106"/>
                    <a:pt x="10369" y="8351"/>
                  </a:cubicBezTo>
                  <a:cubicBezTo>
                    <a:pt x="10558" y="7737"/>
                    <a:pt x="10605" y="7124"/>
                    <a:pt x="10464" y="6463"/>
                  </a:cubicBezTo>
                  <a:cubicBezTo>
                    <a:pt x="10228" y="5944"/>
                    <a:pt x="9897" y="5425"/>
                    <a:pt x="9473" y="5000"/>
                  </a:cubicBezTo>
                  <a:lnTo>
                    <a:pt x="7962" y="3065"/>
                  </a:lnTo>
                  <a:cubicBezTo>
                    <a:pt x="7443" y="2451"/>
                    <a:pt x="6971" y="1838"/>
                    <a:pt x="6452" y="1177"/>
                  </a:cubicBezTo>
                  <a:cubicBezTo>
                    <a:pt x="6216" y="705"/>
                    <a:pt x="5839" y="327"/>
                    <a:pt x="5367" y="91"/>
                  </a:cubicBezTo>
                  <a:cubicBezTo>
                    <a:pt x="5224" y="26"/>
                    <a:pt x="5062" y="1"/>
                    <a:pt x="48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4" name="Google Shape;10204;p75"/>
            <p:cNvSpPr/>
            <p:nvPr/>
          </p:nvSpPr>
          <p:spPr>
            <a:xfrm>
              <a:off x="4631957" y="2289078"/>
              <a:ext cx="110290" cy="70497"/>
            </a:xfrm>
            <a:custGeom>
              <a:avLst/>
              <a:gdLst/>
              <a:ahLst/>
              <a:cxnLst/>
              <a:rect l="l" t="t" r="r" b="b"/>
              <a:pathLst>
                <a:path w="7741" h="4948" extrusionOk="0">
                  <a:moveTo>
                    <a:pt x="3570" y="1"/>
                  </a:moveTo>
                  <a:cubicBezTo>
                    <a:pt x="3304" y="1"/>
                    <a:pt x="3038" y="48"/>
                    <a:pt x="2785" y="149"/>
                  </a:cubicBezTo>
                  <a:cubicBezTo>
                    <a:pt x="2360" y="385"/>
                    <a:pt x="2030" y="668"/>
                    <a:pt x="1699" y="998"/>
                  </a:cubicBezTo>
                  <a:cubicBezTo>
                    <a:pt x="1038" y="1612"/>
                    <a:pt x="519" y="2367"/>
                    <a:pt x="189" y="3217"/>
                  </a:cubicBezTo>
                  <a:cubicBezTo>
                    <a:pt x="47" y="3594"/>
                    <a:pt x="0" y="4019"/>
                    <a:pt x="142" y="4396"/>
                  </a:cubicBezTo>
                  <a:cubicBezTo>
                    <a:pt x="214" y="4686"/>
                    <a:pt x="481" y="4948"/>
                    <a:pt x="771" y="4948"/>
                  </a:cubicBezTo>
                  <a:cubicBezTo>
                    <a:pt x="860" y="4948"/>
                    <a:pt x="950" y="4923"/>
                    <a:pt x="1038" y="4868"/>
                  </a:cubicBezTo>
                  <a:cubicBezTo>
                    <a:pt x="1274" y="4680"/>
                    <a:pt x="1227" y="4302"/>
                    <a:pt x="944" y="4208"/>
                  </a:cubicBezTo>
                  <a:cubicBezTo>
                    <a:pt x="755" y="4161"/>
                    <a:pt x="897" y="3689"/>
                    <a:pt x="944" y="3500"/>
                  </a:cubicBezTo>
                  <a:cubicBezTo>
                    <a:pt x="1038" y="3169"/>
                    <a:pt x="1180" y="2886"/>
                    <a:pt x="1369" y="2603"/>
                  </a:cubicBezTo>
                  <a:cubicBezTo>
                    <a:pt x="1746" y="1989"/>
                    <a:pt x="2218" y="1470"/>
                    <a:pt x="2737" y="1046"/>
                  </a:cubicBezTo>
                  <a:cubicBezTo>
                    <a:pt x="2943" y="798"/>
                    <a:pt x="3257" y="659"/>
                    <a:pt x="3585" y="659"/>
                  </a:cubicBezTo>
                  <a:cubicBezTo>
                    <a:pt x="3633" y="659"/>
                    <a:pt x="3681" y="662"/>
                    <a:pt x="3729" y="668"/>
                  </a:cubicBezTo>
                  <a:cubicBezTo>
                    <a:pt x="4153" y="668"/>
                    <a:pt x="4531" y="762"/>
                    <a:pt x="4908" y="810"/>
                  </a:cubicBezTo>
                  <a:cubicBezTo>
                    <a:pt x="5805" y="857"/>
                    <a:pt x="6655" y="951"/>
                    <a:pt x="7504" y="998"/>
                  </a:cubicBezTo>
                  <a:cubicBezTo>
                    <a:pt x="7693" y="998"/>
                    <a:pt x="7740" y="715"/>
                    <a:pt x="7551" y="668"/>
                  </a:cubicBezTo>
                  <a:cubicBezTo>
                    <a:pt x="6466" y="385"/>
                    <a:pt x="5380" y="196"/>
                    <a:pt x="4248" y="102"/>
                  </a:cubicBezTo>
                  <a:cubicBezTo>
                    <a:pt x="4029" y="36"/>
                    <a:pt x="3800" y="1"/>
                    <a:pt x="35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5" name="Google Shape;10205;p75"/>
            <p:cNvSpPr/>
            <p:nvPr/>
          </p:nvSpPr>
          <p:spPr>
            <a:xfrm>
              <a:off x="4631273" y="2329940"/>
              <a:ext cx="104249" cy="65083"/>
            </a:xfrm>
            <a:custGeom>
              <a:avLst/>
              <a:gdLst/>
              <a:ahLst/>
              <a:cxnLst/>
              <a:rect l="l" t="t" r="r" b="b"/>
              <a:pathLst>
                <a:path w="7317" h="4568" extrusionOk="0">
                  <a:moveTo>
                    <a:pt x="962" y="3716"/>
                  </a:moveTo>
                  <a:cubicBezTo>
                    <a:pt x="971" y="3716"/>
                    <a:pt x="981" y="3724"/>
                    <a:pt x="987" y="3747"/>
                  </a:cubicBezTo>
                  <a:lnTo>
                    <a:pt x="987" y="3747"/>
                  </a:lnTo>
                  <a:cubicBezTo>
                    <a:pt x="939" y="3745"/>
                    <a:pt x="946" y="3716"/>
                    <a:pt x="962" y="3716"/>
                  </a:cubicBezTo>
                  <a:close/>
                  <a:moveTo>
                    <a:pt x="3471" y="0"/>
                  </a:moveTo>
                  <a:cubicBezTo>
                    <a:pt x="2793" y="0"/>
                    <a:pt x="2117" y="110"/>
                    <a:pt x="1558" y="632"/>
                  </a:cubicBezTo>
                  <a:cubicBezTo>
                    <a:pt x="945" y="1293"/>
                    <a:pt x="520" y="2142"/>
                    <a:pt x="284" y="3039"/>
                  </a:cubicBezTo>
                  <a:cubicBezTo>
                    <a:pt x="190" y="3416"/>
                    <a:pt x="1" y="3935"/>
                    <a:pt x="284" y="4266"/>
                  </a:cubicBezTo>
                  <a:cubicBezTo>
                    <a:pt x="426" y="4407"/>
                    <a:pt x="567" y="4502"/>
                    <a:pt x="709" y="4502"/>
                  </a:cubicBezTo>
                  <a:lnTo>
                    <a:pt x="945" y="4549"/>
                  </a:lnTo>
                  <a:lnTo>
                    <a:pt x="1134" y="4549"/>
                  </a:lnTo>
                  <a:cubicBezTo>
                    <a:pt x="1159" y="4562"/>
                    <a:pt x="1184" y="4568"/>
                    <a:pt x="1209" y="4568"/>
                  </a:cubicBezTo>
                  <a:cubicBezTo>
                    <a:pt x="1275" y="4568"/>
                    <a:pt x="1335" y="4524"/>
                    <a:pt x="1370" y="4455"/>
                  </a:cubicBezTo>
                  <a:cubicBezTo>
                    <a:pt x="1511" y="4219"/>
                    <a:pt x="1417" y="3935"/>
                    <a:pt x="1181" y="3841"/>
                  </a:cubicBezTo>
                  <a:lnTo>
                    <a:pt x="1003" y="3752"/>
                  </a:lnTo>
                  <a:lnTo>
                    <a:pt x="1003" y="3752"/>
                  </a:lnTo>
                  <a:cubicBezTo>
                    <a:pt x="1046" y="3577"/>
                    <a:pt x="1090" y="3406"/>
                    <a:pt x="1134" y="3275"/>
                  </a:cubicBezTo>
                  <a:cubicBezTo>
                    <a:pt x="1322" y="2520"/>
                    <a:pt x="1700" y="1812"/>
                    <a:pt x="2219" y="1198"/>
                  </a:cubicBezTo>
                  <a:cubicBezTo>
                    <a:pt x="2597" y="821"/>
                    <a:pt x="3100" y="758"/>
                    <a:pt x="3604" y="758"/>
                  </a:cubicBezTo>
                  <a:cubicBezTo>
                    <a:pt x="3855" y="758"/>
                    <a:pt x="4107" y="773"/>
                    <a:pt x="4343" y="773"/>
                  </a:cubicBezTo>
                  <a:cubicBezTo>
                    <a:pt x="4596" y="786"/>
                    <a:pt x="4849" y="792"/>
                    <a:pt x="5101" y="792"/>
                  </a:cubicBezTo>
                  <a:cubicBezTo>
                    <a:pt x="5789" y="792"/>
                    <a:pt x="6471" y="748"/>
                    <a:pt x="7127" y="679"/>
                  </a:cubicBezTo>
                  <a:cubicBezTo>
                    <a:pt x="7269" y="679"/>
                    <a:pt x="7316" y="490"/>
                    <a:pt x="7175" y="443"/>
                  </a:cubicBezTo>
                  <a:cubicBezTo>
                    <a:pt x="6136" y="207"/>
                    <a:pt x="5098" y="65"/>
                    <a:pt x="4013" y="18"/>
                  </a:cubicBezTo>
                  <a:cubicBezTo>
                    <a:pt x="3833" y="8"/>
                    <a:pt x="3652" y="0"/>
                    <a:pt x="34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6" name="Google Shape;10206;p75"/>
            <p:cNvSpPr/>
            <p:nvPr/>
          </p:nvSpPr>
          <p:spPr>
            <a:xfrm>
              <a:off x="4639351" y="2367069"/>
              <a:ext cx="94147" cy="61948"/>
            </a:xfrm>
            <a:custGeom>
              <a:avLst/>
              <a:gdLst/>
              <a:ahLst/>
              <a:cxnLst/>
              <a:rect l="l" t="t" r="r" b="b"/>
              <a:pathLst>
                <a:path w="6608" h="4348" extrusionOk="0">
                  <a:moveTo>
                    <a:pt x="2704" y="1"/>
                  </a:moveTo>
                  <a:cubicBezTo>
                    <a:pt x="2188" y="1"/>
                    <a:pt x="1693" y="142"/>
                    <a:pt x="1275" y="386"/>
                  </a:cubicBezTo>
                  <a:cubicBezTo>
                    <a:pt x="850" y="763"/>
                    <a:pt x="567" y="1235"/>
                    <a:pt x="472" y="1754"/>
                  </a:cubicBezTo>
                  <a:cubicBezTo>
                    <a:pt x="283" y="2462"/>
                    <a:pt x="189" y="3170"/>
                    <a:pt x="47" y="3831"/>
                  </a:cubicBezTo>
                  <a:cubicBezTo>
                    <a:pt x="0" y="4020"/>
                    <a:pt x="142" y="4208"/>
                    <a:pt x="331" y="4303"/>
                  </a:cubicBezTo>
                  <a:cubicBezTo>
                    <a:pt x="461" y="4333"/>
                    <a:pt x="586" y="4347"/>
                    <a:pt x="705" y="4347"/>
                  </a:cubicBezTo>
                  <a:cubicBezTo>
                    <a:pt x="1707" y="4347"/>
                    <a:pt x="2326" y="3353"/>
                    <a:pt x="2832" y="2509"/>
                  </a:cubicBezTo>
                  <a:cubicBezTo>
                    <a:pt x="2832" y="2498"/>
                    <a:pt x="2838" y="2486"/>
                    <a:pt x="2845" y="2476"/>
                  </a:cubicBezTo>
                  <a:lnTo>
                    <a:pt x="2845" y="2476"/>
                  </a:lnTo>
                  <a:cubicBezTo>
                    <a:pt x="2873" y="2494"/>
                    <a:pt x="2907" y="2509"/>
                    <a:pt x="2926" y="2509"/>
                  </a:cubicBezTo>
                  <a:lnTo>
                    <a:pt x="3351" y="2651"/>
                  </a:lnTo>
                  <a:cubicBezTo>
                    <a:pt x="3682" y="2793"/>
                    <a:pt x="3965" y="2887"/>
                    <a:pt x="4295" y="2934"/>
                  </a:cubicBezTo>
                  <a:cubicBezTo>
                    <a:pt x="4909" y="3076"/>
                    <a:pt x="5522" y="3170"/>
                    <a:pt x="6183" y="3217"/>
                  </a:cubicBezTo>
                  <a:cubicBezTo>
                    <a:pt x="6608" y="3217"/>
                    <a:pt x="6608" y="2557"/>
                    <a:pt x="6183" y="2509"/>
                  </a:cubicBezTo>
                  <a:cubicBezTo>
                    <a:pt x="5569" y="2462"/>
                    <a:pt x="4956" y="2368"/>
                    <a:pt x="4389" y="2226"/>
                  </a:cubicBezTo>
                  <a:cubicBezTo>
                    <a:pt x="4106" y="2132"/>
                    <a:pt x="3776" y="2037"/>
                    <a:pt x="3493" y="1943"/>
                  </a:cubicBezTo>
                  <a:cubicBezTo>
                    <a:pt x="3257" y="1801"/>
                    <a:pt x="2974" y="1707"/>
                    <a:pt x="2690" y="1707"/>
                  </a:cubicBezTo>
                  <a:cubicBezTo>
                    <a:pt x="2171" y="1754"/>
                    <a:pt x="1982" y="2462"/>
                    <a:pt x="1747" y="2793"/>
                  </a:cubicBezTo>
                  <a:cubicBezTo>
                    <a:pt x="1561" y="3090"/>
                    <a:pt x="1229" y="3474"/>
                    <a:pt x="820" y="3556"/>
                  </a:cubicBezTo>
                  <a:lnTo>
                    <a:pt x="820" y="3556"/>
                  </a:lnTo>
                  <a:cubicBezTo>
                    <a:pt x="880" y="3097"/>
                    <a:pt x="933" y="2638"/>
                    <a:pt x="1039" y="2179"/>
                  </a:cubicBezTo>
                  <a:cubicBezTo>
                    <a:pt x="1086" y="1707"/>
                    <a:pt x="1322" y="1282"/>
                    <a:pt x="1652" y="952"/>
                  </a:cubicBezTo>
                  <a:cubicBezTo>
                    <a:pt x="1922" y="736"/>
                    <a:pt x="2284" y="690"/>
                    <a:pt x="2642" y="690"/>
                  </a:cubicBezTo>
                  <a:cubicBezTo>
                    <a:pt x="2910" y="690"/>
                    <a:pt x="3176" y="716"/>
                    <a:pt x="3398" y="716"/>
                  </a:cubicBezTo>
                  <a:cubicBezTo>
                    <a:pt x="3752" y="740"/>
                    <a:pt x="4106" y="751"/>
                    <a:pt x="4460" y="751"/>
                  </a:cubicBezTo>
                  <a:cubicBezTo>
                    <a:pt x="4814" y="751"/>
                    <a:pt x="5168" y="740"/>
                    <a:pt x="5522" y="716"/>
                  </a:cubicBezTo>
                  <a:cubicBezTo>
                    <a:pt x="5805" y="669"/>
                    <a:pt x="5758" y="433"/>
                    <a:pt x="5617" y="386"/>
                  </a:cubicBezTo>
                  <a:cubicBezTo>
                    <a:pt x="4814" y="150"/>
                    <a:pt x="4059" y="55"/>
                    <a:pt x="3257" y="55"/>
                  </a:cubicBezTo>
                  <a:cubicBezTo>
                    <a:pt x="3072" y="18"/>
                    <a:pt x="2887" y="1"/>
                    <a:pt x="27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7" name="Google Shape;10207;p75"/>
            <p:cNvSpPr/>
            <p:nvPr/>
          </p:nvSpPr>
          <p:spPr>
            <a:xfrm>
              <a:off x="4672733" y="2271696"/>
              <a:ext cx="51348" cy="30946"/>
            </a:xfrm>
            <a:custGeom>
              <a:avLst/>
              <a:gdLst/>
              <a:ahLst/>
              <a:cxnLst/>
              <a:rect l="l" t="t" r="r" b="b"/>
              <a:pathLst>
                <a:path w="3604" h="2172" extrusionOk="0">
                  <a:moveTo>
                    <a:pt x="914" y="0"/>
                  </a:moveTo>
                  <a:cubicBezTo>
                    <a:pt x="536" y="0"/>
                    <a:pt x="395" y="283"/>
                    <a:pt x="300" y="614"/>
                  </a:cubicBezTo>
                  <a:cubicBezTo>
                    <a:pt x="253" y="755"/>
                    <a:pt x="206" y="850"/>
                    <a:pt x="159" y="991"/>
                  </a:cubicBezTo>
                  <a:cubicBezTo>
                    <a:pt x="111" y="1180"/>
                    <a:pt x="64" y="1322"/>
                    <a:pt x="64" y="1463"/>
                  </a:cubicBezTo>
                  <a:cubicBezTo>
                    <a:pt x="0" y="1623"/>
                    <a:pt x="110" y="1740"/>
                    <a:pt x="231" y="1740"/>
                  </a:cubicBezTo>
                  <a:cubicBezTo>
                    <a:pt x="288" y="1740"/>
                    <a:pt x="349" y="1713"/>
                    <a:pt x="395" y="1652"/>
                  </a:cubicBezTo>
                  <a:lnTo>
                    <a:pt x="631" y="1322"/>
                  </a:lnTo>
                  <a:cubicBezTo>
                    <a:pt x="678" y="1180"/>
                    <a:pt x="725" y="1086"/>
                    <a:pt x="819" y="944"/>
                  </a:cubicBezTo>
                  <a:cubicBezTo>
                    <a:pt x="819" y="897"/>
                    <a:pt x="867" y="850"/>
                    <a:pt x="867" y="803"/>
                  </a:cubicBezTo>
                  <a:lnTo>
                    <a:pt x="949" y="679"/>
                  </a:lnTo>
                  <a:lnTo>
                    <a:pt x="1103" y="755"/>
                  </a:lnTo>
                  <a:cubicBezTo>
                    <a:pt x="1492" y="861"/>
                    <a:pt x="1881" y="915"/>
                    <a:pt x="2251" y="915"/>
                  </a:cubicBezTo>
                  <a:cubicBezTo>
                    <a:pt x="2281" y="915"/>
                    <a:pt x="2311" y="914"/>
                    <a:pt x="2341" y="914"/>
                  </a:cubicBezTo>
                  <a:lnTo>
                    <a:pt x="2341" y="914"/>
                  </a:lnTo>
                  <a:cubicBezTo>
                    <a:pt x="2394" y="1123"/>
                    <a:pt x="2469" y="1317"/>
                    <a:pt x="2566" y="1510"/>
                  </a:cubicBezTo>
                  <a:cubicBezTo>
                    <a:pt x="2660" y="1652"/>
                    <a:pt x="2754" y="1746"/>
                    <a:pt x="2849" y="1888"/>
                  </a:cubicBezTo>
                  <a:cubicBezTo>
                    <a:pt x="2943" y="2030"/>
                    <a:pt x="3132" y="2171"/>
                    <a:pt x="3321" y="2171"/>
                  </a:cubicBezTo>
                  <a:cubicBezTo>
                    <a:pt x="3462" y="2171"/>
                    <a:pt x="3604" y="2030"/>
                    <a:pt x="3604" y="1888"/>
                  </a:cubicBezTo>
                  <a:cubicBezTo>
                    <a:pt x="3604" y="1794"/>
                    <a:pt x="3604" y="1699"/>
                    <a:pt x="3557" y="1605"/>
                  </a:cubicBezTo>
                  <a:cubicBezTo>
                    <a:pt x="3510" y="1558"/>
                    <a:pt x="3462" y="1510"/>
                    <a:pt x="3368" y="1416"/>
                  </a:cubicBezTo>
                  <a:cubicBezTo>
                    <a:pt x="3321" y="1322"/>
                    <a:pt x="3226" y="1227"/>
                    <a:pt x="3179" y="1133"/>
                  </a:cubicBezTo>
                  <a:cubicBezTo>
                    <a:pt x="3085" y="897"/>
                    <a:pt x="2990" y="661"/>
                    <a:pt x="2990" y="425"/>
                  </a:cubicBezTo>
                  <a:cubicBezTo>
                    <a:pt x="2943" y="283"/>
                    <a:pt x="2802" y="142"/>
                    <a:pt x="2613" y="142"/>
                  </a:cubicBezTo>
                  <a:cubicBezTo>
                    <a:pt x="2471" y="165"/>
                    <a:pt x="2330" y="177"/>
                    <a:pt x="2188" y="177"/>
                  </a:cubicBezTo>
                  <a:cubicBezTo>
                    <a:pt x="2046" y="177"/>
                    <a:pt x="1905" y="165"/>
                    <a:pt x="1763" y="142"/>
                  </a:cubicBezTo>
                  <a:cubicBezTo>
                    <a:pt x="1575" y="142"/>
                    <a:pt x="1433" y="142"/>
                    <a:pt x="1291" y="95"/>
                  </a:cubicBezTo>
                  <a:cubicBezTo>
                    <a:pt x="1150" y="47"/>
                    <a:pt x="1008" y="47"/>
                    <a:pt x="914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8" name="Google Shape;10208;p75"/>
            <p:cNvSpPr/>
            <p:nvPr/>
          </p:nvSpPr>
          <p:spPr>
            <a:xfrm>
              <a:off x="4684401" y="1992473"/>
              <a:ext cx="16157" cy="253848"/>
            </a:xfrm>
            <a:custGeom>
              <a:avLst/>
              <a:gdLst/>
              <a:ahLst/>
              <a:cxnLst/>
              <a:rect l="l" t="t" r="r" b="b"/>
              <a:pathLst>
                <a:path w="1134" h="17817" extrusionOk="0">
                  <a:moveTo>
                    <a:pt x="708" y="0"/>
                  </a:moveTo>
                  <a:cubicBezTo>
                    <a:pt x="649" y="0"/>
                    <a:pt x="590" y="35"/>
                    <a:pt x="567" y="106"/>
                  </a:cubicBezTo>
                  <a:cubicBezTo>
                    <a:pt x="284" y="3032"/>
                    <a:pt x="142" y="6006"/>
                    <a:pt x="189" y="8932"/>
                  </a:cubicBezTo>
                  <a:cubicBezTo>
                    <a:pt x="189" y="10395"/>
                    <a:pt x="142" y="11905"/>
                    <a:pt x="95" y="13368"/>
                  </a:cubicBezTo>
                  <a:cubicBezTo>
                    <a:pt x="0" y="14737"/>
                    <a:pt x="0" y="16153"/>
                    <a:pt x="95" y="17569"/>
                  </a:cubicBezTo>
                  <a:cubicBezTo>
                    <a:pt x="166" y="17734"/>
                    <a:pt x="319" y="17817"/>
                    <a:pt x="466" y="17817"/>
                  </a:cubicBezTo>
                  <a:cubicBezTo>
                    <a:pt x="614" y="17817"/>
                    <a:pt x="756" y="17734"/>
                    <a:pt x="803" y="17569"/>
                  </a:cubicBezTo>
                  <a:cubicBezTo>
                    <a:pt x="944" y="16153"/>
                    <a:pt x="992" y="14737"/>
                    <a:pt x="944" y="13368"/>
                  </a:cubicBezTo>
                  <a:cubicBezTo>
                    <a:pt x="944" y="11905"/>
                    <a:pt x="992" y="10395"/>
                    <a:pt x="992" y="8932"/>
                  </a:cubicBezTo>
                  <a:cubicBezTo>
                    <a:pt x="1133" y="6006"/>
                    <a:pt x="1086" y="3032"/>
                    <a:pt x="850" y="106"/>
                  </a:cubicBezTo>
                  <a:cubicBezTo>
                    <a:pt x="826" y="35"/>
                    <a:pt x="767" y="0"/>
                    <a:pt x="7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9" name="Google Shape;10209;p75"/>
            <p:cNvSpPr/>
            <p:nvPr/>
          </p:nvSpPr>
          <p:spPr>
            <a:xfrm>
              <a:off x="3955502" y="2535774"/>
              <a:ext cx="745728" cy="16328"/>
            </a:xfrm>
            <a:custGeom>
              <a:avLst/>
              <a:gdLst/>
              <a:ahLst/>
              <a:cxnLst/>
              <a:rect l="l" t="t" r="r" b="b"/>
              <a:pathLst>
                <a:path w="52341" h="1146" extrusionOk="0">
                  <a:moveTo>
                    <a:pt x="2355" y="1"/>
                  </a:moveTo>
                  <a:cubicBezTo>
                    <a:pt x="1618" y="1"/>
                    <a:pt x="880" y="85"/>
                    <a:pt x="142" y="202"/>
                  </a:cubicBezTo>
                  <a:cubicBezTo>
                    <a:pt x="0" y="249"/>
                    <a:pt x="47" y="485"/>
                    <a:pt x="189" y="532"/>
                  </a:cubicBezTo>
                  <a:cubicBezTo>
                    <a:pt x="1227" y="784"/>
                    <a:pt x="2349" y="805"/>
                    <a:pt x="3458" y="805"/>
                  </a:cubicBezTo>
                  <a:cubicBezTo>
                    <a:pt x="3679" y="805"/>
                    <a:pt x="3900" y="804"/>
                    <a:pt x="4120" y="804"/>
                  </a:cubicBezTo>
                  <a:cubicBezTo>
                    <a:pt x="4450" y="804"/>
                    <a:pt x="4776" y="806"/>
                    <a:pt x="5097" y="816"/>
                  </a:cubicBezTo>
                  <a:cubicBezTo>
                    <a:pt x="6796" y="863"/>
                    <a:pt x="8448" y="910"/>
                    <a:pt x="10147" y="910"/>
                  </a:cubicBezTo>
                  <a:lnTo>
                    <a:pt x="20294" y="1051"/>
                  </a:lnTo>
                  <a:cubicBezTo>
                    <a:pt x="26949" y="1099"/>
                    <a:pt x="33651" y="1146"/>
                    <a:pt x="40305" y="1146"/>
                  </a:cubicBezTo>
                  <a:cubicBezTo>
                    <a:pt x="44128" y="1146"/>
                    <a:pt x="47998" y="1099"/>
                    <a:pt x="51821" y="1004"/>
                  </a:cubicBezTo>
                  <a:cubicBezTo>
                    <a:pt x="52340" y="957"/>
                    <a:pt x="52340" y="202"/>
                    <a:pt x="51821" y="155"/>
                  </a:cubicBezTo>
                  <a:cubicBezTo>
                    <a:pt x="46797" y="243"/>
                    <a:pt x="41772" y="278"/>
                    <a:pt x="36748" y="278"/>
                  </a:cubicBezTo>
                  <a:cubicBezTo>
                    <a:pt x="28321" y="278"/>
                    <a:pt x="19895" y="179"/>
                    <a:pt x="11469" y="60"/>
                  </a:cubicBezTo>
                  <a:cubicBezTo>
                    <a:pt x="9581" y="60"/>
                    <a:pt x="7693" y="13"/>
                    <a:pt x="5805" y="13"/>
                  </a:cubicBezTo>
                  <a:lnTo>
                    <a:pt x="2832" y="13"/>
                  </a:lnTo>
                  <a:cubicBezTo>
                    <a:pt x="2673" y="5"/>
                    <a:pt x="2514" y="1"/>
                    <a:pt x="23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0" name="Google Shape;10210;p75"/>
            <p:cNvSpPr/>
            <p:nvPr/>
          </p:nvSpPr>
          <p:spPr>
            <a:xfrm>
              <a:off x="4686410" y="2410467"/>
              <a:ext cx="14148" cy="138457"/>
            </a:xfrm>
            <a:custGeom>
              <a:avLst/>
              <a:gdLst/>
              <a:ahLst/>
              <a:cxnLst/>
              <a:rect l="l" t="t" r="r" b="b"/>
              <a:pathLst>
                <a:path w="993" h="9718" extrusionOk="0">
                  <a:moveTo>
                    <a:pt x="454" y="0"/>
                  </a:moveTo>
                  <a:cubicBezTo>
                    <a:pt x="302" y="0"/>
                    <a:pt x="143" y="101"/>
                    <a:pt x="143" y="266"/>
                  </a:cubicBezTo>
                  <a:cubicBezTo>
                    <a:pt x="237" y="1729"/>
                    <a:pt x="143" y="3192"/>
                    <a:pt x="95" y="4702"/>
                  </a:cubicBezTo>
                  <a:cubicBezTo>
                    <a:pt x="95" y="5457"/>
                    <a:pt x="48" y="6212"/>
                    <a:pt x="48" y="6968"/>
                  </a:cubicBezTo>
                  <a:lnTo>
                    <a:pt x="48" y="8147"/>
                  </a:lnTo>
                  <a:cubicBezTo>
                    <a:pt x="1" y="8619"/>
                    <a:pt x="48" y="9044"/>
                    <a:pt x="190" y="9469"/>
                  </a:cubicBezTo>
                  <a:cubicBezTo>
                    <a:pt x="240" y="9620"/>
                    <a:pt x="399" y="9718"/>
                    <a:pt x="550" y="9718"/>
                  </a:cubicBezTo>
                  <a:cubicBezTo>
                    <a:pt x="681" y="9718"/>
                    <a:pt x="807" y="9644"/>
                    <a:pt x="851" y="9469"/>
                  </a:cubicBezTo>
                  <a:cubicBezTo>
                    <a:pt x="898" y="9044"/>
                    <a:pt x="898" y="8619"/>
                    <a:pt x="851" y="8147"/>
                  </a:cubicBezTo>
                  <a:lnTo>
                    <a:pt x="851" y="6873"/>
                  </a:lnTo>
                  <a:cubicBezTo>
                    <a:pt x="851" y="6118"/>
                    <a:pt x="851" y="5363"/>
                    <a:pt x="898" y="4608"/>
                  </a:cubicBezTo>
                  <a:cubicBezTo>
                    <a:pt x="992" y="3145"/>
                    <a:pt x="898" y="1634"/>
                    <a:pt x="709" y="171"/>
                  </a:cubicBezTo>
                  <a:cubicBezTo>
                    <a:pt x="669" y="53"/>
                    <a:pt x="564" y="0"/>
                    <a:pt x="4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1" name="Google Shape;10211;p75"/>
            <p:cNvSpPr/>
            <p:nvPr/>
          </p:nvSpPr>
          <p:spPr>
            <a:xfrm>
              <a:off x="4602550" y="2541189"/>
              <a:ext cx="90600" cy="58657"/>
            </a:xfrm>
            <a:custGeom>
              <a:avLst/>
              <a:gdLst/>
              <a:ahLst/>
              <a:cxnLst/>
              <a:rect l="l" t="t" r="r" b="b"/>
              <a:pathLst>
                <a:path w="6359" h="4117" extrusionOk="0">
                  <a:moveTo>
                    <a:pt x="268" y="0"/>
                  </a:moveTo>
                  <a:cubicBezTo>
                    <a:pt x="137" y="0"/>
                    <a:pt x="1" y="111"/>
                    <a:pt x="35" y="247"/>
                  </a:cubicBezTo>
                  <a:cubicBezTo>
                    <a:pt x="318" y="1427"/>
                    <a:pt x="979" y="2512"/>
                    <a:pt x="1923" y="3314"/>
                  </a:cubicBezTo>
                  <a:cubicBezTo>
                    <a:pt x="2442" y="3739"/>
                    <a:pt x="3102" y="3975"/>
                    <a:pt x="3763" y="4070"/>
                  </a:cubicBezTo>
                  <a:cubicBezTo>
                    <a:pt x="4141" y="4117"/>
                    <a:pt x="4471" y="4117"/>
                    <a:pt x="4849" y="4117"/>
                  </a:cubicBezTo>
                  <a:lnTo>
                    <a:pt x="6123" y="4117"/>
                  </a:lnTo>
                  <a:cubicBezTo>
                    <a:pt x="6265" y="4117"/>
                    <a:pt x="6359" y="3928"/>
                    <a:pt x="6217" y="3881"/>
                  </a:cubicBezTo>
                  <a:cubicBezTo>
                    <a:pt x="5887" y="3739"/>
                    <a:pt x="5557" y="3692"/>
                    <a:pt x="5226" y="3598"/>
                  </a:cubicBezTo>
                  <a:cubicBezTo>
                    <a:pt x="4896" y="3456"/>
                    <a:pt x="4565" y="3362"/>
                    <a:pt x="4188" y="3314"/>
                  </a:cubicBezTo>
                  <a:cubicBezTo>
                    <a:pt x="3574" y="3220"/>
                    <a:pt x="3008" y="2984"/>
                    <a:pt x="2489" y="2607"/>
                  </a:cubicBezTo>
                  <a:cubicBezTo>
                    <a:pt x="2064" y="2276"/>
                    <a:pt x="1687" y="1851"/>
                    <a:pt x="1403" y="1427"/>
                  </a:cubicBezTo>
                  <a:cubicBezTo>
                    <a:pt x="1120" y="955"/>
                    <a:pt x="790" y="483"/>
                    <a:pt x="412" y="58"/>
                  </a:cubicBezTo>
                  <a:cubicBezTo>
                    <a:pt x="372" y="18"/>
                    <a:pt x="321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2" name="Google Shape;10212;p75"/>
            <p:cNvSpPr/>
            <p:nvPr/>
          </p:nvSpPr>
          <p:spPr>
            <a:xfrm>
              <a:off x="4167860" y="1729051"/>
              <a:ext cx="144712" cy="243419"/>
            </a:xfrm>
            <a:custGeom>
              <a:avLst/>
              <a:gdLst/>
              <a:ahLst/>
              <a:cxnLst/>
              <a:rect l="l" t="t" r="r" b="b"/>
              <a:pathLst>
                <a:path w="10157" h="17085" extrusionOk="0">
                  <a:moveTo>
                    <a:pt x="2841" y="0"/>
                  </a:moveTo>
                  <a:cubicBezTo>
                    <a:pt x="2746" y="0"/>
                    <a:pt x="2652" y="47"/>
                    <a:pt x="2652" y="142"/>
                  </a:cubicBezTo>
                  <a:cubicBezTo>
                    <a:pt x="2477" y="1936"/>
                    <a:pt x="2464" y="3770"/>
                    <a:pt x="2614" y="5570"/>
                  </a:cubicBezTo>
                  <a:lnTo>
                    <a:pt x="2614" y="5570"/>
                  </a:lnTo>
                  <a:cubicBezTo>
                    <a:pt x="1260" y="5700"/>
                    <a:pt x="0" y="6913"/>
                    <a:pt x="339" y="8354"/>
                  </a:cubicBezTo>
                  <a:cubicBezTo>
                    <a:pt x="587" y="9416"/>
                    <a:pt x="1525" y="10106"/>
                    <a:pt x="2536" y="10106"/>
                  </a:cubicBezTo>
                  <a:cubicBezTo>
                    <a:pt x="2680" y="10106"/>
                    <a:pt x="2826" y="10092"/>
                    <a:pt x="2971" y="10063"/>
                  </a:cubicBezTo>
                  <a:lnTo>
                    <a:pt x="2971" y="10063"/>
                  </a:lnTo>
                  <a:cubicBezTo>
                    <a:pt x="3578" y="13415"/>
                    <a:pt x="6308" y="17085"/>
                    <a:pt x="9967" y="17085"/>
                  </a:cubicBezTo>
                  <a:cubicBezTo>
                    <a:pt x="10062" y="17085"/>
                    <a:pt x="10156" y="16896"/>
                    <a:pt x="10015" y="16849"/>
                  </a:cubicBezTo>
                  <a:cubicBezTo>
                    <a:pt x="8504" y="16188"/>
                    <a:pt x="7088" y="15292"/>
                    <a:pt x="5909" y="14112"/>
                  </a:cubicBezTo>
                  <a:cubicBezTo>
                    <a:pt x="4729" y="12837"/>
                    <a:pt x="3973" y="11185"/>
                    <a:pt x="3785" y="9486"/>
                  </a:cubicBezTo>
                  <a:cubicBezTo>
                    <a:pt x="3785" y="9194"/>
                    <a:pt x="3558" y="9015"/>
                    <a:pt x="3324" y="9015"/>
                  </a:cubicBezTo>
                  <a:cubicBezTo>
                    <a:pt x="3256" y="9015"/>
                    <a:pt x="3188" y="9030"/>
                    <a:pt x="3124" y="9062"/>
                  </a:cubicBezTo>
                  <a:cubicBezTo>
                    <a:pt x="2923" y="9151"/>
                    <a:pt x="2717" y="9193"/>
                    <a:pt x="2518" y="9193"/>
                  </a:cubicBezTo>
                  <a:cubicBezTo>
                    <a:pt x="1873" y="9193"/>
                    <a:pt x="1297" y="8755"/>
                    <a:pt x="1189" y="8071"/>
                  </a:cubicBezTo>
                  <a:cubicBezTo>
                    <a:pt x="1100" y="7094"/>
                    <a:pt x="2054" y="6410"/>
                    <a:pt x="2914" y="6410"/>
                  </a:cubicBezTo>
                  <a:cubicBezTo>
                    <a:pt x="2969" y="6410"/>
                    <a:pt x="3023" y="6413"/>
                    <a:pt x="3077" y="6419"/>
                  </a:cubicBezTo>
                  <a:cubicBezTo>
                    <a:pt x="3313" y="6371"/>
                    <a:pt x="3502" y="6230"/>
                    <a:pt x="3502" y="5994"/>
                  </a:cubicBezTo>
                  <a:cubicBezTo>
                    <a:pt x="3266" y="4059"/>
                    <a:pt x="3124" y="2124"/>
                    <a:pt x="3030" y="142"/>
                  </a:cubicBezTo>
                  <a:cubicBezTo>
                    <a:pt x="3030" y="47"/>
                    <a:pt x="2935" y="0"/>
                    <a:pt x="28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3" name="Google Shape;10213;p75"/>
            <p:cNvSpPr/>
            <p:nvPr/>
          </p:nvSpPr>
          <p:spPr>
            <a:xfrm>
              <a:off x="4380461" y="1729293"/>
              <a:ext cx="144812" cy="243176"/>
            </a:xfrm>
            <a:custGeom>
              <a:avLst/>
              <a:gdLst/>
              <a:ahLst/>
              <a:cxnLst/>
              <a:rect l="l" t="t" r="r" b="b"/>
              <a:pathLst>
                <a:path w="10164" h="17068" extrusionOk="0">
                  <a:moveTo>
                    <a:pt x="7355" y="0"/>
                  </a:moveTo>
                  <a:cubicBezTo>
                    <a:pt x="7279" y="0"/>
                    <a:pt x="7200" y="49"/>
                    <a:pt x="7175" y="125"/>
                  </a:cubicBezTo>
                  <a:cubicBezTo>
                    <a:pt x="7033" y="2107"/>
                    <a:pt x="6939" y="4042"/>
                    <a:pt x="6703" y="5977"/>
                  </a:cubicBezTo>
                  <a:cubicBezTo>
                    <a:pt x="6703" y="6213"/>
                    <a:pt x="6891" y="6402"/>
                    <a:pt x="7127" y="6402"/>
                  </a:cubicBezTo>
                  <a:cubicBezTo>
                    <a:pt x="7181" y="6396"/>
                    <a:pt x="7236" y="6393"/>
                    <a:pt x="7290" y="6393"/>
                  </a:cubicBezTo>
                  <a:cubicBezTo>
                    <a:pt x="8150" y="6393"/>
                    <a:pt x="9104" y="7077"/>
                    <a:pt x="9015" y="8054"/>
                  </a:cubicBezTo>
                  <a:cubicBezTo>
                    <a:pt x="8871" y="8738"/>
                    <a:pt x="8286" y="9176"/>
                    <a:pt x="7661" y="9176"/>
                  </a:cubicBezTo>
                  <a:cubicBezTo>
                    <a:pt x="7467" y="9176"/>
                    <a:pt x="7270" y="9134"/>
                    <a:pt x="7080" y="9045"/>
                  </a:cubicBezTo>
                  <a:cubicBezTo>
                    <a:pt x="7005" y="9012"/>
                    <a:pt x="6929" y="8997"/>
                    <a:pt x="6857" y="8997"/>
                  </a:cubicBezTo>
                  <a:cubicBezTo>
                    <a:pt x="6616" y="8997"/>
                    <a:pt x="6420" y="9168"/>
                    <a:pt x="6420" y="9422"/>
                  </a:cubicBezTo>
                  <a:cubicBezTo>
                    <a:pt x="6184" y="11168"/>
                    <a:pt x="5476" y="12820"/>
                    <a:pt x="4249" y="14095"/>
                  </a:cubicBezTo>
                  <a:cubicBezTo>
                    <a:pt x="3069" y="15275"/>
                    <a:pt x="1653" y="16171"/>
                    <a:pt x="142" y="16832"/>
                  </a:cubicBezTo>
                  <a:cubicBezTo>
                    <a:pt x="1" y="16879"/>
                    <a:pt x="95" y="17068"/>
                    <a:pt x="190" y="17068"/>
                  </a:cubicBezTo>
                  <a:cubicBezTo>
                    <a:pt x="3846" y="17068"/>
                    <a:pt x="6576" y="13360"/>
                    <a:pt x="7184" y="10045"/>
                  </a:cubicBezTo>
                  <a:lnTo>
                    <a:pt x="7184" y="10045"/>
                  </a:lnTo>
                  <a:cubicBezTo>
                    <a:pt x="7332" y="10075"/>
                    <a:pt x="7481" y="10089"/>
                    <a:pt x="7628" y="10089"/>
                  </a:cubicBezTo>
                  <a:cubicBezTo>
                    <a:pt x="8652" y="10089"/>
                    <a:pt x="9617" y="9399"/>
                    <a:pt x="9865" y="8337"/>
                  </a:cubicBezTo>
                  <a:cubicBezTo>
                    <a:pt x="10163" y="6886"/>
                    <a:pt x="8881" y="5667"/>
                    <a:pt x="7552" y="5551"/>
                  </a:cubicBezTo>
                  <a:lnTo>
                    <a:pt x="7552" y="5551"/>
                  </a:lnTo>
                  <a:cubicBezTo>
                    <a:pt x="7733" y="3717"/>
                    <a:pt x="7680" y="1921"/>
                    <a:pt x="7505" y="125"/>
                  </a:cubicBezTo>
                  <a:cubicBezTo>
                    <a:pt x="7483" y="37"/>
                    <a:pt x="7420" y="0"/>
                    <a:pt x="73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4" name="Google Shape;10214;p75"/>
            <p:cNvSpPr/>
            <p:nvPr/>
          </p:nvSpPr>
          <p:spPr>
            <a:xfrm>
              <a:off x="4205901" y="1659623"/>
              <a:ext cx="284850" cy="126632"/>
            </a:xfrm>
            <a:custGeom>
              <a:avLst/>
              <a:gdLst/>
              <a:ahLst/>
              <a:cxnLst/>
              <a:rect l="l" t="t" r="r" b="b"/>
              <a:pathLst>
                <a:path w="19993" h="8888" extrusionOk="0">
                  <a:moveTo>
                    <a:pt x="10153" y="0"/>
                  </a:moveTo>
                  <a:cubicBezTo>
                    <a:pt x="8423" y="0"/>
                    <a:pt x="6696" y="98"/>
                    <a:pt x="4985" y="295"/>
                  </a:cubicBezTo>
                  <a:cubicBezTo>
                    <a:pt x="4041" y="342"/>
                    <a:pt x="3097" y="437"/>
                    <a:pt x="2153" y="673"/>
                  </a:cubicBezTo>
                  <a:cubicBezTo>
                    <a:pt x="1492" y="814"/>
                    <a:pt x="1398" y="1428"/>
                    <a:pt x="1209" y="1994"/>
                  </a:cubicBezTo>
                  <a:cubicBezTo>
                    <a:pt x="973" y="2938"/>
                    <a:pt x="643" y="3882"/>
                    <a:pt x="454" y="4873"/>
                  </a:cubicBezTo>
                  <a:cubicBezTo>
                    <a:pt x="407" y="5298"/>
                    <a:pt x="360" y="5770"/>
                    <a:pt x="360" y="6242"/>
                  </a:cubicBezTo>
                  <a:cubicBezTo>
                    <a:pt x="312" y="6808"/>
                    <a:pt x="171" y="7422"/>
                    <a:pt x="29" y="7988"/>
                  </a:cubicBezTo>
                  <a:cubicBezTo>
                    <a:pt x="1" y="8131"/>
                    <a:pt x="146" y="8239"/>
                    <a:pt x="275" y="8239"/>
                  </a:cubicBezTo>
                  <a:cubicBezTo>
                    <a:pt x="358" y="8239"/>
                    <a:pt x="435" y="8194"/>
                    <a:pt x="454" y="8082"/>
                  </a:cubicBezTo>
                  <a:cubicBezTo>
                    <a:pt x="737" y="7327"/>
                    <a:pt x="879" y="6525"/>
                    <a:pt x="973" y="5723"/>
                  </a:cubicBezTo>
                  <a:cubicBezTo>
                    <a:pt x="1068" y="4826"/>
                    <a:pt x="1303" y="3929"/>
                    <a:pt x="1634" y="3080"/>
                  </a:cubicBezTo>
                  <a:cubicBezTo>
                    <a:pt x="1728" y="2702"/>
                    <a:pt x="1823" y="2277"/>
                    <a:pt x="1964" y="1900"/>
                  </a:cubicBezTo>
                  <a:cubicBezTo>
                    <a:pt x="2106" y="1522"/>
                    <a:pt x="2200" y="1333"/>
                    <a:pt x="2719" y="1286"/>
                  </a:cubicBezTo>
                  <a:lnTo>
                    <a:pt x="3286" y="1239"/>
                  </a:lnTo>
                  <a:cubicBezTo>
                    <a:pt x="4230" y="1097"/>
                    <a:pt x="5174" y="1003"/>
                    <a:pt x="6117" y="909"/>
                  </a:cubicBezTo>
                  <a:cubicBezTo>
                    <a:pt x="7429" y="791"/>
                    <a:pt x="8747" y="733"/>
                    <a:pt x="10064" y="733"/>
                  </a:cubicBezTo>
                  <a:cubicBezTo>
                    <a:pt x="12381" y="733"/>
                    <a:pt x="14697" y="912"/>
                    <a:pt x="16976" y="1258"/>
                  </a:cubicBezTo>
                  <a:lnTo>
                    <a:pt x="16976" y="1258"/>
                  </a:lnTo>
                  <a:cubicBezTo>
                    <a:pt x="17245" y="2477"/>
                    <a:pt x="17840" y="3587"/>
                    <a:pt x="18105" y="4779"/>
                  </a:cubicBezTo>
                  <a:cubicBezTo>
                    <a:pt x="18152" y="5345"/>
                    <a:pt x="18294" y="5911"/>
                    <a:pt x="18530" y="6431"/>
                  </a:cubicBezTo>
                  <a:cubicBezTo>
                    <a:pt x="18955" y="7138"/>
                    <a:pt x="19521" y="7658"/>
                    <a:pt x="19332" y="8602"/>
                  </a:cubicBezTo>
                  <a:cubicBezTo>
                    <a:pt x="19276" y="8769"/>
                    <a:pt x="19419" y="8887"/>
                    <a:pt x="19554" y="8887"/>
                  </a:cubicBezTo>
                  <a:cubicBezTo>
                    <a:pt x="19648" y="8887"/>
                    <a:pt x="19738" y="8831"/>
                    <a:pt x="19757" y="8696"/>
                  </a:cubicBezTo>
                  <a:cubicBezTo>
                    <a:pt x="19993" y="8224"/>
                    <a:pt x="19993" y="7658"/>
                    <a:pt x="19757" y="7138"/>
                  </a:cubicBezTo>
                  <a:cubicBezTo>
                    <a:pt x="19615" y="6808"/>
                    <a:pt x="19379" y="6525"/>
                    <a:pt x="19191" y="6195"/>
                  </a:cubicBezTo>
                  <a:cubicBezTo>
                    <a:pt x="19002" y="5864"/>
                    <a:pt x="18860" y="5487"/>
                    <a:pt x="18813" y="5109"/>
                  </a:cubicBezTo>
                  <a:cubicBezTo>
                    <a:pt x="18577" y="3646"/>
                    <a:pt x="17869" y="2324"/>
                    <a:pt x="17633" y="861"/>
                  </a:cubicBezTo>
                  <a:cubicBezTo>
                    <a:pt x="17586" y="720"/>
                    <a:pt x="17492" y="625"/>
                    <a:pt x="17397" y="578"/>
                  </a:cubicBezTo>
                  <a:cubicBezTo>
                    <a:pt x="15002" y="193"/>
                    <a:pt x="12575" y="0"/>
                    <a:pt x="101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5" name="Google Shape;10215;p75"/>
            <p:cNvSpPr/>
            <p:nvPr/>
          </p:nvSpPr>
          <p:spPr>
            <a:xfrm>
              <a:off x="4169327" y="1536225"/>
              <a:ext cx="342952" cy="274948"/>
            </a:xfrm>
            <a:custGeom>
              <a:avLst/>
              <a:gdLst/>
              <a:ahLst/>
              <a:cxnLst/>
              <a:rect l="l" t="t" r="r" b="b"/>
              <a:pathLst>
                <a:path w="24071" h="19298" extrusionOk="0">
                  <a:moveTo>
                    <a:pt x="13730" y="0"/>
                  </a:moveTo>
                  <a:cubicBezTo>
                    <a:pt x="13447" y="0"/>
                    <a:pt x="13165" y="12"/>
                    <a:pt x="12885" y="36"/>
                  </a:cubicBezTo>
                  <a:cubicBezTo>
                    <a:pt x="12747" y="33"/>
                    <a:pt x="12609" y="31"/>
                    <a:pt x="12471" y="31"/>
                  </a:cubicBezTo>
                  <a:cubicBezTo>
                    <a:pt x="10681" y="31"/>
                    <a:pt x="8934" y="316"/>
                    <a:pt x="7269" y="886"/>
                  </a:cubicBezTo>
                  <a:cubicBezTo>
                    <a:pt x="4295" y="1971"/>
                    <a:pt x="1275" y="4189"/>
                    <a:pt x="378" y="7399"/>
                  </a:cubicBezTo>
                  <a:cubicBezTo>
                    <a:pt x="95" y="8342"/>
                    <a:pt x="0" y="9334"/>
                    <a:pt x="95" y="10278"/>
                  </a:cubicBezTo>
                  <a:cubicBezTo>
                    <a:pt x="189" y="11269"/>
                    <a:pt x="331" y="12260"/>
                    <a:pt x="472" y="13251"/>
                  </a:cubicBezTo>
                  <a:cubicBezTo>
                    <a:pt x="756" y="15375"/>
                    <a:pt x="1511" y="17404"/>
                    <a:pt x="2643" y="19198"/>
                  </a:cubicBezTo>
                  <a:cubicBezTo>
                    <a:pt x="2678" y="19267"/>
                    <a:pt x="2751" y="19298"/>
                    <a:pt x="2822" y="19298"/>
                  </a:cubicBezTo>
                  <a:cubicBezTo>
                    <a:pt x="2945" y="19298"/>
                    <a:pt x="3063" y="19205"/>
                    <a:pt x="2974" y="19056"/>
                  </a:cubicBezTo>
                  <a:cubicBezTo>
                    <a:pt x="2360" y="17499"/>
                    <a:pt x="1794" y="15941"/>
                    <a:pt x="1416" y="14336"/>
                  </a:cubicBezTo>
                  <a:cubicBezTo>
                    <a:pt x="1180" y="13440"/>
                    <a:pt x="1086" y="12590"/>
                    <a:pt x="992" y="11693"/>
                  </a:cubicBezTo>
                  <a:cubicBezTo>
                    <a:pt x="850" y="10891"/>
                    <a:pt x="756" y="10042"/>
                    <a:pt x="756" y="9239"/>
                  </a:cubicBezTo>
                  <a:cubicBezTo>
                    <a:pt x="897" y="5794"/>
                    <a:pt x="3587" y="3245"/>
                    <a:pt x="6608" y="1924"/>
                  </a:cubicBezTo>
                  <a:cubicBezTo>
                    <a:pt x="8118" y="1216"/>
                    <a:pt x="9770" y="838"/>
                    <a:pt x="11422" y="791"/>
                  </a:cubicBezTo>
                  <a:cubicBezTo>
                    <a:pt x="12109" y="772"/>
                    <a:pt x="12820" y="738"/>
                    <a:pt x="13531" y="738"/>
                  </a:cubicBezTo>
                  <a:cubicBezTo>
                    <a:pt x="14579" y="738"/>
                    <a:pt x="15630" y="812"/>
                    <a:pt x="16613" y="1122"/>
                  </a:cubicBezTo>
                  <a:cubicBezTo>
                    <a:pt x="19256" y="1971"/>
                    <a:pt x="21144" y="4378"/>
                    <a:pt x="21994" y="6927"/>
                  </a:cubicBezTo>
                  <a:cubicBezTo>
                    <a:pt x="23221" y="10561"/>
                    <a:pt x="22607" y="14714"/>
                    <a:pt x="21758" y="18348"/>
                  </a:cubicBezTo>
                  <a:cubicBezTo>
                    <a:pt x="21703" y="18513"/>
                    <a:pt x="21823" y="18613"/>
                    <a:pt x="21952" y="18613"/>
                  </a:cubicBezTo>
                  <a:cubicBezTo>
                    <a:pt x="22045" y="18613"/>
                    <a:pt x="22143" y="18561"/>
                    <a:pt x="22182" y="18442"/>
                  </a:cubicBezTo>
                  <a:cubicBezTo>
                    <a:pt x="23221" y="14856"/>
                    <a:pt x="24070" y="11080"/>
                    <a:pt x="22985" y="7351"/>
                  </a:cubicBezTo>
                  <a:cubicBezTo>
                    <a:pt x="22230" y="4614"/>
                    <a:pt x="20389" y="2018"/>
                    <a:pt x="17793" y="791"/>
                  </a:cubicBezTo>
                  <a:cubicBezTo>
                    <a:pt x="16500" y="282"/>
                    <a:pt x="15110" y="0"/>
                    <a:pt x="137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6" name="Google Shape;10216;p75"/>
            <p:cNvSpPr/>
            <p:nvPr/>
          </p:nvSpPr>
          <p:spPr>
            <a:xfrm>
              <a:off x="4276240" y="1963052"/>
              <a:ext cx="12794" cy="35476"/>
            </a:xfrm>
            <a:custGeom>
              <a:avLst/>
              <a:gdLst/>
              <a:ahLst/>
              <a:cxnLst/>
              <a:rect l="l" t="t" r="r" b="b"/>
              <a:pathLst>
                <a:path w="898" h="2490" extrusionOk="0">
                  <a:moveTo>
                    <a:pt x="331" y="0"/>
                  </a:moveTo>
                  <a:cubicBezTo>
                    <a:pt x="284" y="47"/>
                    <a:pt x="237" y="95"/>
                    <a:pt x="189" y="189"/>
                  </a:cubicBezTo>
                  <a:cubicBezTo>
                    <a:pt x="95" y="283"/>
                    <a:pt x="95" y="425"/>
                    <a:pt x="95" y="519"/>
                  </a:cubicBezTo>
                  <a:cubicBezTo>
                    <a:pt x="95" y="708"/>
                    <a:pt x="48" y="897"/>
                    <a:pt x="48" y="1086"/>
                  </a:cubicBezTo>
                  <a:cubicBezTo>
                    <a:pt x="1" y="1275"/>
                    <a:pt x="48" y="1463"/>
                    <a:pt x="48" y="1652"/>
                  </a:cubicBezTo>
                  <a:cubicBezTo>
                    <a:pt x="1" y="1841"/>
                    <a:pt x="1" y="2077"/>
                    <a:pt x="95" y="2313"/>
                  </a:cubicBezTo>
                  <a:cubicBezTo>
                    <a:pt x="166" y="2431"/>
                    <a:pt x="296" y="2490"/>
                    <a:pt x="425" y="2490"/>
                  </a:cubicBezTo>
                  <a:cubicBezTo>
                    <a:pt x="555" y="2490"/>
                    <a:pt x="685" y="2431"/>
                    <a:pt x="756" y="2313"/>
                  </a:cubicBezTo>
                  <a:cubicBezTo>
                    <a:pt x="850" y="2077"/>
                    <a:pt x="897" y="1841"/>
                    <a:pt x="850" y="1652"/>
                  </a:cubicBezTo>
                  <a:lnTo>
                    <a:pt x="850" y="1086"/>
                  </a:lnTo>
                  <a:cubicBezTo>
                    <a:pt x="850" y="897"/>
                    <a:pt x="803" y="708"/>
                    <a:pt x="803" y="519"/>
                  </a:cubicBezTo>
                  <a:cubicBezTo>
                    <a:pt x="803" y="425"/>
                    <a:pt x="756" y="283"/>
                    <a:pt x="708" y="189"/>
                  </a:cubicBezTo>
                  <a:cubicBezTo>
                    <a:pt x="661" y="95"/>
                    <a:pt x="614" y="47"/>
                    <a:pt x="5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7" name="Google Shape;10217;p75"/>
            <p:cNvSpPr/>
            <p:nvPr/>
          </p:nvSpPr>
          <p:spPr>
            <a:xfrm>
              <a:off x="4412745" y="1955330"/>
              <a:ext cx="13464" cy="40007"/>
            </a:xfrm>
            <a:custGeom>
              <a:avLst/>
              <a:gdLst/>
              <a:ahLst/>
              <a:cxnLst/>
              <a:rect l="l" t="t" r="r" b="b"/>
              <a:pathLst>
                <a:path w="945" h="2808" extrusionOk="0">
                  <a:moveTo>
                    <a:pt x="716" y="1"/>
                  </a:moveTo>
                  <a:cubicBezTo>
                    <a:pt x="639" y="1"/>
                    <a:pt x="559" y="39"/>
                    <a:pt x="519" y="117"/>
                  </a:cubicBezTo>
                  <a:lnTo>
                    <a:pt x="425" y="70"/>
                  </a:lnTo>
                  <a:cubicBezTo>
                    <a:pt x="331" y="259"/>
                    <a:pt x="236" y="448"/>
                    <a:pt x="189" y="637"/>
                  </a:cubicBezTo>
                  <a:cubicBezTo>
                    <a:pt x="95" y="825"/>
                    <a:pt x="95" y="1061"/>
                    <a:pt x="95" y="1250"/>
                  </a:cubicBezTo>
                  <a:cubicBezTo>
                    <a:pt x="95" y="1439"/>
                    <a:pt x="47" y="1675"/>
                    <a:pt x="47" y="1864"/>
                  </a:cubicBezTo>
                  <a:cubicBezTo>
                    <a:pt x="0" y="2100"/>
                    <a:pt x="47" y="2336"/>
                    <a:pt x="142" y="2572"/>
                  </a:cubicBezTo>
                  <a:cubicBezTo>
                    <a:pt x="189" y="2713"/>
                    <a:pt x="331" y="2808"/>
                    <a:pt x="519" y="2808"/>
                  </a:cubicBezTo>
                  <a:cubicBezTo>
                    <a:pt x="661" y="2808"/>
                    <a:pt x="803" y="2713"/>
                    <a:pt x="850" y="2572"/>
                  </a:cubicBezTo>
                  <a:cubicBezTo>
                    <a:pt x="944" y="2477"/>
                    <a:pt x="944" y="2383"/>
                    <a:pt x="944" y="2288"/>
                  </a:cubicBezTo>
                  <a:lnTo>
                    <a:pt x="944" y="2147"/>
                  </a:lnTo>
                  <a:lnTo>
                    <a:pt x="944" y="1864"/>
                  </a:lnTo>
                  <a:lnTo>
                    <a:pt x="944" y="1297"/>
                  </a:lnTo>
                  <a:cubicBezTo>
                    <a:pt x="944" y="1109"/>
                    <a:pt x="944" y="920"/>
                    <a:pt x="944" y="731"/>
                  </a:cubicBezTo>
                  <a:lnTo>
                    <a:pt x="944" y="589"/>
                  </a:lnTo>
                  <a:lnTo>
                    <a:pt x="944" y="448"/>
                  </a:lnTo>
                  <a:cubicBezTo>
                    <a:pt x="944" y="401"/>
                    <a:pt x="897" y="306"/>
                    <a:pt x="897" y="212"/>
                  </a:cubicBezTo>
                  <a:cubicBezTo>
                    <a:pt x="925" y="74"/>
                    <a:pt x="824" y="1"/>
                    <a:pt x="7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8" name="Google Shape;10218;p75"/>
            <p:cNvSpPr/>
            <p:nvPr/>
          </p:nvSpPr>
          <p:spPr>
            <a:xfrm>
              <a:off x="4068470" y="2534136"/>
              <a:ext cx="591015" cy="381249"/>
            </a:xfrm>
            <a:custGeom>
              <a:avLst/>
              <a:gdLst/>
              <a:ahLst/>
              <a:cxnLst/>
              <a:rect l="l" t="t" r="r" b="b"/>
              <a:pathLst>
                <a:path w="41482" h="26759" extrusionOk="0">
                  <a:moveTo>
                    <a:pt x="1468" y="1"/>
                  </a:moveTo>
                  <a:cubicBezTo>
                    <a:pt x="1377" y="1"/>
                    <a:pt x="1295" y="53"/>
                    <a:pt x="1274" y="175"/>
                  </a:cubicBezTo>
                  <a:cubicBezTo>
                    <a:pt x="991" y="2016"/>
                    <a:pt x="850" y="3904"/>
                    <a:pt x="802" y="5792"/>
                  </a:cubicBezTo>
                  <a:cubicBezTo>
                    <a:pt x="661" y="7963"/>
                    <a:pt x="614" y="10181"/>
                    <a:pt x="519" y="12352"/>
                  </a:cubicBezTo>
                  <a:cubicBezTo>
                    <a:pt x="378" y="16505"/>
                    <a:pt x="283" y="20611"/>
                    <a:pt x="0" y="24764"/>
                  </a:cubicBezTo>
                  <a:cubicBezTo>
                    <a:pt x="0" y="24953"/>
                    <a:pt x="142" y="25142"/>
                    <a:pt x="330" y="25189"/>
                  </a:cubicBezTo>
                  <a:cubicBezTo>
                    <a:pt x="2832" y="25756"/>
                    <a:pt x="5428" y="26086"/>
                    <a:pt x="7976" y="26133"/>
                  </a:cubicBezTo>
                  <a:lnTo>
                    <a:pt x="16235" y="26605"/>
                  </a:lnTo>
                  <a:cubicBezTo>
                    <a:pt x="17698" y="26709"/>
                    <a:pt x="19163" y="26759"/>
                    <a:pt x="20629" y="26759"/>
                  </a:cubicBezTo>
                  <a:cubicBezTo>
                    <a:pt x="24508" y="26759"/>
                    <a:pt x="28385" y="26406"/>
                    <a:pt x="32188" y="25756"/>
                  </a:cubicBezTo>
                  <a:cubicBezTo>
                    <a:pt x="35161" y="25189"/>
                    <a:pt x="38134" y="24387"/>
                    <a:pt x="41013" y="23396"/>
                  </a:cubicBezTo>
                  <a:cubicBezTo>
                    <a:pt x="41481" y="23183"/>
                    <a:pt x="41374" y="22472"/>
                    <a:pt x="40933" y="22472"/>
                  </a:cubicBezTo>
                  <a:cubicBezTo>
                    <a:pt x="40885" y="22472"/>
                    <a:pt x="40833" y="22480"/>
                    <a:pt x="40777" y="22499"/>
                  </a:cubicBezTo>
                  <a:cubicBezTo>
                    <a:pt x="35727" y="24057"/>
                    <a:pt x="30677" y="25331"/>
                    <a:pt x="25391" y="25708"/>
                  </a:cubicBezTo>
                  <a:cubicBezTo>
                    <a:pt x="23990" y="25809"/>
                    <a:pt x="22584" y="25849"/>
                    <a:pt x="21177" y="25849"/>
                  </a:cubicBezTo>
                  <a:cubicBezTo>
                    <a:pt x="17277" y="25849"/>
                    <a:pt x="13358" y="25539"/>
                    <a:pt x="9439" y="25331"/>
                  </a:cubicBezTo>
                  <a:cubicBezTo>
                    <a:pt x="6633" y="25150"/>
                    <a:pt x="3739" y="25056"/>
                    <a:pt x="967" y="24423"/>
                  </a:cubicBezTo>
                  <a:lnTo>
                    <a:pt x="967" y="24423"/>
                  </a:lnTo>
                  <a:cubicBezTo>
                    <a:pt x="1232" y="20434"/>
                    <a:pt x="1325" y="16486"/>
                    <a:pt x="1463" y="12494"/>
                  </a:cubicBezTo>
                  <a:cubicBezTo>
                    <a:pt x="1510" y="10323"/>
                    <a:pt x="1558" y="8199"/>
                    <a:pt x="1652" y="6028"/>
                  </a:cubicBezTo>
                  <a:cubicBezTo>
                    <a:pt x="1699" y="4140"/>
                    <a:pt x="1841" y="2158"/>
                    <a:pt x="1746" y="223"/>
                  </a:cubicBezTo>
                  <a:cubicBezTo>
                    <a:pt x="1720" y="89"/>
                    <a:pt x="1587" y="1"/>
                    <a:pt x="14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9" name="Google Shape;10219;p75"/>
            <p:cNvSpPr/>
            <p:nvPr/>
          </p:nvSpPr>
          <p:spPr>
            <a:xfrm>
              <a:off x="4622539" y="2570225"/>
              <a:ext cx="30276" cy="290521"/>
            </a:xfrm>
            <a:custGeom>
              <a:avLst/>
              <a:gdLst/>
              <a:ahLst/>
              <a:cxnLst/>
              <a:rect l="l" t="t" r="r" b="b"/>
              <a:pathLst>
                <a:path w="2125" h="20391" extrusionOk="0">
                  <a:moveTo>
                    <a:pt x="127" y="0"/>
                  </a:moveTo>
                  <a:cubicBezTo>
                    <a:pt x="59" y="0"/>
                    <a:pt x="0" y="52"/>
                    <a:pt x="0" y="144"/>
                  </a:cubicBezTo>
                  <a:cubicBezTo>
                    <a:pt x="236" y="1229"/>
                    <a:pt x="378" y="2362"/>
                    <a:pt x="425" y="3495"/>
                  </a:cubicBezTo>
                  <a:cubicBezTo>
                    <a:pt x="425" y="4297"/>
                    <a:pt x="425" y="5099"/>
                    <a:pt x="472" y="5902"/>
                  </a:cubicBezTo>
                  <a:cubicBezTo>
                    <a:pt x="520" y="7506"/>
                    <a:pt x="614" y="9111"/>
                    <a:pt x="661" y="10716"/>
                  </a:cubicBezTo>
                  <a:cubicBezTo>
                    <a:pt x="756" y="12509"/>
                    <a:pt x="850" y="14255"/>
                    <a:pt x="944" y="16002"/>
                  </a:cubicBezTo>
                  <a:cubicBezTo>
                    <a:pt x="944" y="16757"/>
                    <a:pt x="991" y="17512"/>
                    <a:pt x="991" y="18314"/>
                  </a:cubicBezTo>
                  <a:cubicBezTo>
                    <a:pt x="991" y="18881"/>
                    <a:pt x="850" y="19777"/>
                    <a:pt x="1180" y="20249"/>
                  </a:cubicBezTo>
                  <a:cubicBezTo>
                    <a:pt x="1251" y="20344"/>
                    <a:pt x="1369" y="20391"/>
                    <a:pt x="1487" y="20391"/>
                  </a:cubicBezTo>
                  <a:cubicBezTo>
                    <a:pt x="1605" y="20391"/>
                    <a:pt x="1723" y="20344"/>
                    <a:pt x="1794" y="20249"/>
                  </a:cubicBezTo>
                  <a:cubicBezTo>
                    <a:pt x="2124" y="19777"/>
                    <a:pt x="1935" y="18833"/>
                    <a:pt x="1888" y="18314"/>
                  </a:cubicBezTo>
                  <a:cubicBezTo>
                    <a:pt x="1841" y="17512"/>
                    <a:pt x="1794" y="16662"/>
                    <a:pt x="1747" y="15860"/>
                  </a:cubicBezTo>
                  <a:cubicBezTo>
                    <a:pt x="1652" y="14067"/>
                    <a:pt x="1558" y="12226"/>
                    <a:pt x="1463" y="10432"/>
                  </a:cubicBezTo>
                  <a:cubicBezTo>
                    <a:pt x="1369" y="8781"/>
                    <a:pt x="1275" y="7176"/>
                    <a:pt x="1227" y="5571"/>
                  </a:cubicBezTo>
                  <a:cubicBezTo>
                    <a:pt x="1133" y="3825"/>
                    <a:pt x="1369" y="1512"/>
                    <a:pt x="236" y="49"/>
                  </a:cubicBezTo>
                  <a:cubicBezTo>
                    <a:pt x="203" y="16"/>
                    <a:pt x="164" y="0"/>
                    <a:pt x="1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0" name="Google Shape;10220;p75"/>
            <p:cNvSpPr/>
            <p:nvPr/>
          </p:nvSpPr>
          <p:spPr>
            <a:xfrm>
              <a:off x="4102763" y="2885452"/>
              <a:ext cx="51106" cy="1403507"/>
            </a:xfrm>
            <a:custGeom>
              <a:avLst/>
              <a:gdLst/>
              <a:ahLst/>
              <a:cxnLst/>
              <a:rect l="l" t="t" r="r" b="b"/>
              <a:pathLst>
                <a:path w="3587" h="98509" extrusionOk="0">
                  <a:moveTo>
                    <a:pt x="236" y="0"/>
                  </a:moveTo>
                  <a:cubicBezTo>
                    <a:pt x="118" y="0"/>
                    <a:pt x="0" y="83"/>
                    <a:pt x="0" y="248"/>
                  </a:cubicBezTo>
                  <a:cubicBezTo>
                    <a:pt x="0" y="6053"/>
                    <a:pt x="236" y="11858"/>
                    <a:pt x="378" y="17616"/>
                  </a:cubicBezTo>
                  <a:cubicBezTo>
                    <a:pt x="566" y="24318"/>
                    <a:pt x="708" y="31020"/>
                    <a:pt x="897" y="37722"/>
                  </a:cubicBezTo>
                  <a:cubicBezTo>
                    <a:pt x="1227" y="51408"/>
                    <a:pt x="1510" y="65095"/>
                    <a:pt x="1935" y="78829"/>
                  </a:cubicBezTo>
                  <a:cubicBezTo>
                    <a:pt x="2029" y="82275"/>
                    <a:pt x="2124" y="85720"/>
                    <a:pt x="2265" y="89165"/>
                  </a:cubicBezTo>
                  <a:cubicBezTo>
                    <a:pt x="2360" y="92233"/>
                    <a:pt x="2313" y="95348"/>
                    <a:pt x="2926" y="98368"/>
                  </a:cubicBezTo>
                  <a:cubicBezTo>
                    <a:pt x="2946" y="98468"/>
                    <a:pt x="3016" y="98508"/>
                    <a:pt x="3090" y="98508"/>
                  </a:cubicBezTo>
                  <a:cubicBezTo>
                    <a:pt x="3193" y="98508"/>
                    <a:pt x="3304" y="98431"/>
                    <a:pt x="3304" y="98321"/>
                  </a:cubicBezTo>
                  <a:cubicBezTo>
                    <a:pt x="3587" y="95537"/>
                    <a:pt x="3351" y="92752"/>
                    <a:pt x="3257" y="89968"/>
                  </a:cubicBezTo>
                  <a:cubicBezTo>
                    <a:pt x="3162" y="86947"/>
                    <a:pt x="3068" y="83926"/>
                    <a:pt x="2973" y="80906"/>
                  </a:cubicBezTo>
                  <a:cubicBezTo>
                    <a:pt x="2785" y="74298"/>
                    <a:pt x="2596" y="67691"/>
                    <a:pt x="2454" y="61036"/>
                  </a:cubicBezTo>
                  <a:cubicBezTo>
                    <a:pt x="2124" y="47350"/>
                    <a:pt x="1841" y="33663"/>
                    <a:pt x="1416" y="19929"/>
                  </a:cubicBezTo>
                  <a:cubicBezTo>
                    <a:pt x="1180" y="13369"/>
                    <a:pt x="1038" y="6808"/>
                    <a:pt x="472" y="248"/>
                  </a:cubicBezTo>
                  <a:cubicBezTo>
                    <a:pt x="472" y="83"/>
                    <a:pt x="354" y="0"/>
                    <a:pt x="2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1" name="Google Shape;10221;p75"/>
            <p:cNvSpPr/>
            <p:nvPr/>
          </p:nvSpPr>
          <p:spPr>
            <a:xfrm>
              <a:off x="4312557" y="3147421"/>
              <a:ext cx="57831" cy="1146739"/>
            </a:xfrm>
            <a:custGeom>
              <a:avLst/>
              <a:gdLst/>
              <a:ahLst/>
              <a:cxnLst/>
              <a:rect l="l" t="t" r="r" b="b"/>
              <a:pathLst>
                <a:path w="4059" h="80487" extrusionOk="0">
                  <a:moveTo>
                    <a:pt x="3929" y="0"/>
                  </a:moveTo>
                  <a:cubicBezTo>
                    <a:pt x="3903" y="0"/>
                    <a:pt x="3870" y="23"/>
                    <a:pt x="3870" y="79"/>
                  </a:cubicBezTo>
                  <a:cubicBezTo>
                    <a:pt x="3257" y="4657"/>
                    <a:pt x="3021" y="9376"/>
                    <a:pt x="2737" y="14001"/>
                  </a:cubicBezTo>
                  <a:cubicBezTo>
                    <a:pt x="2454" y="19476"/>
                    <a:pt x="2124" y="24951"/>
                    <a:pt x="1888" y="30426"/>
                  </a:cubicBezTo>
                  <a:cubicBezTo>
                    <a:pt x="1322" y="41753"/>
                    <a:pt x="802" y="53080"/>
                    <a:pt x="378" y="64407"/>
                  </a:cubicBezTo>
                  <a:cubicBezTo>
                    <a:pt x="283" y="67191"/>
                    <a:pt x="189" y="69976"/>
                    <a:pt x="95" y="72808"/>
                  </a:cubicBezTo>
                  <a:cubicBezTo>
                    <a:pt x="0" y="75309"/>
                    <a:pt x="0" y="77810"/>
                    <a:pt x="189" y="80265"/>
                  </a:cubicBezTo>
                  <a:cubicBezTo>
                    <a:pt x="189" y="80398"/>
                    <a:pt x="325" y="80486"/>
                    <a:pt x="452" y="80486"/>
                  </a:cubicBezTo>
                  <a:cubicBezTo>
                    <a:pt x="549" y="80486"/>
                    <a:pt x="640" y="80435"/>
                    <a:pt x="661" y="80312"/>
                  </a:cubicBezTo>
                  <a:cubicBezTo>
                    <a:pt x="897" y="78188"/>
                    <a:pt x="1038" y="76064"/>
                    <a:pt x="1086" y="73893"/>
                  </a:cubicBezTo>
                  <a:cubicBezTo>
                    <a:pt x="1180" y="71439"/>
                    <a:pt x="1227" y="68985"/>
                    <a:pt x="1322" y="66483"/>
                  </a:cubicBezTo>
                  <a:cubicBezTo>
                    <a:pt x="1510" y="61009"/>
                    <a:pt x="1746" y="55487"/>
                    <a:pt x="1982" y="49965"/>
                  </a:cubicBezTo>
                  <a:cubicBezTo>
                    <a:pt x="2454" y="38638"/>
                    <a:pt x="2973" y="27264"/>
                    <a:pt x="3493" y="15889"/>
                  </a:cubicBezTo>
                  <a:cubicBezTo>
                    <a:pt x="3729" y="10651"/>
                    <a:pt x="4059" y="5317"/>
                    <a:pt x="3965" y="31"/>
                  </a:cubicBezTo>
                  <a:cubicBezTo>
                    <a:pt x="3965" y="12"/>
                    <a:pt x="3948" y="0"/>
                    <a:pt x="3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2" name="Google Shape;10222;p75"/>
            <p:cNvSpPr/>
            <p:nvPr/>
          </p:nvSpPr>
          <p:spPr>
            <a:xfrm>
              <a:off x="4558653" y="2886705"/>
              <a:ext cx="70625" cy="1402253"/>
            </a:xfrm>
            <a:custGeom>
              <a:avLst/>
              <a:gdLst/>
              <a:ahLst/>
              <a:cxnLst/>
              <a:rect l="l" t="t" r="r" b="b"/>
              <a:pathLst>
                <a:path w="4957" h="98421" extrusionOk="0">
                  <a:moveTo>
                    <a:pt x="4681" y="0"/>
                  </a:moveTo>
                  <a:cubicBezTo>
                    <a:pt x="4592" y="0"/>
                    <a:pt x="4507" y="49"/>
                    <a:pt x="4484" y="160"/>
                  </a:cubicBezTo>
                  <a:cubicBezTo>
                    <a:pt x="3965" y="5918"/>
                    <a:pt x="3776" y="11770"/>
                    <a:pt x="3493" y="17528"/>
                  </a:cubicBezTo>
                  <a:cubicBezTo>
                    <a:pt x="3163" y="24183"/>
                    <a:pt x="2880" y="30790"/>
                    <a:pt x="2644" y="37398"/>
                  </a:cubicBezTo>
                  <a:cubicBezTo>
                    <a:pt x="2030" y="51132"/>
                    <a:pt x="1464" y="64819"/>
                    <a:pt x="897" y="78505"/>
                  </a:cubicBezTo>
                  <a:cubicBezTo>
                    <a:pt x="756" y="81998"/>
                    <a:pt x="614" y="85443"/>
                    <a:pt x="473" y="88936"/>
                  </a:cubicBezTo>
                  <a:cubicBezTo>
                    <a:pt x="331" y="92003"/>
                    <a:pt x="1" y="95165"/>
                    <a:pt x="331" y="98233"/>
                  </a:cubicBezTo>
                  <a:cubicBezTo>
                    <a:pt x="331" y="98343"/>
                    <a:pt x="458" y="98420"/>
                    <a:pt x="574" y="98420"/>
                  </a:cubicBezTo>
                  <a:cubicBezTo>
                    <a:pt x="658" y="98420"/>
                    <a:pt x="736" y="98380"/>
                    <a:pt x="756" y="98280"/>
                  </a:cubicBezTo>
                  <a:cubicBezTo>
                    <a:pt x="1275" y="95590"/>
                    <a:pt x="1275" y="92806"/>
                    <a:pt x="1369" y="90068"/>
                  </a:cubicBezTo>
                  <a:cubicBezTo>
                    <a:pt x="1511" y="87048"/>
                    <a:pt x="1653" y="84074"/>
                    <a:pt x="1794" y="81054"/>
                  </a:cubicBezTo>
                  <a:cubicBezTo>
                    <a:pt x="2077" y="74352"/>
                    <a:pt x="2361" y="67650"/>
                    <a:pt x="2644" y="60996"/>
                  </a:cubicBezTo>
                  <a:cubicBezTo>
                    <a:pt x="3210" y="47262"/>
                    <a:pt x="3824" y="33575"/>
                    <a:pt x="4343" y="19888"/>
                  </a:cubicBezTo>
                  <a:cubicBezTo>
                    <a:pt x="4579" y="13328"/>
                    <a:pt x="4956" y="6720"/>
                    <a:pt x="4909" y="160"/>
                  </a:cubicBezTo>
                  <a:cubicBezTo>
                    <a:pt x="4884" y="60"/>
                    <a:pt x="4781" y="0"/>
                    <a:pt x="46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3" name="Google Shape;10223;p75"/>
            <p:cNvSpPr/>
            <p:nvPr/>
          </p:nvSpPr>
          <p:spPr>
            <a:xfrm>
              <a:off x="4365672" y="3147421"/>
              <a:ext cx="35647" cy="1146739"/>
            </a:xfrm>
            <a:custGeom>
              <a:avLst/>
              <a:gdLst/>
              <a:ahLst/>
              <a:cxnLst/>
              <a:rect l="l" t="t" r="r" b="b"/>
              <a:pathLst>
                <a:path w="2502" h="80487" extrusionOk="0">
                  <a:moveTo>
                    <a:pt x="201" y="0"/>
                  </a:moveTo>
                  <a:cubicBezTo>
                    <a:pt x="175" y="0"/>
                    <a:pt x="142" y="23"/>
                    <a:pt x="142" y="79"/>
                  </a:cubicBezTo>
                  <a:cubicBezTo>
                    <a:pt x="1" y="4704"/>
                    <a:pt x="237" y="9376"/>
                    <a:pt x="331" y="14049"/>
                  </a:cubicBezTo>
                  <a:cubicBezTo>
                    <a:pt x="520" y="19523"/>
                    <a:pt x="567" y="25045"/>
                    <a:pt x="709" y="30520"/>
                  </a:cubicBezTo>
                  <a:cubicBezTo>
                    <a:pt x="897" y="41847"/>
                    <a:pt x="1086" y="53221"/>
                    <a:pt x="1275" y="64548"/>
                  </a:cubicBezTo>
                  <a:cubicBezTo>
                    <a:pt x="1322" y="67380"/>
                    <a:pt x="1369" y="70165"/>
                    <a:pt x="1416" y="72949"/>
                  </a:cubicBezTo>
                  <a:cubicBezTo>
                    <a:pt x="1416" y="75451"/>
                    <a:pt x="1558" y="77905"/>
                    <a:pt x="1841" y="80312"/>
                  </a:cubicBezTo>
                  <a:cubicBezTo>
                    <a:pt x="1862" y="80435"/>
                    <a:pt x="1944" y="80486"/>
                    <a:pt x="2035" y="80486"/>
                  </a:cubicBezTo>
                  <a:cubicBezTo>
                    <a:pt x="2154" y="80486"/>
                    <a:pt x="2286" y="80398"/>
                    <a:pt x="2313" y="80265"/>
                  </a:cubicBezTo>
                  <a:cubicBezTo>
                    <a:pt x="2455" y="78094"/>
                    <a:pt x="2502" y="75875"/>
                    <a:pt x="2455" y="73704"/>
                  </a:cubicBezTo>
                  <a:cubicBezTo>
                    <a:pt x="2455" y="71203"/>
                    <a:pt x="2360" y="68749"/>
                    <a:pt x="2313" y="66247"/>
                  </a:cubicBezTo>
                  <a:cubicBezTo>
                    <a:pt x="2266" y="60820"/>
                    <a:pt x="2172" y="55345"/>
                    <a:pt x="2077" y="49918"/>
                  </a:cubicBezTo>
                  <a:cubicBezTo>
                    <a:pt x="1888" y="38543"/>
                    <a:pt x="1652" y="27216"/>
                    <a:pt x="1228" y="15842"/>
                  </a:cubicBezTo>
                  <a:cubicBezTo>
                    <a:pt x="1039" y="10603"/>
                    <a:pt x="945" y="5270"/>
                    <a:pt x="237" y="31"/>
                  </a:cubicBezTo>
                  <a:cubicBezTo>
                    <a:pt x="237" y="12"/>
                    <a:pt x="220" y="0"/>
                    <a:pt x="2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4" name="Google Shape;10224;p75"/>
            <p:cNvSpPr/>
            <p:nvPr/>
          </p:nvSpPr>
          <p:spPr>
            <a:xfrm>
              <a:off x="4144337" y="4282793"/>
              <a:ext cx="187925" cy="29863"/>
            </a:xfrm>
            <a:custGeom>
              <a:avLst/>
              <a:gdLst/>
              <a:ahLst/>
              <a:cxnLst/>
              <a:rect l="l" t="t" r="r" b="b"/>
              <a:pathLst>
                <a:path w="13190" h="2096" extrusionOk="0">
                  <a:moveTo>
                    <a:pt x="409" y="0"/>
                  </a:moveTo>
                  <a:cubicBezTo>
                    <a:pt x="235" y="0"/>
                    <a:pt x="1" y="238"/>
                    <a:pt x="150" y="387"/>
                  </a:cubicBezTo>
                  <a:cubicBezTo>
                    <a:pt x="1377" y="2086"/>
                    <a:pt x="3689" y="2039"/>
                    <a:pt x="5577" y="2086"/>
                  </a:cubicBezTo>
                  <a:cubicBezTo>
                    <a:pt x="5877" y="2092"/>
                    <a:pt x="6178" y="2095"/>
                    <a:pt x="6481" y="2095"/>
                  </a:cubicBezTo>
                  <a:cubicBezTo>
                    <a:pt x="8660" y="2095"/>
                    <a:pt x="10904" y="1906"/>
                    <a:pt x="12893" y="953"/>
                  </a:cubicBezTo>
                  <a:cubicBezTo>
                    <a:pt x="13189" y="826"/>
                    <a:pt x="13029" y="319"/>
                    <a:pt x="12720" y="319"/>
                  </a:cubicBezTo>
                  <a:cubicBezTo>
                    <a:pt x="12685" y="319"/>
                    <a:pt x="12648" y="325"/>
                    <a:pt x="12609" y="340"/>
                  </a:cubicBezTo>
                  <a:cubicBezTo>
                    <a:pt x="10700" y="1018"/>
                    <a:pt x="8715" y="1392"/>
                    <a:pt x="6721" y="1392"/>
                  </a:cubicBezTo>
                  <a:cubicBezTo>
                    <a:pt x="6497" y="1392"/>
                    <a:pt x="6273" y="1387"/>
                    <a:pt x="6049" y="1378"/>
                  </a:cubicBezTo>
                  <a:cubicBezTo>
                    <a:pt x="5632" y="1378"/>
                    <a:pt x="5179" y="1391"/>
                    <a:pt x="4714" y="1391"/>
                  </a:cubicBezTo>
                  <a:cubicBezTo>
                    <a:pt x="3178" y="1391"/>
                    <a:pt x="1505" y="1252"/>
                    <a:pt x="527" y="56"/>
                  </a:cubicBezTo>
                  <a:cubicBezTo>
                    <a:pt x="498" y="17"/>
                    <a:pt x="455" y="0"/>
                    <a:pt x="409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5" name="Google Shape;10225;p75"/>
            <p:cNvSpPr/>
            <p:nvPr/>
          </p:nvSpPr>
          <p:spPr>
            <a:xfrm>
              <a:off x="4395933" y="4283519"/>
              <a:ext cx="170129" cy="33040"/>
            </a:xfrm>
            <a:custGeom>
              <a:avLst/>
              <a:gdLst/>
              <a:ahLst/>
              <a:cxnLst/>
              <a:rect l="l" t="t" r="r" b="b"/>
              <a:pathLst>
                <a:path w="11941" h="2319" extrusionOk="0">
                  <a:moveTo>
                    <a:pt x="11708" y="0"/>
                  </a:moveTo>
                  <a:cubicBezTo>
                    <a:pt x="11346" y="0"/>
                    <a:pt x="11161" y="259"/>
                    <a:pt x="10855" y="477"/>
                  </a:cubicBezTo>
                  <a:cubicBezTo>
                    <a:pt x="10478" y="713"/>
                    <a:pt x="10100" y="902"/>
                    <a:pt x="9676" y="1091"/>
                  </a:cubicBezTo>
                  <a:cubicBezTo>
                    <a:pt x="8732" y="1421"/>
                    <a:pt x="7788" y="1610"/>
                    <a:pt x="6797" y="1657"/>
                  </a:cubicBezTo>
                  <a:cubicBezTo>
                    <a:pt x="6589" y="1671"/>
                    <a:pt x="6382" y="1677"/>
                    <a:pt x="6176" y="1677"/>
                  </a:cubicBezTo>
                  <a:cubicBezTo>
                    <a:pt x="4181" y="1677"/>
                    <a:pt x="2256" y="1094"/>
                    <a:pt x="331" y="666"/>
                  </a:cubicBezTo>
                  <a:cubicBezTo>
                    <a:pt x="95" y="666"/>
                    <a:pt x="0" y="902"/>
                    <a:pt x="189" y="1091"/>
                  </a:cubicBezTo>
                  <a:cubicBezTo>
                    <a:pt x="2360" y="1893"/>
                    <a:pt x="4720" y="2318"/>
                    <a:pt x="7033" y="2318"/>
                  </a:cubicBezTo>
                  <a:cubicBezTo>
                    <a:pt x="8024" y="2271"/>
                    <a:pt x="9015" y="2082"/>
                    <a:pt x="9912" y="1705"/>
                  </a:cubicBezTo>
                  <a:cubicBezTo>
                    <a:pt x="10336" y="1563"/>
                    <a:pt x="10808" y="1327"/>
                    <a:pt x="11186" y="1044"/>
                  </a:cubicBezTo>
                  <a:cubicBezTo>
                    <a:pt x="11516" y="855"/>
                    <a:pt x="11941" y="619"/>
                    <a:pt x="11941" y="194"/>
                  </a:cubicBezTo>
                  <a:cubicBezTo>
                    <a:pt x="11941" y="147"/>
                    <a:pt x="11894" y="53"/>
                    <a:pt x="11799" y="5"/>
                  </a:cubicBezTo>
                  <a:cubicBezTo>
                    <a:pt x="11768" y="2"/>
                    <a:pt x="11737" y="0"/>
                    <a:pt x="11708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6" name="Google Shape;10226;p75"/>
            <p:cNvSpPr/>
            <p:nvPr/>
          </p:nvSpPr>
          <p:spPr>
            <a:xfrm>
              <a:off x="4095355" y="4303067"/>
              <a:ext cx="224612" cy="143772"/>
            </a:xfrm>
            <a:custGeom>
              <a:avLst/>
              <a:gdLst/>
              <a:ahLst/>
              <a:cxnLst/>
              <a:rect l="l" t="t" r="r" b="b"/>
              <a:pathLst>
                <a:path w="15765" h="10091" extrusionOk="0">
                  <a:moveTo>
                    <a:pt x="13326" y="0"/>
                  </a:moveTo>
                  <a:cubicBezTo>
                    <a:pt x="13241" y="0"/>
                    <a:pt x="13152" y="52"/>
                    <a:pt x="13121" y="144"/>
                  </a:cubicBezTo>
                  <a:cubicBezTo>
                    <a:pt x="13074" y="710"/>
                    <a:pt x="13169" y="1276"/>
                    <a:pt x="13404" y="1796"/>
                  </a:cubicBezTo>
                  <a:cubicBezTo>
                    <a:pt x="13546" y="2315"/>
                    <a:pt x="13640" y="2881"/>
                    <a:pt x="13782" y="3400"/>
                  </a:cubicBezTo>
                  <a:cubicBezTo>
                    <a:pt x="14018" y="4580"/>
                    <a:pt x="14301" y="5760"/>
                    <a:pt x="14679" y="6940"/>
                  </a:cubicBezTo>
                  <a:cubicBezTo>
                    <a:pt x="14868" y="7506"/>
                    <a:pt x="15198" y="8309"/>
                    <a:pt x="14443" y="8639"/>
                  </a:cubicBezTo>
                  <a:cubicBezTo>
                    <a:pt x="13688" y="8828"/>
                    <a:pt x="12980" y="8922"/>
                    <a:pt x="12225" y="8922"/>
                  </a:cubicBezTo>
                  <a:cubicBezTo>
                    <a:pt x="10903" y="9064"/>
                    <a:pt x="9582" y="9205"/>
                    <a:pt x="8260" y="9253"/>
                  </a:cubicBezTo>
                  <a:cubicBezTo>
                    <a:pt x="6891" y="9347"/>
                    <a:pt x="5570" y="9347"/>
                    <a:pt x="4249" y="9347"/>
                  </a:cubicBezTo>
                  <a:cubicBezTo>
                    <a:pt x="3493" y="9347"/>
                    <a:pt x="2738" y="9347"/>
                    <a:pt x="2030" y="9253"/>
                  </a:cubicBezTo>
                  <a:cubicBezTo>
                    <a:pt x="1936" y="9253"/>
                    <a:pt x="1794" y="9264"/>
                    <a:pt x="1659" y="9264"/>
                  </a:cubicBezTo>
                  <a:cubicBezTo>
                    <a:pt x="1523" y="9264"/>
                    <a:pt x="1393" y="9253"/>
                    <a:pt x="1322" y="9205"/>
                  </a:cubicBezTo>
                  <a:cubicBezTo>
                    <a:pt x="945" y="8828"/>
                    <a:pt x="1464" y="8309"/>
                    <a:pt x="1653" y="8073"/>
                  </a:cubicBezTo>
                  <a:cubicBezTo>
                    <a:pt x="3257" y="5760"/>
                    <a:pt x="5004" y="3447"/>
                    <a:pt x="6372" y="946"/>
                  </a:cubicBezTo>
                  <a:cubicBezTo>
                    <a:pt x="6409" y="874"/>
                    <a:pt x="6334" y="773"/>
                    <a:pt x="6254" y="773"/>
                  </a:cubicBezTo>
                  <a:cubicBezTo>
                    <a:pt x="6230" y="773"/>
                    <a:pt x="6205" y="783"/>
                    <a:pt x="6184" y="804"/>
                  </a:cubicBezTo>
                  <a:cubicBezTo>
                    <a:pt x="4437" y="2881"/>
                    <a:pt x="2880" y="5005"/>
                    <a:pt x="1417" y="7270"/>
                  </a:cubicBezTo>
                  <a:cubicBezTo>
                    <a:pt x="992" y="7884"/>
                    <a:pt x="1" y="8828"/>
                    <a:pt x="662" y="9536"/>
                  </a:cubicBezTo>
                  <a:cubicBezTo>
                    <a:pt x="1104" y="10012"/>
                    <a:pt x="1939" y="10047"/>
                    <a:pt x="2654" y="10047"/>
                  </a:cubicBezTo>
                  <a:cubicBezTo>
                    <a:pt x="2776" y="10047"/>
                    <a:pt x="2894" y="10046"/>
                    <a:pt x="3006" y="10046"/>
                  </a:cubicBezTo>
                  <a:cubicBezTo>
                    <a:pt x="3149" y="10046"/>
                    <a:pt x="3281" y="10048"/>
                    <a:pt x="3399" y="10055"/>
                  </a:cubicBezTo>
                  <a:cubicBezTo>
                    <a:pt x="4072" y="10078"/>
                    <a:pt x="4741" y="10090"/>
                    <a:pt x="5409" y="10090"/>
                  </a:cubicBezTo>
                  <a:cubicBezTo>
                    <a:pt x="7414" y="10090"/>
                    <a:pt x="9405" y="9984"/>
                    <a:pt x="11422" y="9772"/>
                  </a:cubicBezTo>
                  <a:cubicBezTo>
                    <a:pt x="12036" y="9724"/>
                    <a:pt x="12697" y="9630"/>
                    <a:pt x="13310" y="9583"/>
                  </a:cubicBezTo>
                  <a:cubicBezTo>
                    <a:pt x="13829" y="9536"/>
                    <a:pt x="14348" y="9441"/>
                    <a:pt x="14868" y="9300"/>
                  </a:cubicBezTo>
                  <a:cubicBezTo>
                    <a:pt x="15670" y="8922"/>
                    <a:pt x="15764" y="8120"/>
                    <a:pt x="15575" y="7365"/>
                  </a:cubicBezTo>
                  <a:cubicBezTo>
                    <a:pt x="15292" y="6138"/>
                    <a:pt x="14868" y="4911"/>
                    <a:pt x="14584" y="3636"/>
                  </a:cubicBezTo>
                  <a:cubicBezTo>
                    <a:pt x="14443" y="3023"/>
                    <a:pt x="14301" y="2362"/>
                    <a:pt x="14160" y="1748"/>
                  </a:cubicBezTo>
                  <a:cubicBezTo>
                    <a:pt x="14065" y="1135"/>
                    <a:pt x="13829" y="521"/>
                    <a:pt x="13452" y="49"/>
                  </a:cubicBezTo>
                  <a:cubicBezTo>
                    <a:pt x="13418" y="16"/>
                    <a:pt x="13373" y="0"/>
                    <a:pt x="13326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7" name="Google Shape;10227;p75"/>
            <p:cNvSpPr/>
            <p:nvPr/>
          </p:nvSpPr>
          <p:spPr>
            <a:xfrm>
              <a:off x="4393240" y="4305076"/>
              <a:ext cx="237378" cy="141934"/>
            </a:xfrm>
            <a:custGeom>
              <a:avLst/>
              <a:gdLst/>
              <a:ahLst/>
              <a:cxnLst/>
              <a:rect l="l" t="t" r="r" b="b"/>
              <a:pathLst>
                <a:path w="16661" h="9962" extrusionOk="0">
                  <a:moveTo>
                    <a:pt x="2391" y="1"/>
                  </a:moveTo>
                  <a:cubicBezTo>
                    <a:pt x="2345" y="1"/>
                    <a:pt x="2299" y="16"/>
                    <a:pt x="2266" y="50"/>
                  </a:cubicBezTo>
                  <a:cubicBezTo>
                    <a:pt x="1605" y="758"/>
                    <a:pt x="1511" y="2174"/>
                    <a:pt x="1322" y="3118"/>
                  </a:cubicBezTo>
                  <a:cubicBezTo>
                    <a:pt x="1133" y="4250"/>
                    <a:pt x="897" y="5383"/>
                    <a:pt x="614" y="6516"/>
                  </a:cubicBezTo>
                  <a:cubicBezTo>
                    <a:pt x="378" y="7224"/>
                    <a:pt x="1" y="8215"/>
                    <a:pt x="567" y="8923"/>
                  </a:cubicBezTo>
                  <a:cubicBezTo>
                    <a:pt x="1086" y="9631"/>
                    <a:pt x="2549" y="9536"/>
                    <a:pt x="3399" y="9631"/>
                  </a:cubicBezTo>
                  <a:cubicBezTo>
                    <a:pt x="5227" y="9791"/>
                    <a:pt x="7076" y="9886"/>
                    <a:pt x="8933" y="9886"/>
                  </a:cubicBezTo>
                  <a:cubicBezTo>
                    <a:pt x="9809" y="9886"/>
                    <a:pt x="10686" y="9865"/>
                    <a:pt x="11564" y="9819"/>
                  </a:cubicBezTo>
                  <a:cubicBezTo>
                    <a:pt x="12602" y="9772"/>
                    <a:pt x="16661" y="9961"/>
                    <a:pt x="15198" y="7884"/>
                  </a:cubicBezTo>
                  <a:cubicBezTo>
                    <a:pt x="14348" y="6563"/>
                    <a:pt x="13310" y="5383"/>
                    <a:pt x="12366" y="4109"/>
                  </a:cubicBezTo>
                  <a:cubicBezTo>
                    <a:pt x="11516" y="2882"/>
                    <a:pt x="10572" y="1749"/>
                    <a:pt x="9581" y="616"/>
                  </a:cubicBezTo>
                  <a:cubicBezTo>
                    <a:pt x="9559" y="594"/>
                    <a:pt x="9535" y="585"/>
                    <a:pt x="9511" y="585"/>
                  </a:cubicBezTo>
                  <a:cubicBezTo>
                    <a:pt x="9431" y="585"/>
                    <a:pt x="9356" y="685"/>
                    <a:pt x="9393" y="758"/>
                  </a:cubicBezTo>
                  <a:cubicBezTo>
                    <a:pt x="10808" y="3212"/>
                    <a:pt x="12649" y="5477"/>
                    <a:pt x="14301" y="7743"/>
                  </a:cubicBezTo>
                  <a:cubicBezTo>
                    <a:pt x="14490" y="7932"/>
                    <a:pt x="14631" y="8120"/>
                    <a:pt x="14773" y="8356"/>
                  </a:cubicBezTo>
                  <a:cubicBezTo>
                    <a:pt x="14962" y="9017"/>
                    <a:pt x="14348" y="8923"/>
                    <a:pt x="13971" y="8970"/>
                  </a:cubicBezTo>
                  <a:cubicBezTo>
                    <a:pt x="13310" y="9017"/>
                    <a:pt x="12649" y="9017"/>
                    <a:pt x="11988" y="9064"/>
                  </a:cubicBezTo>
                  <a:cubicBezTo>
                    <a:pt x="11159" y="9120"/>
                    <a:pt x="10330" y="9143"/>
                    <a:pt x="9500" y="9143"/>
                  </a:cubicBezTo>
                  <a:cubicBezTo>
                    <a:pt x="8914" y="9143"/>
                    <a:pt x="8327" y="9131"/>
                    <a:pt x="7741" y="9112"/>
                  </a:cubicBezTo>
                  <a:cubicBezTo>
                    <a:pt x="6325" y="9112"/>
                    <a:pt x="4909" y="9017"/>
                    <a:pt x="3540" y="8876"/>
                  </a:cubicBezTo>
                  <a:cubicBezTo>
                    <a:pt x="2880" y="8876"/>
                    <a:pt x="2219" y="8828"/>
                    <a:pt x="1558" y="8640"/>
                  </a:cubicBezTo>
                  <a:cubicBezTo>
                    <a:pt x="756" y="8356"/>
                    <a:pt x="1086" y="7601"/>
                    <a:pt x="1275" y="6988"/>
                  </a:cubicBezTo>
                  <a:cubicBezTo>
                    <a:pt x="1605" y="5808"/>
                    <a:pt x="1794" y="4628"/>
                    <a:pt x="2030" y="3448"/>
                  </a:cubicBezTo>
                  <a:cubicBezTo>
                    <a:pt x="2124" y="2882"/>
                    <a:pt x="2266" y="2363"/>
                    <a:pt x="2360" y="1796"/>
                  </a:cubicBezTo>
                  <a:cubicBezTo>
                    <a:pt x="2596" y="1277"/>
                    <a:pt x="2644" y="711"/>
                    <a:pt x="2596" y="144"/>
                  </a:cubicBezTo>
                  <a:cubicBezTo>
                    <a:pt x="2566" y="53"/>
                    <a:pt x="2476" y="1"/>
                    <a:pt x="2391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8" name="Google Shape;10228;p75"/>
            <p:cNvSpPr/>
            <p:nvPr/>
          </p:nvSpPr>
          <p:spPr>
            <a:xfrm>
              <a:off x="4224465" y="1836434"/>
              <a:ext cx="15843" cy="80399"/>
            </a:xfrm>
            <a:custGeom>
              <a:avLst/>
              <a:gdLst/>
              <a:ahLst/>
              <a:cxnLst/>
              <a:rect l="l" t="t" r="r" b="b"/>
              <a:pathLst>
                <a:path w="1112" h="5643" extrusionOk="0">
                  <a:moveTo>
                    <a:pt x="904" y="1"/>
                  </a:moveTo>
                  <a:cubicBezTo>
                    <a:pt x="818" y="1"/>
                    <a:pt x="730" y="50"/>
                    <a:pt x="708" y="156"/>
                  </a:cubicBezTo>
                  <a:cubicBezTo>
                    <a:pt x="472" y="1006"/>
                    <a:pt x="284" y="1855"/>
                    <a:pt x="189" y="2705"/>
                  </a:cubicBezTo>
                  <a:cubicBezTo>
                    <a:pt x="142" y="3129"/>
                    <a:pt x="95" y="3554"/>
                    <a:pt x="48" y="4026"/>
                  </a:cubicBezTo>
                  <a:cubicBezTo>
                    <a:pt x="0" y="4451"/>
                    <a:pt x="0" y="4923"/>
                    <a:pt x="48" y="5395"/>
                  </a:cubicBezTo>
                  <a:cubicBezTo>
                    <a:pt x="118" y="5560"/>
                    <a:pt x="272" y="5643"/>
                    <a:pt x="419" y="5643"/>
                  </a:cubicBezTo>
                  <a:cubicBezTo>
                    <a:pt x="567" y="5643"/>
                    <a:pt x="708" y="5560"/>
                    <a:pt x="756" y="5395"/>
                  </a:cubicBezTo>
                  <a:cubicBezTo>
                    <a:pt x="803" y="4970"/>
                    <a:pt x="803" y="4545"/>
                    <a:pt x="756" y="4120"/>
                  </a:cubicBezTo>
                  <a:cubicBezTo>
                    <a:pt x="756" y="3648"/>
                    <a:pt x="756" y="3224"/>
                    <a:pt x="803" y="2799"/>
                  </a:cubicBezTo>
                  <a:cubicBezTo>
                    <a:pt x="850" y="1902"/>
                    <a:pt x="944" y="1053"/>
                    <a:pt x="1086" y="203"/>
                  </a:cubicBezTo>
                  <a:cubicBezTo>
                    <a:pt x="1112" y="74"/>
                    <a:pt x="1010" y="1"/>
                    <a:pt x="9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9" name="Google Shape;10229;p75"/>
            <p:cNvSpPr/>
            <p:nvPr/>
          </p:nvSpPr>
          <p:spPr>
            <a:xfrm>
              <a:off x="4233185" y="1789061"/>
              <a:ext cx="227433" cy="56064"/>
            </a:xfrm>
            <a:custGeom>
              <a:avLst/>
              <a:gdLst/>
              <a:ahLst/>
              <a:cxnLst/>
              <a:rect l="l" t="t" r="r" b="b"/>
              <a:pathLst>
                <a:path w="15963" h="3935" extrusionOk="0">
                  <a:moveTo>
                    <a:pt x="8212" y="0"/>
                  </a:moveTo>
                  <a:cubicBezTo>
                    <a:pt x="7994" y="0"/>
                    <a:pt x="7774" y="12"/>
                    <a:pt x="7553" y="36"/>
                  </a:cubicBezTo>
                  <a:cubicBezTo>
                    <a:pt x="6090" y="272"/>
                    <a:pt x="4627" y="744"/>
                    <a:pt x="3259" y="1452"/>
                  </a:cubicBezTo>
                  <a:cubicBezTo>
                    <a:pt x="2551" y="1735"/>
                    <a:pt x="1890" y="2065"/>
                    <a:pt x="1229" y="2490"/>
                  </a:cubicBezTo>
                  <a:cubicBezTo>
                    <a:pt x="804" y="2679"/>
                    <a:pt x="427" y="2962"/>
                    <a:pt x="144" y="3339"/>
                  </a:cubicBezTo>
                  <a:cubicBezTo>
                    <a:pt x="1" y="3518"/>
                    <a:pt x="210" y="3751"/>
                    <a:pt x="401" y="3751"/>
                  </a:cubicBezTo>
                  <a:cubicBezTo>
                    <a:pt x="463" y="3751"/>
                    <a:pt x="523" y="3727"/>
                    <a:pt x="568" y="3670"/>
                  </a:cubicBezTo>
                  <a:cubicBezTo>
                    <a:pt x="946" y="3339"/>
                    <a:pt x="1371" y="3103"/>
                    <a:pt x="1795" y="2962"/>
                  </a:cubicBezTo>
                  <a:cubicBezTo>
                    <a:pt x="2456" y="2584"/>
                    <a:pt x="3117" y="2301"/>
                    <a:pt x="3825" y="2018"/>
                  </a:cubicBezTo>
                  <a:cubicBezTo>
                    <a:pt x="5146" y="1499"/>
                    <a:pt x="6515" y="838"/>
                    <a:pt x="7978" y="791"/>
                  </a:cubicBezTo>
                  <a:cubicBezTo>
                    <a:pt x="9394" y="791"/>
                    <a:pt x="10810" y="1216"/>
                    <a:pt x="12037" y="1971"/>
                  </a:cubicBezTo>
                  <a:cubicBezTo>
                    <a:pt x="13217" y="2584"/>
                    <a:pt x="14350" y="3245"/>
                    <a:pt x="15482" y="3906"/>
                  </a:cubicBezTo>
                  <a:cubicBezTo>
                    <a:pt x="15521" y="3925"/>
                    <a:pt x="15560" y="3934"/>
                    <a:pt x="15596" y="3934"/>
                  </a:cubicBezTo>
                  <a:cubicBezTo>
                    <a:pt x="15821" y="3934"/>
                    <a:pt x="15962" y="3596"/>
                    <a:pt x="15718" y="3434"/>
                  </a:cubicBezTo>
                  <a:cubicBezTo>
                    <a:pt x="13575" y="1859"/>
                    <a:pt x="10985" y="0"/>
                    <a:pt x="82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30" name="Google Shape;10230;p75"/>
            <p:cNvSpPr/>
            <p:nvPr/>
          </p:nvSpPr>
          <p:spPr>
            <a:xfrm>
              <a:off x="4454433" y="1839327"/>
              <a:ext cx="17496" cy="57902"/>
            </a:xfrm>
            <a:custGeom>
              <a:avLst/>
              <a:gdLst/>
              <a:ahLst/>
              <a:cxnLst/>
              <a:rect l="l" t="t" r="r" b="b"/>
              <a:pathLst>
                <a:path w="1228" h="4064" extrusionOk="0">
                  <a:moveTo>
                    <a:pt x="189" y="0"/>
                  </a:moveTo>
                  <a:cubicBezTo>
                    <a:pt x="142" y="0"/>
                    <a:pt x="95" y="0"/>
                    <a:pt x="48" y="95"/>
                  </a:cubicBezTo>
                  <a:cubicBezTo>
                    <a:pt x="0" y="378"/>
                    <a:pt x="48" y="708"/>
                    <a:pt x="189" y="991"/>
                  </a:cubicBezTo>
                  <a:cubicBezTo>
                    <a:pt x="236" y="1322"/>
                    <a:pt x="331" y="1652"/>
                    <a:pt x="378" y="1982"/>
                  </a:cubicBezTo>
                  <a:cubicBezTo>
                    <a:pt x="425" y="2313"/>
                    <a:pt x="425" y="2643"/>
                    <a:pt x="425" y="2974"/>
                  </a:cubicBezTo>
                  <a:lnTo>
                    <a:pt x="425" y="3445"/>
                  </a:lnTo>
                  <a:cubicBezTo>
                    <a:pt x="425" y="3634"/>
                    <a:pt x="472" y="3823"/>
                    <a:pt x="567" y="3965"/>
                  </a:cubicBezTo>
                  <a:cubicBezTo>
                    <a:pt x="654" y="4023"/>
                    <a:pt x="742" y="4063"/>
                    <a:pt x="818" y="4063"/>
                  </a:cubicBezTo>
                  <a:cubicBezTo>
                    <a:pt x="865" y="4063"/>
                    <a:pt x="908" y="4048"/>
                    <a:pt x="944" y="4012"/>
                  </a:cubicBezTo>
                  <a:cubicBezTo>
                    <a:pt x="1133" y="3870"/>
                    <a:pt x="1228" y="3681"/>
                    <a:pt x="1180" y="3493"/>
                  </a:cubicBezTo>
                  <a:cubicBezTo>
                    <a:pt x="1180" y="3304"/>
                    <a:pt x="1180" y="3115"/>
                    <a:pt x="1180" y="2974"/>
                  </a:cubicBezTo>
                  <a:cubicBezTo>
                    <a:pt x="1180" y="2596"/>
                    <a:pt x="1133" y="2218"/>
                    <a:pt x="1039" y="1888"/>
                  </a:cubicBezTo>
                  <a:cubicBezTo>
                    <a:pt x="992" y="1510"/>
                    <a:pt x="897" y="1180"/>
                    <a:pt x="756" y="850"/>
                  </a:cubicBezTo>
                  <a:cubicBezTo>
                    <a:pt x="614" y="567"/>
                    <a:pt x="520" y="142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31" name="Google Shape;10231;p75"/>
            <p:cNvSpPr/>
            <p:nvPr/>
          </p:nvSpPr>
          <p:spPr>
            <a:xfrm>
              <a:off x="4202339" y="1804962"/>
              <a:ext cx="36930" cy="40263"/>
            </a:xfrm>
            <a:custGeom>
              <a:avLst/>
              <a:gdLst/>
              <a:ahLst/>
              <a:cxnLst/>
              <a:rect l="l" t="t" r="r" b="b"/>
              <a:pathLst>
                <a:path w="2592" h="2826" extrusionOk="0">
                  <a:moveTo>
                    <a:pt x="388" y="1"/>
                  </a:moveTo>
                  <a:cubicBezTo>
                    <a:pt x="197" y="1"/>
                    <a:pt x="0" y="173"/>
                    <a:pt x="90" y="383"/>
                  </a:cubicBezTo>
                  <a:cubicBezTo>
                    <a:pt x="279" y="902"/>
                    <a:pt x="562" y="1421"/>
                    <a:pt x="940" y="1846"/>
                  </a:cubicBezTo>
                  <a:cubicBezTo>
                    <a:pt x="1129" y="2035"/>
                    <a:pt x="1318" y="2223"/>
                    <a:pt x="1506" y="2412"/>
                  </a:cubicBezTo>
                  <a:cubicBezTo>
                    <a:pt x="1648" y="2507"/>
                    <a:pt x="1742" y="2601"/>
                    <a:pt x="1884" y="2695"/>
                  </a:cubicBezTo>
                  <a:cubicBezTo>
                    <a:pt x="1931" y="2743"/>
                    <a:pt x="2025" y="2743"/>
                    <a:pt x="2073" y="2790"/>
                  </a:cubicBezTo>
                  <a:cubicBezTo>
                    <a:pt x="2143" y="2813"/>
                    <a:pt x="2202" y="2825"/>
                    <a:pt x="2256" y="2825"/>
                  </a:cubicBezTo>
                  <a:cubicBezTo>
                    <a:pt x="2309" y="2825"/>
                    <a:pt x="2356" y="2813"/>
                    <a:pt x="2403" y="2790"/>
                  </a:cubicBezTo>
                  <a:cubicBezTo>
                    <a:pt x="2545" y="2743"/>
                    <a:pt x="2592" y="2601"/>
                    <a:pt x="2592" y="2459"/>
                  </a:cubicBezTo>
                  <a:cubicBezTo>
                    <a:pt x="2545" y="2365"/>
                    <a:pt x="2497" y="2318"/>
                    <a:pt x="2450" y="2223"/>
                  </a:cubicBezTo>
                  <a:cubicBezTo>
                    <a:pt x="2403" y="2176"/>
                    <a:pt x="2309" y="2129"/>
                    <a:pt x="2261" y="2082"/>
                  </a:cubicBezTo>
                  <a:lnTo>
                    <a:pt x="2167" y="2035"/>
                  </a:lnTo>
                  <a:lnTo>
                    <a:pt x="2120" y="1987"/>
                  </a:lnTo>
                  <a:lnTo>
                    <a:pt x="1978" y="1846"/>
                  </a:lnTo>
                  <a:lnTo>
                    <a:pt x="1884" y="1751"/>
                  </a:lnTo>
                  <a:lnTo>
                    <a:pt x="1742" y="1657"/>
                  </a:lnTo>
                  <a:lnTo>
                    <a:pt x="1459" y="1374"/>
                  </a:lnTo>
                  <a:cubicBezTo>
                    <a:pt x="1412" y="1279"/>
                    <a:pt x="1318" y="1185"/>
                    <a:pt x="1223" y="1091"/>
                  </a:cubicBezTo>
                  <a:cubicBezTo>
                    <a:pt x="1176" y="996"/>
                    <a:pt x="1129" y="949"/>
                    <a:pt x="1034" y="855"/>
                  </a:cubicBezTo>
                  <a:cubicBezTo>
                    <a:pt x="893" y="619"/>
                    <a:pt x="798" y="383"/>
                    <a:pt x="657" y="194"/>
                  </a:cubicBezTo>
                  <a:cubicBezTo>
                    <a:pt x="605" y="57"/>
                    <a:pt x="498" y="1"/>
                    <a:pt x="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32" name="Google Shape;10232;p75"/>
            <p:cNvSpPr/>
            <p:nvPr/>
          </p:nvSpPr>
          <p:spPr>
            <a:xfrm>
              <a:off x="4457796" y="1810233"/>
              <a:ext cx="36317" cy="33396"/>
            </a:xfrm>
            <a:custGeom>
              <a:avLst/>
              <a:gdLst/>
              <a:ahLst/>
              <a:cxnLst/>
              <a:rect l="l" t="t" r="r" b="b"/>
              <a:pathLst>
                <a:path w="2549" h="2344" extrusionOk="0">
                  <a:moveTo>
                    <a:pt x="2148" y="1"/>
                  </a:moveTo>
                  <a:cubicBezTo>
                    <a:pt x="2053" y="1"/>
                    <a:pt x="1959" y="36"/>
                    <a:pt x="1888" y="107"/>
                  </a:cubicBezTo>
                  <a:cubicBezTo>
                    <a:pt x="1322" y="721"/>
                    <a:pt x="708" y="1287"/>
                    <a:pt x="95" y="1806"/>
                  </a:cubicBezTo>
                  <a:cubicBezTo>
                    <a:pt x="0" y="1948"/>
                    <a:pt x="0" y="2089"/>
                    <a:pt x="95" y="2231"/>
                  </a:cubicBezTo>
                  <a:cubicBezTo>
                    <a:pt x="164" y="2300"/>
                    <a:pt x="258" y="2344"/>
                    <a:pt x="359" y="2344"/>
                  </a:cubicBezTo>
                  <a:cubicBezTo>
                    <a:pt x="396" y="2344"/>
                    <a:pt x="434" y="2338"/>
                    <a:pt x="472" y="2325"/>
                  </a:cubicBezTo>
                  <a:cubicBezTo>
                    <a:pt x="803" y="2042"/>
                    <a:pt x="1180" y="1806"/>
                    <a:pt x="1511" y="1523"/>
                  </a:cubicBezTo>
                  <a:cubicBezTo>
                    <a:pt x="1841" y="1240"/>
                    <a:pt x="2124" y="909"/>
                    <a:pt x="2407" y="626"/>
                  </a:cubicBezTo>
                  <a:cubicBezTo>
                    <a:pt x="2549" y="485"/>
                    <a:pt x="2549" y="249"/>
                    <a:pt x="2407" y="107"/>
                  </a:cubicBezTo>
                  <a:cubicBezTo>
                    <a:pt x="2337" y="36"/>
                    <a:pt x="2242" y="1"/>
                    <a:pt x="21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33" name="Google Shape;10233;p75"/>
            <p:cNvSpPr/>
            <p:nvPr/>
          </p:nvSpPr>
          <p:spPr>
            <a:xfrm>
              <a:off x="4271539" y="1764684"/>
              <a:ext cx="14803" cy="20858"/>
            </a:xfrm>
            <a:custGeom>
              <a:avLst/>
              <a:gdLst/>
              <a:ahLst/>
              <a:cxnLst/>
              <a:rect l="l" t="t" r="r" b="b"/>
              <a:pathLst>
                <a:path w="1039" h="1464" extrusionOk="0">
                  <a:moveTo>
                    <a:pt x="472" y="0"/>
                  </a:moveTo>
                  <a:lnTo>
                    <a:pt x="378" y="48"/>
                  </a:lnTo>
                  <a:cubicBezTo>
                    <a:pt x="283" y="48"/>
                    <a:pt x="236" y="95"/>
                    <a:pt x="189" y="142"/>
                  </a:cubicBezTo>
                  <a:cubicBezTo>
                    <a:pt x="95" y="189"/>
                    <a:pt x="47" y="331"/>
                    <a:pt x="47" y="425"/>
                  </a:cubicBezTo>
                  <a:cubicBezTo>
                    <a:pt x="47" y="484"/>
                    <a:pt x="47" y="543"/>
                    <a:pt x="47" y="614"/>
                  </a:cubicBezTo>
                  <a:cubicBezTo>
                    <a:pt x="47" y="661"/>
                    <a:pt x="0" y="756"/>
                    <a:pt x="0" y="803"/>
                  </a:cubicBezTo>
                  <a:lnTo>
                    <a:pt x="0" y="944"/>
                  </a:lnTo>
                  <a:cubicBezTo>
                    <a:pt x="0" y="992"/>
                    <a:pt x="0" y="1086"/>
                    <a:pt x="47" y="1133"/>
                  </a:cubicBezTo>
                  <a:lnTo>
                    <a:pt x="95" y="1275"/>
                  </a:lnTo>
                  <a:cubicBezTo>
                    <a:pt x="142" y="1322"/>
                    <a:pt x="189" y="1369"/>
                    <a:pt x="236" y="1369"/>
                  </a:cubicBezTo>
                  <a:cubicBezTo>
                    <a:pt x="331" y="1416"/>
                    <a:pt x="425" y="1464"/>
                    <a:pt x="519" y="1464"/>
                  </a:cubicBezTo>
                  <a:lnTo>
                    <a:pt x="661" y="1464"/>
                  </a:lnTo>
                  <a:cubicBezTo>
                    <a:pt x="708" y="1464"/>
                    <a:pt x="755" y="1416"/>
                    <a:pt x="803" y="1369"/>
                  </a:cubicBezTo>
                  <a:lnTo>
                    <a:pt x="897" y="1275"/>
                  </a:lnTo>
                  <a:cubicBezTo>
                    <a:pt x="944" y="1228"/>
                    <a:pt x="991" y="1180"/>
                    <a:pt x="991" y="1086"/>
                  </a:cubicBezTo>
                  <a:cubicBezTo>
                    <a:pt x="1038" y="992"/>
                    <a:pt x="1038" y="850"/>
                    <a:pt x="1038" y="708"/>
                  </a:cubicBezTo>
                  <a:cubicBezTo>
                    <a:pt x="1038" y="567"/>
                    <a:pt x="1038" y="472"/>
                    <a:pt x="991" y="331"/>
                  </a:cubicBezTo>
                  <a:cubicBezTo>
                    <a:pt x="991" y="284"/>
                    <a:pt x="944" y="189"/>
                    <a:pt x="897" y="189"/>
                  </a:cubicBezTo>
                  <a:cubicBezTo>
                    <a:pt x="897" y="95"/>
                    <a:pt x="850" y="95"/>
                    <a:pt x="803" y="48"/>
                  </a:cubicBezTo>
                  <a:lnTo>
                    <a:pt x="6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34" name="Google Shape;10234;p75"/>
            <p:cNvSpPr/>
            <p:nvPr/>
          </p:nvSpPr>
          <p:spPr>
            <a:xfrm>
              <a:off x="4253558" y="1723665"/>
              <a:ext cx="44880" cy="20944"/>
            </a:xfrm>
            <a:custGeom>
              <a:avLst/>
              <a:gdLst/>
              <a:ahLst/>
              <a:cxnLst/>
              <a:rect l="l" t="t" r="r" b="b"/>
              <a:pathLst>
                <a:path w="3150" h="1470" extrusionOk="0">
                  <a:moveTo>
                    <a:pt x="2772" y="0"/>
                  </a:moveTo>
                  <a:cubicBezTo>
                    <a:pt x="2300" y="0"/>
                    <a:pt x="1829" y="95"/>
                    <a:pt x="1357" y="284"/>
                  </a:cubicBezTo>
                  <a:cubicBezTo>
                    <a:pt x="1121" y="378"/>
                    <a:pt x="932" y="472"/>
                    <a:pt x="696" y="614"/>
                  </a:cubicBezTo>
                  <a:lnTo>
                    <a:pt x="413" y="803"/>
                  </a:lnTo>
                  <a:cubicBezTo>
                    <a:pt x="318" y="850"/>
                    <a:pt x="177" y="944"/>
                    <a:pt x="129" y="1086"/>
                  </a:cubicBezTo>
                  <a:cubicBezTo>
                    <a:pt x="0" y="1258"/>
                    <a:pt x="185" y="1470"/>
                    <a:pt x="362" y="1470"/>
                  </a:cubicBezTo>
                  <a:cubicBezTo>
                    <a:pt x="379" y="1470"/>
                    <a:pt x="396" y="1468"/>
                    <a:pt x="413" y="1464"/>
                  </a:cubicBezTo>
                  <a:cubicBezTo>
                    <a:pt x="507" y="1416"/>
                    <a:pt x="601" y="1369"/>
                    <a:pt x="743" y="1322"/>
                  </a:cubicBezTo>
                  <a:cubicBezTo>
                    <a:pt x="837" y="1275"/>
                    <a:pt x="932" y="1228"/>
                    <a:pt x="1026" y="1180"/>
                  </a:cubicBezTo>
                  <a:cubicBezTo>
                    <a:pt x="1215" y="1086"/>
                    <a:pt x="1404" y="992"/>
                    <a:pt x="1593" y="944"/>
                  </a:cubicBezTo>
                  <a:cubicBezTo>
                    <a:pt x="1970" y="803"/>
                    <a:pt x="2395" y="756"/>
                    <a:pt x="2772" y="756"/>
                  </a:cubicBezTo>
                  <a:cubicBezTo>
                    <a:pt x="3008" y="756"/>
                    <a:pt x="3150" y="567"/>
                    <a:pt x="3150" y="378"/>
                  </a:cubicBezTo>
                  <a:cubicBezTo>
                    <a:pt x="3150" y="189"/>
                    <a:pt x="3008" y="0"/>
                    <a:pt x="27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35" name="Google Shape;10235;p75"/>
            <p:cNvSpPr/>
            <p:nvPr/>
          </p:nvSpPr>
          <p:spPr>
            <a:xfrm>
              <a:off x="4411392" y="1759298"/>
              <a:ext cx="12794" cy="22881"/>
            </a:xfrm>
            <a:custGeom>
              <a:avLst/>
              <a:gdLst/>
              <a:ahLst/>
              <a:cxnLst/>
              <a:rect l="l" t="t" r="r" b="b"/>
              <a:pathLst>
                <a:path w="898" h="1606" extrusionOk="0">
                  <a:moveTo>
                    <a:pt x="331" y="1"/>
                  </a:moveTo>
                  <a:cubicBezTo>
                    <a:pt x="237" y="1"/>
                    <a:pt x="142" y="48"/>
                    <a:pt x="95" y="142"/>
                  </a:cubicBezTo>
                  <a:cubicBezTo>
                    <a:pt x="48" y="190"/>
                    <a:pt x="48" y="237"/>
                    <a:pt x="1" y="331"/>
                  </a:cubicBezTo>
                  <a:lnTo>
                    <a:pt x="1" y="426"/>
                  </a:lnTo>
                  <a:cubicBezTo>
                    <a:pt x="1" y="473"/>
                    <a:pt x="1" y="567"/>
                    <a:pt x="1" y="614"/>
                  </a:cubicBezTo>
                  <a:lnTo>
                    <a:pt x="1" y="756"/>
                  </a:lnTo>
                  <a:lnTo>
                    <a:pt x="1" y="992"/>
                  </a:lnTo>
                  <a:lnTo>
                    <a:pt x="1" y="1134"/>
                  </a:lnTo>
                  <a:lnTo>
                    <a:pt x="1" y="1275"/>
                  </a:lnTo>
                  <a:cubicBezTo>
                    <a:pt x="48" y="1417"/>
                    <a:pt x="142" y="1511"/>
                    <a:pt x="237" y="1558"/>
                  </a:cubicBezTo>
                  <a:lnTo>
                    <a:pt x="331" y="1606"/>
                  </a:lnTo>
                  <a:lnTo>
                    <a:pt x="520" y="1606"/>
                  </a:lnTo>
                  <a:cubicBezTo>
                    <a:pt x="614" y="1606"/>
                    <a:pt x="709" y="1558"/>
                    <a:pt x="756" y="1464"/>
                  </a:cubicBezTo>
                  <a:lnTo>
                    <a:pt x="850" y="1370"/>
                  </a:lnTo>
                  <a:cubicBezTo>
                    <a:pt x="850" y="1322"/>
                    <a:pt x="898" y="1228"/>
                    <a:pt x="898" y="1134"/>
                  </a:cubicBezTo>
                  <a:cubicBezTo>
                    <a:pt x="898" y="1086"/>
                    <a:pt x="898" y="1039"/>
                    <a:pt x="850" y="992"/>
                  </a:cubicBezTo>
                  <a:lnTo>
                    <a:pt x="850" y="898"/>
                  </a:lnTo>
                  <a:lnTo>
                    <a:pt x="803" y="662"/>
                  </a:lnTo>
                  <a:lnTo>
                    <a:pt x="803" y="520"/>
                  </a:lnTo>
                  <a:cubicBezTo>
                    <a:pt x="803" y="473"/>
                    <a:pt x="756" y="378"/>
                    <a:pt x="709" y="331"/>
                  </a:cubicBezTo>
                  <a:lnTo>
                    <a:pt x="662" y="237"/>
                  </a:lnTo>
                  <a:lnTo>
                    <a:pt x="567" y="95"/>
                  </a:lnTo>
                  <a:cubicBezTo>
                    <a:pt x="520" y="48"/>
                    <a:pt x="426" y="1"/>
                    <a:pt x="3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36" name="Google Shape;10236;p75"/>
            <p:cNvSpPr/>
            <p:nvPr/>
          </p:nvSpPr>
          <p:spPr>
            <a:xfrm>
              <a:off x="4397942" y="1731060"/>
              <a:ext cx="51804" cy="19020"/>
            </a:xfrm>
            <a:custGeom>
              <a:avLst/>
              <a:gdLst/>
              <a:ahLst/>
              <a:cxnLst/>
              <a:rect l="l" t="t" r="r" b="b"/>
              <a:pathLst>
                <a:path w="3636" h="1335" extrusionOk="0">
                  <a:moveTo>
                    <a:pt x="945" y="1"/>
                  </a:moveTo>
                  <a:cubicBezTo>
                    <a:pt x="662" y="1"/>
                    <a:pt x="379" y="95"/>
                    <a:pt x="143" y="284"/>
                  </a:cubicBezTo>
                  <a:cubicBezTo>
                    <a:pt x="1" y="425"/>
                    <a:pt x="48" y="614"/>
                    <a:pt x="237" y="661"/>
                  </a:cubicBezTo>
                  <a:cubicBezTo>
                    <a:pt x="355" y="685"/>
                    <a:pt x="473" y="697"/>
                    <a:pt x="591" y="697"/>
                  </a:cubicBezTo>
                  <a:cubicBezTo>
                    <a:pt x="709" y="697"/>
                    <a:pt x="827" y="685"/>
                    <a:pt x="945" y="661"/>
                  </a:cubicBezTo>
                  <a:cubicBezTo>
                    <a:pt x="1134" y="661"/>
                    <a:pt x="1370" y="709"/>
                    <a:pt x="1606" y="756"/>
                  </a:cubicBezTo>
                  <a:cubicBezTo>
                    <a:pt x="2030" y="803"/>
                    <a:pt x="2408" y="945"/>
                    <a:pt x="2833" y="1181"/>
                  </a:cubicBezTo>
                  <a:cubicBezTo>
                    <a:pt x="2927" y="1275"/>
                    <a:pt x="3069" y="1322"/>
                    <a:pt x="3163" y="1322"/>
                  </a:cubicBezTo>
                  <a:cubicBezTo>
                    <a:pt x="3197" y="1330"/>
                    <a:pt x="3228" y="1334"/>
                    <a:pt x="3259" y="1334"/>
                  </a:cubicBezTo>
                  <a:cubicBezTo>
                    <a:pt x="3401" y="1334"/>
                    <a:pt x="3510" y="1250"/>
                    <a:pt x="3588" y="1133"/>
                  </a:cubicBezTo>
                  <a:cubicBezTo>
                    <a:pt x="3635" y="803"/>
                    <a:pt x="3352" y="567"/>
                    <a:pt x="3116" y="473"/>
                  </a:cubicBezTo>
                  <a:cubicBezTo>
                    <a:pt x="2691" y="237"/>
                    <a:pt x="2219" y="95"/>
                    <a:pt x="17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237" name="Google Shape;10237;p75"/>
          <p:cNvGrpSpPr/>
          <p:nvPr/>
        </p:nvGrpSpPr>
        <p:grpSpPr>
          <a:xfrm>
            <a:off x="6059700" y="1807974"/>
            <a:ext cx="1922579" cy="2518895"/>
            <a:chOff x="6059700" y="1807974"/>
            <a:chExt cx="1922579" cy="2518895"/>
          </a:xfrm>
        </p:grpSpPr>
        <p:sp>
          <p:nvSpPr>
            <p:cNvPr id="10238" name="Google Shape;10238;p75"/>
            <p:cNvSpPr/>
            <p:nvPr/>
          </p:nvSpPr>
          <p:spPr>
            <a:xfrm>
              <a:off x="6136812" y="2589475"/>
              <a:ext cx="1407081" cy="1323989"/>
            </a:xfrm>
            <a:custGeom>
              <a:avLst/>
              <a:gdLst/>
              <a:ahLst/>
              <a:cxnLst/>
              <a:rect l="l" t="t" r="r" b="b"/>
              <a:pathLst>
                <a:path w="65890" h="61999" extrusionOk="0">
                  <a:moveTo>
                    <a:pt x="2947" y="1"/>
                  </a:moveTo>
                  <a:cubicBezTo>
                    <a:pt x="1320" y="1"/>
                    <a:pt x="646" y="524"/>
                    <a:pt x="390" y="1926"/>
                  </a:cubicBezTo>
                  <a:cubicBezTo>
                    <a:pt x="1" y="4054"/>
                    <a:pt x="2335" y="5143"/>
                    <a:pt x="4462" y="6388"/>
                  </a:cubicBezTo>
                  <a:cubicBezTo>
                    <a:pt x="6123" y="7296"/>
                    <a:pt x="7835" y="8048"/>
                    <a:pt x="9625" y="8619"/>
                  </a:cubicBezTo>
                  <a:cubicBezTo>
                    <a:pt x="9625" y="8619"/>
                    <a:pt x="6615" y="8619"/>
                    <a:pt x="5059" y="9890"/>
                  </a:cubicBezTo>
                  <a:cubicBezTo>
                    <a:pt x="3503" y="11161"/>
                    <a:pt x="3503" y="12303"/>
                    <a:pt x="5137" y="14067"/>
                  </a:cubicBezTo>
                  <a:cubicBezTo>
                    <a:pt x="6797" y="15805"/>
                    <a:pt x="9313" y="18139"/>
                    <a:pt x="9313" y="18139"/>
                  </a:cubicBezTo>
                  <a:cubicBezTo>
                    <a:pt x="9313" y="18139"/>
                    <a:pt x="6226" y="21719"/>
                    <a:pt x="7679" y="24547"/>
                  </a:cubicBezTo>
                  <a:cubicBezTo>
                    <a:pt x="8587" y="26233"/>
                    <a:pt x="10169" y="27452"/>
                    <a:pt x="12037" y="27945"/>
                  </a:cubicBezTo>
                  <a:cubicBezTo>
                    <a:pt x="12037" y="27945"/>
                    <a:pt x="9028" y="30254"/>
                    <a:pt x="9521" y="32692"/>
                  </a:cubicBezTo>
                  <a:cubicBezTo>
                    <a:pt x="10014" y="35105"/>
                    <a:pt x="15617" y="39307"/>
                    <a:pt x="17095" y="40449"/>
                  </a:cubicBezTo>
                  <a:cubicBezTo>
                    <a:pt x="18105" y="41210"/>
                    <a:pt x="18498" y="41331"/>
                    <a:pt x="18645" y="41331"/>
                  </a:cubicBezTo>
                  <a:cubicBezTo>
                    <a:pt x="18714" y="41331"/>
                    <a:pt x="18730" y="41305"/>
                    <a:pt x="18730" y="41305"/>
                  </a:cubicBezTo>
                  <a:cubicBezTo>
                    <a:pt x="18730" y="41305"/>
                    <a:pt x="22802" y="44028"/>
                    <a:pt x="25033" y="45196"/>
                  </a:cubicBezTo>
                  <a:cubicBezTo>
                    <a:pt x="27264" y="46363"/>
                    <a:pt x="32712" y="49268"/>
                    <a:pt x="34943" y="50150"/>
                  </a:cubicBezTo>
                  <a:cubicBezTo>
                    <a:pt x="37174" y="51032"/>
                    <a:pt x="43763" y="51214"/>
                    <a:pt x="43763" y="51214"/>
                  </a:cubicBezTo>
                  <a:cubicBezTo>
                    <a:pt x="43763" y="51214"/>
                    <a:pt x="47368" y="53263"/>
                    <a:pt x="48925" y="54016"/>
                  </a:cubicBezTo>
                  <a:cubicBezTo>
                    <a:pt x="50455" y="54794"/>
                    <a:pt x="50066" y="54016"/>
                    <a:pt x="52401" y="55287"/>
                  </a:cubicBezTo>
                  <a:cubicBezTo>
                    <a:pt x="54660" y="56517"/>
                    <a:pt x="62628" y="61998"/>
                    <a:pt x="63328" y="61998"/>
                  </a:cubicBezTo>
                  <a:cubicBezTo>
                    <a:pt x="63352" y="61998"/>
                    <a:pt x="63367" y="61992"/>
                    <a:pt x="63374" y="61979"/>
                  </a:cubicBezTo>
                  <a:cubicBezTo>
                    <a:pt x="63555" y="61590"/>
                    <a:pt x="65708" y="49943"/>
                    <a:pt x="65786" y="46363"/>
                  </a:cubicBezTo>
                  <a:cubicBezTo>
                    <a:pt x="65890" y="42783"/>
                    <a:pt x="65708" y="36272"/>
                    <a:pt x="65708" y="36272"/>
                  </a:cubicBezTo>
                  <a:lnTo>
                    <a:pt x="53983" y="29372"/>
                  </a:lnTo>
                  <a:cubicBezTo>
                    <a:pt x="53983" y="29372"/>
                    <a:pt x="52894" y="24832"/>
                    <a:pt x="51052" y="23068"/>
                  </a:cubicBezTo>
                  <a:cubicBezTo>
                    <a:pt x="49210" y="21330"/>
                    <a:pt x="47939" y="18892"/>
                    <a:pt x="46979" y="18321"/>
                  </a:cubicBezTo>
                  <a:cubicBezTo>
                    <a:pt x="46019" y="17750"/>
                    <a:pt x="43192" y="16194"/>
                    <a:pt x="41739" y="16090"/>
                  </a:cubicBezTo>
                  <a:cubicBezTo>
                    <a:pt x="40286" y="15986"/>
                    <a:pt x="35098" y="11343"/>
                    <a:pt x="33879" y="10954"/>
                  </a:cubicBezTo>
                  <a:cubicBezTo>
                    <a:pt x="32634" y="10539"/>
                    <a:pt x="29339" y="8905"/>
                    <a:pt x="27861" y="8334"/>
                  </a:cubicBezTo>
                  <a:cubicBezTo>
                    <a:pt x="26382" y="7763"/>
                    <a:pt x="24981" y="5662"/>
                    <a:pt x="23788" y="5325"/>
                  </a:cubicBezTo>
                  <a:cubicBezTo>
                    <a:pt x="23539" y="5248"/>
                    <a:pt x="23279" y="5210"/>
                    <a:pt x="23018" y="5210"/>
                  </a:cubicBezTo>
                  <a:cubicBezTo>
                    <a:pt x="22575" y="5210"/>
                    <a:pt x="22131" y="5320"/>
                    <a:pt x="21739" y="5532"/>
                  </a:cubicBezTo>
                  <a:cubicBezTo>
                    <a:pt x="21739" y="5532"/>
                    <a:pt x="19027" y="4152"/>
                    <a:pt x="18843" y="4152"/>
                  </a:cubicBezTo>
                  <a:cubicBezTo>
                    <a:pt x="18837" y="4152"/>
                    <a:pt x="18833" y="4154"/>
                    <a:pt x="18833" y="4157"/>
                  </a:cubicBezTo>
                  <a:cubicBezTo>
                    <a:pt x="18833" y="4159"/>
                    <a:pt x="18831" y="4160"/>
                    <a:pt x="18827" y="4160"/>
                  </a:cubicBezTo>
                  <a:cubicBezTo>
                    <a:pt x="18568" y="4160"/>
                    <a:pt x="10414" y="1059"/>
                    <a:pt x="6304" y="370"/>
                  </a:cubicBezTo>
                  <a:cubicBezTo>
                    <a:pt x="4882" y="140"/>
                    <a:pt x="3787" y="1"/>
                    <a:pt x="29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39" name="Google Shape;10239;p75"/>
            <p:cNvSpPr/>
            <p:nvPr/>
          </p:nvSpPr>
          <p:spPr>
            <a:xfrm>
              <a:off x="7355532" y="3284169"/>
              <a:ext cx="603279" cy="873185"/>
            </a:xfrm>
            <a:custGeom>
              <a:avLst/>
              <a:gdLst/>
              <a:ahLst/>
              <a:cxnLst/>
              <a:rect l="l" t="t" r="r" b="b"/>
              <a:pathLst>
                <a:path w="28250" h="40889" extrusionOk="0">
                  <a:moveTo>
                    <a:pt x="4422" y="1"/>
                  </a:moveTo>
                  <a:cubicBezTo>
                    <a:pt x="3092" y="1"/>
                    <a:pt x="3502" y="836"/>
                    <a:pt x="3502" y="836"/>
                  </a:cubicBezTo>
                  <a:lnTo>
                    <a:pt x="8145" y="4026"/>
                  </a:lnTo>
                  <a:lnTo>
                    <a:pt x="8846" y="9085"/>
                  </a:lnTo>
                  <a:cubicBezTo>
                    <a:pt x="9520" y="14117"/>
                    <a:pt x="6797" y="29267"/>
                    <a:pt x="6797" y="29267"/>
                  </a:cubicBezTo>
                  <a:lnTo>
                    <a:pt x="0" y="25480"/>
                  </a:lnTo>
                  <a:lnTo>
                    <a:pt x="0" y="35078"/>
                  </a:lnTo>
                  <a:cubicBezTo>
                    <a:pt x="0" y="39047"/>
                    <a:pt x="1557" y="39150"/>
                    <a:pt x="1842" y="39254"/>
                  </a:cubicBezTo>
                  <a:cubicBezTo>
                    <a:pt x="2153" y="39358"/>
                    <a:pt x="27912" y="40888"/>
                    <a:pt x="27912" y="40888"/>
                  </a:cubicBezTo>
                  <a:lnTo>
                    <a:pt x="28250" y="13365"/>
                  </a:lnTo>
                  <a:cubicBezTo>
                    <a:pt x="28250" y="13365"/>
                    <a:pt x="9235" y="1017"/>
                    <a:pt x="6018" y="239"/>
                  </a:cubicBezTo>
                  <a:cubicBezTo>
                    <a:pt x="5315" y="67"/>
                    <a:pt x="4799" y="1"/>
                    <a:pt x="44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0" name="Google Shape;10240;p75"/>
            <p:cNvSpPr/>
            <p:nvPr/>
          </p:nvSpPr>
          <p:spPr>
            <a:xfrm>
              <a:off x="6551737" y="2713696"/>
              <a:ext cx="989954" cy="1168332"/>
            </a:xfrm>
            <a:custGeom>
              <a:avLst/>
              <a:gdLst/>
              <a:ahLst/>
              <a:cxnLst/>
              <a:rect l="l" t="t" r="r" b="b"/>
              <a:pathLst>
                <a:path w="46357" h="54710" extrusionOk="0">
                  <a:moveTo>
                    <a:pt x="0" y="1"/>
                  </a:moveTo>
                  <a:lnTo>
                    <a:pt x="9598" y="32868"/>
                  </a:lnTo>
                  <a:lnTo>
                    <a:pt x="12996" y="43062"/>
                  </a:lnTo>
                  <a:lnTo>
                    <a:pt x="14553" y="43633"/>
                  </a:lnTo>
                  <a:lnTo>
                    <a:pt x="13982" y="41791"/>
                  </a:lnTo>
                  <a:lnTo>
                    <a:pt x="13982" y="41791"/>
                  </a:lnTo>
                  <a:cubicBezTo>
                    <a:pt x="13983" y="41791"/>
                    <a:pt x="19592" y="43169"/>
                    <a:pt x="22760" y="43169"/>
                  </a:cubicBezTo>
                  <a:cubicBezTo>
                    <a:pt x="22845" y="43169"/>
                    <a:pt x="22928" y="43168"/>
                    <a:pt x="23010" y="43166"/>
                  </a:cubicBezTo>
                  <a:cubicBezTo>
                    <a:pt x="23086" y="43164"/>
                    <a:pt x="23162" y="43162"/>
                    <a:pt x="23239" y="43162"/>
                  </a:cubicBezTo>
                  <a:cubicBezTo>
                    <a:pt x="26262" y="43162"/>
                    <a:pt x="29495" y="45112"/>
                    <a:pt x="29495" y="45112"/>
                  </a:cubicBezTo>
                  <a:cubicBezTo>
                    <a:pt x="29495" y="45112"/>
                    <a:pt x="26702" y="44891"/>
                    <a:pt x="25643" y="44891"/>
                  </a:cubicBezTo>
                  <a:cubicBezTo>
                    <a:pt x="25499" y="44891"/>
                    <a:pt x="25387" y="44895"/>
                    <a:pt x="25318" y="44904"/>
                  </a:cubicBezTo>
                  <a:cubicBezTo>
                    <a:pt x="24722" y="45008"/>
                    <a:pt x="27627" y="46071"/>
                    <a:pt x="30455" y="46746"/>
                  </a:cubicBezTo>
                  <a:cubicBezTo>
                    <a:pt x="33256" y="47446"/>
                    <a:pt x="33541" y="47628"/>
                    <a:pt x="36654" y="49288"/>
                  </a:cubicBezTo>
                  <a:cubicBezTo>
                    <a:pt x="39767" y="50922"/>
                    <a:pt x="44800" y="54710"/>
                    <a:pt x="44800" y="54710"/>
                  </a:cubicBezTo>
                  <a:cubicBezTo>
                    <a:pt x="44800" y="54710"/>
                    <a:pt x="46356" y="42673"/>
                    <a:pt x="46278" y="42206"/>
                  </a:cubicBezTo>
                  <a:cubicBezTo>
                    <a:pt x="46175" y="41713"/>
                    <a:pt x="34034" y="35799"/>
                    <a:pt x="32971" y="33853"/>
                  </a:cubicBezTo>
                  <a:cubicBezTo>
                    <a:pt x="31907" y="31908"/>
                    <a:pt x="29962" y="25500"/>
                    <a:pt x="25993" y="19767"/>
                  </a:cubicBezTo>
                  <a:cubicBezTo>
                    <a:pt x="22024" y="14060"/>
                    <a:pt x="18314" y="12582"/>
                    <a:pt x="15902" y="10766"/>
                  </a:cubicBezTo>
                  <a:cubicBezTo>
                    <a:pt x="13463" y="8924"/>
                    <a:pt x="10454" y="7446"/>
                    <a:pt x="8042" y="5993"/>
                  </a:cubicBezTo>
                  <a:cubicBezTo>
                    <a:pt x="5936" y="4738"/>
                    <a:pt x="4565" y="2322"/>
                    <a:pt x="3679" y="2322"/>
                  </a:cubicBezTo>
                  <a:cubicBezTo>
                    <a:pt x="3539" y="2322"/>
                    <a:pt x="3411" y="2382"/>
                    <a:pt x="3295" y="2517"/>
                  </a:cubicBezTo>
                  <a:cubicBezTo>
                    <a:pt x="2463" y="3422"/>
                    <a:pt x="4214" y="7807"/>
                    <a:pt x="3939" y="7807"/>
                  </a:cubicBezTo>
                  <a:cubicBezTo>
                    <a:pt x="3922" y="7807"/>
                    <a:pt x="3898" y="7791"/>
                    <a:pt x="3865" y="7757"/>
                  </a:cubicBezTo>
                  <a:cubicBezTo>
                    <a:pt x="1167" y="4877"/>
                    <a:pt x="2127" y="960"/>
                    <a:pt x="2127" y="96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1" name="Google Shape;10241;p75"/>
            <p:cNvSpPr/>
            <p:nvPr/>
          </p:nvSpPr>
          <p:spPr>
            <a:xfrm>
              <a:off x="6193317" y="2628127"/>
              <a:ext cx="200545" cy="170349"/>
            </a:xfrm>
            <a:custGeom>
              <a:avLst/>
              <a:gdLst/>
              <a:ahLst/>
              <a:cxnLst/>
              <a:rect l="l" t="t" r="r" b="b"/>
              <a:pathLst>
                <a:path w="9391" h="7977" extrusionOk="0">
                  <a:moveTo>
                    <a:pt x="1857" y="0"/>
                  </a:moveTo>
                  <a:cubicBezTo>
                    <a:pt x="1653" y="0"/>
                    <a:pt x="1449" y="20"/>
                    <a:pt x="1246" y="65"/>
                  </a:cubicBezTo>
                  <a:cubicBezTo>
                    <a:pt x="882" y="116"/>
                    <a:pt x="571" y="298"/>
                    <a:pt x="338" y="583"/>
                  </a:cubicBezTo>
                  <a:cubicBezTo>
                    <a:pt x="0" y="972"/>
                    <a:pt x="26" y="1621"/>
                    <a:pt x="52" y="2114"/>
                  </a:cubicBezTo>
                  <a:cubicBezTo>
                    <a:pt x="130" y="2451"/>
                    <a:pt x="286" y="2788"/>
                    <a:pt x="467" y="3074"/>
                  </a:cubicBezTo>
                  <a:cubicBezTo>
                    <a:pt x="675" y="3437"/>
                    <a:pt x="934" y="3774"/>
                    <a:pt x="1246" y="4059"/>
                  </a:cubicBezTo>
                  <a:cubicBezTo>
                    <a:pt x="1972" y="4734"/>
                    <a:pt x="2958" y="5097"/>
                    <a:pt x="3866" y="5460"/>
                  </a:cubicBezTo>
                  <a:cubicBezTo>
                    <a:pt x="6304" y="6420"/>
                    <a:pt x="9391" y="7977"/>
                    <a:pt x="9391" y="7977"/>
                  </a:cubicBezTo>
                  <a:cubicBezTo>
                    <a:pt x="9235" y="7639"/>
                    <a:pt x="9132" y="7250"/>
                    <a:pt x="9080" y="6887"/>
                  </a:cubicBezTo>
                  <a:cubicBezTo>
                    <a:pt x="8898" y="6187"/>
                    <a:pt x="8717" y="5486"/>
                    <a:pt x="8509" y="4812"/>
                  </a:cubicBezTo>
                  <a:cubicBezTo>
                    <a:pt x="8327" y="4034"/>
                    <a:pt x="8042" y="3281"/>
                    <a:pt x="7705" y="2555"/>
                  </a:cubicBezTo>
                  <a:cubicBezTo>
                    <a:pt x="7627" y="2451"/>
                    <a:pt x="7549" y="2321"/>
                    <a:pt x="7445" y="2244"/>
                  </a:cubicBezTo>
                  <a:cubicBezTo>
                    <a:pt x="7290" y="2088"/>
                    <a:pt x="7030" y="2114"/>
                    <a:pt x="6823" y="2036"/>
                  </a:cubicBezTo>
                  <a:cubicBezTo>
                    <a:pt x="6097" y="1699"/>
                    <a:pt x="5396" y="1310"/>
                    <a:pt x="4696" y="947"/>
                  </a:cubicBezTo>
                  <a:cubicBezTo>
                    <a:pt x="3814" y="473"/>
                    <a:pt x="2843" y="0"/>
                    <a:pt x="18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2" name="Google Shape;10242;p75"/>
            <p:cNvSpPr/>
            <p:nvPr/>
          </p:nvSpPr>
          <p:spPr>
            <a:xfrm>
              <a:off x="6311687" y="2775732"/>
              <a:ext cx="98810" cy="72607"/>
            </a:xfrm>
            <a:custGeom>
              <a:avLst/>
              <a:gdLst/>
              <a:ahLst/>
              <a:cxnLst/>
              <a:rect l="l" t="t" r="r" b="b"/>
              <a:pathLst>
                <a:path w="4627" h="3400" extrusionOk="0">
                  <a:moveTo>
                    <a:pt x="1799" y="1"/>
                  </a:moveTo>
                  <a:cubicBezTo>
                    <a:pt x="1799" y="1"/>
                    <a:pt x="433" y="184"/>
                    <a:pt x="91" y="204"/>
                  </a:cubicBezTo>
                  <a:lnTo>
                    <a:pt x="91" y="204"/>
                  </a:lnTo>
                  <a:lnTo>
                    <a:pt x="61" y="183"/>
                  </a:lnTo>
                  <a:cubicBezTo>
                    <a:pt x="1" y="198"/>
                    <a:pt x="0" y="205"/>
                    <a:pt x="43" y="205"/>
                  </a:cubicBezTo>
                  <a:cubicBezTo>
                    <a:pt x="55" y="205"/>
                    <a:pt x="71" y="205"/>
                    <a:pt x="91" y="204"/>
                  </a:cubicBezTo>
                  <a:lnTo>
                    <a:pt x="91" y="204"/>
                  </a:lnTo>
                  <a:lnTo>
                    <a:pt x="4626" y="3399"/>
                  </a:lnTo>
                  <a:cubicBezTo>
                    <a:pt x="4626" y="3399"/>
                    <a:pt x="4237" y="1168"/>
                    <a:pt x="3848" y="1065"/>
                  </a:cubicBezTo>
                  <a:cubicBezTo>
                    <a:pt x="3148" y="753"/>
                    <a:pt x="2473" y="390"/>
                    <a:pt x="17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3" name="Google Shape;10243;p75"/>
            <p:cNvSpPr/>
            <p:nvPr/>
          </p:nvSpPr>
          <p:spPr>
            <a:xfrm>
              <a:off x="6213818" y="2800674"/>
              <a:ext cx="364530" cy="244344"/>
            </a:xfrm>
            <a:custGeom>
              <a:avLst/>
              <a:gdLst/>
              <a:ahLst/>
              <a:cxnLst/>
              <a:rect l="l" t="t" r="r" b="b"/>
              <a:pathLst>
                <a:path w="17070" h="11442" extrusionOk="0">
                  <a:moveTo>
                    <a:pt x="1453" y="0"/>
                  </a:moveTo>
                  <a:cubicBezTo>
                    <a:pt x="1453" y="1"/>
                    <a:pt x="0" y="2127"/>
                    <a:pt x="675" y="3009"/>
                  </a:cubicBezTo>
                  <a:cubicBezTo>
                    <a:pt x="1349" y="3865"/>
                    <a:pt x="2802" y="6019"/>
                    <a:pt x="4255" y="6978"/>
                  </a:cubicBezTo>
                  <a:cubicBezTo>
                    <a:pt x="5733" y="7938"/>
                    <a:pt x="9598" y="11440"/>
                    <a:pt x="11648" y="11440"/>
                  </a:cubicBezTo>
                  <a:cubicBezTo>
                    <a:pt x="11872" y="11440"/>
                    <a:pt x="12102" y="11441"/>
                    <a:pt x="12334" y="11441"/>
                  </a:cubicBezTo>
                  <a:cubicBezTo>
                    <a:pt x="14189" y="11441"/>
                    <a:pt x="16161" y="11359"/>
                    <a:pt x="16576" y="9884"/>
                  </a:cubicBezTo>
                  <a:cubicBezTo>
                    <a:pt x="17069" y="8249"/>
                    <a:pt x="16291" y="7783"/>
                    <a:pt x="12815" y="7082"/>
                  </a:cubicBezTo>
                  <a:cubicBezTo>
                    <a:pt x="11922" y="6903"/>
                    <a:pt x="11275" y="6841"/>
                    <a:pt x="10785" y="6841"/>
                  </a:cubicBezTo>
                  <a:cubicBezTo>
                    <a:pt x="9660" y="6841"/>
                    <a:pt x="9358" y="7169"/>
                    <a:pt x="8793" y="7169"/>
                  </a:cubicBezTo>
                  <a:cubicBezTo>
                    <a:pt x="8639" y="7169"/>
                    <a:pt x="8465" y="7144"/>
                    <a:pt x="8249" y="7082"/>
                  </a:cubicBezTo>
                  <a:cubicBezTo>
                    <a:pt x="6875" y="6693"/>
                    <a:pt x="3087" y="3399"/>
                    <a:pt x="3087" y="3399"/>
                  </a:cubicBezTo>
                  <a:cubicBezTo>
                    <a:pt x="3087" y="3399"/>
                    <a:pt x="1271" y="1453"/>
                    <a:pt x="14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4" name="Google Shape;10244;p75"/>
            <p:cNvSpPr/>
            <p:nvPr/>
          </p:nvSpPr>
          <p:spPr>
            <a:xfrm>
              <a:off x="6319610" y="2976275"/>
              <a:ext cx="221622" cy="122300"/>
            </a:xfrm>
            <a:custGeom>
              <a:avLst/>
              <a:gdLst/>
              <a:ahLst/>
              <a:cxnLst/>
              <a:rect l="l" t="t" r="r" b="b"/>
              <a:pathLst>
                <a:path w="10378" h="5727" extrusionOk="0">
                  <a:moveTo>
                    <a:pt x="779" y="1"/>
                  </a:moveTo>
                  <a:lnTo>
                    <a:pt x="390" y="493"/>
                  </a:lnTo>
                  <a:cubicBezTo>
                    <a:pt x="1" y="883"/>
                    <a:pt x="390" y="1375"/>
                    <a:pt x="2517" y="2828"/>
                  </a:cubicBezTo>
                  <a:cubicBezTo>
                    <a:pt x="4644" y="4281"/>
                    <a:pt x="7939" y="5448"/>
                    <a:pt x="8821" y="5630"/>
                  </a:cubicBezTo>
                  <a:cubicBezTo>
                    <a:pt x="9080" y="5695"/>
                    <a:pt x="9340" y="5727"/>
                    <a:pt x="9599" y="5727"/>
                  </a:cubicBezTo>
                  <a:cubicBezTo>
                    <a:pt x="9858" y="5727"/>
                    <a:pt x="10118" y="5695"/>
                    <a:pt x="10377" y="5630"/>
                  </a:cubicBezTo>
                  <a:lnTo>
                    <a:pt x="7939" y="3321"/>
                  </a:lnTo>
                  <a:cubicBezTo>
                    <a:pt x="6434" y="3062"/>
                    <a:pt x="4982" y="2595"/>
                    <a:pt x="3581" y="1946"/>
                  </a:cubicBezTo>
                  <a:cubicBezTo>
                    <a:pt x="1246" y="883"/>
                    <a:pt x="779" y="1"/>
                    <a:pt x="7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5" name="Google Shape;10245;p75"/>
            <p:cNvSpPr/>
            <p:nvPr/>
          </p:nvSpPr>
          <p:spPr>
            <a:xfrm>
              <a:off x="6296354" y="3079803"/>
              <a:ext cx="315221" cy="150574"/>
            </a:xfrm>
            <a:custGeom>
              <a:avLst/>
              <a:gdLst/>
              <a:ahLst/>
              <a:cxnLst/>
              <a:rect l="l" t="t" r="r" b="b"/>
              <a:pathLst>
                <a:path w="14761" h="7051" extrusionOk="0">
                  <a:moveTo>
                    <a:pt x="215" y="0"/>
                  </a:moveTo>
                  <a:cubicBezTo>
                    <a:pt x="148" y="0"/>
                    <a:pt x="109" y="34"/>
                    <a:pt x="104" y="107"/>
                  </a:cubicBezTo>
                  <a:cubicBezTo>
                    <a:pt x="0" y="1767"/>
                    <a:pt x="1557" y="3713"/>
                    <a:pt x="3710" y="4387"/>
                  </a:cubicBezTo>
                  <a:cubicBezTo>
                    <a:pt x="5675" y="5011"/>
                    <a:pt x="9966" y="7051"/>
                    <a:pt x="12203" y="7051"/>
                  </a:cubicBezTo>
                  <a:cubicBezTo>
                    <a:pt x="12387" y="7051"/>
                    <a:pt x="12557" y="7037"/>
                    <a:pt x="12711" y="7007"/>
                  </a:cubicBezTo>
                  <a:cubicBezTo>
                    <a:pt x="14761" y="6618"/>
                    <a:pt x="14657" y="5347"/>
                    <a:pt x="14190" y="4102"/>
                  </a:cubicBezTo>
                  <a:cubicBezTo>
                    <a:pt x="13697" y="2831"/>
                    <a:pt x="11648" y="3220"/>
                    <a:pt x="9235" y="2442"/>
                  </a:cubicBezTo>
                  <a:cubicBezTo>
                    <a:pt x="8785" y="2298"/>
                    <a:pt x="8408" y="2240"/>
                    <a:pt x="8085" y="2240"/>
                  </a:cubicBezTo>
                  <a:cubicBezTo>
                    <a:pt x="6746" y="2240"/>
                    <a:pt x="6328" y="3234"/>
                    <a:pt x="5425" y="3234"/>
                  </a:cubicBezTo>
                  <a:cubicBezTo>
                    <a:pt x="5366" y="3234"/>
                    <a:pt x="5304" y="3229"/>
                    <a:pt x="5240" y="3220"/>
                  </a:cubicBezTo>
                  <a:cubicBezTo>
                    <a:pt x="4113" y="3056"/>
                    <a:pt x="860" y="0"/>
                    <a:pt x="2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6" name="Google Shape;10246;p75"/>
            <p:cNvSpPr/>
            <p:nvPr/>
          </p:nvSpPr>
          <p:spPr>
            <a:xfrm>
              <a:off x="6385532" y="3192321"/>
              <a:ext cx="242657" cy="279217"/>
            </a:xfrm>
            <a:custGeom>
              <a:avLst/>
              <a:gdLst/>
              <a:ahLst/>
              <a:cxnLst/>
              <a:rect l="l" t="t" r="r" b="b"/>
              <a:pathLst>
                <a:path w="11363" h="13075" extrusionOk="0">
                  <a:moveTo>
                    <a:pt x="1" y="0"/>
                  </a:moveTo>
                  <a:cubicBezTo>
                    <a:pt x="598" y="856"/>
                    <a:pt x="1246" y="1713"/>
                    <a:pt x="1946" y="2517"/>
                  </a:cubicBezTo>
                  <a:cubicBezTo>
                    <a:pt x="3114" y="3866"/>
                    <a:pt x="4878" y="6019"/>
                    <a:pt x="3788" y="6589"/>
                  </a:cubicBezTo>
                  <a:cubicBezTo>
                    <a:pt x="3522" y="6732"/>
                    <a:pt x="3159" y="6786"/>
                    <a:pt x="2764" y="6786"/>
                  </a:cubicBezTo>
                  <a:cubicBezTo>
                    <a:pt x="1579" y="6786"/>
                    <a:pt x="105" y="6304"/>
                    <a:pt x="105" y="6304"/>
                  </a:cubicBezTo>
                  <a:lnTo>
                    <a:pt x="105" y="6304"/>
                  </a:lnTo>
                  <a:cubicBezTo>
                    <a:pt x="105" y="6304"/>
                    <a:pt x="2932" y="9988"/>
                    <a:pt x="4385" y="11233"/>
                  </a:cubicBezTo>
                  <a:cubicBezTo>
                    <a:pt x="5215" y="11959"/>
                    <a:pt x="6123" y="12582"/>
                    <a:pt x="7109" y="13075"/>
                  </a:cubicBezTo>
                  <a:lnTo>
                    <a:pt x="11363" y="11804"/>
                  </a:lnTo>
                  <a:lnTo>
                    <a:pt x="10403" y="9962"/>
                  </a:lnTo>
                  <a:lnTo>
                    <a:pt x="8172" y="9391"/>
                  </a:lnTo>
                  <a:lnTo>
                    <a:pt x="8172" y="9391"/>
                  </a:lnTo>
                  <a:cubicBezTo>
                    <a:pt x="8285" y="9404"/>
                    <a:pt x="8389" y="9410"/>
                    <a:pt x="8484" y="9410"/>
                  </a:cubicBezTo>
                  <a:cubicBezTo>
                    <a:pt x="9953" y="9410"/>
                    <a:pt x="9474" y="7971"/>
                    <a:pt x="8743" y="6875"/>
                  </a:cubicBezTo>
                  <a:cubicBezTo>
                    <a:pt x="7990" y="5745"/>
                    <a:pt x="7066" y="4250"/>
                    <a:pt x="7267" y="4250"/>
                  </a:cubicBezTo>
                  <a:cubicBezTo>
                    <a:pt x="7273" y="4250"/>
                    <a:pt x="7281" y="4251"/>
                    <a:pt x="7290" y="4255"/>
                  </a:cubicBezTo>
                  <a:cubicBezTo>
                    <a:pt x="7809" y="4540"/>
                    <a:pt x="8328" y="4877"/>
                    <a:pt x="8847" y="5240"/>
                  </a:cubicBezTo>
                  <a:lnTo>
                    <a:pt x="8250" y="2517"/>
                  </a:lnTo>
                  <a:cubicBezTo>
                    <a:pt x="8250" y="2517"/>
                    <a:pt x="4074" y="856"/>
                    <a:pt x="2621" y="675"/>
                  </a:cubicBezTo>
                  <a:cubicBezTo>
                    <a:pt x="1739" y="545"/>
                    <a:pt x="857" y="31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7" name="Google Shape;10247;p75"/>
            <p:cNvSpPr/>
            <p:nvPr/>
          </p:nvSpPr>
          <p:spPr>
            <a:xfrm>
              <a:off x="6561709" y="3448729"/>
              <a:ext cx="142929" cy="118093"/>
            </a:xfrm>
            <a:custGeom>
              <a:avLst/>
              <a:gdLst/>
              <a:ahLst/>
              <a:cxnLst/>
              <a:rect l="l" t="t" r="r" b="b"/>
              <a:pathLst>
                <a:path w="6693" h="5530" extrusionOk="0">
                  <a:moveTo>
                    <a:pt x="4684" y="1"/>
                  </a:moveTo>
                  <a:cubicBezTo>
                    <a:pt x="4679" y="1"/>
                    <a:pt x="4674" y="2"/>
                    <a:pt x="4669" y="4"/>
                  </a:cubicBezTo>
                  <a:cubicBezTo>
                    <a:pt x="4306" y="160"/>
                    <a:pt x="0" y="1768"/>
                    <a:pt x="0" y="1768"/>
                  </a:cubicBezTo>
                  <a:cubicBezTo>
                    <a:pt x="285" y="1846"/>
                    <a:pt x="6693" y="5529"/>
                    <a:pt x="6693" y="5529"/>
                  </a:cubicBezTo>
                  <a:cubicBezTo>
                    <a:pt x="6693" y="5529"/>
                    <a:pt x="5052" y="1"/>
                    <a:pt x="46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8" name="Google Shape;10248;p75"/>
            <p:cNvSpPr/>
            <p:nvPr/>
          </p:nvSpPr>
          <p:spPr>
            <a:xfrm>
              <a:off x="6596603" y="2837789"/>
              <a:ext cx="560633" cy="796072"/>
            </a:xfrm>
            <a:custGeom>
              <a:avLst/>
              <a:gdLst/>
              <a:ahLst/>
              <a:cxnLst/>
              <a:rect l="l" t="t" r="r" b="b"/>
              <a:pathLst>
                <a:path w="26253" h="37278" extrusionOk="0">
                  <a:moveTo>
                    <a:pt x="0" y="0"/>
                  </a:moveTo>
                  <a:lnTo>
                    <a:pt x="0" y="0"/>
                  </a:lnTo>
                  <a:cubicBezTo>
                    <a:pt x="47" y="235"/>
                    <a:pt x="145" y="638"/>
                    <a:pt x="378" y="1125"/>
                  </a:cubicBezTo>
                  <a:lnTo>
                    <a:pt x="378" y="1125"/>
                  </a:lnTo>
                  <a:lnTo>
                    <a:pt x="0" y="0"/>
                  </a:lnTo>
                  <a:close/>
                  <a:moveTo>
                    <a:pt x="378" y="1125"/>
                  </a:moveTo>
                  <a:lnTo>
                    <a:pt x="8561" y="25526"/>
                  </a:lnTo>
                  <a:lnTo>
                    <a:pt x="13023" y="23970"/>
                  </a:lnTo>
                  <a:lnTo>
                    <a:pt x="13412" y="25241"/>
                  </a:lnTo>
                  <a:lnTo>
                    <a:pt x="7367" y="26667"/>
                  </a:lnTo>
                  <a:lnTo>
                    <a:pt x="10610" y="36758"/>
                  </a:lnTo>
                  <a:lnTo>
                    <a:pt x="12011" y="37277"/>
                  </a:lnTo>
                  <a:lnTo>
                    <a:pt x="10714" y="31596"/>
                  </a:lnTo>
                  <a:cubicBezTo>
                    <a:pt x="10714" y="31596"/>
                    <a:pt x="12400" y="31077"/>
                    <a:pt x="12919" y="31077"/>
                  </a:cubicBezTo>
                  <a:cubicBezTo>
                    <a:pt x="13438" y="31077"/>
                    <a:pt x="17069" y="30429"/>
                    <a:pt x="20286" y="30429"/>
                  </a:cubicBezTo>
                  <a:cubicBezTo>
                    <a:pt x="23529" y="30429"/>
                    <a:pt x="26252" y="32634"/>
                    <a:pt x="26252" y="32634"/>
                  </a:cubicBezTo>
                  <a:cubicBezTo>
                    <a:pt x="26252" y="32634"/>
                    <a:pt x="24826" y="31467"/>
                    <a:pt x="23399" y="30040"/>
                  </a:cubicBezTo>
                  <a:cubicBezTo>
                    <a:pt x="21972" y="28587"/>
                    <a:pt x="20701" y="26642"/>
                    <a:pt x="19145" y="23555"/>
                  </a:cubicBezTo>
                  <a:cubicBezTo>
                    <a:pt x="17588" y="20442"/>
                    <a:pt x="14735" y="12815"/>
                    <a:pt x="13438" y="11388"/>
                  </a:cubicBezTo>
                  <a:cubicBezTo>
                    <a:pt x="12141" y="9962"/>
                    <a:pt x="12141" y="8665"/>
                    <a:pt x="10091" y="7757"/>
                  </a:cubicBezTo>
                  <a:cubicBezTo>
                    <a:pt x="8016" y="6849"/>
                    <a:pt x="6070" y="5422"/>
                    <a:pt x="3347" y="4021"/>
                  </a:cubicBezTo>
                  <a:cubicBezTo>
                    <a:pt x="1623" y="3110"/>
                    <a:pt x="789" y="1987"/>
                    <a:pt x="378" y="112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49" name="Google Shape;10249;p75"/>
            <p:cNvSpPr/>
            <p:nvPr/>
          </p:nvSpPr>
          <p:spPr>
            <a:xfrm>
              <a:off x="6284161" y="2367470"/>
              <a:ext cx="683616" cy="1605960"/>
            </a:xfrm>
            <a:custGeom>
              <a:avLst/>
              <a:gdLst/>
              <a:ahLst/>
              <a:cxnLst/>
              <a:rect l="l" t="t" r="r" b="b"/>
              <a:pathLst>
                <a:path w="32012" h="75203" extrusionOk="0">
                  <a:moveTo>
                    <a:pt x="4748" y="1"/>
                  </a:moveTo>
                  <a:lnTo>
                    <a:pt x="779" y="1453"/>
                  </a:lnTo>
                  <a:lnTo>
                    <a:pt x="1661" y="4177"/>
                  </a:lnTo>
                  <a:lnTo>
                    <a:pt x="1" y="4955"/>
                  </a:lnTo>
                  <a:lnTo>
                    <a:pt x="5915" y="22517"/>
                  </a:lnTo>
                  <a:lnTo>
                    <a:pt x="8146" y="25423"/>
                  </a:lnTo>
                  <a:cubicBezTo>
                    <a:pt x="8146" y="25423"/>
                    <a:pt x="8282" y="25374"/>
                    <a:pt x="8534" y="25374"/>
                  </a:cubicBezTo>
                  <a:cubicBezTo>
                    <a:pt x="9084" y="25374"/>
                    <a:pt x="10189" y="25606"/>
                    <a:pt x="11648" y="27083"/>
                  </a:cubicBezTo>
                  <a:cubicBezTo>
                    <a:pt x="13775" y="29236"/>
                    <a:pt x="13983" y="30377"/>
                    <a:pt x="12426" y="31441"/>
                  </a:cubicBezTo>
                  <a:cubicBezTo>
                    <a:pt x="11740" y="31910"/>
                    <a:pt x="11109" y="32041"/>
                    <a:pt x="10619" y="32041"/>
                  </a:cubicBezTo>
                  <a:cubicBezTo>
                    <a:pt x="9996" y="32041"/>
                    <a:pt x="9599" y="31830"/>
                    <a:pt x="9599" y="31830"/>
                  </a:cubicBezTo>
                  <a:lnTo>
                    <a:pt x="9599" y="31830"/>
                  </a:lnTo>
                  <a:lnTo>
                    <a:pt x="10377" y="33101"/>
                  </a:lnTo>
                  <a:cubicBezTo>
                    <a:pt x="10377" y="33101"/>
                    <a:pt x="14735" y="35903"/>
                    <a:pt x="14735" y="37459"/>
                  </a:cubicBezTo>
                  <a:cubicBezTo>
                    <a:pt x="14735" y="39016"/>
                    <a:pt x="14839" y="40261"/>
                    <a:pt x="12426" y="40572"/>
                  </a:cubicBezTo>
                  <a:cubicBezTo>
                    <a:pt x="13282" y="43659"/>
                    <a:pt x="13594" y="43866"/>
                    <a:pt x="13594" y="43866"/>
                  </a:cubicBezTo>
                  <a:cubicBezTo>
                    <a:pt x="13594" y="43866"/>
                    <a:pt x="15617" y="45708"/>
                    <a:pt x="16110" y="46772"/>
                  </a:cubicBezTo>
                  <a:cubicBezTo>
                    <a:pt x="16603" y="47861"/>
                    <a:pt x="15124" y="48614"/>
                    <a:pt x="15124" y="48614"/>
                  </a:cubicBezTo>
                  <a:lnTo>
                    <a:pt x="15799" y="49989"/>
                  </a:lnTo>
                  <a:lnTo>
                    <a:pt x="11830" y="51727"/>
                  </a:lnTo>
                  <a:lnTo>
                    <a:pt x="12115" y="52790"/>
                  </a:lnTo>
                  <a:lnTo>
                    <a:pt x="17666" y="50663"/>
                  </a:lnTo>
                  <a:lnTo>
                    <a:pt x="26201" y="73257"/>
                  </a:lnTo>
                  <a:cubicBezTo>
                    <a:pt x="26201" y="73257"/>
                    <a:pt x="24411" y="73750"/>
                    <a:pt x="24437" y="74036"/>
                  </a:cubicBezTo>
                  <a:cubicBezTo>
                    <a:pt x="24489" y="74347"/>
                    <a:pt x="25137" y="75203"/>
                    <a:pt x="25137" y="75203"/>
                  </a:cubicBezTo>
                  <a:lnTo>
                    <a:pt x="32012" y="72479"/>
                  </a:lnTo>
                  <a:lnTo>
                    <a:pt x="32012" y="71519"/>
                  </a:lnTo>
                  <a:lnTo>
                    <a:pt x="29599" y="72090"/>
                  </a:lnTo>
                  <a:lnTo>
                    <a:pt x="22128" y="49107"/>
                  </a:lnTo>
                  <a:lnTo>
                    <a:pt x="28043" y="47265"/>
                  </a:lnTo>
                  <a:lnTo>
                    <a:pt x="27654" y="45994"/>
                  </a:lnTo>
                  <a:lnTo>
                    <a:pt x="23192" y="47550"/>
                  </a:lnTo>
                  <a:lnTo>
                    <a:pt x="7290" y="2231"/>
                  </a:lnTo>
                  <a:lnTo>
                    <a:pt x="6019" y="2621"/>
                  </a:lnTo>
                  <a:lnTo>
                    <a:pt x="47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0" name="Google Shape;10250;p75"/>
            <p:cNvSpPr/>
            <p:nvPr/>
          </p:nvSpPr>
          <p:spPr>
            <a:xfrm>
              <a:off x="6284161" y="2415113"/>
              <a:ext cx="347916" cy="546795"/>
            </a:xfrm>
            <a:custGeom>
              <a:avLst/>
              <a:gdLst/>
              <a:ahLst/>
              <a:cxnLst/>
              <a:rect l="l" t="t" r="r" b="b"/>
              <a:pathLst>
                <a:path w="16292" h="25605" extrusionOk="0">
                  <a:moveTo>
                    <a:pt x="7264" y="0"/>
                  </a:moveTo>
                  <a:lnTo>
                    <a:pt x="1" y="2724"/>
                  </a:lnTo>
                  <a:lnTo>
                    <a:pt x="5915" y="20286"/>
                  </a:lnTo>
                  <a:lnTo>
                    <a:pt x="8665" y="23036"/>
                  </a:lnTo>
                  <a:cubicBezTo>
                    <a:pt x="8665" y="23036"/>
                    <a:pt x="1687" y="3632"/>
                    <a:pt x="2335" y="3113"/>
                  </a:cubicBezTo>
                  <a:cubicBezTo>
                    <a:pt x="3373" y="2387"/>
                    <a:pt x="4488" y="1816"/>
                    <a:pt x="5682" y="1427"/>
                  </a:cubicBezTo>
                  <a:lnTo>
                    <a:pt x="6979" y="1168"/>
                  </a:lnTo>
                  <a:lnTo>
                    <a:pt x="15124" y="25371"/>
                  </a:lnTo>
                  <a:lnTo>
                    <a:pt x="16292" y="25604"/>
                  </a:lnTo>
                  <a:lnTo>
                    <a:pt x="7264" y="0"/>
                  </a:ln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1" name="Google Shape;10251;p75"/>
            <p:cNvSpPr/>
            <p:nvPr/>
          </p:nvSpPr>
          <p:spPr>
            <a:xfrm>
              <a:off x="6505760" y="3022252"/>
              <a:ext cx="273664" cy="422701"/>
            </a:xfrm>
            <a:custGeom>
              <a:avLst/>
              <a:gdLst/>
              <a:ahLst/>
              <a:cxnLst/>
              <a:rect l="l" t="t" r="r" b="b"/>
              <a:pathLst>
                <a:path w="12815" h="19794" extrusionOk="0">
                  <a:moveTo>
                    <a:pt x="6433" y="1"/>
                  </a:moveTo>
                  <a:lnTo>
                    <a:pt x="5525" y="545"/>
                  </a:lnTo>
                  <a:lnTo>
                    <a:pt x="10454" y="15435"/>
                  </a:lnTo>
                  <a:lnTo>
                    <a:pt x="8509" y="16084"/>
                  </a:lnTo>
                  <a:lnTo>
                    <a:pt x="3191" y="1583"/>
                  </a:lnTo>
                  <a:lnTo>
                    <a:pt x="0" y="2413"/>
                  </a:lnTo>
                  <a:cubicBezTo>
                    <a:pt x="0" y="2413"/>
                    <a:pt x="2309" y="3632"/>
                    <a:pt x="3320" y="5215"/>
                  </a:cubicBezTo>
                  <a:cubicBezTo>
                    <a:pt x="4358" y="6797"/>
                    <a:pt x="4799" y="7964"/>
                    <a:pt x="3839" y="8820"/>
                  </a:cubicBezTo>
                  <a:cubicBezTo>
                    <a:pt x="3346" y="9313"/>
                    <a:pt x="2724" y="9702"/>
                    <a:pt x="2049" y="9884"/>
                  </a:cubicBezTo>
                  <a:lnTo>
                    <a:pt x="3191" y="13204"/>
                  </a:lnTo>
                  <a:cubicBezTo>
                    <a:pt x="3191" y="13204"/>
                    <a:pt x="6304" y="15046"/>
                    <a:pt x="6174" y="16214"/>
                  </a:cubicBezTo>
                  <a:cubicBezTo>
                    <a:pt x="6044" y="17355"/>
                    <a:pt x="4747" y="17952"/>
                    <a:pt x="4747" y="17952"/>
                  </a:cubicBezTo>
                  <a:lnTo>
                    <a:pt x="5733" y="19793"/>
                  </a:lnTo>
                  <a:lnTo>
                    <a:pt x="12815" y="16862"/>
                  </a:lnTo>
                  <a:lnTo>
                    <a:pt x="6433" y="1"/>
                  </a:lnTo>
                  <a:close/>
                </a:path>
              </a:pathLst>
            </a:custGeom>
            <a:solidFill>
              <a:srgbClr val="FFF8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2" name="Google Shape;10252;p75"/>
            <p:cNvSpPr/>
            <p:nvPr/>
          </p:nvSpPr>
          <p:spPr>
            <a:xfrm>
              <a:off x="6489124" y="2961882"/>
              <a:ext cx="167872" cy="111922"/>
            </a:xfrm>
            <a:custGeom>
              <a:avLst/>
              <a:gdLst/>
              <a:ahLst/>
              <a:cxnLst/>
              <a:rect l="l" t="t" r="r" b="b"/>
              <a:pathLst>
                <a:path w="7861" h="5241" extrusionOk="0">
                  <a:moveTo>
                    <a:pt x="6694" y="0"/>
                  </a:moveTo>
                  <a:lnTo>
                    <a:pt x="3736" y="259"/>
                  </a:lnTo>
                  <a:cubicBezTo>
                    <a:pt x="3736" y="259"/>
                    <a:pt x="4644" y="2594"/>
                    <a:pt x="3347" y="3502"/>
                  </a:cubicBezTo>
                  <a:cubicBezTo>
                    <a:pt x="2680" y="3982"/>
                    <a:pt x="1814" y="4099"/>
                    <a:pt x="1130" y="4099"/>
                  </a:cubicBezTo>
                  <a:cubicBezTo>
                    <a:pt x="484" y="4099"/>
                    <a:pt x="1" y="3995"/>
                    <a:pt x="1" y="3995"/>
                  </a:cubicBezTo>
                  <a:lnTo>
                    <a:pt x="1" y="3995"/>
                  </a:lnTo>
                  <a:cubicBezTo>
                    <a:pt x="1" y="3995"/>
                    <a:pt x="234" y="5214"/>
                    <a:pt x="779" y="5240"/>
                  </a:cubicBezTo>
                  <a:cubicBezTo>
                    <a:pt x="782" y="5240"/>
                    <a:pt x="785" y="5240"/>
                    <a:pt x="788" y="5240"/>
                  </a:cubicBezTo>
                  <a:cubicBezTo>
                    <a:pt x="1416" y="5240"/>
                    <a:pt x="7861" y="2724"/>
                    <a:pt x="7861" y="2724"/>
                  </a:cubicBezTo>
                  <a:lnTo>
                    <a:pt x="669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3" name="Google Shape;10253;p75"/>
            <p:cNvSpPr/>
            <p:nvPr/>
          </p:nvSpPr>
          <p:spPr>
            <a:xfrm>
              <a:off x="6361721" y="2444838"/>
              <a:ext cx="245433" cy="522963"/>
            </a:xfrm>
            <a:custGeom>
              <a:avLst/>
              <a:gdLst/>
              <a:ahLst/>
              <a:cxnLst/>
              <a:rect l="l" t="t" r="r" b="b"/>
              <a:pathLst>
                <a:path w="11493" h="24489" extrusionOk="0">
                  <a:moveTo>
                    <a:pt x="1885" y="1"/>
                  </a:moveTo>
                  <a:cubicBezTo>
                    <a:pt x="1265" y="1"/>
                    <a:pt x="0" y="1073"/>
                    <a:pt x="0" y="1073"/>
                  </a:cubicBezTo>
                  <a:cubicBezTo>
                    <a:pt x="1401" y="1721"/>
                    <a:pt x="3892" y="9737"/>
                    <a:pt x="4644" y="11423"/>
                  </a:cubicBezTo>
                  <a:cubicBezTo>
                    <a:pt x="5422" y="13109"/>
                    <a:pt x="9702" y="24471"/>
                    <a:pt x="9702" y="24471"/>
                  </a:cubicBezTo>
                  <a:cubicBezTo>
                    <a:pt x="9749" y="24483"/>
                    <a:pt x="9803" y="24489"/>
                    <a:pt x="9861" y="24489"/>
                  </a:cubicBezTo>
                  <a:cubicBezTo>
                    <a:pt x="10442" y="24489"/>
                    <a:pt x="11492" y="23953"/>
                    <a:pt x="11492" y="23953"/>
                  </a:cubicBezTo>
                  <a:cubicBezTo>
                    <a:pt x="11492" y="23953"/>
                    <a:pt x="2569" y="295"/>
                    <a:pt x="2050" y="35"/>
                  </a:cubicBezTo>
                  <a:cubicBezTo>
                    <a:pt x="2003" y="12"/>
                    <a:pt x="1947" y="1"/>
                    <a:pt x="18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4" name="Google Shape;10254;p75"/>
            <p:cNvSpPr/>
            <p:nvPr/>
          </p:nvSpPr>
          <p:spPr>
            <a:xfrm>
              <a:off x="6599379" y="3033890"/>
              <a:ext cx="129646" cy="322973"/>
            </a:xfrm>
            <a:custGeom>
              <a:avLst/>
              <a:gdLst/>
              <a:ahLst/>
              <a:cxnLst/>
              <a:rect l="l" t="t" r="r" b="b"/>
              <a:pathLst>
                <a:path w="6071" h="15124" extrusionOk="0">
                  <a:moveTo>
                    <a:pt x="1141" y="0"/>
                  </a:moveTo>
                  <a:lnTo>
                    <a:pt x="0" y="389"/>
                  </a:lnTo>
                  <a:cubicBezTo>
                    <a:pt x="26" y="908"/>
                    <a:pt x="4903" y="15124"/>
                    <a:pt x="4903" y="15124"/>
                  </a:cubicBezTo>
                  <a:lnTo>
                    <a:pt x="6070" y="14890"/>
                  </a:lnTo>
                  <a:lnTo>
                    <a:pt x="114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5" name="Google Shape;10255;p75"/>
            <p:cNvSpPr/>
            <p:nvPr/>
          </p:nvSpPr>
          <p:spPr>
            <a:xfrm>
              <a:off x="6306327" y="2392946"/>
              <a:ext cx="82558" cy="47109"/>
            </a:xfrm>
            <a:custGeom>
              <a:avLst/>
              <a:gdLst/>
              <a:ahLst/>
              <a:cxnLst/>
              <a:rect l="l" t="t" r="r" b="b"/>
              <a:pathLst>
                <a:path w="3866" h="2206" extrusionOk="0">
                  <a:moveTo>
                    <a:pt x="3347" y="1"/>
                  </a:moveTo>
                  <a:cubicBezTo>
                    <a:pt x="3347" y="1"/>
                    <a:pt x="1038" y="260"/>
                    <a:pt x="519" y="390"/>
                  </a:cubicBezTo>
                  <a:cubicBezTo>
                    <a:pt x="0" y="520"/>
                    <a:pt x="1168" y="2206"/>
                    <a:pt x="1168" y="2206"/>
                  </a:cubicBezTo>
                  <a:lnTo>
                    <a:pt x="3866" y="1817"/>
                  </a:lnTo>
                  <a:lnTo>
                    <a:pt x="3347" y="1"/>
                  </a:ln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6" name="Google Shape;10256;p75"/>
            <p:cNvSpPr/>
            <p:nvPr/>
          </p:nvSpPr>
          <p:spPr>
            <a:xfrm>
              <a:off x="6339555" y="2367470"/>
              <a:ext cx="82558" cy="75362"/>
            </a:xfrm>
            <a:custGeom>
              <a:avLst/>
              <a:gdLst/>
              <a:ahLst/>
              <a:cxnLst/>
              <a:rect l="l" t="t" r="r" b="b"/>
              <a:pathLst>
                <a:path w="3866" h="3529" extrusionOk="0">
                  <a:moveTo>
                    <a:pt x="2154" y="1"/>
                  </a:moveTo>
                  <a:lnTo>
                    <a:pt x="1" y="675"/>
                  </a:lnTo>
                  <a:cubicBezTo>
                    <a:pt x="1" y="675"/>
                    <a:pt x="987" y="3347"/>
                    <a:pt x="1168" y="3529"/>
                  </a:cubicBezTo>
                  <a:lnTo>
                    <a:pt x="3866" y="3139"/>
                  </a:lnTo>
                  <a:lnTo>
                    <a:pt x="21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7" name="Google Shape;10257;p75"/>
            <p:cNvSpPr/>
            <p:nvPr/>
          </p:nvSpPr>
          <p:spPr>
            <a:xfrm>
              <a:off x="6661415" y="3428869"/>
              <a:ext cx="202766" cy="475320"/>
            </a:xfrm>
            <a:custGeom>
              <a:avLst/>
              <a:gdLst/>
              <a:ahLst/>
              <a:cxnLst/>
              <a:rect l="l" t="t" r="r" b="b"/>
              <a:pathLst>
                <a:path w="9495" h="22258" extrusionOk="0">
                  <a:moveTo>
                    <a:pt x="1868" y="0"/>
                  </a:moveTo>
                  <a:lnTo>
                    <a:pt x="0" y="934"/>
                  </a:lnTo>
                  <a:lnTo>
                    <a:pt x="9495" y="22257"/>
                  </a:lnTo>
                  <a:lnTo>
                    <a:pt x="18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8" name="Google Shape;10258;p75"/>
            <p:cNvSpPr/>
            <p:nvPr/>
          </p:nvSpPr>
          <p:spPr>
            <a:xfrm>
              <a:off x="6712368" y="3415565"/>
              <a:ext cx="197982" cy="488816"/>
            </a:xfrm>
            <a:custGeom>
              <a:avLst/>
              <a:gdLst/>
              <a:ahLst/>
              <a:cxnLst/>
              <a:rect l="l" t="t" r="r" b="b"/>
              <a:pathLst>
                <a:path w="9271" h="22890" extrusionOk="0">
                  <a:moveTo>
                    <a:pt x="2076" y="1"/>
                  </a:moveTo>
                  <a:lnTo>
                    <a:pt x="1" y="493"/>
                  </a:lnTo>
                  <a:cubicBezTo>
                    <a:pt x="1" y="493"/>
                    <a:pt x="7584" y="22889"/>
                    <a:pt x="7880" y="22889"/>
                  </a:cubicBezTo>
                  <a:cubicBezTo>
                    <a:pt x="7883" y="22889"/>
                    <a:pt x="7885" y="22886"/>
                    <a:pt x="7887" y="22880"/>
                  </a:cubicBezTo>
                  <a:cubicBezTo>
                    <a:pt x="7939" y="22673"/>
                    <a:pt x="8198" y="22631"/>
                    <a:pt x="8474" y="22631"/>
                  </a:cubicBezTo>
                  <a:cubicBezTo>
                    <a:pt x="8658" y="22631"/>
                    <a:pt x="8850" y="22650"/>
                    <a:pt x="8992" y="22650"/>
                  </a:cubicBezTo>
                  <a:cubicBezTo>
                    <a:pt x="9170" y="22650"/>
                    <a:pt x="9270" y="22621"/>
                    <a:pt x="9184" y="22491"/>
                  </a:cubicBezTo>
                  <a:cubicBezTo>
                    <a:pt x="8925" y="22102"/>
                    <a:pt x="2076" y="1"/>
                    <a:pt x="20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9" name="Google Shape;10259;p75"/>
            <p:cNvSpPr/>
            <p:nvPr/>
          </p:nvSpPr>
          <p:spPr>
            <a:xfrm>
              <a:off x="7376567" y="3392309"/>
              <a:ext cx="580578" cy="934559"/>
            </a:xfrm>
            <a:custGeom>
              <a:avLst/>
              <a:gdLst/>
              <a:ahLst/>
              <a:cxnLst/>
              <a:rect l="l" t="t" r="r" b="b"/>
              <a:pathLst>
                <a:path w="27187" h="43763" extrusionOk="0">
                  <a:moveTo>
                    <a:pt x="8743" y="0"/>
                  </a:moveTo>
                  <a:lnTo>
                    <a:pt x="7913" y="5292"/>
                  </a:lnTo>
                  <a:cubicBezTo>
                    <a:pt x="9288" y="11310"/>
                    <a:pt x="6227" y="17354"/>
                    <a:pt x="5708" y="23502"/>
                  </a:cubicBezTo>
                  <a:cubicBezTo>
                    <a:pt x="5526" y="25837"/>
                    <a:pt x="5708" y="28224"/>
                    <a:pt x="4981" y="30455"/>
                  </a:cubicBezTo>
                  <a:cubicBezTo>
                    <a:pt x="4302" y="32619"/>
                    <a:pt x="2450" y="34637"/>
                    <a:pt x="209" y="34637"/>
                  </a:cubicBezTo>
                  <a:cubicBezTo>
                    <a:pt x="140" y="34637"/>
                    <a:pt x="70" y="34635"/>
                    <a:pt x="1" y="34631"/>
                  </a:cubicBezTo>
                  <a:lnTo>
                    <a:pt x="1" y="34631"/>
                  </a:lnTo>
                  <a:cubicBezTo>
                    <a:pt x="8250" y="38418"/>
                    <a:pt x="17822" y="39171"/>
                    <a:pt x="25630" y="43762"/>
                  </a:cubicBezTo>
                  <a:cubicBezTo>
                    <a:pt x="26564" y="39560"/>
                    <a:pt x="27031" y="35254"/>
                    <a:pt x="27057" y="30947"/>
                  </a:cubicBezTo>
                  <a:cubicBezTo>
                    <a:pt x="27187" y="29936"/>
                    <a:pt x="26694" y="28950"/>
                    <a:pt x="25812" y="28457"/>
                  </a:cubicBezTo>
                  <a:cubicBezTo>
                    <a:pt x="23477" y="26667"/>
                    <a:pt x="21091" y="24981"/>
                    <a:pt x="18626" y="23399"/>
                  </a:cubicBezTo>
                  <a:cubicBezTo>
                    <a:pt x="16681" y="22154"/>
                    <a:pt x="14657" y="20934"/>
                    <a:pt x="13360" y="19015"/>
                  </a:cubicBezTo>
                  <a:cubicBezTo>
                    <a:pt x="12452" y="17692"/>
                    <a:pt x="11985" y="16135"/>
                    <a:pt x="11570" y="14605"/>
                  </a:cubicBezTo>
                  <a:cubicBezTo>
                    <a:pt x="10247" y="9806"/>
                    <a:pt x="9314" y="4929"/>
                    <a:pt x="8743" y="0"/>
                  </a:cubicBezTo>
                  <a:close/>
                </a:path>
              </a:pathLst>
            </a:custGeom>
            <a:solidFill>
              <a:srgbClr val="FDF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0" name="Google Shape;10260;p75"/>
            <p:cNvSpPr/>
            <p:nvPr/>
          </p:nvSpPr>
          <p:spPr>
            <a:xfrm>
              <a:off x="7337252" y="3828268"/>
              <a:ext cx="163430" cy="298052"/>
            </a:xfrm>
            <a:custGeom>
              <a:avLst/>
              <a:gdLst/>
              <a:ahLst/>
              <a:cxnLst/>
              <a:rect l="l" t="t" r="r" b="b"/>
              <a:pathLst>
                <a:path w="7653" h="13957" extrusionOk="0">
                  <a:moveTo>
                    <a:pt x="856" y="1"/>
                  </a:moveTo>
                  <a:cubicBezTo>
                    <a:pt x="856" y="1"/>
                    <a:pt x="778" y="7368"/>
                    <a:pt x="856" y="9599"/>
                  </a:cubicBezTo>
                  <a:cubicBezTo>
                    <a:pt x="960" y="11830"/>
                    <a:pt x="0" y="13957"/>
                    <a:pt x="3684" y="13957"/>
                  </a:cubicBezTo>
                  <a:cubicBezTo>
                    <a:pt x="7367" y="13957"/>
                    <a:pt x="7653" y="3788"/>
                    <a:pt x="7653" y="3788"/>
                  </a:cubicBezTo>
                  <a:cubicBezTo>
                    <a:pt x="7653" y="3788"/>
                    <a:pt x="1920" y="182"/>
                    <a:pt x="856" y="1"/>
                  </a:cubicBezTo>
                  <a:close/>
                </a:path>
              </a:pathLst>
            </a:custGeom>
            <a:solidFill>
              <a:srgbClr val="CECC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1" name="Google Shape;10261;p75"/>
            <p:cNvSpPr/>
            <p:nvPr/>
          </p:nvSpPr>
          <p:spPr>
            <a:xfrm>
              <a:off x="7429762" y="3282588"/>
              <a:ext cx="114121" cy="87577"/>
            </a:xfrm>
            <a:custGeom>
              <a:avLst/>
              <a:gdLst/>
              <a:ahLst/>
              <a:cxnLst/>
              <a:rect l="l" t="t" r="r" b="b"/>
              <a:pathLst>
                <a:path w="5344" h="4101" extrusionOk="0">
                  <a:moveTo>
                    <a:pt x="1876" y="0"/>
                  </a:moveTo>
                  <a:cubicBezTo>
                    <a:pt x="622" y="0"/>
                    <a:pt x="0" y="910"/>
                    <a:pt x="0" y="910"/>
                  </a:cubicBezTo>
                  <a:cubicBezTo>
                    <a:pt x="701" y="910"/>
                    <a:pt x="4669" y="4100"/>
                    <a:pt x="4669" y="4100"/>
                  </a:cubicBezTo>
                  <a:cubicBezTo>
                    <a:pt x="4669" y="4100"/>
                    <a:pt x="5344" y="1299"/>
                    <a:pt x="3217" y="313"/>
                  </a:cubicBezTo>
                  <a:cubicBezTo>
                    <a:pt x="2709" y="87"/>
                    <a:pt x="2263" y="0"/>
                    <a:pt x="18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2" name="Google Shape;10262;p75"/>
            <p:cNvSpPr/>
            <p:nvPr/>
          </p:nvSpPr>
          <p:spPr>
            <a:xfrm>
              <a:off x="6287556" y="2362131"/>
              <a:ext cx="131931" cy="70087"/>
            </a:xfrm>
            <a:custGeom>
              <a:avLst/>
              <a:gdLst/>
              <a:ahLst/>
              <a:cxnLst/>
              <a:rect l="l" t="t" r="r" b="b"/>
              <a:pathLst>
                <a:path w="6178" h="3282" extrusionOk="0">
                  <a:moveTo>
                    <a:pt x="4726" y="1"/>
                  </a:moveTo>
                  <a:cubicBezTo>
                    <a:pt x="4697" y="1"/>
                    <a:pt x="4668" y="6"/>
                    <a:pt x="4641" y="17"/>
                  </a:cubicBezTo>
                  <a:cubicBezTo>
                    <a:pt x="3110" y="380"/>
                    <a:pt x="1606" y="925"/>
                    <a:pt x="205" y="1677"/>
                  </a:cubicBezTo>
                  <a:cubicBezTo>
                    <a:pt x="0" y="1791"/>
                    <a:pt x="115" y="2085"/>
                    <a:pt x="304" y="2085"/>
                  </a:cubicBezTo>
                  <a:cubicBezTo>
                    <a:pt x="330" y="2085"/>
                    <a:pt x="358" y="2079"/>
                    <a:pt x="386" y="2066"/>
                  </a:cubicBezTo>
                  <a:cubicBezTo>
                    <a:pt x="1113" y="1781"/>
                    <a:pt x="1813" y="1444"/>
                    <a:pt x="2566" y="1184"/>
                  </a:cubicBezTo>
                  <a:cubicBezTo>
                    <a:pt x="3225" y="949"/>
                    <a:pt x="3905" y="735"/>
                    <a:pt x="4587" y="562"/>
                  </a:cubicBezTo>
                  <a:lnTo>
                    <a:pt x="4587" y="562"/>
                  </a:lnTo>
                  <a:cubicBezTo>
                    <a:pt x="4987" y="1382"/>
                    <a:pt x="5342" y="2245"/>
                    <a:pt x="5652" y="3130"/>
                  </a:cubicBezTo>
                  <a:cubicBezTo>
                    <a:pt x="5701" y="3236"/>
                    <a:pt x="5789" y="3281"/>
                    <a:pt x="5877" y="3281"/>
                  </a:cubicBezTo>
                  <a:cubicBezTo>
                    <a:pt x="6027" y="3281"/>
                    <a:pt x="6178" y="3153"/>
                    <a:pt x="6145" y="2974"/>
                  </a:cubicBezTo>
                  <a:cubicBezTo>
                    <a:pt x="5808" y="2015"/>
                    <a:pt x="5419" y="1081"/>
                    <a:pt x="4978" y="173"/>
                  </a:cubicBezTo>
                  <a:cubicBezTo>
                    <a:pt x="4937" y="71"/>
                    <a:pt x="4832" y="1"/>
                    <a:pt x="4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3" name="Google Shape;10263;p75"/>
            <p:cNvSpPr/>
            <p:nvPr/>
          </p:nvSpPr>
          <p:spPr>
            <a:xfrm>
              <a:off x="6291101" y="2399865"/>
              <a:ext cx="30196" cy="64364"/>
            </a:xfrm>
            <a:custGeom>
              <a:avLst/>
              <a:gdLst/>
              <a:ahLst/>
              <a:cxnLst/>
              <a:rect l="l" t="t" r="r" b="b"/>
              <a:pathLst>
                <a:path w="1414" h="3014" extrusionOk="0">
                  <a:moveTo>
                    <a:pt x="306" y="0"/>
                  </a:moveTo>
                  <a:cubicBezTo>
                    <a:pt x="155" y="0"/>
                    <a:pt x="1" y="133"/>
                    <a:pt x="65" y="325"/>
                  </a:cubicBezTo>
                  <a:lnTo>
                    <a:pt x="91" y="325"/>
                  </a:lnTo>
                  <a:cubicBezTo>
                    <a:pt x="272" y="1181"/>
                    <a:pt x="558" y="2012"/>
                    <a:pt x="869" y="2842"/>
                  </a:cubicBezTo>
                  <a:cubicBezTo>
                    <a:pt x="910" y="2944"/>
                    <a:pt x="1015" y="3014"/>
                    <a:pt x="1121" y="3014"/>
                  </a:cubicBezTo>
                  <a:cubicBezTo>
                    <a:pt x="1150" y="3014"/>
                    <a:pt x="1179" y="3008"/>
                    <a:pt x="1206" y="2997"/>
                  </a:cubicBezTo>
                  <a:cubicBezTo>
                    <a:pt x="1336" y="2945"/>
                    <a:pt x="1414" y="2816"/>
                    <a:pt x="1362" y="2686"/>
                  </a:cubicBezTo>
                  <a:cubicBezTo>
                    <a:pt x="1206" y="2271"/>
                    <a:pt x="1077" y="1856"/>
                    <a:pt x="921" y="1441"/>
                  </a:cubicBezTo>
                  <a:cubicBezTo>
                    <a:pt x="791" y="1026"/>
                    <a:pt x="661" y="585"/>
                    <a:pt x="532" y="170"/>
                  </a:cubicBezTo>
                  <a:cubicBezTo>
                    <a:pt x="492" y="51"/>
                    <a:pt x="400" y="0"/>
                    <a:pt x="306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4" name="Google Shape;10264;p75"/>
            <p:cNvSpPr/>
            <p:nvPr/>
          </p:nvSpPr>
          <p:spPr>
            <a:xfrm>
              <a:off x="6277007" y="2412699"/>
              <a:ext cx="173381" cy="67055"/>
            </a:xfrm>
            <a:custGeom>
              <a:avLst/>
              <a:gdLst/>
              <a:ahLst/>
              <a:cxnLst/>
              <a:rect l="l" t="t" r="r" b="b"/>
              <a:pathLst>
                <a:path w="8119" h="3140" extrusionOk="0">
                  <a:moveTo>
                    <a:pt x="7720" y="1"/>
                  </a:moveTo>
                  <a:cubicBezTo>
                    <a:pt x="7698" y="1"/>
                    <a:pt x="7675" y="4"/>
                    <a:pt x="7651" y="10"/>
                  </a:cubicBezTo>
                  <a:cubicBezTo>
                    <a:pt x="6380" y="321"/>
                    <a:pt x="5135" y="762"/>
                    <a:pt x="3890" y="1229"/>
                  </a:cubicBezTo>
                  <a:cubicBezTo>
                    <a:pt x="2670" y="1670"/>
                    <a:pt x="1425" y="2137"/>
                    <a:pt x="232" y="2682"/>
                  </a:cubicBezTo>
                  <a:cubicBezTo>
                    <a:pt x="1" y="2797"/>
                    <a:pt x="99" y="3139"/>
                    <a:pt x="307" y="3139"/>
                  </a:cubicBezTo>
                  <a:cubicBezTo>
                    <a:pt x="332" y="3139"/>
                    <a:pt x="359" y="3134"/>
                    <a:pt x="388" y="3123"/>
                  </a:cubicBezTo>
                  <a:cubicBezTo>
                    <a:pt x="1607" y="2630"/>
                    <a:pt x="2826" y="2163"/>
                    <a:pt x="4071" y="1696"/>
                  </a:cubicBezTo>
                  <a:cubicBezTo>
                    <a:pt x="5290" y="1255"/>
                    <a:pt x="6562" y="892"/>
                    <a:pt x="7807" y="477"/>
                  </a:cubicBezTo>
                  <a:cubicBezTo>
                    <a:pt x="8118" y="405"/>
                    <a:pt x="7987" y="1"/>
                    <a:pt x="77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5" name="Google Shape;10265;p75"/>
            <p:cNvSpPr/>
            <p:nvPr/>
          </p:nvSpPr>
          <p:spPr>
            <a:xfrm>
              <a:off x="6278139" y="2470293"/>
              <a:ext cx="143975" cy="393551"/>
            </a:xfrm>
            <a:custGeom>
              <a:avLst/>
              <a:gdLst/>
              <a:ahLst/>
              <a:cxnLst/>
              <a:rect l="l" t="t" r="r" b="b"/>
              <a:pathLst>
                <a:path w="6742" h="18429" extrusionOk="0">
                  <a:moveTo>
                    <a:pt x="284" y="0"/>
                  </a:moveTo>
                  <a:cubicBezTo>
                    <a:pt x="144" y="0"/>
                    <a:pt x="1" y="118"/>
                    <a:pt x="49" y="296"/>
                  </a:cubicBezTo>
                  <a:cubicBezTo>
                    <a:pt x="1917" y="6210"/>
                    <a:pt x="3966" y="12047"/>
                    <a:pt x="5990" y="17884"/>
                  </a:cubicBezTo>
                  <a:lnTo>
                    <a:pt x="6145" y="18325"/>
                  </a:lnTo>
                  <a:cubicBezTo>
                    <a:pt x="6353" y="18351"/>
                    <a:pt x="6560" y="18377"/>
                    <a:pt x="6742" y="18429"/>
                  </a:cubicBezTo>
                  <a:cubicBezTo>
                    <a:pt x="5782" y="15627"/>
                    <a:pt x="4796" y="12825"/>
                    <a:pt x="3837" y="9998"/>
                  </a:cubicBezTo>
                  <a:cubicBezTo>
                    <a:pt x="2721" y="6729"/>
                    <a:pt x="1658" y="3409"/>
                    <a:pt x="490" y="140"/>
                  </a:cubicBezTo>
                  <a:cubicBezTo>
                    <a:pt x="451" y="43"/>
                    <a:pt x="368" y="0"/>
                    <a:pt x="2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6" name="Google Shape;10266;p75"/>
            <p:cNvSpPr/>
            <p:nvPr/>
          </p:nvSpPr>
          <p:spPr>
            <a:xfrm>
              <a:off x="6541764" y="3238298"/>
              <a:ext cx="33805" cy="58748"/>
            </a:xfrm>
            <a:custGeom>
              <a:avLst/>
              <a:gdLst/>
              <a:ahLst/>
              <a:cxnLst/>
              <a:rect l="l" t="t" r="r" b="b"/>
              <a:pathLst>
                <a:path w="1583" h="2751" extrusionOk="0">
                  <a:moveTo>
                    <a:pt x="0" y="1"/>
                  </a:moveTo>
                  <a:lnTo>
                    <a:pt x="0" y="1"/>
                  </a:lnTo>
                  <a:cubicBezTo>
                    <a:pt x="286" y="753"/>
                    <a:pt x="571" y="1505"/>
                    <a:pt x="830" y="2257"/>
                  </a:cubicBezTo>
                  <a:cubicBezTo>
                    <a:pt x="1116" y="2361"/>
                    <a:pt x="1349" y="2517"/>
                    <a:pt x="1583" y="2750"/>
                  </a:cubicBezTo>
                  <a:cubicBezTo>
                    <a:pt x="1245" y="1868"/>
                    <a:pt x="934" y="1012"/>
                    <a:pt x="623" y="156"/>
                  </a:cubicBezTo>
                  <a:cubicBezTo>
                    <a:pt x="415" y="104"/>
                    <a:pt x="208" y="52"/>
                    <a:pt x="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7" name="Google Shape;10267;p75"/>
            <p:cNvSpPr/>
            <p:nvPr/>
          </p:nvSpPr>
          <p:spPr>
            <a:xfrm>
              <a:off x="6602689" y="3400061"/>
              <a:ext cx="22465" cy="38503"/>
            </a:xfrm>
            <a:custGeom>
              <a:avLst/>
              <a:gdLst/>
              <a:ahLst/>
              <a:cxnLst/>
              <a:rect l="l" t="t" r="r" b="b"/>
              <a:pathLst>
                <a:path w="1052" h="1803" extrusionOk="0">
                  <a:moveTo>
                    <a:pt x="468" y="0"/>
                  </a:moveTo>
                  <a:cubicBezTo>
                    <a:pt x="312" y="78"/>
                    <a:pt x="156" y="208"/>
                    <a:pt x="1" y="286"/>
                  </a:cubicBezTo>
                  <a:cubicBezTo>
                    <a:pt x="182" y="753"/>
                    <a:pt x="338" y="1194"/>
                    <a:pt x="494" y="1635"/>
                  </a:cubicBezTo>
                  <a:cubicBezTo>
                    <a:pt x="542" y="1752"/>
                    <a:pt x="639" y="1803"/>
                    <a:pt x="735" y="1803"/>
                  </a:cubicBezTo>
                  <a:cubicBezTo>
                    <a:pt x="894" y="1803"/>
                    <a:pt x="1051" y="1663"/>
                    <a:pt x="986" y="1453"/>
                  </a:cubicBezTo>
                  <a:cubicBezTo>
                    <a:pt x="805" y="960"/>
                    <a:pt x="649" y="493"/>
                    <a:pt x="468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8" name="Google Shape;10268;p75"/>
            <p:cNvSpPr/>
            <p:nvPr/>
          </p:nvSpPr>
          <p:spPr>
            <a:xfrm>
              <a:off x="6437125" y="2414899"/>
              <a:ext cx="345887" cy="968556"/>
            </a:xfrm>
            <a:custGeom>
              <a:avLst/>
              <a:gdLst/>
              <a:ahLst/>
              <a:cxnLst/>
              <a:rect l="l" t="t" r="r" b="b"/>
              <a:pathLst>
                <a:path w="16197" h="45355" extrusionOk="0">
                  <a:moveTo>
                    <a:pt x="273" y="0"/>
                  </a:moveTo>
                  <a:cubicBezTo>
                    <a:pt x="134" y="0"/>
                    <a:pt x="1" y="118"/>
                    <a:pt x="49" y="296"/>
                  </a:cubicBezTo>
                  <a:cubicBezTo>
                    <a:pt x="2073" y="6132"/>
                    <a:pt x="4226" y="11943"/>
                    <a:pt x="6275" y="17780"/>
                  </a:cubicBezTo>
                  <a:cubicBezTo>
                    <a:pt x="8324" y="23617"/>
                    <a:pt x="10322" y="29453"/>
                    <a:pt x="12319" y="35316"/>
                  </a:cubicBezTo>
                  <a:cubicBezTo>
                    <a:pt x="13435" y="38610"/>
                    <a:pt x="14550" y="41905"/>
                    <a:pt x="15640" y="45173"/>
                  </a:cubicBezTo>
                  <a:cubicBezTo>
                    <a:pt x="15689" y="45301"/>
                    <a:pt x="15786" y="45354"/>
                    <a:pt x="15883" y="45354"/>
                  </a:cubicBezTo>
                  <a:cubicBezTo>
                    <a:pt x="16041" y="45354"/>
                    <a:pt x="16197" y="45211"/>
                    <a:pt x="16133" y="45018"/>
                  </a:cubicBezTo>
                  <a:cubicBezTo>
                    <a:pt x="14187" y="39129"/>
                    <a:pt x="12215" y="33267"/>
                    <a:pt x="10192" y="27430"/>
                  </a:cubicBezTo>
                  <a:cubicBezTo>
                    <a:pt x="8169" y="21593"/>
                    <a:pt x="6119" y="15757"/>
                    <a:pt x="4044" y="9920"/>
                  </a:cubicBezTo>
                  <a:cubicBezTo>
                    <a:pt x="2877" y="6651"/>
                    <a:pt x="1735" y="3383"/>
                    <a:pt x="490" y="140"/>
                  </a:cubicBezTo>
                  <a:cubicBezTo>
                    <a:pt x="442" y="43"/>
                    <a:pt x="356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9" name="Google Shape;10269;p75"/>
            <p:cNvSpPr/>
            <p:nvPr/>
          </p:nvSpPr>
          <p:spPr>
            <a:xfrm>
              <a:off x="6525855" y="3349877"/>
              <a:ext cx="354301" cy="127788"/>
            </a:xfrm>
            <a:custGeom>
              <a:avLst/>
              <a:gdLst/>
              <a:ahLst/>
              <a:cxnLst/>
              <a:rect l="l" t="t" r="r" b="b"/>
              <a:pathLst>
                <a:path w="16591" h="5984" extrusionOk="0">
                  <a:moveTo>
                    <a:pt x="16216" y="1"/>
                  </a:moveTo>
                  <a:cubicBezTo>
                    <a:pt x="16188" y="1"/>
                    <a:pt x="16159" y="5"/>
                    <a:pt x="16128" y="16"/>
                  </a:cubicBezTo>
                  <a:cubicBezTo>
                    <a:pt x="14027" y="638"/>
                    <a:pt x="11952" y="1365"/>
                    <a:pt x="9876" y="2065"/>
                  </a:cubicBezTo>
                  <a:cubicBezTo>
                    <a:pt x="7801" y="2765"/>
                    <a:pt x="5752" y="3492"/>
                    <a:pt x="3702" y="4244"/>
                  </a:cubicBezTo>
                  <a:cubicBezTo>
                    <a:pt x="2535" y="4659"/>
                    <a:pt x="1368" y="5074"/>
                    <a:pt x="200" y="5541"/>
                  </a:cubicBezTo>
                  <a:cubicBezTo>
                    <a:pt x="1" y="5666"/>
                    <a:pt x="89" y="5983"/>
                    <a:pt x="328" y="5983"/>
                  </a:cubicBezTo>
                  <a:cubicBezTo>
                    <a:pt x="337" y="5983"/>
                    <a:pt x="347" y="5983"/>
                    <a:pt x="356" y="5982"/>
                  </a:cubicBezTo>
                  <a:cubicBezTo>
                    <a:pt x="2431" y="5282"/>
                    <a:pt x="4481" y="4477"/>
                    <a:pt x="6556" y="3751"/>
                  </a:cubicBezTo>
                  <a:cubicBezTo>
                    <a:pt x="8631" y="3025"/>
                    <a:pt x="10655" y="2324"/>
                    <a:pt x="12730" y="1650"/>
                  </a:cubicBezTo>
                  <a:cubicBezTo>
                    <a:pt x="13923" y="1261"/>
                    <a:pt x="15116" y="898"/>
                    <a:pt x="16310" y="483"/>
                  </a:cubicBezTo>
                  <a:cubicBezTo>
                    <a:pt x="16590" y="389"/>
                    <a:pt x="16470" y="1"/>
                    <a:pt x="16216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0" name="Google Shape;10270;p75"/>
            <p:cNvSpPr/>
            <p:nvPr/>
          </p:nvSpPr>
          <p:spPr>
            <a:xfrm>
              <a:off x="6531706" y="3370485"/>
              <a:ext cx="351375" cy="124521"/>
            </a:xfrm>
            <a:custGeom>
              <a:avLst/>
              <a:gdLst/>
              <a:ahLst/>
              <a:cxnLst/>
              <a:rect l="l" t="t" r="r" b="b"/>
              <a:pathLst>
                <a:path w="16454" h="5831" extrusionOk="0">
                  <a:moveTo>
                    <a:pt x="16109" y="0"/>
                  </a:moveTo>
                  <a:cubicBezTo>
                    <a:pt x="16086" y="0"/>
                    <a:pt x="16061" y="3"/>
                    <a:pt x="16036" y="10"/>
                  </a:cubicBezTo>
                  <a:cubicBezTo>
                    <a:pt x="13960" y="581"/>
                    <a:pt x="11911" y="1307"/>
                    <a:pt x="9862" y="1982"/>
                  </a:cubicBezTo>
                  <a:cubicBezTo>
                    <a:pt x="7812" y="2682"/>
                    <a:pt x="5763" y="3383"/>
                    <a:pt x="3714" y="4109"/>
                  </a:cubicBezTo>
                  <a:cubicBezTo>
                    <a:pt x="2546" y="4524"/>
                    <a:pt x="1405" y="4939"/>
                    <a:pt x="238" y="5380"/>
                  </a:cubicBezTo>
                  <a:cubicBezTo>
                    <a:pt x="0" y="5475"/>
                    <a:pt x="89" y="5831"/>
                    <a:pt x="324" y="5831"/>
                  </a:cubicBezTo>
                  <a:cubicBezTo>
                    <a:pt x="346" y="5831"/>
                    <a:pt x="369" y="5828"/>
                    <a:pt x="393" y="5821"/>
                  </a:cubicBezTo>
                  <a:cubicBezTo>
                    <a:pt x="4492" y="4368"/>
                    <a:pt x="8565" y="2916"/>
                    <a:pt x="12689" y="1567"/>
                  </a:cubicBezTo>
                  <a:cubicBezTo>
                    <a:pt x="13857" y="1204"/>
                    <a:pt x="15050" y="840"/>
                    <a:pt x="16217" y="451"/>
                  </a:cubicBezTo>
                  <a:cubicBezTo>
                    <a:pt x="16453" y="333"/>
                    <a:pt x="16346" y="0"/>
                    <a:pt x="16109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1" name="Google Shape;10271;p75"/>
            <p:cNvSpPr/>
            <p:nvPr/>
          </p:nvSpPr>
          <p:spPr>
            <a:xfrm>
              <a:off x="6871354" y="3353700"/>
              <a:ext cx="16657" cy="23661"/>
            </a:xfrm>
            <a:custGeom>
              <a:avLst/>
              <a:gdLst/>
              <a:ahLst/>
              <a:cxnLst/>
              <a:rect l="l" t="t" r="r" b="b"/>
              <a:pathLst>
                <a:path w="780" h="1108" extrusionOk="0">
                  <a:moveTo>
                    <a:pt x="254" y="0"/>
                  </a:moveTo>
                  <a:cubicBezTo>
                    <a:pt x="212" y="0"/>
                    <a:pt x="170" y="15"/>
                    <a:pt x="131" y="44"/>
                  </a:cubicBezTo>
                  <a:cubicBezTo>
                    <a:pt x="27" y="122"/>
                    <a:pt x="1" y="252"/>
                    <a:pt x="53" y="355"/>
                  </a:cubicBezTo>
                  <a:cubicBezTo>
                    <a:pt x="102" y="429"/>
                    <a:pt x="151" y="526"/>
                    <a:pt x="200" y="603"/>
                  </a:cubicBezTo>
                  <a:lnTo>
                    <a:pt x="200" y="603"/>
                  </a:lnTo>
                  <a:cubicBezTo>
                    <a:pt x="220" y="651"/>
                    <a:pt x="240" y="711"/>
                    <a:pt x="260" y="770"/>
                  </a:cubicBezTo>
                  <a:cubicBezTo>
                    <a:pt x="286" y="874"/>
                    <a:pt x="312" y="1030"/>
                    <a:pt x="442" y="1082"/>
                  </a:cubicBezTo>
                  <a:lnTo>
                    <a:pt x="494" y="1108"/>
                  </a:lnTo>
                  <a:lnTo>
                    <a:pt x="572" y="1108"/>
                  </a:lnTo>
                  <a:cubicBezTo>
                    <a:pt x="623" y="1082"/>
                    <a:pt x="675" y="1082"/>
                    <a:pt x="701" y="1030"/>
                  </a:cubicBezTo>
                  <a:lnTo>
                    <a:pt x="779" y="900"/>
                  </a:lnTo>
                  <a:lnTo>
                    <a:pt x="779" y="848"/>
                  </a:lnTo>
                  <a:lnTo>
                    <a:pt x="779" y="770"/>
                  </a:lnTo>
                  <a:lnTo>
                    <a:pt x="753" y="641"/>
                  </a:lnTo>
                  <a:cubicBezTo>
                    <a:pt x="727" y="589"/>
                    <a:pt x="701" y="537"/>
                    <a:pt x="675" y="485"/>
                  </a:cubicBezTo>
                  <a:cubicBezTo>
                    <a:pt x="623" y="355"/>
                    <a:pt x="546" y="226"/>
                    <a:pt x="442" y="122"/>
                  </a:cubicBezTo>
                  <a:cubicBezTo>
                    <a:pt x="393" y="41"/>
                    <a:pt x="324" y="0"/>
                    <a:pt x="254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2" name="Google Shape;10272;p75"/>
            <p:cNvSpPr/>
            <p:nvPr/>
          </p:nvSpPr>
          <p:spPr>
            <a:xfrm>
              <a:off x="6527905" y="3470852"/>
              <a:ext cx="18301" cy="24516"/>
            </a:xfrm>
            <a:custGeom>
              <a:avLst/>
              <a:gdLst/>
              <a:ahLst/>
              <a:cxnLst/>
              <a:rect l="l" t="t" r="r" b="b"/>
              <a:pathLst>
                <a:path w="857" h="1148" extrusionOk="0">
                  <a:moveTo>
                    <a:pt x="249" y="1"/>
                  </a:moveTo>
                  <a:cubicBezTo>
                    <a:pt x="235" y="1"/>
                    <a:pt x="222" y="2"/>
                    <a:pt x="208" y="6"/>
                  </a:cubicBezTo>
                  <a:cubicBezTo>
                    <a:pt x="78" y="32"/>
                    <a:pt x="1" y="135"/>
                    <a:pt x="27" y="239"/>
                  </a:cubicBezTo>
                  <a:cubicBezTo>
                    <a:pt x="27" y="343"/>
                    <a:pt x="53" y="421"/>
                    <a:pt x="78" y="499"/>
                  </a:cubicBezTo>
                  <a:cubicBezTo>
                    <a:pt x="104" y="576"/>
                    <a:pt x="130" y="654"/>
                    <a:pt x="182" y="732"/>
                  </a:cubicBezTo>
                  <a:cubicBezTo>
                    <a:pt x="234" y="862"/>
                    <a:pt x="338" y="965"/>
                    <a:pt x="442" y="1069"/>
                  </a:cubicBezTo>
                  <a:cubicBezTo>
                    <a:pt x="481" y="1121"/>
                    <a:pt x="539" y="1147"/>
                    <a:pt x="597" y="1147"/>
                  </a:cubicBezTo>
                  <a:cubicBezTo>
                    <a:pt x="656" y="1147"/>
                    <a:pt x="714" y="1121"/>
                    <a:pt x="753" y="1069"/>
                  </a:cubicBezTo>
                  <a:cubicBezTo>
                    <a:pt x="805" y="1043"/>
                    <a:pt x="831" y="991"/>
                    <a:pt x="831" y="940"/>
                  </a:cubicBezTo>
                  <a:cubicBezTo>
                    <a:pt x="857" y="888"/>
                    <a:pt x="831" y="810"/>
                    <a:pt x="805" y="758"/>
                  </a:cubicBezTo>
                  <a:lnTo>
                    <a:pt x="727" y="654"/>
                  </a:lnTo>
                  <a:lnTo>
                    <a:pt x="753" y="706"/>
                  </a:lnTo>
                  <a:cubicBezTo>
                    <a:pt x="686" y="640"/>
                    <a:pt x="620" y="554"/>
                    <a:pt x="570" y="466"/>
                  </a:cubicBezTo>
                  <a:lnTo>
                    <a:pt x="570" y="466"/>
                  </a:lnTo>
                  <a:cubicBezTo>
                    <a:pt x="543" y="364"/>
                    <a:pt x="493" y="263"/>
                    <a:pt x="468" y="161"/>
                  </a:cubicBezTo>
                  <a:cubicBezTo>
                    <a:pt x="423" y="71"/>
                    <a:pt x="338" y="1"/>
                    <a:pt x="249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3" name="Google Shape;10273;p75"/>
            <p:cNvSpPr/>
            <p:nvPr/>
          </p:nvSpPr>
          <p:spPr>
            <a:xfrm>
              <a:off x="6562243" y="2955561"/>
              <a:ext cx="78138" cy="20736"/>
            </a:xfrm>
            <a:custGeom>
              <a:avLst/>
              <a:gdLst/>
              <a:ahLst/>
              <a:cxnLst/>
              <a:rect l="l" t="t" r="r" b="b"/>
              <a:pathLst>
                <a:path w="3659" h="971" extrusionOk="0">
                  <a:moveTo>
                    <a:pt x="2612" y="0"/>
                  </a:moveTo>
                  <a:cubicBezTo>
                    <a:pt x="2215" y="0"/>
                    <a:pt x="1817" y="47"/>
                    <a:pt x="1428" y="140"/>
                  </a:cubicBezTo>
                  <a:cubicBezTo>
                    <a:pt x="935" y="244"/>
                    <a:pt x="468" y="374"/>
                    <a:pt x="1" y="530"/>
                  </a:cubicBezTo>
                  <a:cubicBezTo>
                    <a:pt x="27" y="659"/>
                    <a:pt x="79" y="815"/>
                    <a:pt x="131" y="971"/>
                  </a:cubicBezTo>
                  <a:cubicBezTo>
                    <a:pt x="572" y="815"/>
                    <a:pt x="987" y="711"/>
                    <a:pt x="1428" y="607"/>
                  </a:cubicBezTo>
                  <a:cubicBezTo>
                    <a:pt x="1902" y="531"/>
                    <a:pt x="2377" y="483"/>
                    <a:pt x="2862" y="483"/>
                  </a:cubicBezTo>
                  <a:cubicBezTo>
                    <a:pt x="3040" y="483"/>
                    <a:pt x="3218" y="490"/>
                    <a:pt x="3399" y="504"/>
                  </a:cubicBezTo>
                  <a:cubicBezTo>
                    <a:pt x="3659" y="504"/>
                    <a:pt x="3659" y="114"/>
                    <a:pt x="3399" y="63"/>
                  </a:cubicBezTo>
                  <a:cubicBezTo>
                    <a:pt x="3140" y="21"/>
                    <a:pt x="2876" y="0"/>
                    <a:pt x="2612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4" name="Google Shape;10274;p75"/>
            <p:cNvSpPr/>
            <p:nvPr/>
          </p:nvSpPr>
          <p:spPr>
            <a:xfrm>
              <a:off x="6509070" y="3018814"/>
              <a:ext cx="146453" cy="55544"/>
            </a:xfrm>
            <a:custGeom>
              <a:avLst/>
              <a:gdLst/>
              <a:ahLst/>
              <a:cxnLst/>
              <a:rect l="l" t="t" r="r" b="b"/>
              <a:pathLst>
                <a:path w="6858" h="2601" extrusionOk="0">
                  <a:moveTo>
                    <a:pt x="6514" y="1"/>
                  </a:moveTo>
                  <a:cubicBezTo>
                    <a:pt x="6497" y="1"/>
                    <a:pt x="6479" y="3"/>
                    <a:pt x="6460" y="6"/>
                  </a:cubicBezTo>
                  <a:cubicBezTo>
                    <a:pt x="5241" y="395"/>
                    <a:pt x="4021" y="836"/>
                    <a:pt x="2828" y="1277"/>
                  </a:cubicBezTo>
                  <a:cubicBezTo>
                    <a:pt x="1894" y="1588"/>
                    <a:pt x="935" y="1874"/>
                    <a:pt x="1" y="2211"/>
                  </a:cubicBezTo>
                  <a:cubicBezTo>
                    <a:pt x="156" y="2341"/>
                    <a:pt x="286" y="2470"/>
                    <a:pt x="416" y="2600"/>
                  </a:cubicBezTo>
                  <a:cubicBezTo>
                    <a:pt x="1272" y="2315"/>
                    <a:pt x="2128" y="2003"/>
                    <a:pt x="2958" y="1692"/>
                  </a:cubicBezTo>
                  <a:cubicBezTo>
                    <a:pt x="4177" y="1277"/>
                    <a:pt x="5396" y="888"/>
                    <a:pt x="6616" y="447"/>
                  </a:cubicBezTo>
                  <a:cubicBezTo>
                    <a:pt x="6858" y="326"/>
                    <a:pt x="6761" y="1"/>
                    <a:pt x="651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5" name="Google Shape;10275;p75"/>
            <p:cNvSpPr/>
            <p:nvPr/>
          </p:nvSpPr>
          <p:spPr>
            <a:xfrm>
              <a:off x="6652296" y="3446337"/>
              <a:ext cx="191106" cy="477177"/>
            </a:xfrm>
            <a:custGeom>
              <a:avLst/>
              <a:gdLst/>
              <a:ahLst/>
              <a:cxnLst/>
              <a:rect l="l" t="t" r="r" b="b"/>
              <a:pathLst>
                <a:path w="8949" h="22345" extrusionOk="0">
                  <a:moveTo>
                    <a:pt x="264" y="1"/>
                  </a:moveTo>
                  <a:cubicBezTo>
                    <a:pt x="134" y="1"/>
                    <a:pt x="0" y="111"/>
                    <a:pt x="64" y="272"/>
                  </a:cubicBezTo>
                  <a:cubicBezTo>
                    <a:pt x="1154" y="3151"/>
                    <a:pt x="2295" y="5979"/>
                    <a:pt x="3411" y="8832"/>
                  </a:cubicBezTo>
                  <a:cubicBezTo>
                    <a:pt x="4500" y="11686"/>
                    <a:pt x="5564" y="14487"/>
                    <a:pt x="6653" y="17315"/>
                  </a:cubicBezTo>
                  <a:cubicBezTo>
                    <a:pt x="7250" y="18923"/>
                    <a:pt x="7872" y="20557"/>
                    <a:pt x="8495" y="22192"/>
                  </a:cubicBezTo>
                  <a:cubicBezTo>
                    <a:pt x="8524" y="22300"/>
                    <a:pt x="8602" y="22344"/>
                    <a:pt x="8682" y="22344"/>
                  </a:cubicBezTo>
                  <a:cubicBezTo>
                    <a:pt x="8813" y="22344"/>
                    <a:pt x="8949" y="22223"/>
                    <a:pt x="8884" y="22062"/>
                  </a:cubicBezTo>
                  <a:cubicBezTo>
                    <a:pt x="6809" y="16329"/>
                    <a:pt x="4656" y="10648"/>
                    <a:pt x="2399" y="4967"/>
                  </a:cubicBezTo>
                  <a:cubicBezTo>
                    <a:pt x="1750" y="3359"/>
                    <a:pt x="1128" y="1724"/>
                    <a:pt x="453" y="142"/>
                  </a:cubicBezTo>
                  <a:cubicBezTo>
                    <a:pt x="424" y="43"/>
                    <a:pt x="345" y="1"/>
                    <a:pt x="2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6" name="Google Shape;10276;p75"/>
            <p:cNvSpPr/>
            <p:nvPr/>
          </p:nvSpPr>
          <p:spPr>
            <a:xfrm>
              <a:off x="6833150" y="3919112"/>
              <a:ext cx="11638" cy="14991"/>
            </a:xfrm>
            <a:custGeom>
              <a:avLst/>
              <a:gdLst/>
              <a:ahLst/>
              <a:cxnLst/>
              <a:rect l="l" t="t" r="r" b="b"/>
              <a:pathLst>
                <a:path w="545" h="702" extrusionOk="0">
                  <a:moveTo>
                    <a:pt x="130" y="1"/>
                  </a:moveTo>
                  <a:cubicBezTo>
                    <a:pt x="78" y="1"/>
                    <a:pt x="26" y="53"/>
                    <a:pt x="0" y="105"/>
                  </a:cubicBezTo>
                  <a:lnTo>
                    <a:pt x="0" y="156"/>
                  </a:lnTo>
                  <a:lnTo>
                    <a:pt x="0" y="234"/>
                  </a:lnTo>
                  <a:cubicBezTo>
                    <a:pt x="52" y="338"/>
                    <a:pt x="104" y="468"/>
                    <a:pt x="156" y="572"/>
                  </a:cubicBezTo>
                  <a:lnTo>
                    <a:pt x="182" y="623"/>
                  </a:lnTo>
                  <a:lnTo>
                    <a:pt x="259" y="675"/>
                  </a:lnTo>
                  <a:lnTo>
                    <a:pt x="337" y="701"/>
                  </a:lnTo>
                  <a:lnTo>
                    <a:pt x="415" y="701"/>
                  </a:lnTo>
                  <a:cubicBezTo>
                    <a:pt x="467" y="675"/>
                    <a:pt x="519" y="649"/>
                    <a:pt x="545" y="597"/>
                  </a:cubicBezTo>
                  <a:lnTo>
                    <a:pt x="545" y="546"/>
                  </a:lnTo>
                  <a:lnTo>
                    <a:pt x="545" y="442"/>
                  </a:lnTo>
                  <a:lnTo>
                    <a:pt x="389" y="105"/>
                  </a:lnTo>
                  <a:lnTo>
                    <a:pt x="363" y="53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7" name="Google Shape;10277;p75"/>
            <p:cNvSpPr/>
            <p:nvPr/>
          </p:nvSpPr>
          <p:spPr>
            <a:xfrm>
              <a:off x="6748649" y="3411230"/>
              <a:ext cx="173082" cy="504491"/>
            </a:xfrm>
            <a:custGeom>
              <a:avLst/>
              <a:gdLst/>
              <a:ahLst/>
              <a:cxnLst/>
              <a:rect l="l" t="t" r="r" b="b"/>
              <a:pathLst>
                <a:path w="8105" h="23624" extrusionOk="0">
                  <a:moveTo>
                    <a:pt x="290" y="0"/>
                  </a:moveTo>
                  <a:cubicBezTo>
                    <a:pt x="150" y="0"/>
                    <a:pt x="1" y="128"/>
                    <a:pt x="66" y="307"/>
                  </a:cubicBezTo>
                  <a:cubicBezTo>
                    <a:pt x="2089" y="6300"/>
                    <a:pt x="3983" y="12344"/>
                    <a:pt x="5954" y="18362"/>
                  </a:cubicBezTo>
                  <a:cubicBezTo>
                    <a:pt x="6525" y="20074"/>
                    <a:pt x="7070" y="21760"/>
                    <a:pt x="7615" y="23473"/>
                  </a:cubicBezTo>
                  <a:cubicBezTo>
                    <a:pt x="7644" y="23579"/>
                    <a:pt x="7723" y="23624"/>
                    <a:pt x="7807" y="23624"/>
                  </a:cubicBezTo>
                  <a:cubicBezTo>
                    <a:pt x="7949" y="23624"/>
                    <a:pt x="8104" y="23496"/>
                    <a:pt x="8056" y="23317"/>
                  </a:cubicBezTo>
                  <a:cubicBezTo>
                    <a:pt x="7122" y="20308"/>
                    <a:pt x="6110" y="17299"/>
                    <a:pt x="5124" y="14315"/>
                  </a:cubicBezTo>
                  <a:cubicBezTo>
                    <a:pt x="4165" y="11306"/>
                    <a:pt x="3205" y="8271"/>
                    <a:pt x="2219" y="5262"/>
                  </a:cubicBezTo>
                  <a:cubicBezTo>
                    <a:pt x="1674" y="3550"/>
                    <a:pt x="1104" y="1838"/>
                    <a:pt x="481" y="152"/>
                  </a:cubicBezTo>
                  <a:cubicBezTo>
                    <a:pt x="452" y="45"/>
                    <a:pt x="373" y="0"/>
                    <a:pt x="290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8" name="Google Shape;10278;p75"/>
            <p:cNvSpPr/>
            <p:nvPr/>
          </p:nvSpPr>
          <p:spPr>
            <a:xfrm>
              <a:off x="6799687" y="3889065"/>
              <a:ext cx="182500" cy="87128"/>
            </a:xfrm>
            <a:custGeom>
              <a:avLst/>
              <a:gdLst/>
              <a:ahLst/>
              <a:cxnLst/>
              <a:rect l="l" t="t" r="r" b="b"/>
              <a:pathLst>
                <a:path w="8546" h="4080" extrusionOk="0">
                  <a:moveTo>
                    <a:pt x="7741" y="500"/>
                  </a:moveTo>
                  <a:lnTo>
                    <a:pt x="7819" y="681"/>
                  </a:lnTo>
                  <a:lnTo>
                    <a:pt x="7952" y="978"/>
                  </a:lnTo>
                  <a:lnTo>
                    <a:pt x="7952" y="978"/>
                  </a:lnTo>
                  <a:lnTo>
                    <a:pt x="4005" y="2497"/>
                  </a:lnTo>
                  <a:lnTo>
                    <a:pt x="1930" y="3301"/>
                  </a:lnTo>
                  <a:cubicBezTo>
                    <a:pt x="1691" y="3388"/>
                    <a:pt x="1360" y="3585"/>
                    <a:pt x="1076" y="3585"/>
                  </a:cubicBezTo>
                  <a:cubicBezTo>
                    <a:pt x="1022" y="3585"/>
                    <a:pt x="969" y="3578"/>
                    <a:pt x="918" y="3561"/>
                  </a:cubicBezTo>
                  <a:cubicBezTo>
                    <a:pt x="704" y="3465"/>
                    <a:pt x="577" y="3238"/>
                    <a:pt x="618" y="3001"/>
                  </a:cubicBezTo>
                  <a:lnTo>
                    <a:pt x="618" y="3001"/>
                  </a:lnTo>
                  <a:cubicBezTo>
                    <a:pt x="1903" y="2553"/>
                    <a:pt x="3188" y="2026"/>
                    <a:pt x="4472" y="1589"/>
                  </a:cubicBezTo>
                  <a:cubicBezTo>
                    <a:pt x="5147" y="1356"/>
                    <a:pt x="5821" y="1122"/>
                    <a:pt x="6496" y="889"/>
                  </a:cubicBezTo>
                  <a:cubicBezTo>
                    <a:pt x="6859" y="785"/>
                    <a:pt x="7196" y="656"/>
                    <a:pt x="7559" y="552"/>
                  </a:cubicBezTo>
                  <a:lnTo>
                    <a:pt x="7741" y="500"/>
                  </a:lnTo>
                  <a:close/>
                  <a:moveTo>
                    <a:pt x="7752" y="0"/>
                  </a:moveTo>
                  <a:cubicBezTo>
                    <a:pt x="7584" y="0"/>
                    <a:pt x="7406" y="73"/>
                    <a:pt x="7248" y="137"/>
                  </a:cubicBezTo>
                  <a:cubicBezTo>
                    <a:pt x="6444" y="396"/>
                    <a:pt x="5666" y="656"/>
                    <a:pt x="4887" y="915"/>
                  </a:cubicBezTo>
                  <a:cubicBezTo>
                    <a:pt x="3305" y="1460"/>
                    <a:pt x="1723" y="2004"/>
                    <a:pt x="218" y="2653"/>
                  </a:cubicBezTo>
                  <a:cubicBezTo>
                    <a:pt x="1" y="2725"/>
                    <a:pt x="11" y="2949"/>
                    <a:pt x="134" y="3052"/>
                  </a:cubicBezTo>
                  <a:lnTo>
                    <a:pt x="134" y="3052"/>
                  </a:lnTo>
                  <a:cubicBezTo>
                    <a:pt x="100" y="3553"/>
                    <a:pt x="467" y="4011"/>
                    <a:pt x="996" y="4080"/>
                  </a:cubicBezTo>
                  <a:cubicBezTo>
                    <a:pt x="1359" y="4054"/>
                    <a:pt x="1697" y="3950"/>
                    <a:pt x="2034" y="3794"/>
                  </a:cubicBezTo>
                  <a:lnTo>
                    <a:pt x="3305" y="3301"/>
                  </a:lnTo>
                  <a:lnTo>
                    <a:pt x="8363" y="1356"/>
                  </a:lnTo>
                  <a:cubicBezTo>
                    <a:pt x="8467" y="1304"/>
                    <a:pt x="8545" y="1174"/>
                    <a:pt x="8493" y="1045"/>
                  </a:cubicBezTo>
                  <a:cubicBezTo>
                    <a:pt x="8389" y="759"/>
                    <a:pt x="8286" y="292"/>
                    <a:pt x="8052" y="111"/>
                  </a:cubicBezTo>
                  <a:cubicBezTo>
                    <a:pt x="7961" y="30"/>
                    <a:pt x="7859" y="0"/>
                    <a:pt x="7752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9" name="Google Shape;10279;p75"/>
            <p:cNvSpPr/>
            <p:nvPr/>
          </p:nvSpPr>
          <p:spPr>
            <a:xfrm>
              <a:off x="6693063" y="3431688"/>
              <a:ext cx="183781" cy="496803"/>
            </a:xfrm>
            <a:custGeom>
              <a:avLst/>
              <a:gdLst/>
              <a:ahLst/>
              <a:cxnLst/>
              <a:rect l="l" t="t" r="r" b="b"/>
              <a:pathLst>
                <a:path w="8606" h="23264" extrusionOk="0">
                  <a:moveTo>
                    <a:pt x="264" y="1"/>
                  </a:moveTo>
                  <a:cubicBezTo>
                    <a:pt x="133" y="1"/>
                    <a:pt x="0" y="122"/>
                    <a:pt x="49" y="283"/>
                  </a:cubicBezTo>
                  <a:cubicBezTo>
                    <a:pt x="1087" y="3292"/>
                    <a:pt x="2176" y="6250"/>
                    <a:pt x="3266" y="9233"/>
                  </a:cubicBezTo>
                  <a:cubicBezTo>
                    <a:pt x="4329" y="12216"/>
                    <a:pt x="5367" y="15147"/>
                    <a:pt x="6378" y="18105"/>
                  </a:cubicBezTo>
                  <a:cubicBezTo>
                    <a:pt x="6975" y="19765"/>
                    <a:pt x="7546" y="21451"/>
                    <a:pt x="8116" y="23111"/>
                  </a:cubicBezTo>
                  <a:cubicBezTo>
                    <a:pt x="8156" y="23219"/>
                    <a:pt x="8239" y="23264"/>
                    <a:pt x="8324" y="23264"/>
                  </a:cubicBezTo>
                  <a:cubicBezTo>
                    <a:pt x="8464" y="23264"/>
                    <a:pt x="8606" y="23143"/>
                    <a:pt x="8557" y="22981"/>
                  </a:cubicBezTo>
                  <a:cubicBezTo>
                    <a:pt x="6534" y="17015"/>
                    <a:pt x="4433" y="11075"/>
                    <a:pt x="2280" y="5134"/>
                  </a:cubicBezTo>
                  <a:cubicBezTo>
                    <a:pt x="1683" y="3474"/>
                    <a:pt x="1087" y="1788"/>
                    <a:pt x="464" y="154"/>
                  </a:cubicBezTo>
                  <a:cubicBezTo>
                    <a:pt x="425" y="46"/>
                    <a:pt x="345" y="1"/>
                    <a:pt x="26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0" name="Google Shape;10280;p75"/>
            <p:cNvSpPr/>
            <p:nvPr/>
          </p:nvSpPr>
          <p:spPr>
            <a:xfrm>
              <a:off x="6707648" y="3426563"/>
              <a:ext cx="183952" cy="496931"/>
            </a:xfrm>
            <a:custGeom>
              <a:avLst/>
              <a:gdLst/>
              <a:ahLst/>
              <a:cxnLst/>
              <a:rect l="l" t="t" r="r" b="b"/>
              <a:pathLst>
                <a:path w="8614" h="23270" extrusionOk="0">
                  <a:moveTo>
                    <a:pt x="279" y="1"/>
                  </a:moveTo>
                  <a:cubicBezTo>
                    <a:pt x="145" y="1"/>
                    <a:pt x="0" y="124"/>
                    <a:pt x="66" y="290"/>
                  </a:cubicBezTo>
                  <a:cubicBezTo>
                    <a:pt x="1078" y="3299"/>
                    <a:pt x="2193" y="6256"/>
                    <a:pt x="3257" y="9239"/>
                  </a:cubicBezTo>
                  <a:cubicBezTo>
                    <a:pt x="4346" y="12223"/>
                    <a:pt x="5384" y="15128"/>
                    <a:pt x="6396" y="18085"/>
                  </a:cubicBezTo>
                  <a:cubicBezTo>
                    <a:pt x="6967" y="19771"/>
                    <a:pt x="7563" y="21432"/>
                    <a:pt x="8134" y="23118"/>
                  </a:cubicBezTo>
                  <a:cubicBezTo>
                    <a:pt x="8172" y="23224"/>
                    <a:pt x="8254" y="23269"/>
                    <a:pt x="8336" y="23269"/>
                  </a:cubicBezTo>
                  <a:cubicBezTo>
                    <a:pt x="8475" y="23269"/>
                    <a:pt x="8614" y="23141"/>
                    <a:pt x="8549" y="22962"/>
                  </a:cubicBezTo>
                  <a:cubicBezTo>
                    <a:pt x="6551" y="16996"/>
                    <a:pt x="4424" y="11055"/>
                    <a:pt x="2297" y="5141"/>
                  </a:cubicBezTo>
                  <a:cubicBezTo>
                    <a:pt x="1701" y="3455"/>
                    <a:pt x="1104" y="1794"/>
                    <a:pt x="455" y="134"/>
                  </a:cubicBezTo>
                  <a:cubicBezTo>
                    <a:pt x="427" y="40"/>
                    <a:pt x="355" y="1"/>
                    <a:pt x="279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1" name="Google Shape;10281;p75"/>
            <p:cNvSpPr/>
            <p:nvPr/>
          </p:nvSpPr>
          <p:spPr>
            <a:xfrm>
              <a:off x="6349933" y="2463161"/>
              <a:ext cx="61929" cy="25242"/>
            </a:xfrm>
            <a:custGeom>
              <a:avLst/>
              <a:gdLst/>
              <a:ahLst/>
              <a:cxnLst/>
              <a:rect l="l" t="t" r="r" b="b"/>
              <a:pathLst>
                <a:path w="2900" h="1182" extrusionOk="0">
                  <a:moveTo>
                    <a:pt x="2700" y="1"/>
                  </a:moveTo>
                  <a:cubicBezTo>
                    <a:pt x="2685" y="1"/>
                    <a:pt x="2670" y="3"/>
                    <a:pt x="2654" y="7"/>
                  </a:cubicBezTo>
                  <a:cubicBezTo>
                    <a:pt x="1824" y="293"/>
                    <a:pt x="993" y="578"/>
                    <a:pt x="189" y="889"/>
                  </a:cubicBezTo>
                  <a:cubicBezTo>
                    <a:pt x="0" y="960"/>
                    <a:pt x="69" y="1181"/>
                    <a:pt x="220" y="1181"/>
                  </a:cubicBezTo>
                  <a:cubicBezTo>
                    <a:pt x="235" y="1181"/>
                    <a:pt x="251" y="1179"/>
                    <a:pt x="267" y="1175"/>
                  </a:cubicBezTo>
                  <a:cubicBezTo>
                    <a:pt x="1097" y="889"/>
                    <a:pt x="1927" y="604"/>
                    <a:pt x="2757" y="293"/>
                  </a:cubicBezTo>
                  <a:cubicBezTo>
                    <a:pt x="2899" y="222"/>
                    <a:pt x="2847" y="1"/>
                    <a:pt x="270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2" name="Google Shape;10282;p75"/>
            <p:cNvSpPr/>
            <p:nvPr/>
          </p:nvSpPr>
          <p:spPr>
            <a:xfrm>
              <a:off x="6388863" y="2493634"/>
              <a:ext cx="33250" cy="15888"/>
            </a:xfrm>
            <a:custGeom>
              <a:avLst/>
              <a:gdLst/>
              <a:ahLst/>
              <a:cxnLst/>
              <a:rect l="l" t="t" r="r" b="b"/>
              <a:pathLst>
                <a:path w="1557" h="744" extrusionOk="0">
                  <a:moveTo>
                    <a:pt x="1391" y="0"/>
                  </a:moveTo>
                  <a:cubicBezTo>
                    <a:pt x="1377" y="0"/>
                    <a:pt x="1363" y="2"/>
                    <a:pt x="1349" y="7"/>
                  </a:cubicBezTo>
                  <a:cubicBezTo>
                    <a:pt x="1142" y="85"/>
                    <a:pt x="934" y="163"/>
                    <a:pt x="727" y="241"/>
                  </a:cubicBezTo>
                  <a:lnTo>
                    <a:pt x="104" y="474"/>
                  </a:lnTo>
                  <a:cubicBezTo>
                    <a:pt x="26" y="500"/>
                    <a:pt x="1" y="578"/>
                    <a:pt x="26" y="656"/>
                  </a:cubicBezTo>
                  <a:cubicBezTo>
                    <a:pt x="46" y="714"/>
                    <a:pt x="95" y="743"/>
                    <a:pt x="151" y="743"/>
                  </a:cubicBezTo>
                  <a:cubicBezTo>
                    <a:pt x="169" y="743"/>
                    <a:pt x="189" y="740"/>
                    <a:pt x="208" y="733"/>
                  </a:cubicBezTo>
                  <a:lnTo>
                    <a:pt x="831" y="526"/>
                  </a:lnTo>
                  <a:cubicBezTo>
                    <a:pt x="1038" y="448"/>
                    <a:pt x="1246" y="370"/>
                    <a:pt x="1453" y="292"/>
                  </a:cubicBezTo>
                  <a:cubicBezTo>
                    <a:pt x="1531" y="266"/>
                    <a:pt x="1557" y="189"/>
                    <a:pt x="1531" y="111"/>
                  </a:cubicBezTo>
                  <a:cubicBezTo>
                    <a:pt x="1510" y="47"/>
                    <a:pt x="1453" y="0"/>
                    <a:pt x="1391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3" name="Google Shape;10283;p75"/>
            <p:cNvSpPr/>
            <p:nvPr/>
          </p:nvSpPr>
          <p:spPr>
            <a:xfrm>
              <a:off x="6399391" y="2524535"/>
              <a:ext cx="34488" cy="15931"/>
            </a:xfrm>
            <a:custGeom>
              <a:avLst/>
              <a:gdLst/>
              <a:ahLst/>
              <a:cxnLst/>
              <a:rect l="l" t="t" r="r" b="b"/>
              <a:pathLst>
                <a:path w="1615" h="746" extrusionOk="0">
                  <a:moveTo>
                    <a:pt x="1418" y="0"/>
                  </a:moveTo>
                  <a:cubicBezTo>
                    <a:pt x="1404" y="0"/>
                    <a:pt x="1390" y="4"/>
                    <a:pt x="1375" y="13"/>
                  </a:cubicBezTo>
                  <a:cubicBezTo>
                    <a:pt x="1142" y="91"/>
                    <a:pt x="960" y="168"/>
                    <a:pt x="753" y="220"/>
                  </a:cubicBezTo>
                  <a:cubicBezTo>
                    <a:pt x="519" y="298"/>
                    <a:pt x="338" y="376"/>
                    <a:pt x="130" y="454"/>
                  </a:cubicBezTo>
                  <a:cubicBezTo>
                    <a:pt x="52" y="480"/>
                    <a:pt x="0" y="558"/>
                    <a:pt x="26" y="635"/>
                  </a:cubicBezTo>
                  <a:cubicBezTo>
                    <a:pt x="48" y="699"/>
                    <a:pt x="104" y="746"/>
                    <a:pt x="167" y="746"/>
                  </a:cubicBezTo>
                  <a:cubicBezTo>
                    <a:pt x="180" y="746"/>
                    <a:pt x="194" y="744"/>
                    <a:pt x="208" y="739"/>
                  </a:cubicBezTo>
                  <a:cubicBezTo>
                    <a:pt x="415" y="661"/>
                    <a:pt x="623" y="583"/>
                    <a:pt x="831" y="532"/>
                  </a:cubicBezTo>
                  <a:cubicBezTo>
                    <a:pt x="1038" y="454"/>
                    <a:pt x="1272" y="376"/>
                    <a:pt x="1453" y="298"/>
                  </a:cubicBezTo>
                  <a:cubicBezTo>
                    <a:pt x="1615" y="252"/>
                    <a:pt x="1530" y="0"/>
                    <a:pt x="1418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4" name="Google Shape;10284;p75"/>
            <p:cNvSpPr/>
            <p:nvPr/>
          </p:nvSpPr>
          <p:spPr>
            <a:xfrm>
              <a:off x="6410474" y="2555371"/>
              <a:ext cx="33805" cy="15974"/>
            </a:xfrm>
            <a:custGeom>
              <a:avLst/>
              <a:gdLst/>
              <a:ahLst/>
              <a:cxnLst/>
              <a:rect l="l" t="t" r="r" b="b"/>
              <a:pathLst>
                <a:path w="1583" h="748" extrusionOk="0">
                  <a:moveTo>
                    <a:pt x="1414" y="1"/>
                  </a:moveTo>
                  <a:cubicBezTo>
                    <a:pt x="1393" y="1"/>
                    <a:pt x="1371" y="7"/>
                    <a:pt x="1349" y="21"/>
                  </a:cubicBezTo>
                  <a:cubicBezTo>
                    <a:pt x="1142" y="73"/>
                    <a:pt x="934" y="151"/>
                    <a:pt x="727" y="229"/>
                  </a:cubicBezTo>
                  <a:cubicBezTo>
                    <a:pt x="519" y="307"/>
                    <a:pt x="312" y="385"/>
                    <a:pt x="104" y="462"/>
                  </a:cubicBezTo>
                  <a:cubicBezTo>
                    <a:pt x="26" y="488"/>
                    <a:pt x="0" y="566"/>
                    <a:pt x="26" y="644"/>
                  </a:cubicBezTo>
                  <a:cubicBezTo>
                    <a:pt x="52" y="722"/>
                    <a:pt x="130" y="748"/>
                    <a:pt x="208" y="748"/>
                  </a:cubicBezTo>
                  <a:cubicBezTo>
                    <a:pt x="415" y="670"/>
                    <a:pt x="623" y="592"/>
                    <a:pt x="830" y="514"/>
                  </a:cubicBezTo>
                  <a:cubicBezTo>
                    <a:pt x="1038" y="436"/>
                    <a:pt x="1245" y="385"/>
                    <a:pt x="1453" y="307"/>
                  </a:cubicBezTo>
                  <a:cubicBezTo>
                    <a:pt x="1531" y="255"/>
                    <a:pt x="1583" y="177"/>
                    <a:pt x="1557" y="99"/>
                  </a:cubicBezTo>
                  <a:cubicBezTo>
                    <a:pt x="1519" y="43"/>
                    <a:pt x="1468" y="1"/>
                    <a:pt x="141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5" name="Google Shape;10285;p75"/>
            <p:cNvSpPr/>
            <p:nvPr/>
          </p:nvSpPr>
          <p:spPr>
            <a:xfrm>
              <a:off x="6394159" y="2586250"/>
              <a:ext cx="61588" cy="25135"/>
            </a:xfrm>
            <a:custGeom>
              <a:avLst/>
              <a:gdLst/>
              <a:ahLst/>
              <a:cxnLst/>
              <a:rect l="l" t="t" r="r" b="b"/>
              <a:pathLst>
                <a:path w="2884" h="1177" extrusionOk="0">
                  <a:moveTo>
                    <a:pt x="2660" y="0"/>
                  </a:moveTo>
                  <a:cubicBezTo>
                    <a:pt x="2651" y="0"/>
                    <a:pt x="2641" y="1"/>
                    <a:pt x="2632" y="2"/>
                  </a:cubicBezTo>
                  <a:cubicBezTo>
                    <a:pt x="1802" y="288"/>
                    <a:pt x="972" y="599"/>
                    <a:pt x="142" y="910"/>
                  </a:cubicBezTo>
                  <a:cubicBezTo>
                    <a:pt x="0" y="957"/>
                    <a:pt x="52" y="1176"/>
                    <a:pt x="199" y="1176"/>
                  </a:cubicBezTo>
                  <a:cubicBezTo>
                    <a:pt x="214" y="1176"/>
                    <a:pt x="229" y="1174"/>
                    <a:pt x="245" y="1170"/>
                  </a:cubicBezTo>
                  <a:cubicBezTo>
                    <a:pt x="1076" y="884"/>
                    <a:pt x="1906" y="599"/>
                    <a:pt x="2736" y="288"/>
                  </a:cubicBezTo>
                  <a:cubicBezTo>
                    <a:pt x="2883" y="214"/>
                    <a:pt x="2821" y="0"/>
                    <a:pt x="2660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6" name="Google Shape;10286;p75"/>
            <p:cNvSpPr/>
            <p:nvPr/>
          </p:nvSpPr>
          <p:spPr>
            <a:xfrm>
              <a:off x="6432064" y="2617172"/>
              <a:ext cx="34083" cy="15803"/>
            </a:xfrm>
            <a:custGeom>
              <a:avLst/>
              <a:gdLst/>
              <a:ahLst/>
              <a:cxnLst/>
              <a:rect l="l" t="t" r="r" b="b"/>
              <a:pathLst>
                <a:path w="1596" h="740" extrusionOk="0">
                  <a:moveTo>
                    <a:pt x="1396" y="0"/>
                  </a:moveTo>
                  <a:cubicBezTo>
                    <a:pt x="1382" y="0"/>
                    <a:pt x="1366" y="2"/>
                    <a:pt x="1350" y="7"/>
                  </a:cubicBezTo>
                  <a:cubicBezTo>
                    <a:pt x="1142" y="59"/>
                    <a:pt x="935" y="137"/>
                    <a:pt x="727" y="214"/>
                  </a:cubicBezTo>
                  <a:lnTo>
                    <a:pt x="131" y="448"/>
                  </a:lnTo>
                  <a:cubicBezTo>
                    <a:pt x="53" y="474"/>
                    <a:pt x="1" y="552"/>
                    <a:pt x="27" y="629"/>
                  </a:cubicBezTo>
                  <a:cubicBezTo>
                    <a:pt x="48" y="693"/>
                    <a:pt x="105" y="740"/>
                    <a:pt x="167" y="740"/>
                  </a:cubicBezTo>
                  <a:cubicBezTo>
                    <a:pt x="181" y="740"/>
                    <a:pt x="195" y="738"/>
                    <a:pt x="208" y="733"/>
                  </a:cubicBezTo>
                  <a:cubicBezTo>
                    <a:pt x="416" y="655"/>
                    <a:pt x="623" y="578"/>
                    <a:pt x="831" y="500"/>
                  </a:cubicBezTo>
                  <a:cubicBezTo>
                    <a:pt x="1039" y="422"/>
                    <a:pt x="1246" y="370"/>
                    <a:pt x="1454" y="292"/>
                  </a:cubicBezTo>
                  <a:cubicBezTo>
                    <a:pt x="1595" y="221"/>
                    <a:pt x="1543" y="0"/>
                    <a:pt x="1396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7" name="Google Shape;10287;p75"/>
            <p:cNvSpPr/>
            <p:nvPr/>
          </p:nvSpPr>
          <p:spPr>
            <a:xfrm>
              <a:off x="6443147" y="2647880"/>
              <a:ext cx="33271" cy="15974"/>
            </a:xfrm>
            <a:custGeom>
              <a:avLst/>
              <a:gdLst/>
              <a:ahLst/>
              <a:cxnLst/>
              <a:rect l="l" t="t" r="r" b="b"/>
              <a:pathLst>
                <a:path w="1558" h="748" extrusionOk="0">
                  <a:moveTo>
                    <a:pt x="1414" y="1"/>
                  </a:moveTo>
                  <a:cubicBezTo>
                    <a:pt x="1393" y="1"/>
                    <a:pt x="1371" y="7"/>
                    <a:pt x="1350" y="22"/>
                  </a:cubicBezTo>
                  <a:cubicBezTo>
                    <a:pt x="1142" y="73"/>
                    <a:pt x="935" y="151"/>
                    <a:pt x="727" y="229"/>
                  </a:cubicBezTo>
                  <a:cubicBezTo>
                    <a:pt x="520" y="307"/>
                    <a:pt x="312" y="385"/>
                    <a:pt x="104" y="463"/>
                  </a:cubicBezTo>
                  <a:cubicBezTo>
                    <a:pt x="27" y="488"/>
                    <a:pt x="1" y="566"/>
                    <a:pt x="27" y="644"/>
                  </a:cubicBezTo>
                  <a:cubicBezTo>
                    <a:pt x="53" y="722"/>
                    <a:pt x="130" y="748"/>
                    <a:pt x="208" y="748"/>
                  </a:cubicBezTo>
                  <a:cubicBezTo>
                    <a:pt x="416" y="670"/>
                    <a:pt x="623" y="592"/>
                    <a:pt x="831" y="514"/>
                  </a:cubicBezTo>
                  <a:cubicBezTo>
                    <a:pt x="1038" y="437"/>
                    <a:pt x="1246" y="385"/>
                    <a:pt x="1453" y="307"/>
                  </a:cubicBezTo>
                  <a:cubicBezTo>
                    <a:pt x="1531" y="255"/>
                    <a:pt x="1557" y="177"/>
                    <a:pt x="1531" y="99"/>
                  </a:cubicBezTo>
                  <a:cubicBezTo>
                    <a:pt x="1513" y="43"/>
                    <a:pt x="1467" y="1"/>
                    <a:pt x="141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8" name="Google Shape;10288;p75"/>
            <p:cNvSpPr/>
            <p:nvPr/>
          </p:nvSpPr>
          <p:spPr>
            <a:xfrm>
              <a:off x="6453675" y="2678652"/>
              <a:ext cx="35129" cy="15824"/>
            </a:xfrm>
            <a:custGeom>
              <a:avLst/>
              <a:gdLst/>
              <a:ahLst/>
              <a:cxnLst/>
              <a:rect l="l" t="t" r="r" b="b"/>
              <a:pathLst>
                <a:path w="1645" h="741" extrusionOk="0">
                  <a:moveTo>
                    <a:pt x="1422" y="0"/>
                  </a:moveTo>
                  <a:cubicBezTo>
                    <a:pt x="1407" y="0"/>
                    <a:pt x="1392" y="3"/>
                    <a:pt x="1375" y="7"/>
                  </a:cubicBezTo>
                  <a:cubicBezTo>
                    <a:pt x="1168" y="59"/>
                    <a:pt x="960" y="137"/>
                    <a:pt x="753" y="215"/>
                  </a:cubicBezTo>
                  <a:cubicBezTo>
                    <a:pt x="545" y="293"/>
                    <a:pt x="338" y="370"/>
                    <a:pt x="130" y="448"/>
                  </a:cubicBezTo>
                  <a:cubicBezTo>
                    <a:pt x="52" y="474"/>
                    <a:pt x="1" y="552"/>
                    <a:pt x="27" y="630"/>
                  </a:cubicBezTo>
                  <a:cubicBezTo>
                    <a:pt x="48" y="694"/>
                    <a:pt x="122" y="740"/>
                    <a:pt x="191" y="740"/>
                  </a:cubicBezTo>
                  <a:cubicBezTo>
                    <a:pt x="206" y="740"/>
                    <a:pt x="220" y="738"/>
                    <a:pt x="234" y="734"/>
                  </a:cubicBezTo>
                  <a:cubicBezTo>
                    <a:pt x="442" y="656"/>
                    <a:pt x="649" y="578"/>
                    <a:pt x="857" y="526"/>
                  </a:cubicBezTo>
                  <a:cubicBezTo>
                    <a:pt x="1064" y="448"/>
                    <a:pt x="1272" y="370"/>
                    <a:pt x="1479" y="293"/>
                  </a:cubicBezTo>
                  <a:cubicBezTo>
                    <a:pt x="1645" y="222"/>
                    <a:pt x="1573" y="0"/>
                    <a:pt x="1422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9" name="Google Shape;10289;p75"/>
            <p:cNvSpPr/>
            <p:nvPr/>
          </p:nvSpPr>
          <p:spPr>
            <a:xfrm>
              <a:off x="6436826" y="2709233"/>
              <a:ext cx="62122" cy="25669"/>
            </a:xfrm>
            <a:custGeom>
              <a:avLst/>
              <a:gdLst/>
              <a:ahLst/>
              <a:cxnLst/>
              <a:rect l="l" t="t" r="r" b="b"/>
              <a:pathLst>
                <a:path w="2909" h="1202" extrusionOk="0">
                  <a:moveTo>
                    <a:pt x="2685" y="0"/>
                  </a:moveTo>
                  <a:cubicBezTo>
                    <a:pt x="2676" y="0"/>
                    <a:pt x="2667" y="1"/>
                    <a:pt x="2657" y="2"/>
                  </a:cubicBezTo>
                  <a:cubicBezTo>
                    <a:pt x="1827" y="287"/>
                    <a:pt x="997" y="599"/>
                    <a:pt x="167" y="910"/>
                  </a:cubicBezTo>
                  <a:cubicBezTo>
                    <a:pt x="0" y="958"/>
                    <a:pt x="74" y="1202"/>
                    <a:pt x="227" y="1202"/>
                  </a:cubicBezTo>
                  <a:cubicBezTo>
                    <a:pt x="241" y="1202"/>
                    <a:pt x="256" y="1200"/>
                    <a:pt x="271" y="1195"/>
                  </a:cubicBezTo>
                  <a:cubicBezTo>
                    <a:pt x="1101" y="910"/>
                    <a:pt x="1931" y="599"/>
                    <a:pt x="2761" y="287"/>
                  </a:cubicBezTo>
                  <a:cubicBezTo>
                    <a:pt x="2909" y="214"/>
                    <a:pt x="2846" y="0"/>
                    <a:pt x="2685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0" name="Google Shape;10290;p75"/>
            <p:cNvSpPr/>
            <p:nvPr/>
          </p:nvSpPr>
          <p:spPr>
            <a:xfrm>
              <a:off x="6475841" y="2740133"/>
              <a:ext cx="33250" cy="15888"/>
            </a:xfrm>
            <a:custGeom>
              <a:avLst/>
              <a:gdLst/>
              <a:ahLst/>
              <a:cxnLst/>
              <a:rect l="l" t="t" r="r" b="b"/>
              <a:pathLst>
                <a:path w="1557" h="744" extrusionOk="0">
                  <a:moveTo>
                    <a:pt x="1390" y="1"/>
                  </a:moveTo>
                  <a:cubicBezTo>
                    <a:pt x="1377" y="1"/>
                    <a:pt x="1363" y="3"/>
                    <a:pt x="1349" y="8"/>
                  </a:cubicBezTo>
                  <a:cubicBezTo>
                    <a:pt x="1142" y="86"/>
                    <a:pt x="934" y="163"/>
                    <a:pt x="727" y="241"/>
                  </a:cubicBezTo>
                  <a:lnTo>
                    <a:pt x="104" y="449"/>
                  </a:lnTo>
                  <a:cubicBezTo>
                    <a:pt x="26" y="501"/>
                    <a:pt x="0" y="578"/>
                    <a:pt x="26" y="656"/>
                  </a:cubicBezTo>
                  <a:cubicBezTo>
                    <a:pt x="46" y="715"/>
                    <a:pt x="94" y="744"/>
                    <a:pt x="150" y="744"/>
                  </a:cubicBezTo>
                  <a:cubicBezTo>
                    <a:pt x="169" y="744"/>
                    <a:pt x="188" y="741"/>
                    <a:pt x="208" y="734"/>
                  </a:cubicBezTo>
                  <a:cubicBezTo>
                    <a:pt x="415" y="656"/>
                    <a:pt x="623" y="604"/>
                    <a:pt x="830" y="527"/>
                  </a:cubicBezTo>
                  <a:cubicBezTo>
                    <a:pt x="1038" y="449"/>
                    <a:pt x="1245" y="371"/>
                    <a:pt x="1453" y="293"/>
                  </a:cubicBezTo>
                  <a:cubicBezTo>
                    <a:pt x="1531" y="267"/>
                    <a:pt x="1557" y="189"/>
                    <a:pt x="1531" y="111"/>
                  </a:cubicBezTo>
                  <a:cubicBezTo>
                    <a:pt x="1509" y="47"/>
                    <a:pt x="1453" y="1"/>
                    <a:pt x="1390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1" name="Google Shape;10291;p75"/>
            <p:cNvSpPr/>
            <p:nvPr/>
          </p:nvSpPr>
          <p:spPr>
            <a:xfrm>
              <a:off x="6486369" y="2771098"/>
              <a:ext cx="33805" cy="15888"/>
            </a:xfrm>
            <a:custGeom>
              <a:avLst/>
              <a:gdLst/>
              <a:ahLst/>
              <a:cxnLst/>
              <a:rect l="l" t="t" r="r" b="b"/>
              <a:pathLst>
                <a:path w="1583" h="744" extrusionOk="0">
                  <a:moveTo>
                    <a:pt x="1411" y="1"/>
                  </a:moveTo>
                  <a:cubicBezTo>
                    <a:pt x="1390" y="1"/>
                    <a:pt x="1368" y="4"/>
                    <a:pt x="1349" y="10"/>
                  </a:cubicBezTo>
                  <a:cubicBezTo>
                    <a:pt x="1141" y="62"/>
                    <a:pt x="934" y="140"/>
                    <a:pt x="726" y="218"/>
                  </a:cubicBezTo>
                  <a:cubicBezTo>
                    <a:pt x="519" y="296"/>
                    <a:pt x="337" y="374"/>
                    <a:pt x="130" y="451"/>
                  </a:cubicBezTo>
                  <a:cubicBezTo>
                    <a:pt x="52" y="477"/>
                    <a:pt x="0" y="555"/>
                    <a:pt x="26" y="633"/>
                  </a:cubicBezTo>
                  <a:cubicBezTo>
                    <a:pt x="47" y="697"/>
                    <a:pt x="104" y="744"/>
                    <a:pt x="167" y="744"/>
                  </a:cubicBezTo>
                  <a:cubicBezTo>
                    <a:pt x="180" y="744"/>
                    <a:pt x="194" y="741"/>
                    <a:pt x="208" y="737"/>
                  </a:cubicBezTo>
                  <a:cubicBezTo>
                    <a:pt x="415" y="659"/>
                    <a:pt x="623" y="581"/>
                    <a:pt x="830" y="503"/>
                  </a:cubicBezTo>
                  <a:cubicBezTo>
                    <a:pt x="1038" y="425"/>
                    <a:pt x="1245" y="374"/>
                    <a:pt x="1453" y="296"/>
                  </a:cubicBezTo>
                  <a:cubicBezTo>
                    <a:pt x="1531" y="244"/>
                    <a:pt x="1582" y="166"/>
                    <a:pt x="1557" y="88"/>
                  </a:cubicBezTo>
                  <a:cubicBezTo>
                    <a:pt x="1537" y="30"/>
                    <a:pt x="1474" y="1"/>
                    <a:pt x="1411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2" name="Google Shape;10292;p75"/>
            <p:cNvSpPr/>
            <p:nvPr/>
          </p:nvSpPr>
          <p:spPr>
            <a:xfrm>
              <a:off x="6497431" y="2801635"/>
              <a:ext cx="33271" cy="15888"/>
            </a:xfrm>
            <a:custGeom>
              <a:avLst/>
              <a:gdLst/>
              <a:ahLst/>
              <a:cxnLst/>
              <a:rect l="l" t="t" r="r" b="b"/>
              <a:pathLst>
                <a:path w="1558" h="744" extrusionOk="0">
                  <a:moveTo>
                    <a:pt x="1391" y="0"/>
                  </a:moveTo>
                  <a:cubicBezTo>
                    <a:pt x="1377" y="0"/>
                    <a:pt x="1364" y="3"/>
                    <a:pt x="1350" y="7"/>
                  </a:cubicBezTo>
                  <a:cubicBezTo>
                    <a:pt x="1142" y="85"/>
                    <a:pt x="935" y="163"/>
                    <a:pt x="727" y="241"/>
                  </a:cubicBezTo>
                  <a:cubicBezTo>
                    <a:pt x="520" y="318"/>
                    <a:pt x="312" y="396"/>
                    <a:pt x="105" y="474"/>
                  </a:cubicBezTo>
                  <a:cubicBezTo>
                    <a:pt x="27" y="500"/>
                    <a:pt x="1" y="578"/>
                    <a:pt x="27" y="656"/>
                  </a:cubicBezTo>
                  <a:cubicBezTo>
                    <a:pt x="46" y="714"/>
                    <a:pt x="95" y="743"/>
                    <a:pt x="151" y="743"/>
                  </a:cubicBezTo>
                  <a:cubicBezTo>
                    <a:pt x="170" y="743"/>
                    <a:pt x="189" y="740"/>
                    <a:pt x="208" y="734"/>
                  </a:cubicBezTo>
                  <a:lnTo>
                    <a:pt x="831" y="526"/>
                  </a:lnTo>
                  <a:cubicBezTo>
                    <a:pt x="1039" y="448"/>
                    <a:pt x="1246" y="370"/>
                    <a:pt x="1454" y="293"/>
                  </a:cubicBezTo>
                  <a:cubicBezTo>
                    <a:pt x="1531" y="267"/>
                    <a:pt x="1557" y="189"/>
                    <a:pt x="1557" y="111"/>
                  </a:cubicBezTo>
                  <a:cubicBezTo>
                    <a:pt x="1515" y="47"/>
                    <a:pt x="1454" y="0"/>
                    <a:pt x="1391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3" name="Google Shape;10293;p75"/>
            <p:cNvSpPr/>
            <p:nvPr/>
          </p:nvSpPr>
          <p:spPr>
            <a:xfrm>
              <a:off x="6480582" y="2832194"/>
              <a:ext cx="62100" cy="25690"/>
            </a:xfrm>
            <a:custGeom>
              <a:avLst/>
              <a:gdLst/>
              <a:ahLst/>
              <a:cxnLst/>
              <a:rect l="l" t="t" r="r" b="b"/>
              <a:pathLst>
                <a:path w="2908" h="1203" extrusionOk="0">
                  <a:moveTo>
                    <a:pt x="2682" y="1"/>
                  </a:moveTo>
                  <a:cubicBezTo>
                    <a:pt x="2674" y="1"/>
                    <a:pt x="2666" y="2"/>
                    <a:pt x="2658" y="3"/>
                  </a:cubicBezTo>
                  <a:cubicBezTo>
                    <a:pt x="1802" y="288"/>
                    <a:pt x="997" y="600"/>
                    <a:pt x="167" y="911"/>
                  </a:cubicBezTo>
                  <a:cubicBezTo>
                    <a:pt x="1" y="958"/>
                    <a:pt x="52" y="1202"/>
                    <a:pt x="222" y="1202"/>
                  </a:cubicBezTo>
                  <a:cubicBezTo>
                    <a:pt x="238" y="1202"/>
                    <a:pt x="254" y="1200"/>
                    <a:pt x="271" y="1196"/>
                  </a:cubicBezTo>
                  <a:cubicBezTo>
                    <a:pt x="1101" y="911"/>
                    <a:pt x="1931" y="600"/>
                    <a:pt x="2735" y="288"/>
                  </a:cubicBezTo>
                  <a:cubicBezTo>
                    <a:pt x="2908" y="214"/>
                    <a:pt x="2823" y="1"/>
                    <a:pt x="2682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4" name="Google Shape;10294;p75"/>
            <p:cNvSpPr/>
            <p:nvPr/>
          </p:nvSpPr>
          <p:spPr>
            <a:xfrm>
              <a:off x="6517846" y="2863115"/>
              <a:ext cx="35001" cy="15974"/>
            </a:xfrm>
            <a:custGeom>
              <a:avLst/>
              <a:gdLst/>
              <a:ahLst/>
              <a:cxnLst/>
              <a:rect l="l" t="t" r="r" b="b"/>
              <a:pathLst>
                <a:path w="1639" h="748" extrusionOk="0">
                  <a:moveTo>
                    <a:pt x="1449" y="1"/>
                  </a:moveTo>
                  <a:cubicBezTo>
                    <a:pt x="1434" y="1"/>
                    <a:pt x="1419" y="3"/>
                    <a:pt x="1406" y="8"/>
                  </a:cubicBezTo>
                  <a:cubicBezTo>
                    <a:pt x="1198" y="85"/>
                    <a:pt x="990" y="163"/>
                    <a:pt x="783" y="241"/>
                  </a:cubicBezTo>
                  <a:cubicBezTo>
                    <a:pt x="575" y="319"/>
                    <a:pt x="368" y="397"/>
                    <a:pt x="160" y="475"/>
                  </a:cubicBezTo>
                  <a:cubicBezTo>
                    <a:pt x="0" y="520"/>
                    <a:pt x="62" y="747"/>
                    <a:pt x="203" y="747"/>
                  </a:cubicBezTo>
                  <a:cubicBezTo>
                    <a:pt x="222" y="747"/>
                    <a:pt x="243" y="743"/>
                    <a:pt x="264" y="734"/>
                  </a:cubicBezTo>
                  <a:cubicBezTo>
                    <a:pt x="472" y="682"/>
                    <a:pt x="679" y="604"/>
                    <a:pt x="887" y="526"/>
                  </a:cubicBezTo>
                  <a:cubicBezTo>
                    <a:pt x="1094" y="449"/>
                    <a:pt x="1302" y="397"/>
                    <a:pt x="1509" y="293"/>
                  </a:cubicBezTo>
                  <a:cubicBezTo>
                    <a:pt x="1587" y="267"/>
                    <a:pt x="1639" y="189"/>
                    <a:pt x="1613" y="111"/>
                  </a:cubicBezTo>
                  <a:cubicBezTo>
                    <a:pt x="1592" y="47"/>
                    <a:pt x="1518" y="1"/>
                    <a:pt x="1449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5" name="Google Shape;10295;p75"/>
            <p:cNvSpPr/>
            <p:nvPr/>
          </p:nvSpPr>
          <p:spPr>
            <a:xfrm>
              <a:off x="6530125" y="2894080"/>
              <a:ext cx="33805" cy="15888"/>
            </a:xfrm>
            <a:custGeom>
              <a:avLst/>
              <a:gdLst/>
              <a:ahLst/>
              <a:cxnLst/>
              <a:rect l="l" t="t" r="r" b="b"/>
              <a:pathLst>
                <a:path w="1583" h="744" extrusionOk="0">
                  <a:moveTo>
                    <a:pt x="1404" y="1"/>
                  </a:moveTo>
                  <a:cubicBezTo>
                    <a:pt x="1386" y="1"/>
                    <a:pt x="1368" y="4"/>
                    <a:pt x="1349" y="10"/>
                  </a:cubicBezTo>
                  <a:cubicBezTo>
                    <a:pt x="1142" y="62"/>
                    <a:pt x="934" y="140"/>
                    <a:pt x="727" y="218"/>
                  </a:cubicBezTo>
                  <a:cubicBezTo>
                    <a:pt x="519" y="296"/>
                    <a:pt x="312" y="373"/>
                    <a:pt x="104" y="451"/>
                  </a:cubicBezTo>
                  <a:cubicBezTo>
                    <a:pt x="26" y="477"/>
                    <a:pt x="0" y="581"/>
                    <a:pt x="26" y="633"/>
                  </a:cubicBezTo>
                  <a:cubicBezTo>
                    <a:pt x="48" y="697"/>
                    <a:pt x="104" y="743"/>
                    <a:pt x="167" y="743"/>
                  </a:cubicBezTo>
                  <a:cubicBezTo>
                    <a:pt x="180" y="743"/>
                    <a:pt x="194" y="741"/>
                    <a:pt x="208" y="737"/>
                  </a:cubicBezTo>
                  <a:cubicBezTo>
                    <a:pt x="415" y="659"/>
                    <a:pt x="623" y="607"/>
                    <a:pt x="831" y="529"/>
                  </a:cubicBezTo>
                  <a:cubicBezTo>
                    <a:pt x="1038" y="451"/>
                    <a:pt x="1246" y="373"/>
                    <a:pt x="1453" y="296"/>
                  </a:cubicBezTo>
                  <a:cubicBezTo>
                    <a:pt x="1531" y="270"/>
                    <a:pt x="1583" y="192"/>
                    <a:pt x="1557" y="114"/>
                  </a:cubicBezTo>
                  <a:cubicBezTo>
                    <a:pt x="1517" y="35"/>
                    <a:pt x="1462" y="1"/>
                    <a:pt x="1404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6" name="Google Shape;10296;p75"/>
            <p:cNvSpPr/>
            <p:nvPr/>
          </p:nvSpPr>
          <p:spPr>
            <a:xfrm>
              <a:off x="6540653" y="2924617"/>
              <a:ext cx="33805" cy="16230"/>
            </a:xfrm>
            <a:custGeom>
              <a:avLst/>
              <a:gdLst/>
              <a:ahLst/>
              <a:cxnLst/>
              <a:rect l="l" t="t" r="r" b="b"/>
              <a:pathLst>
                <a:path w="1583" h="760" extrusionOk="0">
                  <a:moveTo>
                    <a:pt x="1416" y="0"/>
                  </a:moveTo>
                  <a:cubicBezTo>
                    <a:pt x="1403" y="0"/>
                    <a:pt x="1389" y="2"/>
                    <a:pt x="1375" y="7"/>
                  </a:cubicBezTo>
                  <a:cubicBezTo>
                    <a:pt x="1142" y="85"/>
                    <a:pt x="960" y="163"/>
                    <a:pt x="753" y="240"/>
                  </a:cubicBezTo>
                  <a:cubicBezTo>
                    <a:pt x="545" y="318"/>
                    <a:pt x="338" y="396"/>
                    <a:pt x="130" y="474"/>
                  </a:cubicBezTo>
                  <a:cubicBezTo>
                    <a:pt x="52" y="500"/>
                    <a:pt x="0" y="578"/>
                    <a:pt x="26" y="656"/>
                  </a:cubicBezTo>
                  <a:cubicBezTo>
                    <a:pt x="52" y="733"/>
                    <a:pt x="130" y="759"/>
                    <a:pt x="208" y="759"/>
                  </a:cubicBezTo>
                  <a:lnTo>
                    <a:pt x="830" y="526"/>
                  </a:lnTo>
                  <a:cubicBezTo>
                    <a:pt x="1038" y="448"/>
                    <a:pt x="1245" y="396"/>
                    <a:pt x="1453" y="292"/>
                  </a:cubicBezTo>
                  <a:cubicBezTo>
                    <a:pt x="1531" y="266"/>
                    <a:pt x="1583" y="189"/>
                    <a:pt x="1557" y="111"/>
                  </a:cubicBezTo>
                  <a:cubicBezTo>
                    <a:pt x="1535" y="47"/>
                    <a:pt x="1479" y="0"/>
                    <a:pt x="1416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7" name="Google Shape;10297;p75"/>
            <p:cNvSpPr/>
            <p:nvPr/>
          </p:nvSpPr>
          <p:spPr>
            <a:xfrm>
              <a:off x="6561154" y="2955646"/>
              <a:ext cx="25733" cy="13454"/>
            </a:xfrm>
            <a:custGeom>
              <a:avLst/>
              <a:gdLst/>
              <a:ahLst/>
              <a:cxnLst/>
              <a:rect l="l" t="t" r="r" b="b"/>
              <a:pathLst>
                <a:path w="1205" h="630" extrusionOk="0">
                  <a:moveTo>
                    <a:pt x="977" y="0"/>
                  </a:moveTo>
                  <a:cubicBezTo>
                    <a:pt x="963" y="0"/>
                    <a:pt x="949" y="2"/>
                    <a:pt x="934" y="7"/>
                  </a:cubicBezTo>
                  <a:cubicBezTo>
                    <a:pt x="597" y="110"/>
                    <a:pt x="311" y="240"/>
                    <a:pt x="0" y="344"/>
                  </a:cubicBezTo>
                  <a:lnTo>
                    <a:pt x="104" y="629"/>
                  </a:lnTo>
                  <a:cubicBezTo>
                    <a:pt x="389" y="526"/>
                    <a:pt x="701" y="422"/>
                    <a:pt x="1038" y="292"/>
                  </a:cubicBezTo>
                  <a:cubicBezTo>
                    <a:pt x="1204" y="244"/>
                    <a:pt x="1131" y="0"/>
                    <a:pt x="977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8" name="Google Shape;10298;p75"/>
            <p:cNvSpPr/>
            <p:nvPr/>
          </p:nvSpPr>
          <p:spPr>
            <a:xfrm>
              <a:off x="6562243" y="2986525"/>
              <a:ext cx="35022" cy="15952"/>
            </a:xfrm>
            <a:custGeom>
              <a:avLst/>
              <a:gdLst/>
              <a:ahLst/>
              <a:cxnLst/>
              <a:rect l="l" t="t" r="r" b="b"/>
              <a:pathLst>
                <a:path w="1640" h="747" extrusionOk="0">
                  <a:moveTo>
                    <a:pt x="1437" y="0"/>
                  </a:moveTo>
                  <a:cubicBezTo>
                    <a:pt x="1418" y="0"/>
                    <a:pt x="1397" y="4"/>
                    <a:pt x="1376" y="13"/>
                  </a:cubicBezTo>
                  <a:cubicBezTo>
                    <a:pt x="1168" y="65"/>
                    <a:pt x="961" y="143"/>
                    <a:pt x="753" y="221"/>
                  </a:cubicBezTo>
                  <a:cubicBezTo>
                    <a:pt x="546" y="299"/>
                    <a:pt x="338" y="377"/>
                    <a:pt x="131" y="454"/>
                  </a:cubicBezTo>
                  <a:cubicBezTo>
                    <a:pt x="53" y="480"/>
                    <a:pt x="1" y="558"/>
                    <a:pt x="27" y="636"/>
                  </a:cubicBezTo>
                  <a:cubicBezTo>
                    <a:pt x="48" y="700"/>
                    <a:pt x="122" y="746"/>
                    <a:pt x="191" y="746"/>
                  </a:cubicBezTo>
                  <a:cubicBezTo>
                    <a:pt x="206" y="746"/>
                    <a:pt x="221" y="744"/>
                    <a:pt x="234" y="740"/>
                  </a:cubicBezTo>
                  <a:cubicBezTo>
                    <a:pt x="442" y="662"/>
                    <a:pt x="650" y="584"/>
                    <a:pt x="857" y="506"/>
                  </a:cubicBezTo>
                  <a:cubicBezTo>
                    <a:pt x="1065" y="428"/>
                    <a:pt x="1272" y="377"/>
                    <a:pt x="1480" y="299"/>
                  </a:cubicBezTo>
                  <a:cubicBezTo>
                    <a:pt x="1640" y="230"/>
                    <a:pt x="1578" y="0"/>
                    <a:pt x="1437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9" name="Google Shape;10299;p75"/>
            <p:cNvSpPr/>
            <p:nvPr/>
          </p:nvSpPr>
          <p:spPr>
            <a:xfrm>
              <a:off x="6573326" y="3017126"/>
              <a:ext cx="33826" cy="15888"/>
            </a:xfrm>
            <a:custGeom>
              <a:avLst/>
              <a:gdLst/>
              <a:ahLst/>
              <a:cxnLst/>
              <a:rect l="l" t="t" r="r" b="b"/>
              <a:pathLst>
                <a:path w="1584" h="744" extrusionOk="0">
                  <a:moveTo>
                    <a:pt x="1393" y="0"/>
                  </a:moveTo>
                  <a:cubicBezTo>
                    <a:pt x="1378" y="0"/>
                    <a:pt x="1364" y="3"/>
                    <a:pt x="1350" y="7"/>
                  </a:cubicBezTo>
                  <a:cubicBezTo>
                    <a:pt x="1142" y="85"/>
                    <a:pt x="935" y="163"/>
                    <a:pt x="727" y="241"/>
                  </a:cubicBezTo>
                  <a:cubicBezTo>
                    <a:pt x="520" y="318"/>
                    <a:pt x="312" y="396"/>
                    <a:pt x="131" y="474"/>
                  </a:cubicBezTo>
                  <a:cubicBezTo>
                    <a:pt x="53" y="500"/>
                    <a:pt x="1" y="578"/>
                    <a:pt x="27" y="656"/>
                  </a:cubicBezTo>
                  <a:cubicBezTo>
                    <a:pt x="46" y="714"/>
                    <a:pt x="95" y="743"/>
                    <a:pt x="151" y="743"/>
                  </a:cubicBezTo>
                  <a:cubicBezTo>
                    <a:pt x="169" y="743"/>
                    <a:pt x="189" y="740"/>
                    <a:pt x="208" y="733"/>
                  </a:cubicBezTo>
                  <a:cubicBezTo>
                    <a:pt x="416" y="682"/>
                    <a:pt x="623" y="604"/>
                    <a:pt x="831" y="526"/>
                  </a:cubicBezTo>
                  <a:cubicBezTo>
                    <a:pt x="1038" y="448"/>
                    <a:pt x="1246" y="396"/>
                    <a:pt x="1453" y="292"/>
                  </a:cubicBezTo>
                  <a:cubicBezTo>
                    <a:pt x="1531" y="267"/>
                    <a:pt x="1583" y="189"/>
                    <a:pt x="1557" y="111"/>
                  </a:cubicBezTo>
                  <a:cubicBezTo>
                    <a:pt x="1536" y="47"/>
                    <a:pt x="1462" y="0"/>
                    <a:pt x="1393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0" name="Google Shape;10300;p75"/>
            <p:cNvSpPr/>
            <p:nvPr/>
          </p:nvSpPr>
          <p:spPr>
            <a:xfrm>
              <a:off x="6583662" y="3048155"/>
              <a:ext cx="34019" cy="15931"/>
            </a:xfrm>
            <a:custGeom>
              <a:avLst/>
              <a:gdLst/>
              <a:ahLst/>
              <a:cxnLst/>
              <a:rect l="l" t="t" r="r" b="b"/>
              <a:pathLst>
                <a:path w="1593" h="746" extrusionOk="0">
                  <a:moveTo>
                    <a:pt x="1426" y="0"/>
                  </a:moveTo>
                  <a:cubicBezTo>
                    <a:pt x="1412" y="0"/>
                    <a:pt x="1398" y="2"/>
                    <a:pt x="1385" y="7"/>
                  </a:cubicBezTo>
                  <a:cubicBezTo>
                    <a:pt x="1177" y="85"/>
                    <a:pt x="969" y="162"/>
                    <a:pt x="762" y="240"/>
                  </a:cubicBezTo>
                  <a:cubicBezTo>
                    <a:pt x="554" y="318"/>
                    <a:pt x="347" y="370"/>
                    <a:pt x="139" y="448"/>
                  </a:cubicBezTo>
                  <a:cubicBezTo>
                    <a:pt x="1" y="494"/>
                    <a:pt x="68" y="746"/>
                    <a:pt x="194" y="746"/>
                  </a:cubicBezTo>
                  <a:cubicBezTo>
                    <a:pt x="209" y="746"/>
                    <a:pt x="226" y="742"/>
                    <a:pt x="243" y="733"/>
                  </a:cubicBezTo>
                  <a:cubicBezTo>
                    <a:pt x="451" y="655"/>
                    <a:pt x="658" y="578"/>
                    <a:pt x="866" y="526"/>
                  </a:cubicBezTo>
                  <a:cubicBezTo>
                    <a:pt x="1073" y="448"/>
                    <a:pt x="1281" y="370"/>
                    <a:pt x="1488" y="292"/>
                  </a:cubicBezTo>
                  <a:cubicBezTo>
                    <a:pt x="1566" y="266"/>
                    <a:pt x="1592" y="188"/>
                    <a:pt x="1566" y="111"/>
                  </a:cubicBezTo>
                  <a:cubicBezTo>
                    <a:pt x="1545" y="47"/>
                    <a:pt x="1488" y="0"/>
                    <a:pt x="1426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1" name="Google Shape;10301;p75"/>
            <p:cNvSpPr/>
            <p:nvPr/>
          </p:nvSpPr>
          <p:spPr>
            <a:xfrm>
              <a:off x="6567582" y="3079162"/>
              <a:ext cx="61887" cy="25242"/>
            </a:xfrm>
            <a:custGeom>
              <a:avLst/>
              <a:gdLst/>
              <a:ahLst/>
              <a:cxnLst/>
              <a:rect l="l" t="t" r="r" b="b"/>
              <a:pathLst>
                <a:path w="2898" h="1182" extrusionOk="0">
                  <a:moveTo>
                    <a:pt x="2700" y="0"/>
                  </a:moveTo>
                  <a:cubicBezTo>
                    <a:pt x="2686" y="0"/>
                    <a:pt x="2672" y="2"/>
                    <a:pt x="2656" y="8"/>
                  </a:cubicBezTo>
                  <a:cubicBezTo>
                    <a:pt x="1800" y="293"/>
                    <a:pt x="996" y="578"/>
                    <a:pt x="166" y="890"/>
                  </a:cubicBezTo>
                  <a:cubicBezTo>
                    <a:pt x="1" y="960"/>
                    <a:pt x="50" y="1182"/>
                    <a:pt x="217" y="1182"/>
                  </a:cubicBezTo>
                  <a:cubicBezTo>
                    <a:pt x="234" y="1182"/>
                    <a:pt x="251" y="1180"/>
                    <a:pt x="270" y="1175"/>
                  </a:cubicBezTo>
                  <a:cubicBezTo>
                    <a:pt x="1100" y="890"/>
                    <a:pt x="1930" y="604"/>
                    <a:pt x="2734" y="293"/>
                  </a:cubicBezTo>
                  <a:cubicBezTo>
                    <a:pt x="2898" y="199"/>
                    <a:pt x="2830" y="0"/>
                    <a:pt x="2700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2" name="Google Shape;10302;p75"/>
            <p:cNvSpPr/>
            <p:nvPr/>
          </p:nvSpPr>
          <p:spPr>
            <a:xfrm>
              <a:off x="6606021" y="3109529"/>
              <a:ext cx="34574" cy="15995"/>
            </a:xfrm>
            <a:custGeom>
              <a:avLst/>
              <a:gdLst/>
              <a:ahLst/>
              <a:cxnLst/>
              <a:rect l="l" t="t" r="r" b="b"/>
              <a:pathLst>
                <a:path w="1619" h="749" extrusionOk="0">
                  <a:moveTo>
                    <a:pt x="1421" y="1"/>
                  </a:moveTo>
                  <a:cubicBezTo>
                    <a:pt x="1407" y="1"/>
                    <a:pt x="1391" y="4"/>
                    <a:pt x="1375" y="12"/>
                  </a:cubicBezTo>
                  <a:cubicBezTo>
                    <a:pt x="1168" y="90"/>
                    <a:pt x="960" y="168"/>
                    <a:pt x="753" y="246"/>
                  </a:cubicBezTo>
                  <a:cubicBezTo>
                    <a:pt x="545" y="324"/>
                    <a:pt x="338" y="375"/>
                    <a:pt x="130" y="479"/>
                  </a:cubicBezTo>
                  <a:cubicBezTo>
                    <a:pt x="52" y="505"/>
                    <a:pt x="0" y="583"/>
                    <a:pt x="26" y="661"/>
                  </a:cubicBezTo>
                  <a:cubicBezTo>
                    <a:pt x="46" y="719"/>
                    <a:pt x="109" y="748"/>
                    <a:pt x="172" y="748"/>
                  </a:cubicBezTo>
                  <a:cubicBezTo>
                    <a:pt x="193" y="748"/>
                    <a:pt x="214" y="745"/>
                    <a:pt x="234" y="739"/>
                  </a:cubicBezTo>
                  <a:cubicBezTo>
                    <a:pt x="441" y="687"/>
                    <a:pt x="649" y="609"/>
                    <a:pt x="856" y="531"/>
                  </a:cubicBezTo>
                  <a:cubicBezTo>
                    <a:pt x="1064" y="453"/>
                    <a:pt x="1271" y="375"/>
                    <a:pt x="1479" y="298"/>
                  </a:cubicBezTo>
                  <a:cubicBezTo>
                    <a:pt x="1619" y="274"/>
                    <a:pt x="1549" y="1"/>
                    <a:pt x="1421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3" name="Google Shape;10303;p75"/>
            <p:cNvSpPr/>
            <p:nvPr/>
          </p:nvSpPr>
          <p:spPr>
            <a:xfrm>
              <a:off x="6616548" y="3140600"/>
              <a:ext cx="33805" cy="15888"/>
            </a:xfrm>
            <a:custGeom>
              <a:avLst/>
              <a:gdLst/>
              <a:ahLst/>
              <a:cxnLst/>
              <a:rect l="l" t="t" r="r" b="b"/>
              <a:pathLst>
                <a:path w="1583" h="744" extrusionOk="0">
                  <a:moveTo>
                    <a:pt x="1433" y="0"/>
                  </a:moveTo>
                  <a:cubicBezTo>
                    <a:pt x="1414" y="0"/>
                    <a:pt x="1394" y="3"/>
                    <a:pt x="1375" y="10"/>
                  </a:cubicBezTo>
                  <a:cubicBezTo>
                    <a:pt x="1168" y="62"/>
                    <a:pt x="960" y="140"/>
                    <a:pt x="752" y="217"/>
                  </a:cubicBezTo>
                  <a:cubicBezTo>
                    <a:pt x="545" y="295"/>
                    <a:pt x="337" y="373"/>
                    <a:pt x="130" y="451"/>
                  </a:cubicBezTo>
                  <a:cubicBezTo>
                    <a:pt x="52" y="477"/>
                    <a:pt x="0" y="555"/>
                    <a:pt x="52" y="633"/>
                  </a:cubicBezTo>
                  <a:cubicBezTo>
                    <a:pt x="73" y="697"/>
                    <a:pt x="130" y="743"/>
                    <a:pt x="193" y="743"/>
                  </a:cubicBezTo>
                  <a:cubicBezTo>
                    <a:pt x="206" y="743"/>
                    <a:pt x="220" y="741"/>
                    <a:pt x="234" y="736"/>
                  </a:cubicBezTo>
                  <a:lnTo>
                    <a:pt x="856" y="503"/>
                  </a:lnTo>
                  <a:cubicBezTo>
                    <a:pt x="1064" y="425"/>
                    <a:pt x="1271" y="373"/>
                    <a:pt x="1479" y="295"/>
                  </a:cubicBezTo>
                  <a:cubicBezTo>
                    <a:pt x="1557" y="269"/>
                    <a:pt x="1583" y="166"/>
                    <a:pt x="1557" y="88"/>
                  </a:cubicBezTo>
                  <a:cubicBezTo>
                    <a:pt x="1537" y="29"/>
                    <a:pt x="1489" y="0"/>
                    <a:pt x="1433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4" name="Google Shape;10304;p75"/>
            <p:cNvSpPr/>
            <p:nvPr/>
          </p:nvSpPr>
          <p:spPr>
            <a:xfrm>
              <a:off x="6627610" y="3171031"/>
              <a:ext cx="34531" cy="15974"/>
            </a:xfrm>
            <a:custGeom>
              <a:avLst/>
              <a:gdLst/>
              <a:ahLst/>
              <a:cxnLst/>
              <a:rect l="l" t="t" r="r" b="b"/>
              <a:pathLst>
                <a:path w="1617" h="748" extrusionOk="0">
                  <a:moveTo>
                    <a:pt x="1397" y="0"/>
                  </a:moveTo>
                  <a:cubicBezTo>
                    <a:pt x="1382" y="0"/>
                    <a:pt x="1366" y="4"/>
                    <a:pt x="1350" y="12"/>
                  </a:cubicBezTo>
                  <a:cubicBezTo>
                    <a:pt x="1142" y="90"/>
                    <a:pt x="935" y="167"/>
                    <a:pt x="727" y="245"/>
                  </a:cubicBezTo>
                  <a:cubicBezTo>
                    <a:pt x="520" y="323"/>
                    <a:pt x="312" y="401"/>
                    <a:pt x="131" y="479"/>
                  </a:cubicBezTo>
                  <a:cubicBezTo>
                    <a:pt x="53" y="505"/>
                    <a:pt x="1" y="582"/>
                    <a:pt x="27" y="660"/>
                  </a:cubicBezTo>
                  <a:cubicBezTo>
                    <a:pt x="46" y="719"/>
                    <a:pt x="95" y="748"/>
                    <a:pt x="151" y="748"/>
                  </a:cubicBezTo>
                  <a:cubicBezTo>
                    <a:pt x="170" y="748"/>
                    <a:pt x="189" y="745"/>
                    <a:pt x="209" y="738"/>
                  </a:cubicBezTo>
                  <a:lnTo>
                    <a:pt x="831" y="531"/>
                  </a:lnTo>
                  <a:cubicBezTo>
                    <a:pt x="1039" y="453"/>
                    <a:pt x="1246" y="375"/>
                    <a:pt x="1454" y="297"/>
                  </a:cubicBezTo>
                  <a:cubicBezTo>
                    <a:pt x="1617" y="274"/>
                    <a:pt x="1529" y="0"/>
                    <a:pt x="1397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5" name="Google Shape;10305;p75"/>
            <p:cNvSpPr/>
            <p:nvPr/>
          </p:nvSpPr>
          <p:spPr>
            <a:xfrm>
              <a:off x="6611295" y="3202145"/>
              <a:ext cx="61481" cy="25242"/>
            </a:xfrm>
            <a:custGeom>
              <a:avLst/>
              <a:gdLst/>
              <a:ahLst/>
              <a:cxnLst/>
              <a:rect l="l" t="t" r="r" b="b"/>
              <a:pathLst>
                <a:path w="2879" h="1182" extrusionOk="0">
                  <a:moveTo>
                    <a:pt x="2679" y="1"/>
                  </a:moveTo>
                  <a:cubicBezTo>
                    <a:pt x="2664" y="1"/>
                    <a:pt x="2649" y="3"/>
                    <a:pt x="2633" y="7"/>
                  </a:cubicBezTo>
                  <a:cubicBezTo>
                    <a:pt x="1803" y="293"/>
                    <a:pt x="973" y="604"/>
                    <a:pt x="142" y="915"/>
                  </a:cubicBezTo>
                  <a:cubicBezTo>
                    <a:pt x="1" y="963"/>
                    <a:pt x="52" y="1182"/>
                    <a:pt x="200" y="1182"/>
                  </a:cubicBezTo>
                  <a:cubicBezTo>
                    <a:pt x="214" y="1182"/>
                    <a:pt x="230" y="1179"/>
                    <a:pt x="246" y="1175"/>
                  </a:cubicBezTo>
                  <a:cubicBezTo>
                    <a:pt x="1076" y="889"/>
                    <a:pt x="1906" y="604"/>
                    <a:pt x="2736" y="293"/>
                  </a:cubicBezTo>
                  <a:cubicBezTo>
                    <a:pt x="2878" y="222"/>
                    <a:pt x="2826" y="1"/>
                    <a:pt x="2679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6" name="Google Shape;10306;p75"/>
            <p:cNvSpPr/>
            <p:nvPr/>
          </p:nvSpPr>
          <p:spPr>
            <a:xfrm>
              <a:off x="6649221" y="3232618"/>
              <a:ext cx="35150" cy="16379"/>
            </a:xfrm>
            <a:custGeom>
              <a:avLst/>
              <a:gdLst/>
              <a:ahLst/>
              <a:cxnLst/>
              <a:rect l="l" t="t" r="r" b="b"/>
              <a:pathLst>
                <a:path w="1646" h="767" extrusionOk="0">
                  <a:moveTo>
                    <a:pt x="1419" y="1"/>
                  </a:moveTo>
                  <a:cubicBezTo>
                    <a:pt x="1405" y="1"/>
                    <a:pt x="1391" y="3"/>
                    <a:pt x="1376" y="7"/>
                  </a:cubicBezTo>
                  <a:cubicBezTo>
                    <a:pt x="1168" y="85"/>
                    <a:pt x="960" y="163"/>
                    <a:pt x="753" y="241"/>
                  </a:cubicBezTo>
                  <a:cubicBezTo>
                    <a:pt x="545" y="318"/>
                    <a:pt x="338" y="396"/>
                    <a:pt x="130" y="474"/>
                  </a:cubicBezTo>
                  <a:cubicBezTo>
                    <a:pt x="53" y="500"/>
                    <a:pt x="1" y="578"/>
                    <a:pt x="27" y="656"/>
                  </a:cubicBezTo>
                  <a:cubicBezTo>
                    <a:pt x="48" y="720"/>
                    <a:pt x="122" y="766"/>
                    <a:pt x="191" y="766"/>
                  </a:cubicBezTo>
                  <a:cubicBezTo>
                    <a:pt x="206" y="766"/>
                    <a:pt x="220" y="764"/>
                    <a:pt x="234" y="759"/>
                  </a:cubicBezTo>
                  <a:cubicBezTo>
                    <a:pt x="442" y="682"/>
                    <a:pt x="649" y="604"/>
                    <a:pt x="857" y="526"/>
                  </a:cubicBezTo>
                  <a:cubicBezTo>
                    <a:pt x="1064" y="448"/>
                    <a:pt x="1272" y="396"/>
                    <a:pt x="1479" y="318"/>
                  </a:cubicBezTo>
                  <a:cubicBezTo>
                    <a:pt x="1646" y="247"/>
                    <a:pt x="1572" y="1"/>
                    <a:pt x="1419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7" name="Google Shape;10307;p75"/>
            <p:cNvSpPr/>
            <p:nvPr/>
          </p:nvSpPr>
          <p:spPr>
            <a:xfrm>
              <a:off x="6660304" y="3263647"/>
              <a:ext cx="33805" cy="15867"/>
            </a:xfrm>
            <a:custGeom>
              <a:avLst/>
              <a:gdLst/>
              <a:ahLst/>
              <a:cxnLst/>
              <a:rect l="l" t="t" r="r" b="b"/>
              <a:pathLst>
                <a:path w="1583" h="743" extrusionOk="0">
                  <a:moveTo>
                    <a:pt x="1393" y="0"/>
                  </a:moveTo>
                  <a:cubicBezTo>
                    <a:pt x="1378" y="0"/>
                    <a:pt x="1363" y="2"/>
                    <a:pt x="1349" y="7"/>
                  </a:cubicBezTo>
                  <a:cubicBezTo>
                    <a:pt x="1142" y="85"/>
                    <a:pt x="934" y="162"/>
                    <a:pt x="727" y="240"/>
                  </a:cubicBezTo>
                  <a:cubicBezTo>
                    <a:pt x="519" y="318"/>
                    <a:pt x="312" y="370"/>
                    <a:pt x="104" y="474"/>
                  </a:cubicBezTo>
                  <a:cubicBezTo>
                    <a:pt x="26" y="500"/>
                    <a:pt x="0" y="578"/>
                    <a:pt x="26" y="655"/>
                  </a:cubicBezTo>
                  <a:cubicBezTo>
                    <a:pt x="46" y="714"/>
                    <a:pt x="95" y="743"/>
                    <a:pt x="150" y="743"/>
                  </a:cubicBezTo>
                  <a:cubicBezTo>
                    <a:pt x="169" y="743"/>
                    <a:pt x="189" y="740"/>
                    <a:pt x="208" y="733"/>
                  </a:cubicBezTo>
                  <a:lnTo>
                    <a:pt x="831" y="526"/>
                  </a:lnTo>
                  <a:cubicBezTo>
                    <a:pt x="1038" y="448"/>
                    <a:pt x="1246" y="370"/>
                    <a:pt x="1453" y="292"/>
                  </a:cubicBezTo>
                  <a:cubicBezTo>
                    <a:pt x="1531" y="266"/>
                    <a:pt x="1583" y="188"/>
                    <a:pt x="1557" y="111"/>
                  </a:cubicBezTo>
                  <a:cubicBezTo>
                    <a:pt x="1536" y="47"/>
                    <a:pt x="1462" y="0"/>
                    <a:pt x="1393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8" name="Google Shape;10308;p75"/>
            <p:cNvSpPr/>
            <p:nvPr/>
          </p:nvSpPr>
          <p:spPr>
            <a:xfrm>
              <a:off x="6671388" y="3294590"/>
              <a:ext cx="33250" cy="15888"/>
            </a:xfrm>
            <a:custGeom>
              <a:avLst/>
              <a:gdLst/>
              <a:ahLst/>
              <a:cxnLst/>
              <a:rect l="l" t="t" r="r" b="b"/>
              <a:pathLst>
                <a:path w="1557" h="744" extrusionOk="0">
                  <a:moveTo>
                    <a:pt x="1407" y="1"/>
                  </a:moveTo>
                  <a:cubicBezTo>
                    <a:pt x="1388" y="1"/>
                    <a:pt x="1369" y="4"/>
                    <a:pt x="1349" y="10"/>
                  </a:cubicBezTo>
                  <a:cubicBezTo>
                    <a:pt x="1142" y="62"/>
                    <a:pt x="934" y="140"/>
                    <a:pt x="727" y="218"/>
                  </a:cubicBezTo>
                  <a:lnTo>
                    <a:pt x="104" y="451"/>
                  </a:lnTo>
                  <a:cubicBezTo>
                    <a:pt x="26" y="477"/>
                    <a:pt x="0" y="555"/>
                    <a:pt x="26" y="633"/>
                  </a:cubicBezTo>
                  <a:cubicBezTo>
                    <a:pt x="48" y="697"/>
                    <a:pt x="104" y="744"/>
                    <a:pt x="167" y="744"/>
                  </a:cubicBezTo>
                  <a:cubicBezTo>
                    <a:pt x="180" y="744"/>
                    <a:pt x="194" y="741"/>
                    <a:pt x="208" y="737"/>
                  </a:cubicBezTo>
                  <a:cubicBezTo>
                    <a:pt x="415" y="659"/>
                    <a:pt x="623" y="581"/>
                    <a:pt x="830" y="503"/>
                  </a:cubicBezTo>
                  <a:cubicBezTo>
                    <a:pt x="1038" y="451"/>
                    <a:pt x="1245" y="374"/>
                    <a:pt x="1453" y="296"/>
                  </a:cubicBezTo>
                  <a:cubicBezTo>
                    <a:pt x="1531" y="270"/>
                    <a:pt x="1557" y="166"/>
                    <a:pt x="1531" y="88"/>
                  </a:cubicBezTo>
                  <a:cubicBezTo>
                    <a:pt x="1511" y="30"/>
                    <a:pt x="1463" y="1"/>
                    <a:pt x="1407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9" name="Google Shape;10309;p75"/>
            <p:cNvSpPr/>
            <p:nvPr/>
          </p:nvSpPr>
          <p:spPr>
            <a:xfrm>
              <a:off x="6654539" y="3325234"/>
              <a:ext cx="61566" cy="25669"/>
            </a:xfrm>
            <a:custGeom>
              <a:avLst/>
              <a:gdLst/>
              <a:ahLst/>
              <a:cxnLst/>
              <a:rect l="l" t="t" r="r" b="b"/>
              <a:pathLst>
                <a:path w="2883" h="1202" extrusionOk="0">
                  <a:moveTo>
                    <a:pt x="2659" y="0"/>
                  </a:moveTo>
                  <a:cubicBezTo>
                    <a:pt x="2650" y="0"/>
                    <a:pt x="2641" y="1"/>
                    <a:pt x="2631" y="2"/>
                  </a:cubicBezTo>
                  <a:cubicBezTo>
                    <a:pt x="1801" y="288"/>
                    <a:pt x="971" y="599"/>
                    <a:pt x="167" y="910"/>
                  </a:cubicBezTo>
                  <a:cubicBezTo>
                    <a:pt x="0" y="958"/>
                    <a:pt x="52" y="1202"/>
                    <a:pt x="202" y="1202"/>
                  </a:cubicBezTo>
                  <a:cubicBezTo>
                    <a:pt x="215" y="1202"/>
                    <a:pt x="230" y="1200"/>
                    <a:pt x="245" y="1196"/>
                  </a:cubicBezTo>
                  <a:cubicBezTo>
                    <a:pt x="1075" y="884"/>
                    <a:pt x="1931" y="599"/>
                    <a:pt x="2735" y="288"/>
                  </a:cubicBezTo>
                  <a:cubicBezTo>
                    <a:pt x="2882" y="214"/>
                    <a:pt x="2820" y="0"/>
                    <a:pt x="2659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0" name="Google Shape;10310;p75"/>
            <p:cNvSpPr/>
            <p:nvPr/>
          </p:nvSpPr>
          <p:spPr>
            <a:xfrm>
              <a:off x="6141788" y="1807974"/>
              <a:ext cx="206780" cy="576094"/>
            </a:xfrm>
            <a:custGeom>
              <a:avLst/>
              <a:gdLst/>
              <a:ahLst/>
              <a:cxnLst/>
              <a:rect l="l" t="t" r="r" b="b"/>
              <a:pathLst>
                <a:path w="9683" h="26977" extrusionOk="0">
                  <a:moveTo>
                    <a:pt x="1" y="0"/>
                  </a:moveTo>
                  <a:cubicBezTo>
                    <a:pt x="183" y="779"/>
                    <a:pt x="416" y="1531"/>
                    <a:pt x="701" y="2283"/>
                  </a:cubicBezTo>
                  <a:lnTo>
                    <a:pt x="1557" y="4773"/>
                  </a:lnTo>
                  <a:cubicBezTo>
                    <a:pt x="2180" y="6615"/>
                    <a:pt x="2803" y="8431"/>
                    <a:pt x="3451" y="10247"/>
                  </a:cubicBezTo>
                  <a:cubicBezTo>
                    <a:pt x="4748" y="13956"/>
                    <a:pt x="6045" y="17666"/>
                    <a:pt x="7342" y="21376"/>
                  </a:cubicBezTo>
                  <a:cubicBezTo>
                    <a:pt x="7679" y="22309"/>
                    <a:pt x="8017" y="23269"/>
                    <a:pt x="8354" y="24229"/>
                  </a:cubicBezTo>
                  <a:cubicBezTo>
                    <a:pt x="8691" y="25111"/>
                    <a:pt x="8951" y="26019"/>
                    <a:pt x="9340" y="26875"/>
                  </a:cubicBezTo>
                  <a:cubicBezTo>
                    <a:pt x="9360" y="26945"/>
                    <a:pt x="9419" y="26977"/>
                    <a:pt x="9481" y="26977"/>
                  </a:cubicBezTo>
                  <a:cubicBezTo>
                    <a:pt x="9578" y="26977"/>
                    <a:pt x="9683" y="26898"/>
                    <a:pt x="9651" y="26771"/>
                  </a:cubicBezTo>
                  <a:cubicBezTo>
                    <a:pt x="9443" y="25993"/>
                    <a:pt x="9158" y="25215"/>
                    <a:pt x="8873" y="24437"/>
                  </a:cubicBezTo>
                  <a:cubicBezTo>
                    <a:pt x="8587" y="23606"/>
                    <a:pt x="8302" y="22776"/>
                    <a:pt x="7991" y="21946"/>
                  </a:cubicBezTo>
                  <a:cubicBezTo>
                    <a:pt x="7342" y="20104"/>
                    <a:pt x="6694" y="18289"/>
                    <a:pt x="6045" y="16473"/>
                  </a:cubicBezTo>
                  <a:cubicBezTo>
                    <a:pt x="4722" y="12789"/>
                    <a:pt x="3425" y="9080"/>
                    <a:pt x="2076" y="5396"/>
                  </a:cubicBezTo>
                  <a:lnTo>
                    <a:pt x="1039" y="2543"/>
                  </a:lnTo>
                  <a:cubicBezTo>
                    <a:pt x="779" y="1686"/>
                    <a:pt x="442" y="830"/>
                    <a:pt x="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1" name="Google Shape;10311;p75"/>
            <p:cNvSpPr/>
            <p:nvPr/>
          </p:nvSpPr>
          <p:spPr>
            <a:xfrm>
              <a:off x="6133481" y="2580143"/>
              <a:ext cx="263905" cy="222476"/>
            </a:xfrm>
            <a:custGeom>
              <a:avLst/>
              <a:gdLst/>
              <a:ahLst/>
              <a:cxnLst/>
              <a:rect l="l" t="t" r="r" b="b"/>
              <a:pathLst>
                <a:path w="12358" h="10418" extrusionOk="0">
                  <a:moveTo>
                    <a:pt x="3219" y="1"/>
                  </a:moveTo>
                  <a:cubicBezTo>
                    <a:pt x="2040" y="1"/>
                    <a:pt x="866" y="383"/>
                    <a:pt x="442" y="1611"/>
                  </a:cubicBezTo>
                  <a:cubicBezTo>
                    <a:pt x="1" y="2908"/>
                    <a:pt x="572" y="4283"/>
                    <a:pt x="1505" y="5165"/>
                  </a:cubicBezTo>
                  <a:cubicBezTo>
                    <a:pt x="2725" y="6332"/>
                    <a:pt x="4437" y="6955"/>
                    <a:pt x="5941" y="7655"/>
                  </a:cubicBezTo>
                  <a:cubicBezTo>
                    <a:pt x="7965" y="8589"/>
                    <a:pt x="9962" y="9679"/>
                    <a:pt x="12063" y="10405"/>
                  </a:cubicBezTo>
                  <a:cubicBezTo>
                    <a:pt x="12086" y="10414"/>
                    <a:pt x="12107" y="10417"/>
                    <a:pt x="12127" y="10417"/>
                  </a:cubicBezTo>
                  <a:cubicBezTo>
                    <a:pt x="12290" y="10417"/>
                    <a:pt x="12358" y="10160"/>
                    <a:pt x="12219" y="10068"/>
                  </a:cubicBezTo>
                  <a:cubicBezTo>
                    <a:pt x="10377" y="8952"/>
                    <a:pt x="8380" y="8122"/>
                    <a:pt x="6434" y="7214"/>
                  </a:cubicBezTo>
                  <a:cubicBezTo>
                    <a:pt x="4826" y="6436"/>
                    <a:pt x="2777" y="5788"/>
                    <a:pt x="1583" y="4387"/>
                  </a:cubicBezTo>
                  <a:cubicBezTo>
                    <a:pt x="1013" y="3738"/>
                    <a:pt x="753" y="2882"/>
                    <a:pt x="883" y="2026"/>
                  </a:cubicBezTo>
                  <a:cubicBezTo>
                    <a:pt x="1090" y="1015"/>
                    <a:pt x="1946" y="548"/>
                    <a:pt x="2906" y="496"/>
                  </a:cubicBezTo>
                  <a:cubicBezTo>
                    <a:pt x="3006" y="493"/>
                    <a:pt x="3105" y="492"/>
                    <a:pt x="3205" y="492"/>
                  </a:cubicBezTo>
                  <a:cubicBezTo>
                    <a:pt x="4091" y="492"/>
                    <a:pt x="4977" y="594"/>
                    <a:pt x="5863" y="781"/>
                  </a:cubicBezTo>
                  <a:cubicBezTo>
                    <a:pt x="6823" y="963"/>
                    <a:pt x="7783" y="1222"/>
                    <a:pt x="8743" y="1585"/>
                  </a:cubicBezTo>
                  <a:cubicBezTo>
                    <a:pt x="8756" y="1590"/>
                    <a:pt x="8768" y="1593"/>
                    <a:pt x="8780" y="1593"/>
                  </a:cubicBezTo>
                  <a:cubicBezTo>
                    <a:pt x="8886" y="1593"/>
                    <a:pt x="8938" y="1396"/>
                    <a:pt x="8821" y="1326"/>
                  </a:cubicBezTo>
                  <a:cubicBezTo>
                    <a:pt x="7212" y="625"/>
                    <a:pt x="5526" y="184"/>
                    <a:pt x="3788" y="29"/>
                  </a:cubicBezTo>
                  <a:cubicBezTo>
                    <a:pt x="3600" y="11"/>
                    <a:pt x="3409" y="1"/>
                    <a:pt x="32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2" name="Google Shape;10312;p75"/>
            <p:cNvSpPr/>
            <p:nvPr/>
          </p:nvSpPr>
          <p:spPr>
            <a:xfrm>
              <a:off x="6209376" y="2773489"/>
              <a:ext cx="369527" cy="286050"/>
            </a:xfrm>
            <a:custGeom>
              <a:avLst/>
              <a:gdLst/>
              <a:ahLst/>
              <a:cxnLst/>
              <a:rect l="l" t="t" r="r" b="b"/>
              <a:pathLst>
                <a:path w="17304" h="13395" extrusionOk="0">
                  <a:moveTo>
                    <a:pt x="4721" y="0"/>
                  </a:moveTo>
                  <a:cubicBezTo>
                    <a:pt x="3883" y="0"/>
                    <a:pt x="3053" y="220"/>
                    <a:pt x="2335" y="651"/>
                  </a:cubicBezTo>
                  <a:cubicBezTo>
                    <a:pt x="1350" y="1195"/>
                    <a:pt x="286" y="2259"/>
                    <a:pt x="105" y="3400"/>
                  </a:cubicBezTo>
                  <a:cubicBezTo>
                    <a:pt x="1" y="3997"/>
                    <a:pt x="338" y="4412"/>
                    <a:pt x="727" y="4853"/>
                  </a:cubicBezTo>
                  <a:cubicBezTo>
                    <a:pt x="1246" y="5424"/>
                    <a:pt x="1765" y="5995"/>
                    <a:pt x="2309" y="6565"/>
                  </a:cubicBezTo>
                  <a:cubicBezTo>
                    <a:pt x="3295" y="7655"/>
                    <a:pt x="4385" y="8666"/>
                    <a:pt x="5500" y="9600"/>
                  </a:cubicBezTo>
                  <a:cubicBezTo>
                    <a:pt x="7679" y="11390"/>
                    <a:pt x="10170" y="12895"/>
                    <a:pt x="12997" y="13310"/>
                  </a:cubicBezTo>
                  <a:cubicBezTo>
                    <a:pt x="13322" y="13362"/>
                    <a:pt x="13665" y="13394"/>
                    <a:pt x="14009" y="13394"/>
                  </a:cubicBezTo>
                  <a:cubicBezTo>
                    <a:pt x="14872" y="13394"/>
                    <a:pt x="15746" y="13188"/>
                    <a:pt x="16395" y="12558"/>
                  </a:cubicBezTo>
                  <a:cubicBezTo>
                    <a:pt x="17199" y="11753"/>
                    <a:pt x="17303" y="10404"/>
                    <a:pt x="16862" y="9367"/>
                  </a:cubicBezTo>
                  <a:cubicBezTo>
                    <a:pt x="16292" y="8018"/>
                    <a:pt x="14709" y="7058"/>
                    <a:pt x="13386" y="6565"/>
                  </a:cubicBezTo>
                  <a:cubicBezTo>
                    <a:pt x="12971" y="6410"/>
                    <a:pt x="12530" y="6306"/>
                    <a:pt x="12115" y="6228"/>
                  </a:cubicBezTo>
                  <a:cubicBezTo>
                    <a:pt x="11492" y="6098"/>
                    <a:pt x="11285" y="5761"/>
                    <a:pt x="10948" y="5268"/>
                  </a:cubicBezTo>
                  <a:cubicBezTo>
                    <a:pt x="10455" y="4568"/>
                    <a:pt x="9884" y="3919"/>
                    <a:pt x="9210" y="3400"/>
                  </a:cubicBezTo>
                  <a:cubicBezTo>
                    <a:pt x="9173" y="3369"/>
                    <a:pt x="9136" y="3355"/>
                    <a:pt x="9102" y="3355"/>
                  </a:cubicBezTo>
                  <a:cubicBezTo>
                    <a:pt x="8967" y="3355"/>
                    <a:pt x="8873" y="3562"/>
                    <a:pt x="8976" y="3686"/>
                  </a:cubicBezTo>
                  <a:cubicBezTo>
                    <a:pt x="9469" y="4231"/>
                    <a:pt x="9988" y="4723"/>
                    <a:pt x="10403" y="5320"/>
                  </a:cubicBezTo>
                  <a:cubicBezTo>
                    <a:pt x="10714" y="5735"/>
                    <a:pt x="10922" y="6332"/>
                    <a:pt x="11389" y="6539"/>
                  </a:cubicBezTo>
                  <a:cubicBezTo>
                    <a:pt x="11856" y="6773"/>
                    <a:pt x="12452" y="6747"/>
                    <a:pt x="12945" y="6902"/>
                  </a:cubicBezTo>
                  <a:cubicBezTo>
                    <a:pt x="13620" y="7136"/>
                    <a:pt x="14268" y="7473"/>
                    <a:pt x="14839" y="7888"/>
                  </a:cubicBezTo>
                  <a:cubicBezTo>
                    <a:pt x="15928" y="8640"/>
                    <a:pt x="16836" y="9704"/>
                    <a:pt x="16577" y="11131"/>
                  </a:cubicBezTo>
                  <a:cubicBezTo>
                    <a:pt x="16341" y="12427"/>
                    <a:pt x="15164" y="12909"/>
                    <a:pt x="13979" y="12909"/>
                  </a:cubicBezTo>
                  <a:cubicBezTo>
                    <a:pt x="13859" y="12909"/>
                    <a:pt x="13739" y="12904"/>
                    <a:pt x="13620" y="12895"/>
                  </a:cubicBezTo>
                  <a:cubicBezTo>
                    <a:pt x="8769" y="12506"/>
                    <a:pt x="4878" y="8563"/>
                    <a:pt x="1765" y="5164"/>
                  </a:cubicBezTo>
                  <a:lnTo>
                    <a:pt x="1116" y="4438"/>
                  </a:lnTo>
                  <a:cubicBezTo>
                    <a:pt x="701" y="3971"/>
                    <a:pt x="520" y="3634"/>
                    <a:pt x="805" y="3011"/>
                  </a:cubicBezTo>
                  <a:cubicBezTo>
                    <a:pt x="1064" y="2441"/>
                    <a:pt x="1453" y="1922"/>
                    <a:pt x="1946" y="1533"/>
                  </a:cubicBezTo>
                  <a:cubicBezTo>
                    <a:pt x="2817" y="793"/>
                    <a:pt x="3925" y="400"/>
                    <a:pt x="5056" y="400"/>
                  </a:cubicBezTo>
                  <a:cubicBezTo>
                    <a:pt x="5273" y="400"/>
                    <a:pt x="5491" y="414"/>
                    <a:pt x="5708" y="443"/>
                  </a:cubicBezTo>
                  <a:cubicBezTo>
                    <a:pt x="5941" y="443"/>
                    <a:pt x="6019" y="184"/>
                    <a:pt x="5837" y="132"/>
                  </a:cubicBezTo>
                  <a:cubicBezTo>
                    <a:pt x="5470" y="44"/>
                    <a:pt x="5094" y="0"/>
                    <a:pt x="4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3" name="Google Shape;10313;p75"/>
            <p:cNvSpPr/>
            <p:nvPr/>
          </p:nvSpPr>
          <p:spPr>
            <a:xfrm>
              <a:off x="6278630" y="2969633"/>
              <a:ext cx="335167" cy="273664"/>
            </a:xfrm>
            <a:custGeom>
              <a:avLst/>
              <a:gdLst/>
              <a:ahLst/>
              <a:cxnLst/>
              <a:rect l="l" t="t" r="r" b="b"/>
              <a:pathLst>
                <a:path w="15695" h="12815" extrusionOk="0">
                  <a:moveTo>
                    <a:pt x="2594" y="0"/>
                  </a:moveTo>
                  <a:cubicBezTo>
                    <a:pt x="1090" y="1427"/>
                    <a:pt x="0" y="3969"/>
                    <a:pt x="545" y="6019"/>
                  </a:cubicBezTo>
                  <a:cubicBezTo>
                    <a:pt x="1142" y="8223"/>
                    <a:pt x="3217" y="9521"/>
                    <a:pt x="5188" y="10377"/>
                  </a:cubicBezTo>
                  <a:cubicBezTo>
                    <a:pt x="6408" y="10895"/>
                    <a:pt x="7653" y="11362"/>
                    <a:pt x="8898" y="11855"/>
                  </a:cubicBezTo>
                  <a:cubicBezTo>
                    <a:pt x="10013" y="12296"/>
                    <a:pt x="11155" y="12815"/>
                    <a:pt x="12374" y="12815"/>
                  </a:cubicBezTo>
                  <a:cubicBezTo>
                    <a:pt x="14475" y="12789"/>
                    <a:pt x="15694" y="10973"/>
                    <a:pt x="15020" y="9002"/>
                  </a:cubicBezTo>
                  <a:cubicBezTo>
                    <a:pt x="14631" y="7834"/>
                    <a:pt x="13671" y="6978"/>
                    <a:pt x="12763" y="6226"/>
                  </a:cubicBezTo>
                  <a:cubicBezTo>
                    <a:pt x="12218" y="5785"/>
                    <a:pt x="11648" y="5344"/>
                    <a:pt x="11077" y="4903"/>
                  </a:cubicBezTo>
                  <a:cubicBezTo>
                    <a:pt x="10532" y="4384"/>
                    <a:pt x="9936" y="3917"/>
                    <a:pt x="9287" y="3528"/>
                  </a:cubicBezTo>
                  <a:cubicBezTo>
                    <a:pt x="9269" y="3521"/>
                    <a:pt x="9252" y="3518"/>
                    <a:pt x="9235" y="3518"/>
                  </a:cubicBezTo>
                  <a:cubicBezTo>
                    <a:pt x="9126" y="3518"/>
                    <a:pt x="9042" y="3646"/>
                    <a:pt x="9131" y="3736"/>
                  </a:cubicBezTo>
                  <a:cubicBezTo>
                    <a:pt x="9806" y="4566"/>
                    <a:pt x="10818" y="5188"/>
                    <a:pt x="11648" y="5889"/>
                  </a:cubicBezTo>
                  <a:cubicBezTo>
                    <a:pt x="12400" y="6434"/>
                    <a:pt x="13100" y="7082"/>
                    <a:pt x="13749" y="7782"/>
                  </a:cubicBezTo>
                  <a:cubicBezTo>
                    <a:pt x="14423" y="8587"/>
                    <a:pt x="14890" y="9624"/>
                    <a:pt x="14631" y="10688"/>
                  </a:cubicBezTo>
                  <a:cubicBezTo>
                    <a:pt x="14384" y="11750"/>
                    <a:pt x="13360" y="12248"/>
                    <a:pt x="12344" y="12248"/>
                  </a:cubicBezTo>
                  <a:cubicBezTo>
                    <a:pt x="12294" y="12248"/>
                    <a:pt x="12243" y="12247"/>
                    <a:pt x="12192" y="12244"/>
                  </a:cubicBezTo>
                  <a:cubicBezTo>
                    <a:pt x="11129" y="12166"/>
                    <a:pt x="10143" y="11725"/>
                    <a:pt x="9157" y="11336"/>
                  </a:cubicBezTo>
                  <a:cubicBezTo>
                    <a:pt x="8120" y="10947"/>
                    <a:pt x="7082" y="10558"/>
                    <a:pt x="6045" y="10143"/>
                  </a:cubicBezTo>
                  <a:cubicBezTo>
                    <a:pt x="4203" y="9391"/>
                    <a:pt x="2205" y="8431"/>
                    <a:pt x="1271" y="6563"/>
                  </a:cubicBezTo>
                  <a:cubicBezTo>
                    <a:pt x="753" y="5474"/>
                    <a:pt x="727" y="4229"/>
                    <a:pt x="1142" y="3113"/>
                  </a:cubicBezTo>
                  <a:cubicBezTo>
                    <a:pt x="1531" y="1998"/>
                    <a:pt x="2231" y="1090"/>
                    <a:pt x="2646" y="26"/>
                  </a:cubicBezTo>
                  <a:lnTo>
                    <a:pt x="259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4" name="Google Shape;10314;p75"/>
            <p:cNvSpPr/>
            <p:nvPr/>
          </p:nvSpPr>
          <p:spPr>
            <a:xfrm>
              <a:off x="6409513" y="3211712"/>
              <a:ext cx="238066" cy="196701"/>
            </a:xfrm>
            <a:custGeom>
              <a:avLst/>
              <a:gdLst/>
              <a:ahLst/>
              <a:cxnLst/>
              <a:rect l="l" t="t" r="r" b="b"/>
              <a:pathLst>
                <a:path w="11148" h="9211" extrusionOk="0">
                  <a:moveTo>
                    <a:pt x="772" y="0"/>
                  </a:moveTo>
                  <a:lnTo>
                    <a:pt x="772" y="52"/>
                  </a:lnTo>
                  <a:cubicBezTo>
                    <a:pt x="1264" y="519"/>
                    <a:pt x="1965" y="753"/>
                    <a:pt x="2587" y="1090"/>
                  </a:cubicBezTo>
                  <a:cubicBezTo>
                    <a:pt x="3210" y="1427"/>
                    <a:pt x="3884" y="1816"/>
                    <a:pt x="4533" y="2231"/>
                  </a:cubicBezTo>
                  <a:cubicBezTo>
                    <a:pt x="5804" y="3087"/>
                    <a:pt x="7023" y="4047"/>
                    <a:pt x="8139" y="5111"/>
                  </a:cubicBezTo>
                  <a:cubicBezTo>
                    <a:pt x="8839" y="5785"/>
                    <a:pt x="11148" y="7705"/>
                    <a:pt x="9436" y="8483"/>
                  </a:cubicBezTo>
                  <a:cubicBezTo>
                    <a:pt x="9038" y="8621"/>
                    <a:pt x="8629" y="8702"/>
                    <a:pt x="8223" y="8702"/>
                  </a:cubicBezTo>
                  <a:cubicBezTo>
                    <a:pt x="8021" y="8702"/>
                    <a:pt x="7819" y="8682"/>
                    <a:pt x="7620" y="8639"/>
                  </a:cubicBezTo>
                  <a:cubicBezTo>
                    <a:pt x="6842" y="8535"/>
                    <a:pt x="6089" y="8379"/>
                    <a:pt x="5337" y="8146"/>
                  </a:cubicBezTo>
                  <a:cubicBezTo>
                    <a:pt x="4455" y="7886"/>
                    <a:pt x="3625" y="7575"/>
                    <a:pt x="2795" y="7186"/>
                  </a:cubicBezTo>
                  <a:cubicBezTo>
                    <a:pt x="1991" y="6797"/>
                    <a:pt x="1264" y="6252"/>
                    <a:pt x="460" y="5889"/>
                  </a:cubicBezTo>
                  <a:cubicBezTo>
                    <a:pt x="423" y="5873"/>
                    <a:pt x="386" y="5865"/>
                    <a:pt x="350" y="5865"/>
                  </a:cubicBezTo>
                  <a:cubicBezTo>
                    <a:pt x="156" y="5865"/>
                    <a:pt x="0" y="6073"/>
                    <a:pt x="175" y="6226"/>
                  </a:cubicBezTo>
                  <a:cubicBezTo>
                    <a:pt x="798" y="6823"/>
                    <a:pt x="1679" y="7238"/>
                    <a:pt x="2432" y="7601"/>
                  </a:cubicBezTo>
                  <a:cubicBezTo>
                    <a:pt x="3236" y="7990"/>
                    <a:pt x="4066" y="8327"/>
                    <a:pt x="4922" y="8587"/>
                  </a:cubicBezTo>
                  <a:cubicBezTo>
                    <a:pt x="5830" y="8846"/>
                    <a:pt x="6738" y="9054"/>
                    <a:pt x="7646" y="9157"/>
                  </a:cubicBezTo>
                  <a:cubicBezTo>
                    <a:pt x="7859" y="9193"/>
                    <a:pt x="8073" y="9210"/>
                    <a:pt x="8286" y="9210"/>
                  </a:cubicBezTo>
                  <a:cubicBezTo>
                    <a:pt x="8693" y="9210"/>
                    <a:pt x="9096" y="9147"/>
                    <a:pt x="9488" y="9028"/>
                  </a:cubicBezTo>
                  <a:cubicBezTo>
                    <a:pt x="9981" y="8872"/>
                    <a:pt x="10396" y="8457"/>
                    <a:pt x="10551" y="7938"/>
                  </a:cubicBezTo>
                  <a:cubicBezTo>
                    <a:pt x="10707" y="7212"/>
                    <a:pt x="10214" y="6563"/>
                    <a:pt x="9773" y="6045"/>
                  </a:cubicBezTo>
                  <a:cubicBezTo>
                    <a:pt x="8606" y="4748"/>
                    <a:pt x="7283" y="3606"/>
                    <a:pt x="5856" y="2594"/>
                  </a:cubicBezTo>
                  <a:cubicBezTo>
                    <a:pt x="5052" y="2024"/>
                    <a:pt x="4222" y="1531"/>
                    <a:pt x="3366" y="1064"/>
                  </a:cubicBezTo>
                  <a:cubicBezTo>
                    <a:pt x="2587" y="623"/>
                    <a:pt x="1705" y="26"/>
                    <a:pt x="7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5" name="Google Shape;10315;p75"/>
            <p:cNvSpPr/>
            <p:nvPr/>
          </p:nvSpPr>
          <p:spPr>
            <a:xfrm>
              <a:off x="6327383" y="3184463"/>
              <a:ext cx="225765" cy="295019"/>
            </a:xfrm>
            <a:custGeom>
              <a:avLst/>
              <a:gdLst/>
              <a:ahLst/>
              <a:cxnLst/>
              <a:rect l="l" t="t" r="r" b="b"/>
              <a:pathLst>
                <a:path w="10572" h="13815" extrusionOk="0">
                  <a:moveTo>
                    <a:pt x="3066" y="0"/>
                  </a:moveTo>
                  <a:cubicBezTo>
                    <a:pt x="3056" y="0"/>
                    <a:pt x="3046" y="2"/>
                    <a:pt x="3035" y="5"/>
                  </a:cubicBezTo>
                  <a:cubicBezTo>
                    <a:pt x="1816" y="1095"/>
                    <a:pt x="571" y="2340"/>
                    <a:pt x="285" y="4026"/>
                  </a:cubicBezTo>
                  <a:cubicBezTo>
                    <a:pt x="0" y="5712"/>
                    <a:pt x="934" y="6880"/>
                    <a:pt x="2023" y="8021"/>
                  </a:cubicBezTo>
                  <a:cubicBezTo>
                    <a:pt x="3191" y="9240"/>
                    <a:pt x="4436" y="10356"/>
                    <a:pt x="5811" y="11341"/>
                  </a:cubicBezTo>
                  <a:cubicBezTo>
                    <a:pt x="7186" y="12301"/>
                    <a:pt x="8742" y="13417"/>
                    <a:pt x="10402" y="13806"/>
                  </a:cubicBezTo>
                  <a:cubicBezTo>
                    <a:pt x="10418" y="13812"/>
                    <a:pt x="10433" y="13815"/>
                    <a:pt x="10446" y="13815"/>
                  </a:cubicBezTo>
                  <a:cubicBezTo>
                    <a:pt x="10542" y="13815"/>
                    <a:pt x="10571" y="13667"/>
                    <a:pt x="10480" y="13598"/>
                  </a:cubicBezTo>
                  <a:cubicBezTo>
                    <a:pt x="9261" y="12716"/>
                    <a:pt x="7860" y="12094"/>
                    <a:pt x="6615" y="11238"/>
                  </a:cubicBezTo>
                  <a:cubicBezTo>
                    <a:pt x="5344" y="10382"/>
                    <a:pt x="4177" y="9396"/>
                    <a:pt x="3087" y="8332"/>
                  </a:cubicBezTo>
                  <a:cubicBezTo>
                    <a:pt x="1998" y="7243"/>
                    <a:pt x="571" y="6049"/>
                    <a:pt x="675" y="4389"/>
                  </a:cubicBezTo>
                  <a:cubicBezTo>
                    <a:pt x="752" y="2651"/>
                    <a:pt x="2049" y="1328"/>
                    <a:pt x="3165" y="135"/>
                  </a:cubicBezTo>
                  <a:cubicBezTo>
                    <a:pt x="3187" y="68"/>
                    <a:pt x="3132" y="0"/>
                    <a:pt x="30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6" name="Google Shape;10316;p75"/>
            <p:cNvSpPr/>
            <p:nvPr/>
          </p:nvSpPr>
          <p:spPr>
            <a:xfrm>
              <a:off x="6532709" y="2675919"/>
              <a:ext cx="68550" cy="32865"/>
            </a:xfrm>
            <a:custGeom>
              <a:avLst/>
              <a:gdLst/>
              <a:ahLst/>
              <a:cxnLst/>
              <a:rect l="l" t="t" r="r" b="b"/>
              <a:pathLst>
                <a:path w="3210" h="1539" extrusionOk="0">
                  <a:moveTo>
                    <a:pt x="297" y="1"/>
                  </a:moveTo>
                  <a:cubicBezTo>
                    <a:pt x="75" y="1"/>
                    <a:pt x="0" y="322"/>
                    <a:pt x="243" y="395"/>
                  </a:cubicBezTo>
                  <a:cubicBezTo>
                    <a:pt x="684" y="498"/>
                    <a:pt x="1151" y="654"/>
                    <a:pt x="1592" y="810"/>
                  </a:cubicBezTo>
                  <a:cubicBezTo>
                    <a:pt x="1981" y="991"/>
                    <a:pt x="2344" y="1199"/>
                    <a:pt x="2681" y="1458"/>
                  </a:cubicBezTo>
                  <a:cubicBezTo>
                    <a:pt x="2737" y="1515"/>
                    <a:pt x="2798" y="1538"/>
                    <a:pt x="2854" y="1538"/>
                  </a:cubicBezTo>
                  <a:cubicBezTo>
                    <a:pt x="3056" y="1538"/>
                    <a:pt x="3210" y="1237"/>
                    <a:pt x="2966" y="1095"/>
                  </a:cubicBezTo>
                  <a:cubicBezTo>
                    <a:pt x="2603" y="810"/>
                    <a:pt x="2188" y="576"/>
                    <a:pt x="1747" y="421"/>
                  </a:cubicBezTo>
                  <a:cubicBezTo>
                    <a:pt x="1280" y="239"/>
                    <a:pt x="813" y="109"/>
                    <a:pt x="346" y="6"/>
                  </a:cubicBezTo>
                  <a:cubicBezTo>
                    <a:pt x="329" y="2"/>
                    <a:pt x="313" y="1"/>
                    <a:pt x="297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7" name="Google Shape;10317;p75"/>
            <p:cNvSpPr/>
            <p:nvPr/>
          </p:nvSpPr>
          <p:spPr>
            <a:xfrm>
              <a:off x="6579434" y="2688070"/>
              <a:ext cx="726262" cy="848434"/>
            </a:xfrm>
            <a:custGeom>
              <a:avLst/>
              <a:gdLst/>
              <a:ahLst/>
              <a:cxnLst/>
              <a:rect l="l" t="t" r="r" b="b"/>
              <a:pathLst>
                <a:path w="34009" h="39730" extrusionOk="0">
                  <a:moveTo>
                    <a:pt x="2321" y="0"/>
                  </a:moveTo>
                  <a:cubicBezTo>
                    <a:pt x="1757" y="0"/>
                    <a:pt x="1212" y="236"/>
                    <a:pt x="882" y="708"/>
                  </a:cubicBezTo>
                  <a:cubicBezTo>
                    <a:pt x="0" y="1797"/>
                    <a:pt x="78" y="3431"/>
                    <a:pt x="285" y="4729"/>
                  </a:cubicBezTo>
                  <a:cubicBezTo>
                    <a:pt x="493" y="6363"/>
                    <a:pt x="1064" y="7893"/>
                    <a:pt x="1972" y="9268"/>
                  </a:cubicBezTo>
                  <a:cubicBezTo>
                    <a:pt x="2387" y="9839"/>
                    <a:pt x="2906" y="10358"/>
                    <a:pt x="3450" y="10825"/>
                  </a:cubicBezTo>
                  <a:cubicBezTo>
                    <a:pt x="3736" y="11032"/>
                    <a:pt x="4047" y="11214"/>
                    <a:pt x="4332" y="11395"/>
                  </a:cubicBezTo>
                  <a:cubicBezTo>
                    <a:pt x="4644" y="11603"/>
                    <a:pt x="4929" y="11940"/>
                    <a:pt x="5240" y="12174"/>
                  </a:cubicBezTo>
                  <a:cubicBezTo>
                    <a:pt x="5863" y="12640"/>
                    <a:pt x="6537" y="13030"/>
                    <a:pt x="7264" y="13367"/>
                  </a:cubicBezTo>
                  <a:cubicBezTo>
                    <a:pt x="8094" y="13704"/>
                    <a:pt x="8924" y="14145"/>
                    <a:pt x="9702" y="14664"/>
                  </a:cubicBezTo>
                  <a:cubicBezTo>
                    <a:pt x="10947" y="15494"/>
                    <a:pt x="12400" y="16324"/>
                    <a:pt x="13437" y="17414"/>
                  </a:cubicBezTo>
                  <a:cubicBezTo>
                    <a:pt x="13956" y="17984"/>
                    <a:pt x="14216" y="18633"/>
                    <a:pt x="14527" y="19333"/>
                  </a:cubicBezTo>
                  <a:cubicBezTo>
                    <a:pt x="14890" y="20137"/>
                    <a:pt x="15331" y="20916"/>
                    <a:pt x="15720" y="21720"/>
                  </a:cubicBezTo>
                  <a:cubicBezTo>
                    <a:pt x="17432" y="25403"/>
                    <a:pt x="18418" y="29398"/>
                    <a:pt x="20312" y="33004"/>
                  </a:cubicBezTo>
                  <a:cubicBezTo>
                    <a:pt x="21816" y="35883"/>
                    <a:pt x="24021" y="38607"/>
                    <a:pt x="27134" y="39723"/>
                  </a:cubicBezTo>
                  <a:cubicBezTo>
                    <a:pt x="27153" y="39727"/>
                    <a:pt x="27170" y="39729"/>
                    <a:pt x="27187" y="39729"/>
                  </a:cubicBezTo>
                  <a:cubicBezTo>
                    <a:pt x="27358" y="39729"/>
                    <a:pt x="27432" y="39504"/>
                    <a:pt x="27290" y="39385"/>
                  </a:cubicBezTo>
                  <a:cubicBezTo>
                    <a:pt x="21246" y="36402"/>
                    <a:pt x="19611" y="29761"/>
                    <a:pt x="17329" y="24003"/>
                  </a:cubicBezTo>
                  <a:cubicBezTo>
                    <a:pt x="16732" y="22498"/>
                    <a:pt x="16057" y="21045"/>
                    <a:pt x="15331" y="19619"/>
                  </a:cubicBezTo>
                  <a:cubicBezTo>
                    <a:pt x="14994" y="18996"/>
                    <a:pt x="14812" y="18322"/>
                    <a:pt x="14449" y="17751"/>
                  </a:cubicBezTo>
                  <a:cubicBezTo>
                    <a:pt x="14086" y="17206"/>
                    <a:pt x="13645" y="16739"/>
                    <a:pt x="13152" y="16350"/>
                  </a:cubicBezTo>
                  <a:cubicBezTo>
                    <a:pt x="12063" y="15494"/>
                    <a:pt x="10947" y="14690"/>
                    <a:pt x="9780" y="13963"/>
                  </a:cubicBezTo>
                  <a:cubicBezTo>
                    <a:pt x="9183" y="13574"/>
                    <a:pt x="8535" y="13237"/>
                    <a:pt x="7886" y="12978"/>
                  </a:cubicBezTo>
                  <a:cubicBezTo>
                    <a:pt x="7004" y="12640"/>
                    <a:pt x="6200" y="12174"/>
                    <a:pt x="5500" y="11603"/>
                  </a:cubicBezTo>
                  <a:cubicBezTo>
                    <a:pt x="4384" y="10643"/>
                    <a:pt x="3139" y="9943"/>
                    <a:pt x="2309" y="8697"/>
                  </a:cubicBezTo>
                  <a:cubicBezTo>
                    <a:pt x="1427" y="7271"/>
                    <a:pt x="908" y="5662"/>
                    <a:pt x="778" y="4002"/>
                  </a:cubicBezTo>
                  <a:cubicBezTo>
                    <a:pt x="673" y="2927"/>
                    <a:pt x="962" y="636"/>
                    <a:pt x="2159" y="636"/>
                  </a:cubicBezTo>
                  <a:cubicBezTo>
                    <a:pt x="2435" y="636"/>
                    <a:pt x="2760" y="758"/>
                    <a:pt x="3139" y="1045"/>
                  </a:cubicBezTo>
                  <a:cubicBezTo>
                    <a:pt x="4358" y="1953"/>
                    <a:pt x="5396" y="3068"/>
                    <a:pt x="6667" y="3924"/>
                  </a:cubicBezTo>
                  <a:cubicBezTo>
                    <a:pt x="7990" y="4858"/>
                    <a:pt x="9494" y="5299"/>
                    <a:pt x="10973" y="5870"/>
                  </a:cubicBezTo>
                  <a:cubicBezTo>
                    <a:pt x="12504" y="6518"/>
                    <a:pt x="13930" y="7349"/>
                    <a:pt x="15253" y="8334"/>
                  </a:cubicBezTo>
                  <a:cubicBezTo>
                    <a:pt x="15876" y="8749"/>
                    <a:pt x="16498" y="9216"/>
                    <a:pt x="17147" y="9631"/>
                  </a:cubicBezTo>
                  <a:cubicBezTo>
                    <a:pt x="17873" y="10072"/>
                    <a:pt x="18626" y="10436"/>
                    <a:pt x="19300" y="10928"/>
                  </a:cubicBezTo>
                  <a:cubicBezTo>
                    <a:pt x="20493" y="11836"/>
                    <a:pt x="21972" y="11914"/>
                    <a:pt x="23321" y="12511"/>
                  </a:cubicBezTo>
                  <a:cubicBezTo>
                    <a:pt x="24125" y="12848"/>
                    <a:pt x="24877" y="13289"/>
                    <a:pt x="25552" y="13808"/>
                  </a:cubicBezTo>
                  <a:cubicBezTo>
                    <a:pt x="26200" y="14353"/>
                    <a:pt x="26641" y="15027"/>
                    <a:pt x="27160" y="15676"/>
                  </a:cubicBezTo>
                  <a:cubicBezTo>
                    <a:pt x="28224" y="17050"/>
                    <a:pt x="29599" y="18114"/>
                    <a:pt x="30584" y="19541"/>
                  </a:cubicBezTo>
                  <a:cubicBezTo>
                    <a:pt x="32660" y="22628"/>
                    <a:pt x="33619" y="26337"/>
                    <a:pt x="33308" y="30047"/>
                  </a:cubicBezTo>
                  <a:cubicBezTo>
                    <a:pt x="33308" y="30118"/>
                    <a:pt x="33379" y="30158"/>
                    <a:pt x="33446" y="30158"/>
                  </a:cubicBezTo>
                  <a:cubicBezTo>
                    <a:pt x="33502" y="30158"/>
                    <a:pt x="33556" y="30131"/>
                    <a:pt x="33567" y="30073"/>
                  </a:cubicBezTo>
                  <a:cubicBezTo>
                    <a:pt x="34008" y="26804"/>
                    <a:pt x="33412" y="23484"/>
                    <a:pt x="31855" y="20604"/>
                  </a:cubicBezTo>
                  <a:cubicBezTo>
                    <a:pt x="31077" y="19152"/>
                    <a:pt x="30091" y="17855"/>
                    <a:pt x="28924" y="16687"/>
                  </a:cubicBezTo>
                  <a:cubicBezTo>
                    <a:pt x="28327" y="16091"/>
                    <a:pt x="27757" y="15468"/>
                    <a:pt x="27264" y="14794"/>
                  </a:cubicBezTo>
                  <a:cubicBezTo>
                    <a:pt x="26875" y="14197"/>
                    <a:pt x="26382" y="13678"/>
                    <a:pt x="25837" y="13237"/>
                  </a:cubicBezTo>
                  <a:cubicBezTo>
                    <a:pt x="24618" y="12329"/>
                    <a:pt x="23217" y="11681"/>
                    <a:pt x="21764" y="11317"/>
                  </a:cubicBezTo>
                  <a:cubicBezTo>
                    <a:pt x="20986" y="11162"/>
                    <a:pt x="20260" y="10825"/>
                    <a:pt x="19611" y="10384"/>
                  </a:cubicBezTo>
                  <a:cubicBezTo>
                    <a:pt x="18885" y="9839"/>
                    <a:pt x="18055" y="9450"/>
                    <a:pt x="17277" y="8957"/>
                  </a:cubicBezTo>
                  <a:cubicBezTo>
                    <a:pt x="15798" y="7997"/>
                    <a:pt x="14449" y="6908"/>
                    <a:pt x="12893" y="6077"/>
                  </a:cubicBezTo>
                  <a:cubicBezTo>
                    <a:pt x="11336" y="5247"/>
                    <a:pt x="9676" y="4858"/>
                    <a:pt x="8146" y="4106"/>
                  </a:cubicBezTo>
                  <a:cubicBezTo>
                    <a:pt x="6615" y="3328"/>
                    <a:pt x="5370" y="2005"/>
                    <a:pt x="3995" y="941"/>
                  </a:cubicBezTo>
                  <a:cubicBezTo>
                    <a:pt x="3554" y="578"/>
                    <a:pt x="3087" y="111"/>
                    <a:pt x="2490" y="7"/>
                  </a:cubicBezTo>
                  <a:cubicBezTo>
                    <a:pt x="2434" y="3"/>
                    <a:pt x="2377" y="0"/>
                    <a:pt x="2321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8" name="Google Shape;10318;p75"/>
            <p:cNvSpPr/>
            <p:nvPr/>
          </p:nvSpPr>
          <p:spPr>
            <a:xfrm>
              <a:off x="6546462" y="3485160"/>
              <a:ext cx="163174" cy="94966"/>
            </a:xfrm>
            <a:custGeom>
              <a:avLst/>
              <a:gdLst/>
              <a:ahLst/>
              <a:cxnLst/>
              <a:rect l="l" t="t" r="r" b="b"/>
              <a:pathLst>
                <a:path w="7641" h="4447" extrusionOk="0">
                  <a:moveTo>
                    <a:pt x="175" y="1"/>
                  </a:moveTo>
                  <a:cubicBezTo>
                    <a:pt x="69" y="1"/>
                    <a:pt x="0" y="149"/>
                    <a:pt x="91" y="218"/>
                  </a:cubicBezTo>
                  <a:cubicBezTo>
                    <a:pt x="1311" y="1022"/>
                    <a:pt x="2556" y="1748"/>
                    <a:pt x="3801" y="2500"/>
                  </a:cubicBezTo>
                  <a:lnTo>
                    <a:pt x="5669" y="3590"/>
                  </a:lnTo>
                  <a:cubicBezTo>
                    <a:pt x="6213" y="3927"/>
                    <a:pt x="6810" y="4368"/>
                    <a:pt x="7459" y="4446"/>
                  </a:cubicBezTo>
                  <a:cubicBezTo>
                    <a:pt x="7588" y="4446"/>
                    <a:pt x="7640" y="4316"/>
                    <a:pt x="7588" y="4187"/>
                  </a:cubicBezTo>
                  <a:cubicBezTo>
                    <a:pt x="7199" y="3668"/>
                    <a:pt x="6525" y="3408"/>
                    <a:pt x="5980" y="3097"/>
                  </a:cubicBezTo>
                  <a:lnTo>
                    <a:pt x="4086" y="2034"/>
                  </a:lnTo>
                  <a:cubicBezTo>
                    <a:pt x="2789" y="1333"/>
                    <a:pt x="1544" y="659"/>
                    <a:pt x="221" y="10"/>
                  </a:cubicBezTo>
                  <a:cubicBezTo>
                    <a:pt x="205" y="4"/>
                    <a:pt x="190" y="1"/>
                    <a:pt x="175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9" name="Google Shape;10319;p75"/>
            <p:cNvSpPr/>
            <p:nvPr/>
          </p:nvSpPr>
          <p:spPr>
            <a:xfrm>
              <a:off x="6824544" y="3626914"/>
              <a:ext cx="298885" cy="58128"/>
            </a:xfrm>
            <a:custGeom>
              <a:avLst/>
              <a:gdLst/>
              <a:ahLst/>
              <a:cxnLst/>
              <a:rect l="l" t="t" r="r" b="b"/>
              <a:pathLst>
                <a:path w="13996" h="2722" extrusionOk="0">
                  <a:moveTo>
                    <a:pt x="107" y="1"/>
                  </a:moveTo>
                  <a:cubicBezTo>
                    <a:pt x="45" y="1"/>
                    <a:pt x="1" y="99"/>
                    <a:pt x="66" y="143"/>
                  </a:cubicBezTo>
                  <a:cubicBezTo>
                    <a:pt x="792" y="869"/>
                    <a:pt x="1908" y="1310"/>
                    <a:pt x="2841" y="1673"/>
                  </a:cubicBezTo>
                  <a:cubicBezTo>
                    <a:pt x="4009" y="2114"/>
                    <a:pt x="5202" y="2400"/>
                    <a:pt x="6421" y="2581"/>
                  </a:cubicBezTo>
                  <a:cubicBezTo>
                    <a:pt x="7122" y="2675"/>
                    <a:pt x="7831" y="2721"/>
                    <a:pt x="8539" y="2721"/>
                  </a:cubicBezTo>
                  <a:cubicBezTo>
                    <a:pt x="9011" y="2721"/>
                    <a:pt x="9482" y="2700"/>
                    <a:pt x="9949" y="2659"/>
                  </a:cubicBezTo>
                  <a:cubicBezTo>
                    <a:pt x="11154" y="2564"/>
                    <a:pt x="12316" y="2341"/>
                    <a:pt x="13533" y="2341"/>
                  </a:cubicBezTo>
                  <a:cubicBezTo>
                    <a:pt x="13652" y="2341"/>
                    <a:pt x="13772" y="2343"/>
                    <a:pt x="13892" y="2348"/>
                  </a:cubicBezTo>
                  <a:cubicBezTo>
                    <a:pt x="13996" y="2348"/>
                    <a:pt x="13996" y="2192"/>
                    <a:pt x="13918" y="2166"/>
                  </a:cubicBezTo>
                  <a:cubicBezTo>
                    <a:pt x="13464" y="1987"/>
                    <a:pt x="12988" y="1927"/>
                    <a:pt x="12507" y="1927"/>
                  </a:cubicBezTo>
                  <a:cubicBezTo>
                    <a:pt x="11806" y="1927"/>
                    <a:pt x="11093" y="2053"/>
                    <a:pt x="10416" y="2114"/>
                  </a:cubicBezTo>
                  <a:cubicBezTo>
                    <a:pt x="9893" y="2160"/>
                    <a:pt x="9365" y="2180"/>
                    <a:pt x="8836" y="2180"/>
                  </a:cubicBezTo>
                  <a:cubicBezTo>
                    <a:pt x="8159" y="2180"/>
                    <a:pt x="7480" y="2147"/>
                    <a:pt x="6810" y="2088"/>
                  </a:cubicBezTo>
                  <a:cubicBezTo>
                    <a:pt x="5617" y="1984"/>
                    <a:pt x="4424" y="1725"/>
                    <a:pt x="3282" y="1336"/>
                  </a:cubicBezTo>
                  <a:cubicBezTo>
                    <a:pt x="2193" y="999"/>
                    <a:pt x="1207" y="376"/>
                    <a:pt x="144" y="13"/>
                  </a:cubicBezTo>
                  <a:cubicBezTo>
                    <a:pt x="131" y="5"/>
                    <a:pt x="118" y="1"/>
                    <a:pt x="107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20" name="Google Shape;10320;p75"/>
            <p:cNvSpPr/>
            <p:nvPr/>
          </p:nvSpPr>
          <p:spPr>
            <a:xfrm>
              <a:off x="6879939" y="3101478"/>
              <a:ext cx="114335" cy="343517"/>
            </a:xfrm>
            <a:custGeom>
              <a:avLst/>
              <a:gdLst/>
              <a:ahLst/>
              <a:cxnLst/>
              <a:rect l="l" t="t" r="r" b="b"/>
              <a:pathLst>
                <a:path w="5354" h="16086" extrusionOk="0">
                  <a:moveTo>
                    <a:pt x="85" y="0"/>
                  </a:moveTo>
                  <a:cubicBezTo>
                    <a:pt x="40" y="0"/>
                    <a:pt x="1" y="26"/>
                    <a:pt x="14" y="78"/>
                  </a:cubicBezTo>
                  <a:cubicBezTo>
                    <a:pt x="118" y="2906"/>
                    <a:pt x="637" y="5707"/>
                    <a:pt x="1493" y="8379"/>
                  </a:cubicBezTo>
                  <a:cubicBezTo>
                    <a:pt x="2271" y="11103"/>
                    <a:pt x="3490" y="13671"/>
                    <a:pt x="5072" y="16032"/>
                  </a:cubicBezTo>
                  <a:cubicBezTo>
                    <a:pt x="5095" y="16070"/>
                    <a:pt x="5131" y="16085"/>
                    <a:pt x="5168" y="16085"/>
                  </a:cubicBezTo>
                  <a:cubicBezTo>
                    <a:pt x="5258" y="16085"/>
                    <a:pt x="5353" y="15994"/>
                    <a:pt x="5280" y="15902"/>
                  </a:cubicBezTo>
                  <a:cubicBezTo>
                    <a:pt x="4009" y="13437"/>
                    <a:pt x="2893" y="10869"/>
                    <a:pt x="1960" y="8249"/>
                  </a:cubicBezTo>
                  <a:cubicBezTo>
                    <a:pt x="1103" y="5603"/>
                    <a:pt x="533" y="2854"/>
                    <a:pt x="196" y="78"/>
                  </a:cubicBezTo>
                  <a:cubicBezTo>
                    <a:pt x="183" y="26"/>
                    <a:pt x="131" y="0"/>
                    <a:pt x="85" y="0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21" name="Google Shape;10321;p75"/>
            <p:cNvSpPr/>
            <p:nvPr/>
          </p:nvSpPr>
          <p:spPr>
            <a:xfrm>
              <a:off x="7292194" y="3218502"/>
              <a:ext cx="245049" cy="152774"/>
            </a:xfrm>
            <a:custGeom>
              <a:avLst/>
              <a:gdLst/>
              <a:ahLst/>
              <a:cxnLst/>
              <a:rect l="l" t="t" r="r" b="b"/>
              <a:pathLst>
                <a:path w="11475" h="7154" extrusionOk="0">
                  <a:moveTo>
                    <a:pt x="162" y="1"/>
                  </a:moveTo>
                  <a:cubicBezTo>
                    <a:pt x="75" y="1"/>
                    <a:pt x="1" y="137"/>
                    <a:pt x="87" y="201"/>
                  </a:cubicBezTo>
                  <a:cubicBezTo>
                    <a:pt x="1124" y="953"/>
                    <a:pt x="2214" y="1680"/>
                    <a:pt x="3355" y="2328"/>
                  </a:cubicBezTo>
                  <a:cubicBezTo>
                    <a:pt x="5327" y="3548"/>
                    <a:pt x="7324" y="4741"/>
                    <a:pt x="9348" y="5908"/>
                  </a:cubicBezTo>
                  <a:cubicBezTo>
                    <a:pt x="10048" y="6349"/>
                    <a:pt x="10748" y="6764"/>
                    <a:pt x="11475" y="7153"/>
                  </a:cubicBezTo>
                  <a:cubicBezTo>
                    <a:pt x="11345" y="6946"/>
                    <a:pt x="11267" y="6738"/>
                    <a:pt x="11215" y="6505"/>
                  </a:cubicBezTo>
                  <a:cubicBezTo>
                    <a:pt x="8855" y="5182"/>
                    <a:pt x="6494" y="3859"/>
                    <a:pt x="4185" y="2484"/>
                  </a:cubicBezTo>
                  <a:cubicBezTo>
                    <a:pt x="2810" y="1732"/>
                    <a:pt x="1487" y="902"/>
                    <a:pt x="216" y="20"/>
                  </a:cubicBezTo>
                  <a:cubicBezTo>
                    <a:pt x="199" y="6"/>
                    <a:pt x="180" y="1"/>
                    <a:pt x="162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22" name="Google Shape;10322;p75"/>
            <p:cNvSpPr/>
            <p:nvPr/>
          </p:nvSpPr>
          <p:spPr>
            <a:xfrm>
              <a:off x="7048941" y="3674642"/>
              <a:ext cx="445102" cy="238407"/>
            </a:xfrm>
            <a:custGeom>
              <a:avLst/>
              <a:gdLst/>
              <a:ahLst/>
              <a:cxnLst/>
              <a:rect l="l" t="t" r="r" b="b"/>
              <a:pathLst>
                <a:path w="20843" h="11164" extrusionOk="0">
                  <a:moveTo>
                    <a:pt x="128" y="1"/>
                  </a:moveTo>
                  <a:cubicBezTo>
                    <a:pt x="29" y="1"/>
                    <a:pt x="0" y="170"/>
                    <a:pt x="116" y="216"/>
                  </a:cubicBezTo>
                  <a:cubicBezTo>
                    <a:pt x="1568" y="787"/>
                    <a:pt x="2891" y="1695"/>
                    <a:pt x="4266" y="2421"/>
                  </a:cubicBezTo>
                  <a:cubicBezTo>
                    <a:pt x="4889" y="2759"/>
                    <a:pt x="5537" y="3070"/>
                    <a:pt x="6186" y="3303"/>
                  </a:cubicBezTo>
                  <a:cubicBezTo>
                    <a:pt x="7068" y="3641"/>
                    <a:pt x="7924" y="3718"/>
                    <a:pt x="8780" y="4159"/>
                  </a:cubicBezTo>
                  <a:cubicBezTo>
                    <a:pt x="12827" y="6313"/>
                    <a:pt x="16770" y="8751"/>
                    <a:pt x="20687" y="11163"/>
                  </a:cubicBezTo>
                  <a:cubicBezTo>
                    <a:pt x="20739" y="10982"/>
                    <a:pt x="20764" y="10800"/>
                    <a:pt x="20842" y="10619"/>
                  </a:cubicBezTo>
                  <a:cubicBezTo>
                    <a:pt x="19260" y="9685"/>
                    <a:pt x="17678" y="8751"/>
                    <a:pt x="16095" y="7817"/>
                  </a:cubicBezTo>
                  <a:cubicBezTo>
                    <a:pt x="13942" y="6572"/>
                    <a:pt x="11789" y="5327"/>
                    <a:pt x="9636" y="4108"/>
                  </a:cubicBezTo>
                  <a:cubicBezTo>
                    <a:pt x="8780" y="3615"/>
                    <a:pt x="7872" y="3252"/>
                    <a:pt x="6886" y="3044"/>
                  </a:cubicBezTo>
                  <a:cubicBezTo>
                    <a:pt x="6160" y="2862"/>
                    <a:pt x="5433" y="2603"/>
                    <a:pt x="4785" y="2266"/>
                  </a:cubicBezTo>
                  <a:cubicBezTo>
                    <a:pt x="3229" y="1539"/>
                    <a:pt x="1776" y="606"/>
                    <a:pt x="168" y="9"/>
                  </a:cubicBezTo>
                  <a:cubicBezTo>
                    <a:pt x="153" y="3"/>
                    <a:pt x="140" y="1"/>
                    <a:pt x="128" y="1"/>
                  </a:cubicBezTo>
                  <a:close/>
                </a:path>
              </a:pathLst>
            </a:custGeom>
            <a:solidFill>
              <a:srgbClr val="0031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23" name="Google Shape;10323;p75"/>
            <p:cNvSpPr/>
            <p:nvPr/>
          </p:nvSpPr>
          <p:spPr>
            <a:xfrm>
              <a:off x="7347759" y="3277762"/>
              <a:ext cx="217180" cy="852385"/>
            </a:xfrm>
            <a:custGeom>
              <a:avLst/>
              <a:gdLst/>
              <a:ahLst/>
              <a:cxnLst/>
              <a:rect l="l" t="t" r="r" b="b"/>
              <a:pathLst>
                <a:path w="10170" h="39915" extrusionOk="0">
                  <a:moveTo>
                    <a:pt x="5536" y="1"/>
                  </a:moveTo>
                  <a:cubicBezTo>
                    <a:pt x="4855" y="1"/>
                    <a:pt x="4202" y="255"/>
                    <a:pt x="3788" y="850"/>
                  </a:cubicBezTo>
                  <a:cubicBezTo>
                    <a:pt x="3711" y="947"/>
                    <a:pt x="3807" y="1044"/>
                    <a:pt x="3903" y="1044"/>
                  </a:cubicBezTo>
                  <a:cubicBezTo>
                    <a:pt x="3936" y="1044"/>
                    <a:pt x="3969" y="1032"/>
                    <a:pt x="3996" y="1006"/>
                  </a:cubicBezTo>
                  <a:cubicBezTo>
                    <a:pt x="4419" y="669"/>
                    <a:pt x="4877" y="524"/>
                    <a:pt x="5330" y="524"/>
                  </a:cubicBezTo>
                  <a:cubicBezTo>
                    <a:pt x="6376" y="524"/>
                    <a:pt x="7390" y="1299"/>
                    <a:pt x="7861" y="2277"/>
                  </a:cubicBezTo>
                  <a:cubicBezTo>
                    <a:pt x="8639" y="3885"/>
                    <a:pt x="8639" y="5909"/>
                    <a:pt x="8717" y="7647"/>
                  </a:cubicBezTo>
                  <a:cubicBezTo>
                    <a:pt x="8925" y="11538"/>
                    <a:pt x="8769" y="15429"/>
                    <a:pt x="8250" y="19294"/>
                  </a:cubicBezTo>
                  <a:cubicBezTo>
                    <a:pt x="7783" y="23185"/>
                    <a:pt x="7031" y="27077"/>
                    <a:pt x="6201" y="30916"/>
                  </a:cubicBezTo>
                  <a:cubicBezTo>
                    <a:pt x="5812" y="32758"/>
                    <a:pt x="5423" y="34599"/>
                    <a:pt x="4956" y="36441"/>
                  </a:cubicBezTo>
                  <a:cubicBezTo>
                    <a:pt x="4774" y="37219"/>
                    <a:pt x="4515" y="38075"/>
                    <a:pt x="3918" y="38620"/>
                  </a:cubicBezTo>
                  <a:cubicBezTo>
                    <a:pt x="3574" y="38964"/>
                    <a:pt x="3023" y="39233"/>
                    <a:pt x="2497" y="39233"/>
                  </a:cubicBezTo>
                  <a:cubicBezTo>
                    <a:pt x="2150" y="39233"/>
                    <a:pt x="1815" y="39116"/>
                    <a:pt x="1557" y="38828"/>
                  </a:cubicBezTo>
                  <a:cubicBezTo>
                    <a:pt x="935" y="38127"/>
                    <a:pt x="987" y="36986"/>
                    <a:pt x="935" y="36130"/>
                  </a:cubicBezTo>
                  <a:cubicBezTo>
                    <a:pt x="831" y="35014"/>
                    <a:pt x="779" y="33925"/>
                    <a:pt x="727" y="32809"/>
                  </a:cubicBezTo>
                  <a:cubicBezTo>
                    <a:pt x="624" y="30579"/>
                    <a:pt x="546" y="28348"/>
                    <a:pt x="546" y="26117"/>
                  </a:cubicBezTo>
                  <a:cubicBezTo>
                    <a:pt x="546" y="25961"/>
                    <a:pt x="429" y="25883"/>
                    <a:pt x="312" y="25883"/>
                  </a:cubicBezTo>
                  <a:cubicBezTo>
                    <a:pt x="195" y="25883"/>
                    <a:pt x="79" y="25961"/>
                    <a:pt x="79" y="26117"/>
                  </a:cubicBezTo>
                  <a:cubicBezTo>
                    <a:pt x="1" y="28477"/>
                    <a:pt x="1" y="30838"/>
                    <a:pt x="105" y="33199"/>
                  </a:cubicBezTo>
                  <a:cubicBezTo>
                    <a:pt x="157" y="34340"/>
                    <a:pt x="208" y="35507"/>
                    <a:pt x="286" y="36649"/>
                  </a:cubicBezTo>
                  <a:cubicBezTo>
                    <a:pt x="338" y="37401"/>
                    <a:pt x="390" y="38205"/>
                    <a:pt x="753" y="38880"/>
                  </a:cubicBezTo>
                  <a:cubicBezTo>
                    <a:pt x="1153" y="39599"/>
                    <a:pt x="1833" y="39915"/>
                    <a:pt x="2544" y="39915"/>
                  </a:cubicBezTo>
                  <a:cubicBezTo>
                    <a:pt x="3218" y="39915"/>
                    <a:pt x="3919" y="39631"/>
                    <a:pt x="4437" y="39139"/>
                  </a:cubicBezTo>
                  <a:cubicBezTo>
                    <a:pt x="4982" y="38516"/>
                    <a:pt x="5397" y="37738"/>
                    <a:pt x="5578" y="36934"/>
                  </a:cubicBezTo>
                  <a:cubicBezTo>
                    <a:pt x="5864" y="35896"/>
                    <a:pt x="6045" y="34859"/>
                    <a:pt x="6279" y="33821"/>
                  </a:cubicBezTo>
                  <a:cubicBezTo>
                    <a:pt x="8276" y="24923"/>
                    <a:pt x="10170" y="15792"/>
                    <a:pt x="9391" y="6635"/>
                  </a:cubicBezTo>
                  <a:cubicBezTo>
                    <a:pt x="9210" y="4716"/>
                    <a:pt x="9132" y="2277"/>
                    <a:pt x="7653" y="850"/>
                  </a:cubicBezTo>
                  <a:cubicBezTo>
                    <a:pt x="7116" y="327"/>
                    <a:pt x="6308" y="1"/>
                    <a:pt x="5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24" name="Google Shape;10324;p75"/>
            <p:cNvSpPr/>
            <p:nvPr/>
          </p:nvSpPr>
          <p:spPr>
            <a:xfrm>
              <a:off x="7508411" y="3292497"/>
              <a:ext cx="473867" cy="258353"/>
            </a:xfrm>
            <a:custGeom>
              <a:avLst/>
              <a:gdLst/>
              <a:ahLst/>
              <a:cxnLst/>
              <a:rect l="l" t="t" r="r" b="b"/>
              <a:pathLst>
                <a:path w="22190" h="12098" extrusionOk="0">
                  <a:moveTo>
                    <a:pt x="170" y="0"/>
                  </a:moveTo>
                  <a:cubicBezTo>
                    <a:pt x="84" y="0"/>
                    <a:pt x="1" y="72"/>
                    <a:pt x="1" y="186"/>
                  </a:cubicBezTo>
                  <a:cubicBezTo>
                    <a:pt x="27" y="549"/>
                    <a:pt x="53" y="939"/>
                    <a:pt x="53" y="1302"/>
                  </a:cubicBezTo>
                  <a:lnTo>
                    <a:pt x="53" y="1328"/>
                  </a:lnTo>
                  <a:cubicBezTo>
                    <a:pt x="113" y="1047"/>
                    <a:pt x="189" y="765"/>
                    <a:pt x="268" y="484"/>
                  </a:cubicBezTo>
                  <a:lnTo>
                    <a:pt x="268" y="484"/>
                  </a:lnTo>
                  <a:cubicBezTo>
                    <a:pt x="1854" y="1704"/>
                    <a:pt x="3683" y="2698"/>
                    <a:pt x="5370" y="3740"/>
                  </a:cubicBezTo>
                  <a:cubicBezTo>
                    <a:pt x="7134" y="4856"/>
                    <a:pt x="8924" y="5945"/>
                    <a:pt x="10714" y="6983"/>
                  </a:cubicBezTo>
                  <a:cubicBezTo>
                    <a:pt x="12504" y="8020"/>
                    <a:pt x="14268" y="9032"/>
                    <a:pt x="16136" y="9914"/>
                  </a:cubicBezTo>
                  <a:cubicBezTo>
                    <a:pt x="17926" y="10744"/>
                    <a:pt x="19794" y="11652"/>
                    <a:pt x="21713" y="12093"/>
                  </a:cubicBezTo>
                  <a:cubicBezTo>
                    <a:pt x="21730" y="12096"/>
                    <a:pt x="21746" y="12098"/>
                    <a:pt x="21762" y="12098"/>
                  </a:cubicBezTo>
                  <a:cubicBezTo>
                    <a:pt x="22021" y="12098"/>
                    <a:pt x="22189" y="11722"/>
                    <a:pt x="21921" y="11600"/>
                  </a:cubicBezTo>
                  <a:cubicBezTo>
                    <a:pt x="20079" y="10822"/>
                    <a:pt x="18185" y="10174"/>
                    <a:pt x="16369" y="9317"/>
                  </a:cubicBezTo>
                  <a:cubicBezTo>
                    <a:pt x="14554" y="8436"/>
                    <a:pt x="12790" y="7450"/>
                    <a:pt x="11052" y="6412"/>
                  </a:cubicBezTo>
                  <a:cubicBezTo>
                    <a:pt x="9288" y="5400"/>
                    <a:pt x="7627" y="4363"/>
                    <a:pt x="5915" y="3325"/>
                  </a:cubicBezTo>
                  <a:cubicBezTo>
                    <a:pt x="4048" y="2210"/>
                    <a:pt x="2232" y="913"/>
                    <a:pt x="260" y="31"/>
                  </a:cubicBezTo>
                  <a:cubicBezTo>
                    <a:pt x="232" y="10"/>
                    <a:pt x="201" y="0"/>
                    <a:pt x="1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25" name="Google Shape;10325;p75"/>
            <p:cNvSpPr/>
            <p:nvPr/>
          </p:nvSpPr>
          <p:spPr>
            <a:xfrm>
              <a:off x="7142304" y="2478771"/>
              <a:ext cx="339374" cy="333672"/>
            </a:xfrm>
            <a:custGeom>
              <a:avLst/>
              <a:gdLst/>
              <a:ahLst/>
              <a:cxnLst/>
              <a:rect l="l" t="t" r="r" b="b"/>
              <a:pathLst>
                <a:path w="15892" h="15625" extrusionOk="0">
                  <a:moveTo>
                    <a:pt x="8410" y="1"/>
                  </a:moveTo>
                  <a:cubicBezTo>
                    <a:pt x="8390" y="1"/>
                    <a:pt x="8371" y="1"/>
                    <a:pt x="8351" y="3"/>
                  </a:cubicBezTo>
                  <a:cubicBezTo>
                    <a:pt x="7469" y="55"/>
                    <a:pt x="7209" y="1248"/>
                    <a:pt x="7962" y="1663"/>
                  </a:cubicBezTo>
                  <a:cubicBezTo>
                    <a:pt x="7884" y="2130"/>
                    <a:pt x="7806" y="2597"/>
                    <a:pt x="7728" y="3038"/>
                  </a:cubicBezTo>
                  <a:cubicBezTo>
                    <a:pt x="7495" y="3064"/>
                    <a:pt x="7235" y="3090"/>
                    <a:pt x="7002" y="3116"/>
                  </a:cubicBezTo>
                  <a:lnTo>
                    <a:pt x="6794" y="2156"/>
                  </a:lnTo>
                  <a:cubicBezTo>
                    <a:pt x="6950" y="1922"/>
                    <a:pt x="6950" y="1611"/>
                    <a:pt x="6768" y="1403"/>
                  </a:cubicBezTo>
                  <a:cubicBezTo>
                    <a:pt x="6645" y="1218"/>
                    <a:pt x="6445" y="1127"/>
                    <a:pt x="6245" y="1127"/>
                  </a:cubicBezTo>
                  <a:cubicBezTo>
                    <a:pt x="6023" y="1127"/>
                    <a:pt x="5801" y="1238"/>
                    <a:pt x="5679" y="1455"/>
                  </a:cubicBezTo>
                  <a:cubicBezTo>
                    <a:pt x="5445" y="1844"/>
                    <a:pt x="5705" y="2363"/>
                    <a:pt x="6172" y="2415"/>
                  </a:cubicBezTo>
                  <a:cubicBezTo>
                    <a:pt x="6224" y="2726"/>
                    <a:pt x="6276" y="3012"/>
                    <a:pt x="6327" y="3323"/>
                  </a:cubicBezTo>
                  <a:cubicBezTo>
                    <a:pt x="5990" y="3427"/>
                    <a:pt x="5653" y="3608"/>
                    <a:pt x="5342" y="3790"/>
                  </a:cubicBezTo>
                  <a:cubicBezTo>
                    <a:pt x="4901" y="3167"/>
                    <a:pt x="4460" y="2545"/>
                    <a:pt x="3993" y="1922"/>
                  </a:cubicBezTo>
                  <a:cubicBezTo>
                    <a:pt x="4480" y="1287"/>
                    <a:pt x="3964" y="495"/>
                    <a:pt x="3306" y="495"/>
                  </a:cubicBezTo>
                  <a:cubicBezTo>
                    <a:pt x="3158" y="495"/>
                    <a:pt x="3003" y="535"/>
                    <a:pt x="2851" y="625"/>
                  </a:cubicBezTo>
                  <a:cubicBezTo>
                    <a:pt x="2069" y="1114"/>
                    <a:pt x="2462" y="2273"/>
                    <a:pt x="3314" y="2273"/>
                  </a:cubicBezTo>
                  <a:cubicBezTo>
                    <a:pt x="3366" y="2273"/>
                    <a:pt x="3419" y="2268"/>
                    <a:pt x="3474" y="2260"/>
                  </a:cubicBezTo>
                  <a:cubicBezTo>
                    <a:pt x="3915" y="2908"/>
                    <a:pt x="4356" y="3557"/>
                    <a:pt x="4823" y="4205"/>
                  </a:cubicBezTo>
                  <a:cubicBezTo>
                    <a:pt x="4667" y="4309"/>
                    <a:pt x="4538" y="4464"/>
                    <a:pt x="4408" y="4594"/>
                  </a:cubicBezTo>
                  <a:cubicBezTo>
                    <a:pt x="4097" y="4439"/>
                    <a:pt x="3785" y="4309"/>
                    <a:pt x="3474" y="4179"/>
                  </a:cubicBezTo>
                  <a:cubicBezTo>
                    <a:pt x="3605" y="3691"/>
                    <a:pt x="3220" y="3284"/>
                    <a:pt x="2800" y="3284"/>
                  </a:cubicBezTo>
                  <a:cubicBezTo>
                    <a:pt x="2640" y="3284"/>
                    <a:pt x="2476" y="3343"/>
                    <a:pt x="2333" y="3479"/>
                  </a:cubicBezTo>
                  <a:cubicBezTo>
                    <a:pt x="1850" y="3913"/>
                    <a:pt x="2198" y="4685"/>
                    <a:pt x="2793" y="4685"/>
                  </a:cubicBezTo>
                  <a:cubicBezTo>
                    <a:pt x="2837" y="4685"/>
                    <a:pt x="2883" y="4681"/>
                    <a:pt x="2929" y="4672"/>
                  </a:cubicBezTo>
                  <a:cubicBezTo>
                    <a:pt x="3292" y="4828"/>
                    <a:pt x="3656" y="4983"/>
                    <a:pt x="3993" y="5165"/>
                  </a:cubicBezTo>
                  <a:cubicBezTo>
                    <a:pt x="3785" y="5502"/>
                    <a:pt x="3604" y="5839"/>
                    <a:pt x="3500" y="6228"/>
                  </a:cubicBezTo>
                  <a:cubicBezTo>
                    <a:pt x="2903" y="6151"/>
                    <a:pt x="2333" y="6073"/>
                    <a:pt x="1762" y="6021"/>
                  </a:cubicBezTo>
                  <a:cubicBezTo>
                    <a:pt x="1736" y="5943"/>
                    <a:pt x="1684" y="5865"/>
                    <a:pt x="1632" y="5787"/>
                  </a:cubicBezTo>
                  <a:cubicBezTo>
                    <a:pt x="1447" y="5554"/>
                    <a:pt x="1193" y="5448"/>
                    <a:pt x="944" y="5448"/>
                  </a:cubicBezTo>
                  <a:cubicBezTo>
                    <a:pt x="528" y="5448"/>
                    <a:pt x="124" y="5742"/>
                    <a:pt x="76" y="6228"/>
                  </a:cubicBezTo>
                  <a:cubicBezTo>
                    <a:pt x="0" y="6776"/>
                    <a:pt x="447" y="7200"/>
                    <a:pt x="936" y="7200"/>
                  </a:cubicBezTo>
                  <a:cubicBezTo>
                    <a:pt x="1119" y="7200"/>
                    <a:pt x="1307" y="7141"/>
                    <a:pt x="1477" y="7007"/>
                  </a:cubicBezTo>
                  <a:cubicBezTo>
                    <a:pt x="1580" y="6929"/>
                    <a:pt x="1684" y="6825"/>
                    <a:pt x="1736" y="6695"/>
                  </a:cubicBezTo>
                  <a:cubicBezTo>
                    <a:pt x="2255" y="6773"/>
                    <a:pt x="2800" y="6851"/>
                    <a:pt x="3318" y="6903"/>
                  </a:cubicBezTo>
                  <a:cubicBezTo>
                    <a:pt x="3266" y="7266"/>
                    <a:pt x="3266" y="7603"/>
                    <a:pt x="3292" y="7966"/>
                  </a:cubicBezTo>
                  <a:lnTo>
                    <a:pt x="2021" y="8278"/>
                  </a:lnTo>
                  <a:cubicBezTo>
                    <a:pt x="1865" y="8082"/>
                    <a:pt x="1650" y="7994"/>
                    <a:pt x="1438" y="7994"/>
                  </a:cubicBezTo>
                  <a:cubicBezTo>
                    <a:pt x="1088" y="7994"/>
                    <a:pt x="747" y="8237"/>
                    <a:pt x="698" y="8641"/>
                  </a:cubicBezTo>
                  <a:cubicBezTo>
                    <a:pt x="641" y="9136"/>
                    <a:pt x="1031" y="9491"/>
                    <a:pt x="1448" y="9491"/>
                  </a:cubicBezTo>
                  <a:cubicBezTo>
                    <a:pt x="1599" y="9491"/>
                    <a:pt x="1754" y="9445"/>
                    <a:pt x="1892" y="9341"/>
                  </a:cubicBezTo>
                  <a:cubicBezTo>
                    <a:pt x="2021" y="9238"/>
                    <a:pt x="2125" y="9082"/>
                    <a:pt x="2151" y="8926"/>
                  </a:cubicBezTo>
                  <a:lnTo>
                    <a:pt x="3370" y="8615"/>
                  </a:lnTo>
                  <a:cubicBezTo>
                    <a:pt x="3474" y="9082"/>
                    <a:pt x="3656" y="9549"/>
                    <a:pt x="3915" y="9964"/>
                  </a:cubicBezTo>
                  <a:cubicBezTo>
                    <a:pt x="3370" y="10379"/>
                    <a:pt x="2851" y="10794"/>
                    <a:pt x="2333" y="11235"/>
                  </a:cubicBezTo>
                  <a:cubicBezTo>
                    <a:pt x="2151" y="11073"/>
                    <a:pt x="1948" y="11003"/>
                    <a:pt x="1753" y="11003"/>
                  </a:cubicBezTo>
                  <a:cubicBezTo>
                    <a:pt x="1167" y="11003"/>
                    <a:pt x="646" y="11631"/>
                    <a:pt x="958" y="12273"/>
                  </a:cubicBezTo>
                  <a:cubicBezTo>
                    <a:pt x="1125" y="12617"/>
                    <a:pt x="1435" y="12773"/>
                    <a:pt x="1744" y="12773"/>
                  </a:cubicBezTo>
                  <a:cubicBezTo>
                    <a:pt x="2203" y="12773"/>
                    <a:pt x="2659" y="12431"/>
                    <a:pt x="2644" y="11858"/>
                  </a:cubicBezTo>
                  <a:cubicBezTo>
                    <a:pt x="3215" y="11443"/>
                    <a:pt x="3785" y="11028"/>
                    <a:pt x="4356" y="10587"/>
                  </a:cubicBezTo>
                  <a:cubicBezTo>
                    <a:pt x="4719" y="11002"/>
                    <a:pt x="5134" y="11339"/>
                    <a:pt x="5627" y="11624"/>
                  </a:cubicBezTo>
                  <a:cubicBezTo>
                    <a:pt x="5575" y="11780"/>
                    <a:pt x="5523" y="11935"/>
                    <a:pt x="5497" y="12117"/>
                  </a:cubicBezTo>
                  <a:cubicBezTo>
                    <a:pt x="5368" y="12143"/>
                    <a:pt x="5238" y="12195"/>
                    <a:pt x="5134" y="12273"/>
                  </a:cubicBezTo>
                  <a:cubicBezTo>
                    <a:pt x="4615" y="12688"/>
                    <a:pt x="4849" y="13518"/>
                    <a:pt x="5497" y="13596"/>
                  </a:cubicBezTo>
                  <a:cubicBezTo>
                    <a:pt x="5530" y="13599"/>
                    <a:pt x="5562" y="13601"/>
                    <a:pt x="5593" y="13601"/>
                  </a:cubicBezTo>
                  <a:cubicBezTo>
                    <a:pt x="6210" y="13601"/>
                    <a:pt x="6567" y="12896"/>
                    <a:pt x="6172" y="12402"/>
                  </a:cubicBezTo>
                  <a:cubicBezTo>
                    <a:pt x="6172" y="12376"/>
                    <a:pt x="6172" y="12376"/>
                    <a:pt x="6146" y="12376"/>
                  </a:cubicBezTo>
                  <a:cubicBezTo>
                    <a:pt x="6198" y="12221"/>
                    <a:pt x="6224" y="12065"/>
                    <a:pt x="6276" y="11909"/>
                  </a:cubicBezTo>
                  <a:cubicBezTo>
                    <a:pt x="6743" y="12091"/>
                    <a:pt x="7235" y="12169"/>
                    <a:pt x="7728" y="12195"/>
                  </a:cubicBezTo>
                  <a:cubicBezTo>
                    <a:pt x="7754" y="12869"/>
                    <a:pt x="7754" y="13544"/>
                    <a:pt x="7780" y="14218"/>
                  </a:cubicBezTo>
                  <a:cubicBezTo>
                    <a:pt x="7754" y="14244"/>
                    <a:pt x="7702" y="14270"/>
                    <a:pt x="7650" y="14296"/>
                  </a:cubicBezTo>
                  <a:cubicBezTo>
                    <a:pt x="7132" y="14711"/>
                    <a:pt x="7365" y="15541"/>
                    <a:pt x="8040" y="15619"/>
                  </a:cubicBezTo>
                  <a:cubicBezTo>
                    <a:pt x="8071" y="15623"/>
                    <a:pt x="8102" y="15625"/>
                    <a:pt x="8132" y="15625"/>
                  </a:cubicBezTo>
                  <a:cubicBezTo>
                    <a:pt x="8729" y="15625"/>
                    <a:pt x="9109" y="14919"/>
                    <a:pt x="8714" y="14426"/>
                  </a:cubicBezTo>
                  <a:cubicBezTo>
                    <a:pt x="8636" y="14322"/>
                    <a:pt x="8558" y="14270"/>
                    <a:pt x="8455" y="14218"/>
                  </a:cubicBezTo>
                  <a:lnTo>
                    <a:pt x="8455" y="12143"/>
                  </a:lnTo>
                  <a:cubicBezTo>
                    <a:pt x="8973" y="12065"/>
                    <a:pt x="9466" y="11909"/>
                    <a:pt x="9933" y="11676"/>
                  </a:cubicBezTo>
                  <a:cubicBezTo>
                    <a:pt x="10426" y="12325"/>
                    <a:pt x="10945" y="12973"/>
                    <a:pt x="11464" y="13570"/>
                  </a:cubicBezTo>
                  <a:cubicBezTo>
                    <a:pt x="11175" y="14224"/>
                    <a:pt x="11700" y="14821"/>
                    <a:pt x="12276" y="14821"/>
                  </a:cubicBezTo>
                  <a:cubicBezTo>
                    <a:pt x="12477" y="14821"/>
                    <a:pt x="12684" y="14749"/>
                    <a:pt x="12865" y="14581"/>
                  </a:cubicBezTo>
                  <a:cubicBezTo>
                    <a:pt x="13484" y="14008"/>
                    <a:pt x="13029" y="13050"/>
                    <a:pt x="12288" y="13050"/>
                  </a:cubicBezTo>
                  <a:cubicBezTo>
                    <a:pt x="12190" y="13050"/>
                    <a:pt x="12088" y="13067"/>
                    <a:pt x="11983" y="13103"/>
                  </a:cubicBezTo>
                  <a:cubicBezTo>
                    <a:pt x="11542" y="12480"/>
                    <a:pt x="11075" y="11858"/>
                    <a:pt x="10608" y="11261"/>
                  </a:cubicBezTo>
                  <a:lnTo>
                    <a:pt x="10660" y="11209"/>
                  </a:lnTo>
                  <a:cubicBezTo>
                    <a:pt x="10997" y="10950"/>
                    <a:pt x="11308" y="10638"/>
                    <a:pt x="11567" y="10275"/>
                  </a:cubicBezTo>
                  <a:cubicBezTo>
                    <a:pt x="12086" y="10561"/>
                    <a:pt x="12631" y="10820"/>
                    <a:pt x="13150" y="11079"/>
                  </a:cubicBezTo>
                  <a:cubicBezTo>
                    <a:pt x="13176" y="11235"/>
                    <a:pt x="13228" y="11365"/>
                    <a:pt x="13331" y="11469"/>
                  </a:cubicBezTo>
                  <a:cubicBezTo>
                    <a:pt x="13508" y="11704"/>
                    <a:pt x="13758" y="11809"/>
                    <a:pt x="14007" y="11809"/>
                  </a:cubicBezTo>
                  <a:cubicBezTo>
                    <a:pt x="14417" y="11809"/>
                    <a:pt x="14823" y="11522"/>
                    <a:pt x="14888" y="11053"/>
                  </a:cubicBezTo>
                  <a:cubicBezTo>
                    <a:pt x="14964" y="10486"/>
                    <a:pt x="14501" y="10057"/>
                    <a:pt x="14004" y="10057"/>
                  </a:cubicBezTo>
                  <a:cubicBezTo>
                    <a:pt x="13819" y="10057"/>
                    <a:pt x="13630" y="10116"/>
                    <a:pt x="13461" y="10249"/>
                  </a:cubicBezTo>
                  <a:cubicBezTo>
                    <a:pt x="13409" y="10301"/>
                    <a:pt x="13357" y="10353"/>
                    <a:pt x="13331" y="10405"/>
                  </a:cubicBezTo>
                  <a:cubicBezTo>
                    <a:pt x="12865" y="10120"/>
                    <a:pt x="12424" y="9860"/>
                    <a:pt x="11957" y="9601"/>
                  </a:cubicBezTo>
                  <a:cubicBezTo>
                    <a:pt x="12112" y="9264"/>
                    <a:pt x="12242" y="8900"/>
                    <a:pt x="12320" y="8537"/>
                  </a:cubicBezTo>
                  <a:lnTo>
                    <a:pt x="13124" y="8615"/>
                  </a:lnTo>
                  <a:cubicBezTo>
                    <a:pt x="13150" y="8667"/>
                    <a:pt x="13176" y="8719"/>
                    <a:pt x="13202" y="8745"/>
                  </a:cubicBezTo>
                  <a:cubicBezTo>
                    <a:pt x="13349" y="8942"/>
                    <a:pt x="13553" y="9030"/>
                    <a:pt x="13754" y="9030"/>
                  </a:cubicBezTo>
                  <a:cubicBezTo>
                    <a:pt x="14081" y="9030"/>
                    <a:pt x="14399" y="8794"/>
                    <a:pt x="14447" y="8407"/>
                  </a:cubicBezTo>
                  <a:cubicBezTo>
                    <a:pt x="14503" y="7957"/>
                    <a:pt x="14152" y="7629"/>
                    <a:pt x="13768" y="7629"/>
                  </a:cubicBezTo>
                  <a:cubicBezTo>
                    <a:pt x="13620" y="7629"/>
                    <a:pt x="13468" y="7677"/>
                    <a:pt x="13331" y="7785"/>
                  </a:cubicBezTo>
                  <a:cubicBezTo>
                    <a:pt x="13254" y="7837"/>
                    <a:pt x="13202" y="7915"/>
                    <a:pt x="13150" y="7992"/>
                  </a:cubicBezTo>
                  <a:cubicBezTo>
                    <a:pt x="12890" y="7941"/>
                    <a:pt x="12657" y="7915"/>
                    <a:pt x="12398" y="7863"/>
                  </a:cubicBezTo>
                  <a:cubicBezTo>
                    <a:pt x="12424" y="7422"/>
                    <a:pt x="12398" y="6981"/>
                    <a:pt x="12268" y="6540"/>
                  </a:cubicBezTo>
                  <a:cubicBezTo>
                    <a:pt x="12916" y="6436"/>
                    <a:pt x="13565" y="6332"/>
                    <a:pt x="14188" y="6203"/>
                  </a:cubicBezTo>
                  <a:cubicBezTo>
                    <a:pt x="14375" y="6421"/>
                    <a:pt x="14611" y="6515"/>
                    <a:pt x="14843" y="6515"/>
                  </a:cubicBezTo>
                  <a:cubicBezTo>
                    <a:pt x="15381" y="6515"/>
                    <a:pt x="15892" y="6007"/>
                    <a:pt x="15692" y="5372"/>
                  </a:cubicBezTo>
                  <a:cubicBezTo>
                    <a:pt x="15562" y="4960"/>
                    <a:pt x="15218" y="4767"/>
                    <a:pt x="14872" y="4767"/>
                  </a:cubicBezTo>
                  <a:cubicBezTo>
                    <a:pt x="14456" y="4767"/>
                    <a:pt x="14037" y="5045"/>
                    <a:pt x="13980" y="5554"/>
                  </a:cubicBezTo>
                  <a:cubicBezTo>
                    <a:pt x="13331" y="5658"/>
                    <a:pt x="12683" y="5736"/>
                    <a:pt x="12034" y="5839"/>
                  </a:cubicBezTo>
                  <a:cubicBezTo>
                    <a:pt x="11905" y="5554"/>
                    <a:pt x="11749" y="5269"/>
                    <a:pt x="11567" y="5009"/>
                  </a:cubicBezTo>
                  <a:lnTo>
                    <a:pt x="11827" y="4776"/>
                  </a:lnTo>
                  <a:cubicBezTo>
                    <a:pt x="12320" y="4387"/>
                    <a:pt x="12839" y="3998"/>
                    <a:pt x="13331" y="3582"/>
                  </a:cubicBezTo>
                  <a:cubicBezTo>
                    <a:pt x="13445" y="3637"/>
                    <a:pt x="13563" y="3661"/>
                    <a:pt x="13676" y="3661"/>
                  </a:cubicBezTo>
                  <a:cubicBezTo>
                    <a:pt x="14106" y="3661"/>
                    <a:pt x="14483" y="3307"/>
                    <a:pt x="14421" y="2856"/>
                  </a:cubicBezTo>
                  <a:cubicBezTo>
                    <a:pt x="14385" y="2442"/>
                    <a:pt x="14049" y="2165"/>
                    <a:pt x="13690" y="2165"/>
                  </a:cubicBezTo>
                  <a:cubicBezTo>
                    <a:pt x="13532" y="2165"/>
                    <a:pt x="13370" y="2218"/>
                    <a:pt x="13228" y="2337"/>
                  </a:cubicBezTo>
                  <a:cubicBezTo>
                    <a:pt x="13020" y="2493"/>
                    <a:pt x="12916" y="2752"/>
                    <a:pt x="12942" y="3012"/>
                  </a:cubicBezTo>
                  <a:cubicBezTo>
                    <a:pt x="12398" y="3401"/>
                    <a:pt x="11905" y="3816"/>
                    <a:pt x="11386" y="4231"/>
                  </a:cubicBezTo>
                  <a:lnTo>
                    <a:pt x="11101" y="4439"/>
                  </a:lnTo>
                  <a:cubicBezTo>
                    <a:pt x="10815" y="4127"/>
                    <a:pt x="10478" y="3868"/>
                    <a:pt x="10115" y="3660"/>
                  </a:cubicBezTo>
                  <a:cubicBezTo>
                    <a:pt x="10400" y="3141"/>
                    <a:pt x="10686" y="2597"/>
                    <a:pt x="10997" y="2078"/>
                  </a:cubicBezTo>
                  <a:cubicBezTo>
                    <a:pt x="11879" y="1948"/>
                    <a:pt x="12008" y="729"/>
                    <a:pt x="11178" y="392"/>
                  </a:cubicBezTo>
                  <a:cubicBezTo>
                    <a:pt x="11063" y="345"/>
                    <a:pt x="10949" y="324"/>
                    <a:pt x="10841" y="324"/>
                  </a:cubicBezTo>
                  <a:cubicBezTo>
                    <a:pt x="10171" y="324"/>
                    <a:pt x="9698" y="1138"/>
                    <a:pt x="10167" y="1741"/>
                  </a:cubicBezTo>
                  <a:cubicBezTo>
                    <a:pt x="10219" y="1793"/>
                    <a:pt x="10270" y="1844"/>
                    <a:pt x="10322" y="1896"/>
                  </a:cubicBezTo>
                  <a:cubicBezTo>
                    <a:pt x="10037" y="2363"/>
                    <a:pt x="9726" y="2856"/>
                    <a:pt x="9440" y="3349"/>
                  </a:cubicBezTo>
                  <a:cubicBezTo>
                    <a:pt x="9103" y="3219"/>
                    <a:pt x="8766" y="3141"/>
                    <a:pt x="8429" y="3090"/>
                  </a:cubicBezTo>
                  <a:cubicBezTo>
                    <a:pt x="8506" y="2649"/>
                    <a:pt x="8558" y="2208"/>
                    <a:pt x="8610" y="1767"/>
                  </a:cubicBezTo>
                  <a:cubicBezTo>
                    <a:pt x="8740" y="1741"/>
                    <a:pt x="8844" y="1663"/>
                    <a:pt x="8947" y="1611"/>
                  </a:cubicBezTo>
                  <a:cubicBezTo>
                    <a:pt x="9632" y="1079"/>
                    <a:pt x="9251" y="1"/>
                    <a:pt x="8410" y="1"/>
                  </a:cubicBezTo>
                  <a:close/>
                </a:path>
              </a:pathLst>
            </a:custGeom>
            <a:solidFill>
              <a:srgbClr val="FBE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26" name="Google Shape;10326;p75"/>
            <p:cNvSpPr/>
            <p:nvPr/>
          </p:nvSpPr>
          <p:spPr>
            <a:xfrm>
              <a:off x="6059700" y="3545018"/>
              <a:ext cx="339544" cy="333800"/>
            </a:xfrm>
            <a:custGeom>
              <a:avLst/>
              <a:gdLst/>
              <a:ahLst/>
              <a:cxnLst/>
              <a:rect l="l" t="t" r="r" b="b"/>
              <a:pathLst>
                <a:path w="15900" h="15631" extrusionOk="0">
                  <a:moveTo>
                    <a:pt x="8389" y="0"/>
                  </a:moveTo>
                  <a:cubicBezTo>
                    <a:pt x="7683" y="0"/>
                    <a:pt x="7244" y="821"/>
                    <a:pt x="7710" y="1410"/>
                  </a:cubicBezTo>
                  <a:cubicBezTo>
                    <a:pt x="7788" y="1513"/>
                    <a:pt x="7866" y="1591"/>
                    <a:pt x="7970" y="1643"/>
                  </a:cubicBezTo>
                  <a:cubicBezTo>
                    <a:pt x="7892" y="2110"/>
                    <a:pt x="7814" y="2551"/>
                    <a:pt x="7736" y="3018"/>
                  </a:cubicBezTo>
                  <a:cubicBezTo>
                    <a:pt x="7477" y="3018"/>
                    <a:pt x="7243" y="3044"/>
                    <a:pt x="7010" y="3096"/>
                  </a:cubicBezTo>
                  <a:lnTo>
                    <a:pt x="6802" y="2110"/>
                  </a:lnTo>
                  <a:cubicBezTo>
                    <a:pt x="6958" y="1902"/>
                    <a:pt x="6932" y="1591"/>
                    <a:pt x="6776" y="1358"/>
                  </a:cubicBezTo>
                  <a:cubicBezTo>
                    <a:pt x="6641" y="1185"/>
                    <a:pt x="6442" y="1101"/>
                    <a:pt x="6244" y="1101"/>
                  </a:cubicBezTo>
                  <a:cubicBezTo>
                    <a:pt x="6026" y="1101"/>
                    <a:pt x="5810" y="1205"/>
                    <a:pt x="5687" y="1410"/>
                  </a:cubicBezTo>
                  <a:cubicBezTo>
                    <a:pt x="5453" y="1825"/>
                    <a:pt x="5713" y="2343"/>
                    <a:pt x="6180" y="2395"/>
                  </a:cubicBezTo>
                  <a:cubicBezTo>
                    <a:pt x="6232" y="2681"/>
                    <a:pt x="6283" y="2992"/>
                    <a:pt x="6335" y="3277"/>
                  </a:cubicBezTo>
                  <a:cubicBezTo>
                    <a:pt x="5972" y="3407"/>
                    <a:pt x="5661" y="3563"/>
                    <a:pt x="5350" y="3770"/>
                  </a:cubicBezTo>
                  <a:cubicBezTo>
                    <a:pt x="4909" y="3148"/>
                    <a:pt x="4442" y="2525"/>
                    <a:pt x="4001" y="1902"/>
                  </a:cubicBezTo>
                  <a:cubicBezTo>
                    <a:pt x="4488" y="1267"/>
                    <a:pt x="3971" y="475"/>
                    <a:pt x="3313" y="475"/>
                  </a:cubicBezTo>
                  <a:cubicBezTo>
                    <a:pt x="3166" y="475"/>
                    <a:pt x="3011" y="515"/>
                    <a:pt x="2859" y="605"/>
                  </a:cubicBezTo>
                  <a:cubicBezTo>
                    <a:pt x="2083" y="1066"/>
                    <a:pt x="2464" y="2231"/>
                    <a:pt x="3281" y="2231"/>
                  </a:cubicBezTo>
                  <a:cubicBezTo>
                    <a:pt x="3337" y="2231"/>
                    <a:pt x="3396" y="2225"/>
                    <a:pt x="3456" y="2214"/>
                  </a:cubicBezTo>
                  <a:cubicBezTo>
                    <a:pt x="3923" y="2862"/>
                    <a:pt x="4364" y="3511"/>
                    <a:pt x="4831" y="4159"/>
                  </a:cubicBezTo>
                  <a:cubicBezTo>
                    <a:pt x="4675" y="4289"/>
                    <a:pt x="4545" y="4419"/>
                    <a:pt x="4416" y="4574"/>
                  </a:cubicBezTo>
                  <a:cubicBezTo>
                    <a:pt x="4104" y="4419"/>
                    <a:pt x="3793" y="4263"/>
                    <a:pt x="3482" y="4159"/>
                  </a:cubicBezTo>
                  <a:cubicBezTo>
                    <a:pt x="3614" y="3650"/>
                    <a:pt x="3210" y="3250"/>
                    <a:pt x="2781" y="3250"/>
                  </a:cubicBezTo>
                  <a:cubicBezTo>
                    <a:pt x="2620" y="3250"/>
                    <a:pt x="2456" y="3306"/>
                    <a:pt x="2314" y="3433"/>
                  </a:cubicBezTo>
                  <a:cubicBezTo>
                    <a:pt x="1838" y="3886"/>
                    <a:pt x="2171" y="4645"/>
                    <a:pt x="2771" y="4645"/>
                  </a:cubicBezTo>
                  <a:cubicBezTo>
                    <a:pt x="2825" y="4645"/>
                    <a:pt x="2880" y="4639"/>
                    <a:pt x="2937" y="4626"/>
                  </a:cubicBezTo>
                  <a:cubicBezTo>
                    <a:pt x="3300" y="4782"/>
                    <a:pt x="3637" y="4963"/>
                    <a:pt x="4001" y="5145"/>
                  </a:cubicBezTo>
                  <a:cubicBezTo>
                    <a:pt x="3767" y="5456"/>
                    <a:pt x="3612" y="5819"/>
                    <a:pt x="3482" y="6209"/>
                  </a:cubicBezTo>
                  <a:cubicBezTo>
                    <a:pt x="2911" y="6131"/>
                    <a:pt x="2340" y="6053"/>
                    <a:pt x="1770" y="6001"/>
                  </a:cubicBezTo>
                  <a:cubicBezTo>
                    <a:pt x="1718" y="5923"/>
                    <a:pt x="1692" y="5819"/>
                    <a:pt x="1640" y="5768"/>
                  </a:cubicBezTo>
                  <a:cubicBezTo>
                    <a:pt x="1451" y="5529"/>
                    <a:pt x="1190" y="5420"/>
                    <a:pt x="934" y="5420"/>
                  </a:cubicBezTo>
                  <a:cubicBezTo>
                    <a:pt x="521" y="5420"/>
                    <a:pt x="122" y="5703"/>
                    <a:pt x="58" y="6183"/>
                  </a:cubicBezTo>
                  <a:cubicBezTo>
                    <a:pt x="1" y="6752"/>
                    <a:pt x="457" y="7168"/>
                    <a:pt x="950" y="7168"/>
                  </a:cubicBezTo>
                  <a:cubicBezTo>
                    <a:pt x="1131" y="7168"/>
                    <a:pt x="1317" y="7112"/>
                    <a:pt x="1484" y="6987"/>
                  </a:cubicBezTo>
                  <a:cubicBezTo>
                    <a:pt x="1588" y="6909"/>
                    <a:pt x="1666" y="6779"/>
                    <a:pt x="1744" y="6650"/>
                  </a:cubicBezTo>
                  <a:cubicBezTo>
                    <a:pt x="2263" y="6727"/>
                    <a:pt x="2807" y="6805"/>
                    <a:pt x="3326" y="6883"/>
                  </a:cubicBezTo>
                  <a:cubicBezTo>
                    <a:pt x="3274" y="7220"/>
                    <a:pt x="3248" y="7583"/>
                    <a:pt x="3274" y="7947"/>
                  </a:cubicBezTo>
                  <a:lnTo>
                    <a:pt x="2029" y="8284"/>
                  </a:lnTo>
                  <a:cubicBezTo>
                    <a:pt x="1883" y="8088"/>
                    <a:pt x="1670" y="8000"/>
                    <a:pt x="1457" y="8000"/>
                  </a:cubicBezTo>
                  <a:cubicBezTo>
                    <a:pt x="1106" y="8000"/>
                    <a:pt x="755" y="8243"/>
                    <a:pt x="706" y="8647"/>
                  </a:cubicBezTo>
                  <a:cubicBezTo>
                    <a:pt x="650" y="9135"/>
                    <a:pt x="1028" y="9487"/>
                    <a:pt x="1438" y="9487"/>
                  </a:cubicBezTo>
                  <a:cubicBezTo>
                    <a:pt x="1595" y="9487"/>
                    <a:pt x="1756" y="9436"/>
                    <a:pt x="1899" y="9322"/>
                  </a:cubicBezTo>
                  <a:cubicBezTo>
                    <a:pt x="2029" y="9218"/>
                    <a:pt x="2133" y="9088"/>
                    <a:pt x="2185" y="8932"/>
                  </a:cubicBezTo>
                  <a:lnTo>
                    <a:pt x="3404" y="8621"/>
                  </a:lnTo>
                  <a:cubicBezTo>
                    <a:pt x="3508" y="9088"/>
                    <a:pt x="3689" y="9555"/>
                    <a:pt x="3923" y="9970"/>
                  </a:cubicBezTo>
                  <a:cubicBezTo>
                    <a:pt x="3404" y="10385"/>
                    <a:pt x="2885" y="10800"/>
                    <a:pt x="2366" y="11215"/>
                  </a:cubicBezTo>
                  <a:cubicBezTo>
                    <a:pt x="2187" y="11061"/>
                    <a:pt x="1987" y="10995"/>
                    <a:pt x="1794" y="10995"/>
                  </a:cubicBezTo>
                  <a:cubicBezTo>
                    <a:pt x="1205" y="10995"/>
                    <a:pt x="679" y="11615"/>
                    <a:pt x="991" y="12279"/>
                  </a:cubicBezTo>
                  <a:cubicBezTo>
                    <a:pt x="1147" y="12620"/>
                    <a:pt x="1446" y="12771"/>
                    <a:pt x="1748" y="12771"/>
                  </a:cubicBezTo>
                  <a:cubicBezTo>
                    <a:pt x="2204" y="12771"/>
                    <a:pt x="2667" y="12426"/>
                    <a:pt x="2652" y="11864"/>
                  </a:cubicBezTo>
                  <a:cubicBezTo>
                    <a:pt x="3222" y="11423"/>
                    <a:pt x="3819" y="11008"/>
                    <a:pt x="4390" y="10593"/>
                  </a:cubicBezTo>
                  <a:cubicBezTo>
                    <a:pt x="4727" y="11008"/>
                    <a:pt x="5168" y="11345"/>
                    <a:pt x="5635" y="11604"/>
                  </a:cubicBezTo>
                  <a:cubicBezTo>
                    <a:pt x="5583" y="11786"/>
                    <a:pt x="5557" y="11942"/>
                    <a:pt x="5531" y="12123"/>
                  </a:cubicBezTo>
                  <a:cubicBezTo>
                    <a:pt x="5375" y="12123"/>
                    <a:pt x="5246" y="12175"/>
                    <a:pt x="5142" y="12279"/>
                  </a:cubicBezTo>
                  <a:cubicBezTo>
                    <a:pt x="4623" y="12668"/>
                    <a:pt x="4857" y="13524"/>
                    <a:pt x="5531" y="13602"/>
                  </a:cubicBezTo>
                  <a:cubicBezTo>
                    <a:pt x="5562" y="13606"/>
                    <a:pt x="5593" y="13607"/>
                    <a:pt x="5624" y="13607"/>
                  </a:cubicBezTo>
                  <a:cubicBezTo>
                    <a:pt x="6218" y="13607"/>
                    <a:pt x="6576" y="12902"/>
                    <a:pt x="6206" y="12408"/>
                  </a:cubicBezTo>
                  <a:cubicBezTo>
                    <a:pt x="6180" y="12383"/>
                    <a:pt x="6180" y="12383"/>
                    <a:pt x="6180" y="12357"/>
                  </a:cubicBezTo>
                  <a:cubicBezTo>
                    <a:pt x="6206" y="12201"/>
                    <a:pt x="6257" y="12071"/>
                    <a:pt x="6283" y="11916"/>
                  </a:cubicBezTo>
                  <a:cubicBezTo>
                    <a:pt x="6750" y="12071"/>
                    <a:pt x="7243" y="12175"/>
                    <a:pt x="7762" y="12175"/>
                  </a:cubicBezTo>
                  <a:cubicBezTo>
                    <a:pt x="7762" y="12849"/>
                    <a:pt x="7788" y="13550"/>
                    <a:pt x="7814" y="14224"/>
                  </a:cubicBezTo>
                  <a:cubicBezTo>
                    <a:pt x="7762" y="14250"/>
                    <a:pt x="7710" y="14276"/>
                    <a:pt x="7684" y="14302"/>
                  </a:cubicBezTo>
                  <a:cubicBezTo>
                    <a:pt x="7165" y="14717"/>
                    <a:pt x="7399" y="15547"/>
                    <a:pt x="8047" y="15625"/>
                  </a:cubicBezTo>
                  <a:cubicBezTo>
                    <a:pt x="8079" y="15629"/>
                    <a:pt x="8110" y="15631"/>
                    <a:pt x="8140" y="15631"/>
                  </a:cubicBezTo>
                  <a:cubicBezTo>
                    <a:pt x="8737" y="15631"/>
                    <a:pt x="9117" y="14926"/>
                    <a:pt x="8722" y="14432"/>
                  </a:cubicBezTo>
                  <a:cubicBezTo>
                    <a:pt x="8670" y="14328"/>
                    <a:pt x="8566" y="14250"/>
                    <a:pt x="8462" y="14198"/>
                  </a:cubicBezTo>
                  <a:lnTo>
                    <a:pt x="8462" y="12149"/>
                  </a:lnTo>
                  <a:cubicBezTo>
                    <a:pt x="8981" y="12071"/>
                    <a:pt x="9474" y="11916"/>
                    <a:pt x="9941" y="11682"/>
                  </a:cubicBezTo>
                  <a:cubicBezTo>
                    <a:pt x="10434" y="12331"/>
                    <a:pt x="10953" y="12979"/>
                    <a:pt x="11497" y="13576"/>
                  </a:cubicBezTo>
                  <a:cubicBezTo>
                    <a:pt x="11207" y="14214"/>
                    <a:pt x="11725" y="14823"/>
                    <a:pt x="12297" y="14823"/>
                  </a:cubicBezTo>
                  <a:cubicBezTo>
                    <a:pt x="12492" y="14823"/>
                    <a:pt x="12694" y="14752"/>
                    <a:pt x="12872" y="14587"/>
                  </a:cubicBezTo>
                  <a:cubicBezTo>
                    <a:pt x="13491" y="14014"/>
                    <a:pt x="13036" y="13056"/>
                    <a:pt x="12296" y="13056"/>
                  </a:cubicBezTo>
                  <a:cubicBezTo>
                    <a:pt x="12198" y="13056"/>
                    <a:pt x="12096" y="13073"/>
                    <a:pt x="11990" y="13109"/>
                  </a:cubicBezTo>
                  <a:cubicBezTo>
                    <a:pt x="11575" y="12486"/>
                    <a:pt x="11108" y="11864"/>
                    <a:pt x="10616" y="11267"/>
                  </a:cubicBezTo>
                  <a:lnTo>
                    <a:pt x="10667" y="11215"/>
                  </a:lnTo>
                  <a:cubicBezTo>
                    <a:pt x="11005" y="10956"/>
                    <a:pt x="11316" y="10619"/>
                    <a:pt x="11575" y="10255"/>
                  </a:cubicBezTo>
                  <a:cubicBezTo>
                    <a:pt x="12120" y="10541"/>
                    <a:pt x="12639" y="10826"/>
                    <a:pt x="13184" y="11085"/>
                  </a:cubicBezTo>
                  <a:cubicBezTo>
                    <a:pt x="13184" y="11241"/>
                    <a:pt x="13261" y="11371"/>
                    <a:pt x="13339" y="11475"/>
                  </a:cubicBezTo>
                  <a:cubicBezTo>
                    <a:pt x="13514" y="11708"/>
                    <a:pt x="13762" y="11814"/>
                    <a:pt x="14010" y="11814"/>
                  </a:cubicBezTo>
                  <a:cubicBezTo>
                    <a:pt x="14421" y="11814"/>
                    <a:pt x="14831" y="11520"/>
                    <a:pt x="14896" y="11034"/>
                  </a:cubicBezTo>
                  <a:cubicBezTo>
                    <a:pt x="14971" y="10486"/>
                    <a:pt x="14524" y="10062"/>
                    <a:pt x="14036" y="10062"/>
                  </a:cubicBezTo>
                  <a:cubicBezTo>
                    <a:pt x="13853" y="10062"/>
                    <a:pt x="13664" y="10121"/>
                    <a:pt x="13495" y="10255"/>
                  </a:cubicBezTo>
                  <a:cubicBezTo>
                    <a:pt x="13443" y="10281"/>
                    <a:pt x="13391" y="10333"/>
                    <a:pt x="13339" y="10411"/>
                  </a:cubicBezTo>
                  <a:cubicBezTo>
                    <a:pt x="12898" y="10126"/>
                    <a:pt x="12431" y="9866"/>
                    <a:pt x="11964" y="9607"/>
                  </a:cubicBezTo>
                  <a:cubicBezTo>
                    <a:pt x="12146" y="9270"/>
                    <a:pt x="12250" y="8906"/>
                    <a:pt x="12328" y="8543"/>
                  </a:cubicBezTo>
                  <a:lnTo>
                    <a:pt x="13132" y="8621"/>
                  </a:lnTo>
                  <a:cubicBezTo>
                    <a:pt x="13158" y="8673"/>
                    <a:pt x="13184" y="8725"/>
                    <a:pt x="13236" y="8751"/>
                  </a:cubicBezTo>
                  <a:cubicBezTo>
                    <a:pt x="13374" y="8939"/>
                    <a:pt x="13577" y="9025"/>
                    <a:pt x="13779" y="9025"/>
                  </a:cubicBezTo>
                  <a:cubicBezTo>
                    <a:pt x="14107" y="9025"/>
                    <a:pt x="14433" y="8799"/>
                    <a:pt x="14481" y="8414"/>
                  </a:cubicBezTo>
                  <a:cubicBezTo>
                    <a:pt x="14537" y="7963"/>
                    <a:pt x="14173" y="7635"/>
                    <a:pt x="13780" y="7635"/>
                  </a:cubicBezTo>
                  <a:cubicBezTo>
                    <a:pt x="13630" y="7635"/>
                    <a:pt x="13476" y="7683"/>
                    <a:pt x="13339" y="7791"/>
                  </a:cubicBezTo>
                  <a:cubicBezTo>
                    <a:pt x="13261" y="7843"/>
                    <a:pt x="13210" y="7895"/>
                    <a:pt x="13158" y="7973"/>
                  </a:cubicBezTo>
                  <a:cubicBezTo>
                    <a:pt x="12924" y="7947"/>
                    <a:pt x="12665" y="7895"/>
                    <a:pt x="12431" y="7869"/>
                  </a:cubicBezTo>
                  <a:cubicBezTo>
                    <a:pt x="12431" y="7428"/>
                    <a:pt x="12405" y="6961"/>
                    <a:pt x="12302" y="6546"/>
                  </a:cubicBezTo>
                  <a:cubicBezTo>
                    <a:pt x="12950" y="6442"/>
                    <a:pt x="13573" y="6312"/>
                    <a:pt x="14221" y="6209"/>
                  </a:cubicBezTo>
                  <a:cubicBezTo>
                    <a:pt x="14409" y="6427"/>
                    <a:pt x="14643" y="6521"/>
                    <a:pt x="14871" y="6521"/>
                  </a:cubicBezTo>
                  <a:cubicBezTo>
                    <a:pt x="15402" y="6521"/>
                    <a:pt x="15899" y="6013"/>
                    <a:pt x="15700" y="5379"/>
                  </a:cubicBezTo>
                  <a:cubicBezTo>
                    <a:pt x="15570" y="4966"/>
                    <a:pt x="15226" y="4773"/>
                    <a:pt x="14882" y="4773"/>
                  </a:cubicBezTo>
                  <a:cubicBezTo>
                    <a:pt x="14469" y="4773"/>
                    <a:pt x="14056" y="5051"/>
                    <a:pt x="14014" y="5560"/>
                  </a:cubicBezTo>
                  <a:cubicBezTo>
                    <a:pt x="13365" y="5638"/>
                    <a:pt x="12717" y="5742"/>
                    <a:pt x="12068" y="5845"/>
                  </a:cubicBezTo>
                  <a:cubicBezTo>
                    <a:pt x="11938" y="5534"/>
                    <a:pt x="11783" y="5275"/>
                    <a:pt x="11601" y="5015"/>
                  </a:cubicBezTo>
                  <a:lnTo>
                    <a:pt x="11809" y="4782"/>
                  </a:lnTo>
                  <a:cubicBezTo>
                    <a:pt x="12328" y="4367"/>
                    <a:pt x="12846" y="3978"/>
                    <a:pt x="13339" y="3563"/>
                  </a:cubicBezTo>
                  <a:cubicBezTo>
                    <a:pt x="13448" y="3617"/>
                    <a:pt x="13561" y="3642"/>
                    <a:pt x="13671" y="3642"/>
                  </a:cubicBezTo>
                  <a:cubicBezTo>
                    <a:pt x="14089" y="3642"/>
                    <a:pt x="14470" y="3288"/>
                    <a:pt x="14429" y="2836"/>
                  </a:cubicBezTo>
                  <a:cubicBezTo>
                    <a:pt x="14393" y="2421"/>
                    <a:pt x="14055" y="2157"/>
                    <a:pt x="13696" y="2157"/>
                  </a:cubicBezTo>
                  <a:cubicBezTo>
                    <a:pt x="13539" y="2157"/>
                    <a:pt x="13377" y="2207"/>
                    <a:pt x="13236" y="2317"/>
                  </a:cubicBezTo>
                  <a:cubicBezTo>
                    <a:pt x="13028" y="2473"/>
                    <a:pt x="12898" y="2733"/>
                    <a:pt x="12950" y="2992"/>
                  </a:cubicBezTo>
                  <a:cubicBezTo>
                    <a:pt x="12405" y="3381"/>
                    <a:pt x="11887" y="3796"/>
                    <a:pt x="11368" y="4211"/>
                  </a:cubicBezTo>
                  <a:lnTo>
                    <a:pt x="11108" y="4419"/>
                  </a:lnTo>
                  <a:cubicBezTo>
                    <a:pt x="10823" y="4107"/>
                    <a:pt x="10486" y="3848"/>
                    <a:pt x="10123" y="3640"/>
                  </a:cubicBezTo>
                  <a:cubicBezTo>
                    <a:pt x="10408" y="3096"/>
                    <a:pt x="10719" y="2577"/>
                    <a:pt x="11005" y="2032"/>
                  </a:cubicBezTo>
                  <a:cubicBezTo>
                    <a:pt x="11887" y="1902"/>
                    <a:pt x="12016" y="683"/>
                    <a:pt x="11186" y="372"/>
                  </a:cubicBezTo>
                  <a:cubicBezTo>
                    <a:pt x="11071" y="325"/>
                    <a:pt x="10957" y="304"/>
                    <a:pt x="10849" y="304"/>
                  </a:cubicBezTo>
                  <a:cubicBezTo>
                    <a:pt x="10178" y="304"/>
                    <a:pt x="9706" y="1118"/>
                    <a:pt x="10175" y="1721"/>
                  </a:cubicBezTo>
                  <a:cubicBezTo>
                    <a:pt x="10226" y="1773"/>
                    <a:pt x="10278" y="1825"/>
                    <a:pt x="10330" y="1876"/>
                  </a:cubicBezTo>
                  <a:cubicBezTo>
                    <a:pt x="10045" y="2343"/>
                    <a:pt x="9734" y="2836"/>
                    <a:pt x="9448" y="3329"/>
                  </a:cubicBezTo>
                  <a:cubicBezTo>
                    <a:pt x="9137" y="3199"/>
                    <a:pt x="8800" y="3096"/>
                    <a:pt x="8436" y="3070"/>
                  </a:cubicBezTo>
                  <a:cubicBezTo>
                    <a:pt x="8514" y="2629"/>
                    <a:pt x="8566" y="2162"/>
                    <a:pt x="8644" y="1721"/>
                  </a:cubicBezTo>
                  <a:cubicBezTo>
                    <a:pt x="8748" y="1695"/>
                    <a:pt x="8852" y="1643"/>
                    <a:pt x="8955" y="1565"/>
                  </a:cubicBezTo>
                  <a:cubicBezTo>
                    <a:pt x="9578" y="1072"/>
                    <a:pt x="9293" y="87"/>
                    <a:pt x="8514" y="9"/>
                  </a:cubicBezTo>
                  <a:cubicBezTo>
                    <a:pt x="8472" y="3"/>
                    <a:pt x="8430" y="0"/>
                    <a:pt x="8389" y="0"/>
                  </a:cubicBezTo>
                  <a:close/>
                </a:path>
              </a:pathLst>
            </a:custGeom>
            <a:solidFill>
              <a:srgbClr val="F4D7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e Vaccination Process in Each Country by Slidesgo">
  <a:themeElements>
    <a:clrScheme name="Simple Light">
      <a:dk1>
        <a:srgbClr val="4236A5"/>
      </a:dk1>
      <a:lt1>
        <a:srgbClr val="FFFFFF"/>
      </a:lt1>
      <a:dk2>
        <a:srgbClr val="484655"/>
      </a:dk2>
      <a:lt2>
        <a:srgbClr val="FFF8EC"/>
      </a:lt2>
      <a:accent1>
        <a:srgbClr val="BFBAEC"/>
      </a:accent1>
      <a:accent2>
        <a:srgbClr val="7D80B9"/>
      </a:accent2>
      <a:accent3>
        <a:srgbClr val="F4D7A6"/>
      </a:accent3>
      <a:accent4>
        <a:srgbClr val="EFE4D6"/>
      </a:accent4>
      <a:accent5>
        <a:srgbClr val="BFBAEC"/>
      </a:accent5>
      <a:accent6>
        <a:srgbClr val="EFE4D6"/>
      </a:accent6>
      <a:hlink>
        <a:srgbClr val="48465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On-screen Show (16:9)</PresentationFormat>
  <Paragraphs>52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Georgia</vt:lpstr>
      <vt:lpstr>Asap</vt:lpstr>
      <vt:lpstr>Arial</vt:lpstr>
      <vt:lpstr>Open Sans</vt:lpstr>
      <vt:lpstr>Georgia Pro Light</vt:lpstr>
      <vt:lpstr>The Vaccination Process in Each Country by Slidesgo</vt:lpstr>
      <vt:lpstr>فرآیند واکسیناسیون در هر کشور</vt:lpstr>
      <vt:lpstr>یک مسابقه تاریخی در برابر یک بیماری همه گیر</vt:lpstr>
      <vt:lpstr>ویروس چگونه حمله می کند؟</vt:lpstr>
      <vt:lpstr>اهمیت واکسیناسیون</vt:lpstr>
      <vt:lpstr>PowerPoint Presentation</vt:lpstr>
      <vt:lpstr>مراحل جهانی واکسیناسیون</vt:lpstr>
      <vt:lpstr>مراحل واکسن</vt:lpstr>
      <vt:lpstr>منابع جایگزین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2024-04-15T15:20:38Z</dcterms:modified>
</cp:coreProperties>
</file>