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6" r:id="rId1"/>
  </p:sldMasterIdLst>
  <p:notesMasterIdLst>
    <p:notesMasterId r:id="rId48"/>
  </p:notesMasterIdLst>
  <p:handoutMasterIdLst>
    <p:handoutMasterId r:id="rId49"/>
  </p:handoutMasterIdLst>
  <p:sldIdLst>
    <p:sldId id="317" r:id="rId2"/>
    <p:sldId id="274" r:id="rId3"/>
    <p:sldId id="278" r:id="rId4"/>
    <p:sldId id="273" r:id="rId5"/>
    <p:sldId id="286" r:id="rId6"/>
    <p:sldId id="279" r:id="rId7"/>
    <p:sldId id="287" r:id="rId8"/>
    <p:sldId id="283" r:id="rId9"/>
    <p:sldId id="282" r:id="rId10"/>
    <p:sldId id="294" r:id="rId11"/>
    <p:sldId id="288" r:id="rId12"/>
    <p:sldId id="320" r:id="rId13"/>
    <p:sldId id="305" r:id="rId14"/>
    <p:sldId id="280" r:id="rId15"/>
    <p:sldId id="337" r:id="rId16"/>
    <p:sldId id="289" r:id="rId17"/>
    <p:sldId id="293" r:id="rId18"/>
    <p:sldId id="291" r:id="rId19"/>
    <p:sldId id="290" r:id="rId20"/>
    <p:sldId id="299" r:id="rId21"/>
    <p:sldId id="292" r:id="rId22"/>
    <p:sldId id="296" r:id="rId23"/>
    <p:sldId id="301" r:id="rId24"/>
    <p:sldId id="313" r:id="rId25"/>
    <p:sldId id="307" r:id="rId26"/>
    <p:sldId id="338" r:id="rId27"/>
    <p:sldId id="312" r:id="rId28"/>
    <p:sldId id="311" r:id="rId29"/>
    <p:sldId id="339" r:id="rId30"/>
    <p:sldId id="314" r:id="rId31"/>
    <p:sldId id="316" r:id="rId32"/>
    <p:sldId id="1079" r:id="rId33"/>
    <p:sldId id="1071" r:id="rId34"/>
    <p:sldId id="341" r:id="rId35"/>
    <p:sldId id="1080" r:id="rId36"/>
    <p:sldId id="1081" r:id="rId37"/>
    <p:sldId id="1082" r:id="rId38"/>
    <p:sldId id="445" r:id="rId39"/>
    <p:sldId id="442" r:id="rId40"/>
    <p:sldId id="446" r:id="rId41"/>
    <p:sldId id="447" r:id="rId42"/>
    <p:sldId id="448" r:id="rId43"/>
    <p:sldId id="449" r:id="rId44"/>
    <p:sldId id="297" r:id="rId45"/>
    <p:sldId id="1744" r:id="rId46"/>
    <p:sldId id="1745" r:id="rId47"/>
  </p:sldIdLst>
  <p:sldSz cx="12192000" cy="6858000"/>
  <p:notesSz cx="6858000" cy="9144000"/>
  <p:custDataLst>
    <p:tags r:id="rId50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6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565"/>
    <a:srgbClr val="767171"/>
    <a:srgbClr val="D9D9D9"/>
    <a:srgbClr val="595757"/>
    <a:srgbClr val="801810"/>
    <a:srgbClr val="1ED0A6"/>
    <a:srgbClr val="36B9EC"/>
    <a:srgbClr val="FEFEFE"/>
    <a:srgbClr val="4EB89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132" autoAdjust="0"/>
    <p:restoredTop sz="94061" autoAdjust="0"/>
  </p:normalViewPr>
  <p:slideViewPr>
    <p:cSldViewPr snapToGrid="0" showGuides="1">
      <p:cViewPr varScale="1">
        <p:scale>
          <a:sx n="75" d="100"/>
          <a:sy n="75" d="100"/>
        </p:scale>
        <p:origin x="372" y="72"/>
      </p:cViewPr>
      <p:guideLst>
        <p:guide orient="horz" pos="2136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44" d="100"/>
        <a:sy n="44" d="100"/>
      </p:scale>
      <p:origin x="0" y="0"/>
    </p:cViewPr>
  </p:sorterViewPr>
  <p:notesViewPr>
    <p:cSldViewPr snapToGrid="0">
      <p:cViewPr varScale="1">
        <p:scale>
          <a:sx n="70" d="100"/>
          <a:sy n="70" d="100"/>
        </p:scale>
        <p:origin x="2760" y="7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tags" Target="tags/tag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heme" Target="theme/theme1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handoutMaster" Target="handoutMasters/handout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rgbClr val="FF6565"/>
              </a:solidFill>
              <a:ln w="19050">
                <a:noFill/>
              </a:ln>
            </c:spPr>
            <c:extLst>
              <c:ext xmlns:c16="http://schemas.microsoft.com/office/drawing/2014/chart" uri="{C3380CC4-5D6E-409C-BE32-E72D297353CC}">
                <c16:uniqueId val="{00000001-D369-48EF-A321-5F4CBFC01387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</c:spPr>
            <c:extLst>
              <c:ext xmlns:c16="http://schemas.microsoft.com/office/drawing/2014/chart" uri="{C3380CC4-5D6E-409C-BE32-E72D297353CC}">
                <c16:uniqueId val="{00000003-D369-48EF-A321-5F4CBFC01387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Text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numCache>
                      <c:formatCode>General</c:formatCode>
                      <c:ptCount val="2"/>
                      <c:pt idx="0">
                        <c:v>1</c:v>
                      </c:pt>
                      <c:pt idx="1">
                        <c:v>2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4-D369-48EF-A321-5F4CBFC013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rgbClr val="FF6565"/>
              </a:solidFill>
              <a:ln w="19050">
                <a:noFill/>
              </a:ln>
            </c:spPr>
            <c:extLst>
              <c:ext xmlns:c16="http://schemas.microsoft.com/office/drawing/2014/chart" uri="{C3380CC4-5D6E-409C-BE32-E72D297353CC}">
                <c16:uniqueId val="{00000001-7EBF-45CE-81FE-76813DEB9A45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</c:spPr>
            <c:extLst>
              <c:ext xmlns:c16="http://schemas.microsoft.com/office/drawing/2014/chart" uri="{C3380CC4-5D6E-409C-BE32-E72D297353CC}">
                <c16:uniqueId val="{00000003-7EBF-45CE-81FE-76813DEB9A45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Text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numCache>
                      <c:formatCode>General</c:formatCode>
                      <c:ptCount val="2"/>
                      <c:pt idx="0">
                        <c:v>1</c:v>
                      </c:pt>
                      <c:pt idx="1">
                        <c:v>2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4-7EBF-45CE-81FE-76813DEB9A4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848467394709587E-2"/>
          <c:y val="9.7345061600208282E-2"/>
          <c:w val="0.95017081499099731"/>
          <c:h val="0.8053098917007446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680C3"/>
            </a:solidFill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6565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1-8D65-4FD1-98F0-7D24623F2F81}"/>
              </c:ext>
            </c:extLst>
          </c:dPt>
          <c:dPt>
            <c:idx val="1"/>
            <c:invertIfNegative val="0"/>
            <c:bubble3D val="0"/>
            <c:spPr>
              <a:solidFill>
                <a:srgbClr val="D9D9D9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3-8D65-4FD1-98F0-7D24623F2F81}"/>
              </c:ext>
            </c:extLst>
          </c:dPt>
          <c:dPt>
            <c:idx val="2"/>
            <c:invertIfNegative val="0"/>
            <c:bubble3D val="0"/>
            <c:spPr>
              <a:solidFill>
                <a:srgbClr val="595757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5-8D65-4FD1-98F0-7D24623F2F81}"/>
              </c:ext>
            </c:extLst>
          </c:dPt>
          <c:val>
            <c:numRef>
              <c:f>Sheet1!$B$2:$B$4</c:f>
              <c:numCache>
                <c:formatCode>General</c:formatCode>
                <c:ptCount val="3"/>
                <c:pt idx="0">
                  <c:v>55</c:v>
                </c:pt>
                <c:pt idx="1">
                  <c:v>65</c:v>
                </c:pt>
                <c:pt idx="2">
                  <c:v>82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Sheet1!$A$2:$A$4</c15:sqref>
                        </c15:formulaRef>
                      </c:ext>
                    </c:extLst>
                    <c:strCache>
                      <c:ptCount val="3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6-8D65-4FD1-98F0-7D24623F2F8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100"/>
        <c:axId val="304414312"/>
        <c:axId val="304411176"/>
      </c:barChart>
      <c:catAx>
        <c:axId val="304414312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304411176"/>
        <c:crosses val="autoZero"/>
        <c:auto val="0"/>
        <c:lblAlgn val="ctr"/>
        <c:lblOffset val="100"/>
        <c:noMultiLvlLbl val="0"/>
      </c:catAx>
      <c:valAx>
        <c:axId val="30441117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0441431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 smtId="4294967295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1260074824094772E-2"/>
          <c:y val="3.8766205310821533E-2"/>
          <c:w val="0.97594964504241943"/>
          <c:h val="0.9416348934173584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rgbClr val="595757"/>
              </a:solidFill>
            </c:spPr>
            <c:extLst>
              <c:ext xmlns:c16="http://schemas.microsoft.com/office/drawing/2014/chart" uri="{C3380CC4-5D6E-409C-BE32-E72D297353CC}">
                <c16:uniqueId val="{00000001-C71C-4C90-90A2-80F5F06968A6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C71C-4C90-90A2-80F5F06968A6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30</c:v>
                </c:pt>
                <c:pt idx="1">
                  <c:v>70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%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colored</c:v>
                      </c:pt>
                      <c:pt idx="1">
                        <c:v>blank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C71C-4C90-90A2-80F5F06968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 smtId="4294967295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1260074824094772E-2"/>
          <c:y val="3.8766205310821533E-2"/>
          <c:w val="0.97594964504241943"/>
          <c:h val="0.9416348934173584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rgbClr val="595757"/>
              </a:solidFill>
            </c:spPr>
            <c:extLst>
              <c:ext xmlns:c16="http://schemas.microsoft.com/office/drawing/2014/chart" uri="{C3380CC4-5D6E-409C-BE32-E72D297353CC}">
                <c16:uniqueId val="{00000001-6FB9-4A22-B43C-5853B89B1F40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6FB9-4A22-B43C-5853B89B1F40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%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colored</c:v>
                      </c:pt>
                      <c:pt idx="1">
                        <c:v>blank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6FB9-4A22-B43C-5853B89B1F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 smtId="4294967295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1260074824094772E-2"/>
          <c:y val="3.8766205310821533E-2"/>
          <c:w val="0.97594964504241943"/>
          <c:h val="0.9416348934173584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rgbClr val="595757"/>
              </a:solidFill>
            </c:spPr>
            <c:extLst>
              <c:ext xmlns:c16="http://schemas.microsoft.com/office/drawing/2014/chart" uri="{C3380CC4-5D6E-409C-BE32-E72D297353CC}">
                <c16:uniqueId val="{00000001-7AFB-4F1B-BC02-41B7D6D175FB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7AFB-4F1B-BC02-41B7D6D175FB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25</c:v>
                </c:pt>
                <c:pt idx="1">
                  <c:v>75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%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colored</c:v>
                      </c:pt>
                      <c:pt idx="1">
                        <c:v>blank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7AFB-4F1B-BC02-41B7D6D175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 smtId="4294967295"/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PE"/>
          </a:p>
        </p:txBody>
      </p:sp>
      <p:sp>
        <p:nvSpPr>
          <p:cNvPr id="3" name="Marcador de fecha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084E972-8574-4AF9-AAC9-1FF50E1DAB41}" type="datetimeFigureOut">
              <a:rPr lang="es-PE" smtClean="0"/>
              <a:t>4/09/2023</a:t>
            </a:fld>
            <a:endParaRPr lang="es-PE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PE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A404EB5-56F3-4E4C-91D5-689917F379C7}" type="slidenum">
              <a:rPr lang="es-PE" smtClean="0"/>
              <a:t>‹#›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01854975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LID4096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5E50E5D-6D4B-45D9-9984-19353866F048}" type="datetimeFigureOut">
              <a:rPr lang="LID4096" smtClean="0"/>
              <a:t>09/04/2023</a:t>
            </a:fld>
            <a:endParaRPr lang="LID4096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LID4096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LID4096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4A1974-1371-48CC-8E2B-7EBAB87005B8}" type="slidenum">
              <a:rPr lang="LID4096" smtClean="0"/>
              <a:t>‹#›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207144327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ID4096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1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329527761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10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68839695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b="0" dirty="0">
              <a:solidFill>
                <a:srgbClr val="FF656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11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254653826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b="0" dirty="0">
              <a:solidFill>
                <a:srgbClr val="FF656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12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73265650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13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8971915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b="0" dirty="0">
              <a:solidFill>
                <a:srgbClr val="FF656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14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29120619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15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76178654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b="0" dirty="0">
              <a:solidFill>
                <a:srgbClr val="FF656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16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350186577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17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89993632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b="0" dirty="0">
              <a:solidFill>
                <a:srgbClr val="FF656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18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5299116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b="0" dirty="0">
              <a:solidFill>
                <a:srgbClr val="FF656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19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367997805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2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221983084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20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75247420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21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73147651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b="0" dirty="0">
              <a:solidFill>
                <a:srgbClr val="FF656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22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219875934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23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76028215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b="0" dirty="0">
              <a:solidFill>
                <a:srgbClr val="FF656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24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51779987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b="0" dirty="0">
              <a:solidFill>
                <a:srgbClr val="FF656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25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426522141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26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382729213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b="0" dirty="0">
              <a:solidFill>
                <a:srgbClr val="FF656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27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45062231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28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289395694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b="0" dirty="0">
              <a:solidFill>
                <a:srgbClr val="FF656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29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38850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b="0" dirty="0">
              <a:solidFill>
                <a:srgbClr val="FF656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3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227853039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30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421162588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b="0" dirty="0">
              <a:solidFill>
                <a:srgbClr val="FF656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31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424882442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  <a:t>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247677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5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endParaRPr lang="ko-KR" altLang="en-US" sz="1100" dirty="0">
              <a:solidFill>
                <a:srgbClr val="143A78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291904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34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336531606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4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320953211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b="0" dirty="0">
              <a:solidFill>
                <a:srgbClr val="FF656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5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282077987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6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223712350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b="0" dirty="0">
              <a:solidFill>
                <a:srgbClr val="FF656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7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1488142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8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208060703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ko-KR" altLang="en-US" sz="1200" b="0" dirty="0">
              <a:solidFill>
                <a:srgbClr val="FF656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34A1974-1371-48CC-8E2B-7EBAB87005B8}" type="slidenum">
              <a:rPr lang="LID4096" smtClean="0"/>
              <a:t>9</a:t>
            </a:fld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374915467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rapecio 4"/>
          <p:cNvSpPr/>
          <p:nvPr userDrawn="1"/>
        </p:nvSpPr>
        <p:spPr>
          <a:xfrm flipH="1">
            <a:off x="0" y="0"/>
            <a:ext cx="1066800" cy="6858000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9" name="Trapecio 4"/>
          <p:cNvSpPr/>
          <p:nvPr userDrawn="1"/>
        </p:nvSpPr>
        <p:spPr>
          <a:xfrm>
            <a:off x="11111371" y="0"/>
            <a:ext cx="1080629" cy="6858000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740266270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3440" y="888548"/>
            <a:ext cx="11573197" cy="840230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>
            <a:lvl1pPr marL="0" indent="0" algn="ctr">
              <a:buFontTx/>
              <a:buNone/>
              <a:defRPr lang="en-US" altLang="ko-KR" sz="5400">
                <a:solidFill>
                  <a:schemeClr val="tx1"/>
                </a:solidFill>
                <a:effectLst/>
                <a:latin typeface="+mj-lt"/>
              </a:defRPr>
            </a:lvl1pPr>
          </a:lstStyle>
          <a:p>
            <a:pPr marL="0" lvl="0"/>
            <a:r>
              <a:rPr lang="en-US" altLang="ko-KR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04" y="0"/>
            <a:ext cx="1218838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7408047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" y="0"/>
            <a:ext cx="12220687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511350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2440243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7596476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61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6700644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1679509" y="562895"/>
            <a:ext cx="3311968" cy="180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/>
              <a:t>Your Picture Here</a:t>
            </a:r>
            <a:endParaRPr lang="ko-KR" altLang="en-US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1679509" y="2531245"/>
            <a:ext cx="3311968" cy="180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/>
              <a:t>Your Picture Here</a:t>
            </a:r>
            <a:endParaRPr lang="ko-KR" alt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1679509" y="4499595"/>
            <a:ext cx="3311968" cy="180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/>
              <a:t>Your Picture Here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4838921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&amp; Contents Layout"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-6671" y="109534"/>
            <a:ext cx="12192000" cy="3967538"/>
          </a:xfrm>
          <a:prstGeom prst="rect">
            <a:avLst/>
          </a:pr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95645EC1-5942-4F0C-AAFF-9E6C447D6C78}"/>
              </a:ext>
            </a:extLst>
          </p:cNvPr>
          <p:cNvGrpSpPr/>
          <p:nvPr userDrawn="1"/>
        </p:nvGrpSpPr>
        <p:grpSpPr>
          <a:xfrm>
            <a:off x="7400354" y="397599"/>
            <a:ext cx="3889069" cy="4757179"/>
            <a:chOff x="6446339" y="1280897"/>
            <a:chExt cx="4320717" cy="528517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DF760BF-EFE8-4A0F-ADA8-9FE578B7A0F5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044E0D6-60B1-4E3A-ACD5-83BCEE227F8A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F975892-7D36-44B9-93EB-5AC884F3D0BF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7F48723-3E08-4551-BFFB-6CE17602373C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8A5C3B3-F802-41C3-B695-53B18A7FDE78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31A3C84-780D-4C43-8158-8E3C24B109DF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7A020E8-6FE2-4836-AC8B-931195904843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047F23E5-8B4D-418C-B537-E74418615CD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518061" y="647251"/>
            <a:ext cx="3527821" cy="3085033"/>
          </a:xfrm>
          <a:custGeom>
            <a:avLst/>
            <a:gdLst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73522465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13">
            <a:extLst>
              <a:ext uri="{FF2B5EF4-FFF2-40B4-BE49-F238E27FC236}">
                <a16:creationId xmlns:a16="http://schemas.microsoft.com/office/drawing/2014/main" id="{0A96AEFE-2DB4-4800-BD04-10498C186E2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5610225" y="0"/>
            <a:ext cx="6206149" cy="6858000"/>
          </a:xfrm>
          <a:custGeom>
            <a:avLst/>
            <a:gdLst>
              <a:gd name="connsiteX0" fmla="*/ 5280530 w 6206149"/>
              <a:gd name="connsiteY0" fmla="*/ 3429000 h 6858000"/>
              <a:gd name="connsiteX1" fmla="*/ 6206149 w 6206149"/>
              <a:gd name="connsiteY1" fmla="*/ 3429000 h 6858000"/>
              <a:gd name="connsiteX2" fmla="*/ 4207499 w 6206149"/>
              <a:gd name="connsiteY2" fmla="*/ 6858000 h 6858000"/>
              <a:gd name="connsiteX3" fmla="*/ 3281880 w 6206149"/>
              <a:gd name="connsiteY3" fmla="*/ 6858000 h 6858000"/>
              <a:gd name="connsiteX4" fmla="*/ 4173746 w 6206149"/>
              <a:gd name="connsiteY4" fmla="*/ 3429000 h 6858000"/>
              <a:gd name="connsiteX5" fmla="*/ 5099365 w 6206149"/>
              <a:gd name="connsiteY5" fmla="*/ 3429000 h 6858000"/>
              <a:gd name="connsiteX6" fmla="*/ 3100715 w 6206149"/>
              <a:gd name="connsiteY6" fmla="*/ 6858000 h 6858000"/>
              <a:gd name="connsiteX7" fmla="*/ 2175096 w 6206149"/>
              <a:gd name="connsiteY7" fmla="*/ 6858000 h 6858000"/>
              <a:gd name="connsiteX8" fmla="*/ 5075842 w 6206149"/>
              <a:gd name="connsiteY8" fmla="*/ 0 h 6858000"/>
              <a:gd name="connsiteX9" fmla="*/ 5993394 w 6206149"/>
              <a:gd name="connsiteY9" fmla="*/ 0 h 6858000"/>
              <a:gd name="connsiteX10" fmla="*/ 1976808 w 6206149"/>
              <a:gd name="connsiteY10" fmla="*/ 6858000 h 6858000"/>
              <a:gd name="connsiteX11" fmla="*/ 1059256 w 6206149"/>
              <a:gd name="connsiteY11" fmla="*/ 6858000 h 6858000"/>
              <a:gd name="connsiteX12" fmla="*/ 3931564 w 6206149"/>
              <a:gd name="connsiteY12" fmla="*/ 0 h 6858000"/>
              <a:gd name="connsiteX13" fmla="*/ 4857183 w 6206149"/>
              <a:gd name="connsiteY13" fmla="*/ 0 h 6858000"/>
              <a:gd name="connsiteX14" fmla="*/ 2858533 w 6206149"/>
              <a:gd name="connsiteY14" fmla="*/ 3429000 h 6858000"/>
              <a:gd name="connsiteX15" fmla="*/ 1932914 w 6206149"/>
              <a:gd name="connsiteY15" fmla="*/ 3429000 h 6858000"/>
              <a:gd name="connsiteX16" fmla="*/ 2008640 w 6206149"/>
              <a:gd name="connsiteY16" fmla="*/ 0 h 6858000"/>
              <a:gd name="connsiteX17" fmla="*/ 3684759 w 6206149"/>
              <a:gd name="connsiteY17" fmla="*/ 0 h 6858000"/>
              <a:gd name="connsiteX18" fmla="*/ 1676119 w 6206149"/>
              <a:gd name="connsiteY18" fmla="*/ 3429000 h 6858000"/>
              <a:gd name="connsiteX19" fmla="*/ 0 w 6206149"/>
              <a:gd name="connsiteY19" fmla="*/ 3429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206149" h="6858000">
                <a:moveTo>
                  <a:pt x="5280530" y="3429000"/>
                </a:moveTo>
                <a:lnTo>
                  <a:pt x="6206149" y="3429000"/>
                </a:lnTo>
                <a:lnTo>
                  <a:pt x="4207499" y="6858000"/>
                </a:lnTo>
                <a:lnTo>
                  <a:pt x="3281880" y="6858000"/>
                </a:lnTo>
                <a:close/>
                <a:moveTo>
                  <a:pt x="4173746" y="3429000"/>
                </a:moveTo>
                <a:lnTo>
                  <a:pt x="5099365" y="3429000"/>
                </a:lnTo>
                <a:lnTo>
                  <a:pt x="3100715" y="6858000"/>
                </a:lnTo>
                <a:lnTo>
                  <a:pt x="2175096" y="6858000"/>
                </a:lnTo>
                <a:close/>
                <a:moveTo>
                  <a:pt x="5075842" y="0"/>
                </a:moveTo>
                <a:lnTo>
                  <a:pt x="5993394" y="0"/>
                </a:lnTo>
                <a:lnTo>
                  <a:pt x="1976808" y="6858000"/>
                </a:lnTo>
                <a:lnTo>
                  <a:pt x="1059256" y="6858000"/>
                </a:lnTo>
                <a:close/>
                <a:moveTo>
                  <a:pt x="3931564" y="0"/>
                </a:moveTo>
                <a:lnTo>
                  <a:pt x="4857183" y="0"/>
                </a:lnTo>
                <a:lnTo>
                  <a:pt x="2858533" y="3429000"/>
                </a:lnTo>
                <a:lnTo>
                  <a:pt x="1932914" y="3429000"/>
                </a:lnTo>
                <a:close/>
                <a:moveTo>
                  <a:pt x="2008640" y="0"/>
                </a:moveTo>
                <a:lnTo>
                  <a:pt x="3684759" y="0"/>
                </a:lnTo>
                <a:lnTo>
                  <a:pt x="1676119" y="3429000"/>
                </a:lnTo>
                <a:lnTo>
                  <a:pt x="0" y="3429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latin typeface="+mn-lt"/>
                <a:cs typeface="Arial" panose="020B0604020202020204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/>
              <a:t>Your Picture Here And Send To Back 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8538347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4E07476F-99B8-4E97-B4F2-02120BB24BF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95301" y="2714626"/>
            <a:ext cx="11201399" cy="3838575"/>
          </a:xfrm>
          <a:custGeom>
            <a:avLst/>
            <a:gdLst>
              <a:gd name="connsiteX0" fmla="*/ 1152121 w 11201399"/>
              <a:gd name="connsiteY0" fmla="*/ 3371850 h 3838575"/>
              <a:gd name="connsiteX1" fmla="*/ 9610724 w 11201399"/>
              <a:gd name="connsiteY1" fmla="*/ 3371850 h 3838575"/>
              <a:gd name="connsiteX2" fmla="*/ 9058677 w 11201399"/>
              <a:gd name="connsiteY2" fmla="*/ 3838575 h 3838575"/>
              <a:gd name="connsiteX3" fmla="*/ 600074 w 11201399"/>
              <a:gd name="connsiteY3" fmla="*/ 3838575 h 3838575"/>
              <a:gd name="connsiteX4" fmla="*/ 2095097 w 11201399"/>
              <a:gd name="connsiteY4" fmla="*/ 2809875 h 3838575"/>
              <a:gd name="connsiteX5" fmla="*/ 10553699 w 11201399"/>
              <a:gd name="connsiteY5" fmla="*/ 2809875 h 3838575"/>
              <a:gd name="connsiteX6" fmla="*/ 10001652 w 11201399"/>
              <a:gd name="connsiteY6" fmla="*/ 3276600 h 3838575"/>
              <a:gd name="connsiteX7" fmla="*/ 1543049 w 11201399"/>
              <a:gd name="connsiteY7" fmla="*/ 3276600 h 3838575"/>
              <a:gd name="connsiteX8" fmla="*/ 1209271 w 11201399"/>
              <a:gd name="connsiteY8" fmla="*/ 2247900 h 3838575"/>
              <a:gd name="connsiteX9" fmla="*/ 9667874 w 11201399"/>
              <a:gd name="connsiteY9" fmla="*/ 2247900 h 3838575"/>
              <a:gd name="connsiteX10" fmla="*/ 9115827 w 11201399"/>
              <a:gd name="connsiteY10" fmla="*/ 2714625 h 3838575"/>
              <a:gd name="connsiteX11" fmla="*/ 657225 w 11201399"/>
              <a:gd name="connsiteY11" fmla="*/ 2714625 h 3838575"/>
              <a:gd name="connsiteX12" fmla="*/ 552047 w 11201399"/>
              <a:gd name="connsiteY12" fmla="*/ 1685925 h 3838575"/>
              <a:gd name="connsiteX13" fmla="*/ 9010649 w 11201399"/>
              <a:gd name="connsiteY13" fmla="*/ 1685925 h 3838575"/>
              <a:gd name="connsiteX14" fmla="*/ 8458602 w 11201399"/>
              <a:gd name="connsiteY14" fmla="*/ 2152650 h 3838575"/>
              <a:gd name="connsiteX15" fmla="*/ 0 w 11201399"/>
              <a:gd name="connsiteY15" fmla="*/ 2152650 h 3838575"/>
              <a:gd name="connsiteX16" fmla="*/ 2742797 w 11201399"/>
              <a:gd name="connsiteY16" fmla="*/ 1123950 h 3838575"/>
              <a:gd name="connsiteX17" fmla="*/ 11201399 w 11201399"/>
              <a:gd name="connsiteY17" fmla="*/ 1123950 h 3838575"/>
              <a:gd name="connsiteX18" fmla="*/ 10649352 w 11201399"/>
              <a:gd name="connsiteY18" fmla="*/ 1590675 h 3838575"/>
              <a:gd name="connsiteX19" fmla="*/ 2190750 w 11201399"/>
              <a:gd name="connsiteY19" fmla="*/ 1590675 h 3838575"/>
              <a:gd name="connsiteX20" fmla="*/ 1418822 w 11201399"/>
              <a:gd name="connsiteY20" fmla="*/ 561975 h 3838575"/>
              <a:gd name="connsiteX21" fmla="*/ 9877424 w 11201399"/>
              <a:gd name="connsiteY21" fmla="*/ 561975 h 3838575"/>
              <a:gd name="connsiteX22" fmla="*/ 9325377 w 11201399"/>
              <a:gd name="connsiteY22" fmla="*/ 1028700 h 3838575"/>
              <a:gd name="connsiteX23" fmla="*/ 866775 w 11201399"/>
              <a:gd name="connsiteY23" fmla="*/ 1028700 h 3838575"/>
              <a:gd name="connsiteX24" fmla="*/ 1161647 w 11201399"/>
              <a:gd name="connsiteY24" fmla="*/ 0 h 3838575"/>
              <a:gd name="connsiteX25" fmla="*/ 9620249 w 11201399"/>
              <a:gd name="connsiteY25" fmla="*/ 0 h 3838575"/>
              <a:gd name="connsiteX26" fmla="*/ 9068202 w 11201399"/>
              <a:gd name="connsiteY26" fmla="*/ 466725 h 3838575"/>
              <a:gd name="connsiteX27" fmla="*/ 609600 w 11201399"/>
              <a:gd name="connsiteY27" fmla="*/ 466725 h 383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1201399" h="3838575">
                <a:moveTo>
                  <a:pt x="1152121" y="3371850"/>
                </a:moveTo>
                <a:lnTo>
                  <a:pt x="9610724" y="3371850"/>
                </a:lnTo>
                <a:lnTo>
                  <a:pt x="9058677" y="3838575"/>
                </a:lnTo>
                <a:lnTo>
                  <a:pt x="600074" y="3838575"/>
                </a:lnTo>
                <a:close/>
                <a:moveTo>
                  <a:pt x="2095097" y="2809875"/>
                </a:moveTo>
                <a:lnTo>
                  <a:pt x="10553699" y="2809875"/>
                </a:lnTo>
                <a:lnTo>
                  <a:pt x="10001652" y="3276600"/>
                </a:lnTo>
                <a:lnTo>
                  <a:pt x="1543049" y="3276600"/>
                </a:lnTo>
                <a:close/>
                <a:moveTo>
                  <a:pt x="1209271" y="2247900"/>
                </a:moveTo>
                <a:lnTo>
                  <a:pt x="9667874" y="2247900"/>
                </a:lnTo>
                <a:lnTo>
                  <a:pt x="9115827" y="2714625"/>
                </a:lnTo>
                <a:lnTo>
                  <a:pt x="657225" y="2714625"/>
                </a:lnTo>
                <a:close/>
                <a:moveTo>
                  <a:pt x="552047" y="1685925"/>
                </a:moveTo>
                <a:lnTo>
                  <a:pt x="9010649" y="1685925"/>
                </a:lnTo>
                <a:lnTo>
                  <a:pt x="8458602" y="2152650"/>
                </a:lnTo>
                <a:lnTo>
                  <a:pt x="0" y="2152650"/>
                </a:lnTo>
                <a:close/>
                <a:moveTo>
                  <a:pt x="2742797" y="1123950"/>
                </a:moveTo>
                <a:lnTo>
                  <a:pt x="11201399" y="1123950"/>
                </a:lnTo>
                <a:lnTo>
                  <a:pt x="10649352" y="1590675"/>
                </a:lnTo>
                <a:lnTo>
                  <a:pt x="2190750" y="1590675"/>
                </a:lnTo>
                <a:close/>
                <a:moveTo>
                  <a:pt x="1418822" y="561975"/>
                </a:moveTo>
                <a:lnTo>
                  <a:pt x="9877424" y="561975"/>
                </a:lnTo>
                <a:lnTo>
                  <a:pt x="9325377" y="1028700"/>
                </a:lnTo>
                <a:lnTo>
                  <a:pt x="866775" y="1028700"/>
                </a:lnTo>
                <a:close/>
                <a:moveTo>
                  <a:pt x="1161647" y="0"/>
                </a:moveTo>
                <a:lnTo>
                  <a:pt x="9620249" y="0"/>
                </a:lnTo>
                <a:lnTo>
                  <a:pt x="9068202" y="466725"/>
                </a:lnTo>
                <a:lnTo>
                  <a:pt x="609600" y="46672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55760104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rapecio 4"/>
          <p:cNvSpPr/>
          <p:nvPr userDrawn="1"/>
        </p:nvSpPr>
        <p:spPr>
          <a:xfrm flipH="1">
            <a:off x="0" y="0"/>
            <a:ext cx="1066800" cy="6858000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6" name="Grupo 5"/>
          <p:cNvGrpSpPr/>
          <p:nvPr userDrawn="1"/>
        </p:nvGrpSpPr>
        <p:grpSpPr>
          <a:xfrm>
            <a:off x="10236200" y="6260103"/>
            <a:ext cx="1854200" cy="489947"/>
            <a:chOff x="1022350" y="4208463"/>
            <a:chExt cx="10147300" cy="2681287"/>
          </a:xfrm>
          <a:solidFill>
            <a:srgbClr val="FF6565"/>
          </a:solidFill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1022350" y="4208463"/>
              <a:ext cx="10147300" cy="2681287"/>
            </a:xfrm>
            <a:custGeom>
              <a:avLst/>
              <a:gdLst>
                <a:gd name="T0" fmla="*/ 3030 w 3516"/>
                <a:gd name="T1" fmla="*/ 583 h 927"/>
                <a:gd name="T2" fmla="*/ 3301 w 3516"/>
                <a:gd name="T3" fmla="*/ 774 h 927"/>
                <a:gd name="T4" fmla="*/ 3266 w 3516"/>
                <a:gd name="T5" fmla="*/ 918 h 927"/>
                <a:gd name="T6" fmla="*/ 263 w 3516"/>
                <a:gd name="T7" fmla="*/ 665 h 927"/>
                <a:gd name="T8" fmla="*/ 737 w 3516"/>
                <a:gd name="T9" fmla="*/ 506 h 927"/>
                <a:gd name="T10" fmla="*/ 924 w 3516"/>
                <a:gd name="T11" fmla="*/ 406 h 927"/>
                <a:gd name="T12" fmla="*/ 1630 w 3516"/>
                <a:gd name="T13" fmla="*/ 60 h 927"/>
                <a:gd name="T14" fmla="*/ 2022 w 3516"/>
                <a:gd name="T15" fmla="*/ 142 h 927"/>
                <a:gd name="T16" fmla="*/ 1363 w 3516"/>
                <a:gd name="T17" fmla="*/ 664 h 927"/>
                <a:gd name="T18" fmla="*/ 1590 w 3516"/>
                <a:gd name="T19" fmla="*/ 431 h 927"/>
                <a:gd name="T20" fmla="*/ 1694 w 3516"/>
                <a:gd name="T21" fmla="*/ 483 h 927"/>
                <a:gd name="T22" fmla="*/ 1899 w 3516"/>
                <a:gd name="T23" fmla="*/ 341 h 927"/>
                <a:gd name="T24" fmla="*/ 2072 w 3516"/>
                <a:gd name="T25" fmla="*/ 467 h 927"/>
                <a:gd name="T26" fmla="*/ 2977 w 3516"/>
                <a:gd name="T27" fmla="*/ 437 h 927"/>
                <a:gd name="T28" fmla="*/ 3349 w 3516"/>
                <a:gd name="T29" fmla="*/ 543 h 927"/>
                <a:gd name="T30" fmla="*/ 2396 w 3516"/>
                <a:gd name="T31" fmla="*/ 515 h 927"/>
                <a:gd name="T32" fmla="*/ 2301 w 3516"/>
                <a:gd name="T33" fmla="*/ 415 h 927"/>
                <a:gd name="T34" fmla="*/ 2312 w 3516"/>
                <a:gd name="T35" fmla="*/ 738 h 927"/>
                <a:gd name="T36" fmla="*/ 2855 w 3516"/>
                <a:gd name="T37" fmla="*/ 683 h 927"/>
                <a:gd name="T38" fmla="*/ 1153 w 3516"/>
                <a:gd name="T39" fmla="*/ 489 h 927"/>
                <a:gd name="T40" fmla="*/ 971 w 3516"/>
                <a:gd name="T41" fmla="*/ 833 h 927"/>
                <a:gd name="T42" fmla="*/ 1229 w 3516"/>
                <a:gd name="T43" fmla="*/ 640 h 927"/>
                <a:gd name="T44" fmla="*/ 1064 w 3516"/>
                <a:gd name="T45" fmla="*/ 410 h 927"/>
                <a:gd name="T46" fmla="*/ 2966 w 3516"/>
                <a:gd name="T47" fmla="*/ 524 h 927"/>
                <a:gd name="T48" fmla="*/ 1720 w 3516"/>
                <a:gd name="T49" fmla="*/ 721 h 927"/>
                <a:gd name="T50" fmla="*/ 396 w 3516"/>
                <a:gd name="T51" fmla="*/ 707 h 927"/>
                <a:gd name="T52" fmla="*/ 2161 w 3516"/>
                <a:gd name="T53" fmla="*/ 541 h 927"/>
                <a:gd name="T54" fmla="*/ 1132 w 3516"/>
                <a:gd name="T55" fmla="*/ 704 h 927"/>
                <a:gd name="T56" fmla="*/ 3408 w 3516"/>
                <a:gd name="T57" fmla="*/ 683 h 927"/>
                <a:gd name="T58" fmla="*/ 705 w 3516"/>
                <a:gd name="T59" fmla="*/ 788 h 927"/>
                <a:gd name="T60" fmla="*/ 985 w 3516"/>
                <a:gd name="T61" fmla="*/ 847 h 927"/>
                <a:gd name="T62" fmla="*/ 3019 w 3516"/>
                <a:gd name="T63" fmla="*/ 854 h 927"/>
                <a:gd name="T64" fmla="*/ 1278 w 3516"/>
                <a:gd name="T65" fmla="*/ 809 h 927"/>
                <a:gd name="T66" fmla="*/ 930 w 3516"/>
                <a:gd name="T67" fmla="*/ 554 h 927"/>
                <a:gd name="T68" fmla="*/ 311 w 3516"/>
                <a:gd name="T69" fmla="*/ 755 h 927"/>
                <a:gd name="T70" fmla="*/ 2148 w 3516"/>
                <a:gd name="T71" fmla="*/ 572 h 927"/>
                <a:gd name="T72" fmla="*/ 3151 w 3516"/>
                <a:gd name="T73" fmla="*/ 896 h 927"/>
                <a:gd name="T74" fmla="*/ 1385 w 3516"/>
                <a:gd name="T75" fmla="*/ 713 h 927"/>
                <a:gd name="T76" fmla="*/ 1471 w 3516"/>
                <a:gd name="T77" fmla="*/ 587 h 927"/>
                <a:gd name="T78" fmla="*/ 3429 w 3516"/>
                <a:gd name="T79" fmla="*/ 741 h 927"/>
                <a:gd name="T80" fmla="*/ 736 w 3516"/>
                <a:gd name="T81" fmla="*/ 864 h 927"/>
                <a:gd name="T82" fmla="*/ 2954 w 3516"/>
                <a:gd name="T83" fmla="*/ 893 h 927"/>
                <a:gd name="T84" fmla="*/ 981 w 3516"/>
                <a:gd name="T85" fmla="*/ 653 h 927"/>
                <a:gd name="T86" fmla="*/ 2437 w 3516"/>
                <a:gd name="T87" fmla="*/ 844 h 927"/>
                <a:gd name="T88" fmla="*/ 1907 w 3516"/>
                <a:gd name="T89" fmla="*/ 445 h 927"/>
                <a:gd name="T90" fmla="*/ 2239 w 3516"/>
                <a:gd name="T91" fmla="*/ 866 h 927"/>
                <a:gd name="T92" fmla="*/ 2762 w 3516"/>
                <a:gd name="T93" fmla="*/ 763 h 927"/>
                <a:gd name="T94" fmla="*/ 1967 w 3516"/>
                <a:gd name="T95" fmla="*/ 608 h 927"/>
                <a:gd name="T96" fmla="*/ 2632 w 3516"/>
                <a:gd name="T97" fmla="*/ 779 h 927"/>
                <a:gd name="T98" fmla="*/ 1794 w 3516"/>
                <a:gd name="T99" fmla="*/ 465 h 927"/>
                <a:gd name="T100" fmla="*/ 460 w 3516"/>
                <a:gd name="T101" fmla="*/ 592 h 927"/>
                <a:gd name="T102" fmla="*/ 206 w 3516"/>
                <a:gd name="T103" fmla="*/ 769 h 927"/>
                <a:gd name="T104" fmla="*/ 2305 w 3516"/>
                <a:gd name="T105" fmla="*/ 543 h 927"/>
                <a:gd name="T106" fmla="*/ 2795 w 3516"/>
                <a:gd name="T107" fmla="*/ 854 h 927"/>
                <a:gd name="T108" fmla="*/ 727 w 3516"/>
                <a:gd name="T109" fmla="*/ 872 h 927"/>
                <a:gd name="T110" fmla="*/ 2355 w 3516"/>
                <a:gd name="T111" fmla="*/ 883 h 927"/>
                <a:gd name="T112" fmla="*/ 2298 w 3516"/>
                <a:gd name="T113" fmla="*/ 843 h 927"/>
                <a:gd name="T114" fmla="*/ 3035 w 3516"/>
                <a:gd name="T115" fmla="*/ 833 h 927"/>
                <a:gd name="T116" fmla="*/ 3261 w 3516"/>
                <a:gd name="T117" fmla="*/ 739 h 927"/>
                <a:gd name="T118" fmla="*/ 3280 w 3516"/>
                <a:gd name="T119" fmla="*/ 744 h 927"/>
                <a:gd name="T120" fmla="*/ 3306 w 3516"/>
                <a:gd name="T121" fmla="*/ 837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16" h="926">
                  <a:moveTo>
                    <a:pt x="3180" y="532"/>
                  </a:moveTo>
                  <a:cubicBezTo>
                    <a:pt x="3200" y="536"/>
                    <a:pt x="3206" y="541"/>
                    <a:pt x="3211" y="562"/>
                  </a:cubicBezTo>
                  <a:cubicBezTo>
                    <a:pt x="3219" y="597"/>
                    <a:pt x="3227" y="631"/>
                    <a:pt x="3235" y="666"/>
                  </a:cubicBezTo>
                  <a:cubicBezTo>
                    <a:pt x="3235" y="668"/>
                    <a:pt x="3235" y="671"/>
                    <a:pt x="3235" y="674"/>
                  </a:cubicBezTo>
                  <a:cubicBezTo>
                    <a:pt x="3230" y="673"/>
                    <a:pt x="3225" y="672"/>
                    <a:pt x="3220" y="671"/>
                  </a:cubicBezTo>
                  <a:cubicBezTo>
                    <a:pt x="3212" y="634"/>
                    <a:pt x="3205" y="597"/>
                    <a:pt x="3197" y="558"/>
                  </a:cubicBezTo>
                  <a:cubicBezTo>
                    <a:pt x="3183" y="573"/>
                    <a:pt x="3172" y="555"/>
                    <a:pt x="3159" y="562"/>
                  </a:cubicBezTo>
                  <a:cubicBezTo>
                    <a:pt x="3160" y="563"/>
                    <a:pt x="3160" y="566"/>
                    <a:pt x="3160" y="569"/>
                  </a:cubicBezTo>
                  <a:cubicBezTo>
                    <a:pt x="3165" y="569"/>
                    <a:pt x="3168" y="568"/>
                    <a:pt x="3172" y="568"/>
                  </a:cubicBezTo>
                  <a:cubicBezTo>
                    <a:pt x="3186" y="567"/>
                    <a:pt x="3190" y="570"/>
                    <a:pt x="3192" y="584"/>
                  </a:cubicBezTo>
                  <a:cubicBezTo>
                    <a:pt x="3195" y="603"/>
                    <a:pt x="3198" y="623"/>
                    <a:pt x="3201" y="642"/>
                  </a:cubicBezTo>
                  <a:cubicBezTo>
                    <a:pt x="3202" y="644"/>
                    <a:pt x="3202" y="648"/>
                    <a:pt x="3203" y="648"/>
                  </a:cubicBezTo>
                  <a:cubicBezTo>
                    <a:pt x="3208" y="650"/>
                    <a:pt x="3215" y="653"/>
                    <a:pt x="3210" y="659"/>
                  </a:cubicBezTo>
                  <a:cubicBezTo>
                    <a:pt x="3207" y="664"/>
                    <a:pt x="3203" y="669"/>
                    <a:pt x="3193" y="667"/>
                  </a:cubicBezTo>
                  <a:cubicBezTo>
                    <a:pt x="3164" y="662"/>
                    <a:pt x="3133" y="658"/>
                    <a:pt x="3100" y="653"/>
                  </a:cubicBezTo>
                  <a:cubicBezTo>
                    <a:pt x="3100" y="631"/>
                    <a:pt x="3100" y="610"/>
                    <a:pt x="3100" y="589"/>
                  </a:cubicBezTo>
                  <a:cubicBezTo>
                    <a:pt x="3100" y="586"/>
                    <a:pt x="3103" y="581"/>
                    <a:pt x="3105" y="580"/>
                  </a:cubicBezTo>
                  <a:cubicBezTo>
                    <a:pt x="3121" y="576"/>
                    <a:pt x="3137" y="573"/>
                    <a:pt x="3154" y="569"/>
                  </a:cubicBezTo>
                  <a:cubicBezTo>
                    <a:pt x="3154" y="567"/>
                    <a:pt x="3154" y="562"/>
                    <a:pt x="3154" y="556"/>
                  </a:cubicBezTo>
                  <a:cubicBezTo>
                    <a:pt x="3164" y="556"/>
                    <a:pt x="3173" y="557"/>
                    <a:pt x="3183" y="557"/>
                  </a:cubicBezTo>
                  <a:cubicBezTo>
                    <a:pt x="3183" y="556"/>
                    <a:pt x="3183" y="555"/>
                    <a:pt x="3183" y="553"/>
                  </a:cubicBezTo>
                  <a:cubicBezTo>
                    <a:pt x="3173" y="553"/>
                    <a:pt x="3163" y="551"/>
                    <a:pt x="3154" y="553"/>
                  </a:cubicBezTo>
                  <a:cubicBezTo>
                    <a:pt x="3112" y="562"/>
                    <a:pt x="3071" y="573"/>
                    <a:pt x="3030" y="583"/>
                  </a:cubicBezTo>
                  <a:cubicBezTo>
                    <a:pt x="3028" y="584"/>
                    <a:pt x="3024" y="589"/>
                    <a:pt x="3024" y="592"/>
                  </a:cubicBezTo>
                  <a:cubicBezTo>
                    <a:pt x="3024" y="639"/>
                    <a:pt x="3025" y="687"/>
                    <a:pt x="3025" y="734"/>
                  </a:cubicBezTo>
                  <a:cubicBezTo>
                    <a:pt x="3025" y="735"/>
                    <a:pt x="3026" y="735"/>
                    <a:pt x="3026" y="736"/>
                  </a:cubicBezTo>
                  <a:cubicBezTo>
                    <a:pt x="3086" y="726"/>
                    <a:pt x="3145" y="738"/>
                    <a:pt x="3204" y="735"/>
                  </a:cubicBezTo>
                  <a:cubicBezTo>
                    <a:pt x="3204" y="736"/>
                    <a:pt x="3204" y="738"/>
                    <a:pt x="3204" y="740"/>
                  </a:cubicBezTo>
                  <a:cubicBezTo>
                    <a:pt x="3178" y="740"/>
                    <a:pt x="3152" y="740"/>
                    <a:pt x="3126" y="740"/>
                  </a:cubicBezTo>
                  <a:cubicBezTo>
                    <a:pt x="3125" y="741"/>
                    <a:pt x="3125" y="742"/>
                    <a:pt x="3124" y="743"/>
                  </a:cubicBezTo>
                  <a:cubicBezTo>
                    <a:pt x="3143" y="753"/>
                    <a:pt x="3155" y="769"/>
                    <a:pt x="3163" y="788"/>
                  </a:cubicBezTo>
                  <a:cubicBezTo>
                    <a:pt x="3164" y="790"/>
                    <a:pt x="3168" y="791"/>
                    <a:pt x="3171" y="791"/>
                  </a:cubicBezTo>
                  <a:cubicBezTo>
                    <a:pt x="3175" y="792"/>
                    <a:pt x="3179" y="791"/>
                    <a:pt x="3183" y="791"/>
                  </a:cubicBezTo>
                  <a:cubicBezTo>
                    <a:pt x="3196" y="791"/>
                    <a:pt x="3212" y="797"/>
                    <a:pt x="3218" y="775"/>
                  </a:cubicBezTo>
                  <a:cubicBezTo>
                    <a:pt x="3218" y="792"/>
                    <a:pt x="3216" y="804"/>
                    <a:pt x="3217" y="816"/>
                  </a:cubicBezTo>
                  <a:cubicBezTo>
                    <a:pt x="3217" y="846"/>
                    <a:pt x="3217" y="846"/>
                    <a:pt x="3228" y="847"/>
                  </a:cubicBezTo>
                  <a:cubicBezTo>
                    <a:pt x="3228" y="835"/>
                    <a:pt x="3228" y="823"/>
                    <a:pt x="3228" y="811"/>
                  </a:cubicBezTo>
                  <a:cubicBezTo>
                    <a:pt x="3229" y="798"/>
                    <a:pt x="3245" y="790"/>
                    <a:pt x="3257" y="795"/>
                  </a:cubicBezTo>
                  <a:cubicBezTo>
                    <a:pt x="3270" y="802"/>
                    <a:pt x="3284" y="805"/>
                    <a:pt x="3297" y="795"/>
                  </a:cubicBezTo>
                  <a:cubicBezTo>
                    <a:pt x="3299" y="794"/>
                    <a:pt x="3303" y="795"/>
                    <a:pt x="3307" y="794"/>
                  </a:cubicBezTo>
                  <a:cubicBezTo>
                    <a:pt x="3354" y="793"/>
                    <a:pt x="3401" y="791"/>
                    <a:pt x="3450" y="789"/>
                  </a:cubicBezTo>
                  <a:cubicBezTo>
                    <a:pt x="3412" y="784"/>
                    <a:pt x="3238" y="786"/>
                    <a:pt x="3226" y="792"/>
                  </a:cubicBezTo>
                  <a:cubicBezTo>
                    <a:pt x="3229" y="780"/>
                    <a:pt x="3237" y="778"/>
                    <a:pt x="3246" y="778"/>
                  </a:cubicBezTo>
                  <a:cubicBezTo>
                    <a:pt x="3260" y="778"/>
                    <a:pt x="3275" y="778"/>
                    <a:pt x="3289" y="778"/>
                  </a:cubicBezTo>
                  <a:cubicBezTo>
                    <a:pt x="3293" y="778"/>
                    <a:pt x="3297" y="778"/>
                    <a:pt x="3300" y="777"/>
                  </a:cubicBezTo>
                  <a:cubicBezTo>
                    <a:pt x="3300" y="776"/>
                    <a:pt x="3300" y="775"/>
                    <a:pt x="3301" y="774"/>
                  </a:cubicBezTo>
                  <a:cubicBezTo>
                    <a:pt x="3296" y="773"/>
                    <a:pt x="3291" y="772"/>
                    <a:pt x="3287" y="771"/>
                  </a:cubicBezTo>
                  <a:cubicBezTo>
                    <a:pt x="3266" y="766"/>
                    <a:pt x="3256" y="755"/>
                    <a:pt x="3252" y="735"/>
                  </a:cubicBezTo>
                  <a:cubicBezTo>
                    <a:pt x="3243" y="682"/>
                    <a:pt x="3233" y="630"/>
                    <a:pt x="3223" y="578"/>
                  </a:cubicBezTo>
                  <a:cubicBezTo>
                    <a:pt x="3221" y="567"/>
                    <a:pt x="3218" y="557"/>
                    <a:pt x="3216" y="545"/>
                  </a:cubicBezTo>
                  <a:cubicBezTo>
                    <a:pt x="3223" y="545"/>
                    <a:pt x="3230" y="544"/>
                    <a:pt x="3236" y="545"/>
                  </a:cubicBezTo>
                  <a:cubicBezTo>
                    <a:pt x="3290" y="554"/>
                    <a:pt x="3344" y="563"/>
                    <a:pt x="3397" y="573"/>
                  </a:cubicBezTo>
                  <a:cubicBezTo>
                    <a:pt x="3401" y="574"/>
                    <a:pt x="3406" y="579"/>
                    <a:pt x="3408" y="583"/>
                  </a:cubicBezTo>
                  <a:cubicBezTo>
                    <a:pt x="3418" y="608"/>
                    <a:pt x="3427" y="634"/>
                    <a:pt x="3437" y="660"/>
                  </a:cubicBezTo>
                  <a:cubicBezTo>
                    <a:pt x="3440" y="666"/>
                    <a:pt x="3443" y="673"/>
                    <a:pt x="3449" y="676"/>
                  </a:cubicBezTo>
                  <a:cubicBezTo>
                    <a:pt x="3457" y="682"/>
                    <a:pt x="3461" y="689"/>
                    <a:pt x="3463" y="699"/>
                  </a:cubicBezTo>
                  <a:cubicBezTo>
                    <a:pt x="3466" y="720"/>
                    <a:pt x="3471" y="741"/>
                    <a:pt x="3474" y="762"/>
                  </a:cubicBezTo>
                  <a:cubicBezTo>
                    <a:pt x="3474" y="769"/>
                    <a:pt x="3471" y="775"/>
                    <a:pt x="3470" y="783"/>
                  </a:cubicBezTo>
                  <a:cubicBezTo>
                    <a:pt x="3482" y="784"/>
                    <a:pt x="3484" y="794"/>
                    <a:pt x="3483" y="807"/>
                  </a:cubicBezTo>
                  <a:cubicBezTo>
                    <a:pt x="3483" y="818"/>
                    <a:pt x="3483" y="830"/>
                    <a:pt x="3483" y="841"/>
                  </a:cubicBezTo>
                  <a:cubicBezTo>
                    <a:pt x="3483" y="857"/>
                    <a:pt x="3477" y="864"/>
                    <a:pt x="3461" y="864"/>
                  </a:cubicBezTo>
                  <a:cubicBezTo>
                    <a:pt x="3434" y="864"/>
                    <a:pt x="3408" y="864"/>
                    <a:pt x="3381" y="864"/>
                  </a:cubicBezTo>
                  <a:cubicBezTo>
                    <a:pt x="3377" y="865"/>
                    <a:pt x="3372" y="868"/>
                    <a:pt x="3368" y="872"/>
                  </a:cubicBezTo>
                  <a:cubicBezTo>
                    <a:pt x="3360" y="880"/>
                    <a:pt x="3352" y="889"/>
                    <a:pt x="3344" y="898"/>
                  </a:cubicBezTo>
                  <a:cubicBezTo>
                    <a:pt x="3372" y="899"/>
                    <a:pt x="3401" y="900"/>
                    <a:pt x="3429" y="900"/>
                  </a:cubicBezTo>
                  <a:cubicBezTo>
                    <a:pt x="3458" y="901"/>
                    <a:pt x="3487" y="900"/>
                    <a:pt x="3516" y="900"/>
                  </a:cubicBezTo>
                  <a:cubicBezTo>
                    <a:pt x="3516" y="902"/>
                    <a:pt x="3516" y="904"/>
                    <a:pt x="3516" y="905"/>
                  </a:cubicBezTo>
                  <a:cubicBezTo>
                    <a:pt x="3512" y="906"/>
                    <a:pt x="3507" y="907"/>
                    <a:pt x="3503" y="907"/>
                  </a:cubicBezTo>
                  <a:cubicBezTo>
                    <a:pt x="3424" y="911"/>
                    <a:pt x="3345" y="915"/>
                    <a:pt x="3266" y="918"/>
                  </a:cubicBezTo>
                  <a:cubicBezTo>
                    <a:pt x="3193" y="920"/>
                    <a:pt x="3121" y="922"/>
                    <a:pt x="3048" y="923"/>
                  </a:cubicBezTo>
                  <a:cubicBezTo>
                    <a:pt x="2937" y="924"/>
                    <a:pt x="2825" y="925"/>
                    <a:pt x="2714" y="925"/>
                  </a:cubicBezTo>
                  <a:cubicBezTo>
                    <a:pt x="2458" y="926"/>
                    <a:pt x="2201" y="926"/>
                    <a:pt x="1945" y="926"/>
                  </a:cubicBezTo>
                  <a:cubicBezTo>
                    <a:pt x="1839" y="927"/>
                    <a:pt x="1733" y="927"/>
                    <a:pt x="1627" y="926"/>
                  </a:cubicBezTo>
                  <a:cubicBezTo>
                    <a:pt x="1430" y="924"/>
                    <a:pt x="1232" y="922"/>
                    <a:pt x="1034" y="920"/>
                  </a:cubicBezTo>
                  <a:cubicBezTo>
                    <a:pt x="937" y="919"/>
                    <a:pt x="840" y="918"/>
                    <a:pt x="743" y="916"/>
                  </a:cubicBezTo>
                  <a:cubicBezTo>
                    <a:pt x="594" y="914"/>
                    <a:pt x="444" y="911"/>
                    <a:pt x="295" y="908"/>
                  </a:cubicBezTo>
                  <a:cubicBezTo>
                    <a:pt x="220" y="906"/>
                    <a:pt x="145" y="904"/>
                    <a:pt x="71" y="903"/>
                  </a:cubicBezTo>
                  <a:cubicBezTo>
                    <a:pt x="47" y="902"/>
                    <a:pt x="24" y="903"/>
                    <a:pt x="0" y="903"/>
                  </a:cubicBezTo>
                  <a:cubicBezTo>
                    <a:pt x="0" y="900"/>
                    <a:pt x="0" y="898"/>
                    <a:pt x="0" y="896"/>
                  </a:cubicBezTo>
                  <a:cubicBezTo>
                    <a:pt x="96" y="894"/>
                    <a:pt x="191" y="892"/>
                    <a:pt x="286" y="889"/>
                  </a:cubicBezTo>
                  <a:cubicBezTo>
                    <a:pt x="279" y="882"/>
                    <a:pt x="271" y="873"/>
                    <a:pt x="263" y="865"/>
                  </a:cubicBezTo>
                  <a:cubicBezTo>
                    <a:pt x="261" y="863"/>
                    <a:pt x="256" y="863"/>
                    <a:pt x="252" y="863"/>
                  </a:cubicBezTo>
                  <a:cubicBezTo>
                    <a:pt x="235" y="863"/>
                    <a:pt x="217" y="862"/>
                    <a:pt x="200" y="862"/>
                  </a:cubicBezTo>
                  <a:cubicBezTo>
                    <a:pt x="192" y="863"/>
                    <a:pt x="191" y="859"/>
                    <a:pt x="193" y="850"/>
                  </a:cubicBezTo>
                  <a:cubicBezTo>
                    <a:pt x="218" y="850"/>
                    <a:pt x="244" y="850"/>
                    <a:pt x="269" y="850"/>
                  </a:cubicBezTo>
                  <a:cubicBezTo>
                    <a:pt x="298" y="850"/>
                    <a:pt x="328" y="850"/>
                    <a:pt x="358" y="850"/>
                  </a:cubicBezTo>
                  <a:cubicBezTo>
                    <a:pt x="361" y="850"/>
                    <a:pt x="365" y="848"/>
                    <a:pt x="369" y="847"/>
                  </a:cubicBezTo>
                  <a:cubicBezTo>
                    <a:pt x="369" y="845"/>
                    <a:pt x="368" y="844"/>
                    <a:pt x="368" y="842"/>
                  </a:cubicBezTo>
                  <a:cubicBezTo>
                    <a:pt x="309" y="842"/>
                    <a:pt x="251" y="842"/>
                    <a:pt x="190" y="842"/>
                  </a:cubicBezTo>
                  <a:cubicBezTo>
                    <a:pt x="192" y="818"/>
                    <a:pt x="192" y="796"/>
                    <a:pt x="196" y="774"/>
                  </a:cubicBezTo>
                  <a:cubicBezTo>
                    <a:pt x="198" y="764"/>
                    <a:pt x="207" y="755"/>
                    <a:pt x="215" y="748"/>
                  </a:cubicBezTo>
                  <a:cubicBezTo>
                    <a:pt x="239" y="725"/>
                    <a:pt x="255" y="697"/>
                    <a:pt x="263" y="665"/>
                  </a:cubicBezTo>
                  <a:cubicBezTo>
                    <a:pt x="266" y="655"/>
                    <a:pt x="272" y="650"/>
                    <a:pt x="282" y="647"/>
                  </a:cubicBezTo>
                  <a:cubicBezTo>
                    <a:pt x="340" y="630"/>
                    <a:pt x="399" y="621"/>
                    <a:pt x="459" y="627"/>
                  </a:cubicBezTo>
                  <a:cubicBezTo>
                    <a:pt x="463" y="628"/>
                    <a:pt x="466" y="627"/>
                    <a:pt x="469" y="626"/>
                  </a:cubicBezTo>
                  <a:cubicBezTo>
                    <a:pt x="447" y="624"/>
                    <a:pt x="424" y="623"/>
                    <a:pt x="402" y="621"/>
                  </a:cubicBezTo>
                  <a:cubicBezTo>
                    <a:pt x="393" y="620"/>
                    <a:pt x="385" y="616"/>
                    <a:pt x="386" y="605"/>
                  </a:cubicBezTo>
                  <a:cubicBezTo>
                    <a:pt x="387" y="601"/>
                    <a:pt x="390" y="596"/>
                    <a:pt x="392" y="592"/>
                  </a:cubicBezTo>
                  <a:cubicBezTo>
                    <a:pt x="395" y="595"/>
                    <a:pt x="398" y="599"/>
                    <a:pt x="401" y="604"/>
                  </a:cubicBezTo>
                  <a:cubicBezTo>
                    <a:pt x="405" y="598"/>
                    <a:pt x="410" y="590"/>
                    <a:pt x="415" y="581"/>
                  </a:cubicBezTo>
                  <a:cubicBezTo>
                    <a:pt x="412" y="579"/>
                    <a:pt x="409" y="577"/>
                    <a:pt x="402" y="573"/>
                  </a:cubicBezTo>
                  <a:cubicBezTo>
                    <a:pt x="409" y="571"/>
                    <a:pt x="413" y="569"/>
                    <a:pt x="417" y="569"/>
                  </a:cubicBezTo>
                  <a:cubicBezTo>
                    <a:pt x="457" y="569"/>
                    <a:pt x="498" y="569"/>
                    <a:pt x="538" y="569"/>
                  </a:cubicBezTo>
                  <a:cubicBezTo>
                    <a:pt x="543" y="569"/>
                    <a:pt x="548" y="570"/>
                    <a:pt x="555" y="571"/>
                  </a:cubicBezTo>
                  <a:cubicBezTo>
                    <a:pt x="546" y="588"/>
                    <a:pt x="539" y="604"/>
                    <a:pt x="531" y="618"/>
                  </a:cubicBezTo>
                  <a:cubicBezTo>
                    <a:pt x="515" y="644"/>
                    <a:pt x="522" y="673"/>
                    <a:pt x="518" y="701"/>
                  </a:cubicBezTo>
                  <a:cubicBezTo>
                    <a:pt x="518" y="703"/>
                    <a:pt x="522" y="705"/>
                    <a:pt x="523" y="708"/>
                  </a:cubicBezTo>
                  <a:cubicBezTo>
                    <a:pt x="530" y="716"/>
                    <a:pt x="536" y="726"/>
                    <a:pt x="543" y="734"/>
                  </a:cubicBezTo>
                  <a:cubicBezTo>
                    <a:pt x="545" y="738"/>
                    <a:pt x="548" y="742"/>
                    <a:pt x="551" y="743"/>
                  </a:cubicBezTo>
                  <a:cubicBezTo>
                    <a:pt x="601" y="751"/>
                    <a:pt x="650" y="759"/>
                    <a:pt x="699" y="767"/>
                  </a:cubicBezTo>
                  <a:cubicBezTo>
                    <a:pt x="699" y="752"/>
                    <a:pt x="698" y="737"/>
                    <a:pt x="699" y="722"/>
                  </a:cubicBezTo>
                  <a:cubicBezTo>
                    <a:pt x="699" y="718"/>
                    <a:pt x="703" y="711"/>
                    <a:pt x="706" y="709"/>
                  </a:cubicBezTo>
                  <a:cubicBezTo>
                    <a:pt x="715" y="704"/>
                    <a:pt x="719" y="697"/>
                    <a:pt x="724" y="689"/>
                  </a:cubicBezTo>
                  <a:cubicBezTo>
                    <a:pt x="738" y="666"/>
                    <a:pt x="738" y="642"/>
                    <a:pt x="737" y="618"/>
                  </a:cubicBezTo>
                  <a:cubicBezTo>
                    <a:pt x="737" y="582"/>
                    <a:pt x="737" y="545"/>
                    <a:pt x="737" y="506"/>
                  </a:cubicBezTo>
                  <a:cubicBezTo>
                    <a:pt x="706" y="519"/>
                    <a:pt x="674" y="527"/>
                    <a:pt x="649" y="547"/>
                  </a:cubicBezTo>
                  <a:cubicBezTo>
                    <a:pt x="633" y="560"/>
                    <a:pt x="629" y="580"/>
                    <a:pt x="629" y="599"/>
                  </a:cubicBezTo>
                  <a:cubicBezTo>
                    <a:pt x="628" y="648"/>
                    <a:pt x="629" y="697"/>
                    <a:pt x="629" y="745"/>
                  </a:cubicBezTo>
                  <a:cubicBezTo>
                    <a:pt x="615" y="750"/>
                    <a:pt x="616" y="743"/>
                    <a:pt x="616" y="736"/>
                  </a:cubicBezTo>
                  <a:cubicBezTo>
                    <a:pt x="616" y="686"/>
                    <a:pt x="616" y="637"/>
                    <a:pt x="617" y="587"/>
                  </a:cubicBezTo>
                  <a:cubicBezTo>
                    <a:pt x="617" y="575"/>
                    <a:pt x="613" y="570"/>
                    <a:pt x="602" y="566"/>
                  </a:cubicBezTo>
                  <a:cubicBezTo>
                    <a:pt x="571" y="556"/>
                    <a:pt x="540" y="556"/>
                    <a:pt x="508" y="556"/>
                  </a:cubicBezTo>
                  <a:cubicBezTo>
                    <a:pt x="478" y="557"/>
                    <a:pt x="449" y="557"/>
                    <a:pt x="418" y="557"/>
                  </a:cubicBezTo>
                  <a:cubicBezTo>
                    <a:pt x="421" y="556"/>
                    <a:pt x="422" y="554"/>
                    <a:pt x="425" y="554"/>
                  </a:cubicBezTo>
                  <a:cubicBezTo>
                    <a:pt x="434" y="553"/>
                    <a:pt x="444" y="551"/>
                    <a:pt x="453" y="551"/>
                  </a:cubicBezTo>
                  <a:cubicBezTo>
                    <a:pt x="469" y="551"/>
                    <a:pt x="476" y="538"/>
                    <a:pt x="486" y="531"/>
                  </a:cubicBezTo>
                  <a:cubicBezTo>
                    <a:pt x="498" y="523"/>
                    <a:pt x="509" y="514"/>
                    <a:pt x="520" y="505"/>
                  </a:cubicBezTo>
                  <a:cubicBezTo>
                    <a:pt x="543" y="488"/>
                    <a:pt x="568" y="479"/>
                    <a:pt x="598" y="481"/>
                  </a:cubicBezTo>
                  <a:cubicBezTo>
                    <a:pt x="645" y="484"/>
                    <a:pt x="693" y="485"/>
                    <a:pt x="741" y="486"/>
                  </a:cubicBezTo>
                  <a:cubicBezTo>
                    <a:pt x="761" y="487"/>
                    <a:pt x="761" y="488"/>
                    <a:pt x="761" y="507"/>
                  </a:cubicBezTo>
                  <a:cubicBezTo>
                    <a:pt x="761" y="516"/>
                    <a:pt x="761" y="525"/>
                    <a:pt x="761" y="537"/>
                  </a:cubicBezTo>
                  <a:cubicBezTo>
                    <a:pt x="790" y="530"/>
                    <a:pt x="807" y="548"/>
                    <a:pt x="828" y="561"/>
                  </a:cubicBezTo>
                  <a:cubicBezTo>
                    <a:pt x="830" y="548"/>
                    <a:pt x="835" y="539"/>
                    <a:pt x="850" y="537"/>
                  </a:cubicBezTo>
                  <a:cubicBezTo>
                    <a:pt x="850" y="546"/>
                    <a:pt x="850" y="556"/>
                    <a:pt x="850" y="568"/>
                  </a:cubicBezTo>
                  <a:cubicBezTo>
                    <a:pt x="883" y="534"/>
                    <a:pt x="914" y="501"/>
                    <a:pt x="946" y="469"/>
                  </a:cubicBezTo>
                  <a:cubicBezTo>
                    <a:pt x="946" y="469"/>
                    <a:pt x="945" y="468"/>
                    <a:pt x="945" y="468"/>
                  </a:cubicBezTo>
                  <a:cubicBezTo>
                    <a:pt x="936" y="463"/>
                    <a:pt x="923" y="459"/>
                    <a:pt x="920" y="452"/>
                  </a:cubicBezTo>
                  <a:cubicBezTo>
                    <a:pt x="915" y="437"/>
                    <a:pt x="914" y="421"/>
                    <a:pt x="924" y="406"/>
                  </a:cubicBezTo>
                  <a:cubicBezTo>
                    <a:pt x="932" y="393"/>
                    <a:pt x="942" y="380"/>
                    <a:pt x="950" y="367"/>
                  </a:cubicBezTo>
                  <a:cubicBezTo>
                    <a:pt x="971" y="331"/>
                    <a:pt x="1007" y="321"/>
                    <a:pt x="1045" y="313"/>
                  </a:cubicBezTo>
                  <a:cubicBezTo>
                    <a:pt x="1046" y="313"/>
                    <a:pt x="1048" y="312"/>
                    <a:pt x="1051" y="312"/>
                  </a:cubicBezTo>
                  <a:cubicBezTo>
                    <a:pt x="1051" y="310"/>
                    <a:pt x="1052" y="308"/>
                    <a:pt x="1052" y="306"/>
                  </a:cubicBezTo>
                  <a:cubicBezTo>
                    <a:pt x="1053" y="305"/>
                    <a:pt x="1053" y="303"/>
                    <a:pt x="1053" y="301"/>
                  </a:cubicBezTo>
                  <a:cubicBezTo>
                    <a:pt x="1075" y="298"/>
                    <a:pt x="1097" y="296"/>
                    <a:pt x="1119" y="294"/>
                  </a:cubicBezTo>
                  <a:cubicBezTo>
                    <a:pt x="1171" y="289"/>
                    <a:pt x="1223" y="283"/>
                    <a:pt x="1275" y="278"/>
                  </a:cubicBezTo>
                  <a:cubicBezTo>
                    <a:pt x="1287" y="277"/>
                    <a:pt x="1301" y="278"/>
                    <a:pt x="1313" y="282"/>
                  </a:cubicBezTo>
                  <a:cubicBezTo>
                    <a:pt x="1349" y="292"/>
                    <a:pt x="1385" y="305"/>
                    <a:pt x="1421" y="317"/>
                  </a:cubicBezTo>
                  <a:cubicBezTo>
                    <a:pt x="1423" y="318"/>
                    <a:pt x="1426" y="318"/>
                    <a:pt x="1428" y="319"/>
                  </a:cubicBezTo>
                  <a:cubicBezTo>
                    <a:pt x="1435" y="308"/>
                    <a:pt x="1420" y="286"/>
                    <a:pt x="1447" y="287"/>
                  </a:cubicBezTo>
                  <a:cubicBezTo>
                    <a:pt x="1447" y="280"/>
                    <a:pt x="1447" y="273"/>
                    <a:pt x="1447" y="265"/>
                  </a:cubicBezTo>
                  <a:cubicBezTo>
                    <a:pt x="1478" y="260"/>
                    <a:pt x="1508" y="255"/>
                    <a:pt x="1539" y="250"/>
                  </a:cubicBezTo>
                  <a:cubicBezTo>
                    <a:pt x="1537" y="231"/>
                    <a:pt x="1539" y="214"/>
                    <a:pt x="1553" y="200"/>
                  </a:cubicBezTo>
                  <a:cubicBezTo>
                    <a:pt x="1573" y="180"/>
                    <a:pt x="1598" y="170"/>
                    <a:pt x="1626" y="166"/>
                  </a:cubicBezTo>
                  <a:cubicBezTo>
                    <a:pt x="1704" y="156"/>
                    <a:pt x="1783" y="152"/>
                    <a:pt x="1862" y="154"/>
                  </a:cubicBezTo>
                  <a:cubicBezTo>
                    <a:pt x="1901" y="155"/>
                    <a:pt x="1940" y="156"/>
                    <a:pt x="1980" y="157"/>
                  </a:cubicBezTo>
                  <a:cubicBezTo>
                    <a:pt x="1888" y="133"/>
                    <a:pt x="1793" y="128"/>
                    <a:pt x="1699" y="125"/>
                  </a:cubicBezTo>
                  <a:cubicBezTo>
                    <a:pt x="1744" y="123"/>
                    <a:pt x="1789" y="120"/>
                    <a:pt x="1835" y="119"/>
                  </a:cubicBezTo>
                  <a:cubicBezTo>
                    <a:pt x="1880" y="118"/>
                    <a:pt x="1926" y="119"/>
                    <a:pt x="1971" y="118"/>
                  </a:cubicBezTo>
                  <a:cubicBezTo>
                    <a:pt x="1873" y="99"/>
                    <a:pt x="1774" y="95"/>
                    <a:pt x="1674" y="93"/>
                  </a:cubicBezTo>
                  <a:cubicBezTo>
                    <a:pt x="1776" y="77"/>
                    <a:pt x="1878" y="78"/>
                    <a:pt x="1980" y="80"/>
                  </a:cubicBezTo>
                  <a:cubicBezTo>
                    <a:pt x="1864" y="57"/>
                    <a:pt x="1748" y="59"/>
                    <a:pt x="1630" y="60"/>
                  </a:cubicBezTo>
                  <a:cubicBezTo>
                    <a:pt x="1653" y="57"/>
                    <a:pt x="1675" y="53"/>
                    <a:pt x="1698" y="51"/>
                  </a:cubicBezTo>
                  <a:cubicBezTo>
                    <a:pt x="1721" y="49"/>
                    <a:pt x="1744" y="47"/>
                    <a:pt x="1767" y="46"/>
                  </a:cubicBezTo>
                  <a:cubicBezTo>
                    <a:pt x="1790" y="45"/>
                    <a:pt x="1813" y="44"/>
                    <a:pt x="1836" y="44"/>
                  </a:cubicBezTo>
                  <a:cubicBezTo>
                    <a:pt x="1859" y="43"/>
                    <a:pt x="1882" y="44"/>
                    <a:pt x="1905" y="44"/>
                  </a:cubicBezTo>
                  <a:cubicBezTo>
                    <a:pt x="1929" y="44"/>
                    <a:pt x="1952" y="44"/>
                    <a:pt x="1976" y="44"/>
                  </a:cubicBezTo>
                  <a:cubicBezTo>
                    <a:pt x="1953" y="40"/>
                    <a:pt x="1930" y="36"/>
                    <a:pt x="1908" y="34"/>
                  </a:cubicBezTo>
                  <a:cubicBezTo>
                    <a:pt x="1847" y="30"/>
                    <a:pt x="1785" y="26"/>
                    <a:pt x="1724" y="25"/>
                  </a:cubicBezTo>
                  <a:cubicBezTo>
                    <a:pt x="1685" y="25"/>
                    <a:pt x="1646" y="29"/>
                    <a:pt x="1607" y="32"/>
                  </a:cubicBezTo>
                  <a:cubicBezTo>
                    <a:pt x="1590" y="33"/>
                    <a:pt x="1584" y="40"/>
                    <a:pt x="1582" y="57"/>
                  </a:cubicBezTo>
                  <a:cubicBezTo>
                    <a:pt x="1577" y="96"/>
                    <a:pt x="1571" y="135"/>
                    <a:pt x="1565" y="175"/>
                  </a:cubicBezTo>
                  <a:cubicBezTo>
                    <a:pt x="1563" y="162"/>
                    <a:pt x="1561" y="149"/>
                    <a:pt x="1558" y="135"/>
                  </a:cubicBezTo>
                  <a:cubicBezTo>
                    <a:pt x="1531" y="135"/>
                    <a:pt x="1505" y="135"/>
                    <a:pt x="1476" y="135"/>
                  </a:cubicBezTo>
                  <a:cubicBezTo>
                    <a:pt x="1476" y="174"/>
                    <a:pt x="1476" y="213"/>
                    <a:pt x="1476" y="252"/>
                  </a:cubicBezTo>
                  <a:cubicBezTo>
                    <a:pt x="1471" y="253"/>
                    <a:pt x="1467" y="253"/>
                    <a:pt x="1462" y="254"/>
                  </a:cubicBezTo>
                  <a:cubicBezTo>
                    <a:pt x="1462" y="207"/>
                    <a:pt x="1462" y="160"/>
                    <a:pt x="1462" y="111"/>
                  </a:cubicBezTo>
                  <a:cubicBezTo>
                    <a:pt x="1494" y="111"/>
                    <a:pt x="1526" y="111"/>
                    <a:pt x="1560" y="111"/>
                  </a:cubicBezTo>
                  <a:cubicBezTo>
                    <a:pt x="1561" y="90"/>
                    <a:pt x="1562" y="70"/>
                    <a:pt x="1562" y="50"/>
                  </a:cubicBezTo>
                  <a:cubicBezTo>
                    <a:pt x="1563" y="24"/>
                    <a:pt x="1575" y="9"/>
                    <a:pt x="1601" y="8"/>
                  </a:cubicBezTo>
                  <a:cubicBezTo>
                    <a:pt x="1662" y="4"/>
                    <a:pt x="1722" y="0"/>
                    <a:pt x="1783" y="1"/>
                  </a:cubicBezTo>
                  <a:cubicBezTo>
                    <a:pt x="1845" y="1"/>
                    <a:pt x="1908" y="7"/>
                    <a:pt x="1970" y="10"/>
                  </a:cubicBezTo>
                  <a:cubicBezTo>
                    <a:pt x="1976" y="10"/>
                    <a:pt x="1983" y="11"/>
                    <a:pt x="1989" y="13"/>
                  </a:cubicBezTo>
                  <a:cubicBezTo>
                    <a:pt x="2011" y="17"/>
                    <a:pt x="2022" y="33"/>
                    <a:pt x="2022" y="60"/>
                  </a:cubicBezTo>
                  <a:cubicBezTo>
                    <a:pt x="2022" y="88"/>
                    <a:pt x="2023" y="115"/>
                    <a:pt x="2022" y="142"/>
                  </a:cubicBezTo>
                  <a:cubicBezTo>
                    <a:pt x="2021" y="156"/>
                    <a:pt x="2024" y="167"/>
                    <a:pt x="2034" y="177"/>
                  </a:cubicBezTo>
                  <a:cubicBezTo>
                    <a:pt x="2038" y="182"/>
                    <a:pt x="2041" y="190"/>
                    <a:pt x="2041" y="196"/>
                  </a:cubicBezTo>
                  <a:cubicBezTo>
                    <a:pt x="2039" y="239"/>
                    <a:pt x="2035" y="282"/>
                    <a:pt x="2022" y="323"/>
                  </a:cubicBezTo>
                  <a:cubicBezTo>
                    <a:pt x="2022" y="324"/>
                    <a:pt x="2021" y="325"/>
                    <a:pt x="2020" y="326"/>
                  </a:cubicBezTo>
                  <a:cubicBezTo>
                    <a:pt x="2020" y="314"/>
                    <a:pt x="2020" y="302"/>
                    <a:pt x="2018" y="291"/>
                  </a:cubicBezTo>
                  <a:cubicBezTo>
                    <a:pt x="2014" y="261"/>
                    <a:pt x="2002" y="249"/>
                    <a:pt x="1972" y="246"/>
                  </a:cubicBezTo>
                  <a:cubicBezTo>
                    <a:pt x="1878" y="235"/>
                    <a:pt x="1783" y="232"/>
                    <a:pt x="1688" y="240"/>
                  </a:cubicBezTo>
                  <a:cubicBezTo>
                    <a:pt x="1662" y="243"/>
                    <a:pt x="1635" y="244"/>
                    <a:pt x="1609" y="248"/>
                  </a:cubicBezTo>
                  <a:cubicBezTo>
                    <a:pt x="1576" y="254"/>
                    <a:pt x="1562" y="272"/>
                    <a:pt x="1560" y="305"/>
                  </a:cubicBezTo>
                  <a:cubicBezTo>
                    <a:pt x="1559" y="320"/>
                    <a:pt x="1556" y="334"/>
                    <a:pt x="1553" y="348"/>
                  </a:cubicBezTo>
                  <a:cubicBezTo>
                    <a:pt x="1549" y="319"/>
                    <a:pt x="1545" y="290"/>
                    <a:pt x="1540" y="261"/>
                  </a:cubicBezTo>
                  <a:cubicBezTo>
                    <a:pt x="1512" y="265"/>
                    <a:pt x="1485" y="269"/>
                    <a:pt x="1457" y="273"/>
                  </a:cubicBezTo>
                  <a:cubicBezTo>
                    <a:pt x="1457" y="277"/>
                    <a:pt x="1457" y="282"/>
                    <a:pt x="1457" y="286"/>
                  </a:cubicBezTo>
                  <a:cubicBezTo>
                    <a:pt x="1459" y="286"/>
                    <a:pt x="1461" y="287"/>
                    <a:pt x="1462" y="287"/>
                  </a:cubicBezTo>
                  <a:cubicBezTo>
                    <a:pt x="1493" y="286"/>
                    <a:pt x="1488" y="289"/>
                    <a:pt x="1488" y="312"/>
                  </a:cubicBezTo>
                  <a:cubicBezTo>
                    <a:pt x="1488" y="342"/>
                    <a:pt x="1488" y="371"/>
                    <a:pt x="1488" y="400"/>
                  </a:cubicBezTo>
                  <a:cubicBezTo>
                    <a:pt x="1488" y="411"/>
                    <a:pt x="1484" y="415"/>
                    <a:pt x="1474" y="415"/>
                  </a:cubicBezTo>
                  <a:cubicBezTo>
                    <a:pt x="1463" y="415"/>
                    <a:pt x="1453" y="414"/>
                    <a:pt x="1443" y="414"/>
                  </a:cubicBezTo>
                  <a:cubicBezTo>
                    <a:pt x="1434" y="414"/>
                    <a:pt x="1430" y="409"/>
                    <a:pt x="1430" y="400"/>
                  </a:cubicBezTo>
                  <a:cubicBezTo>
                    <a:pt x="1430" y="394"/>
                    <a:pt x="1430" y="387"/>
                    <a:pt x="1430" y="378"/>
                  </a:cubicBezTo>
                  <a:cubicBezTo>
                    <a:pt x="1386" y="367"/>
                    <a:pt x="1341" y="356"/>
                    <a:pt x="1295" y="344"/>
                  </a:cubicBezTo>
                  <a:cubicBezTo>
                    <a:pt x="1295" y="449"/>
                    <a:pt x="1295" y="552"/>
                    <a:pt x="1295" y="657"/>
                  </a:cubicBezTo>
                  <a:cubicBezTo>
                    <a:pt x="1318" y="659"/>
                    <a:pt x="1340" y="662"/>
                    <a:pt x="1363" y="664"/>
                  </a:cubicBezTo>
                  <a:cubicBezTo>
                    <a:pt x="1367" y="665"/>
                    <a:pt x="1372" y="665"/>
                    <a:pt x="1376" y="666"/>
                  </a:cubicBezTo>
                  <a:cubicBezTo>
                    <a:pt x="1393" y="670"/>
                    <a:pt x="1408" y="666"/>
                    <a:pt x="1422" y="656"/>
                  </a:cubicBezTo>
                  <a:cubicBezTo>
                    <a:pt x="1425" y="653"/>
                    <a:pt x="1427" y="649"/>
                    <a:pt x="1427" y="645"/>
                  </a:cubicBezTo>
                  <a:cubicBezTo>
                    <a:pt x="1429" y="618"/>
                    <a:pt x="1430" y="590"/>
                    <a:pt x="1430" y="563"/>
                  </a:cubicBezTo>
                  <a:cubicBezTo>
                    <a:pt x="1430" y="547"/>
                    <a:pt x="1434" y="534"/>
                    <a:pt x="1447" y="524"/>
                  </a:cubicBezTo>
                  <a:cubicBezTo>
                    <a:pt x="1463" y="512"/>
                    <a:pt x="1469" y="497"/>
                    <a:pt x="1467" y="478"/>
                  </a:cubicBezTo>
                  <a:cubicBezTo>
                    <a:pt x="1465" y="461"/>
                    <a:pt x="1466" y="445"/>
                    <a:pt x="1466" y="427"/>
                  </a:cubicBezTo>
                  <a:cubicBezTo>
                    <a:pt x="1469" y="428"/>
                    <a:pt x="1473" y="429"/>
                    <a:pt x="1476" y="430"/>
                  </a:cubicBezTo>
                  <a:cubicBezTo>
                    <a:pt x="1476" y="452"/>
                    <a:pt x="1476" y="473"/>
                    <a:pt x="1476" y="498"/>
                  </a:cubicBezTo>
                  <a:cubicBezTo>
                    <a:pt x="1489" y="488"/>
                    <a:pt x="1500" y="479"/>
                    <a:pt x="1511" y="470"/>
                  </a:cubicBezTo>
                  <a:cubicBezTo>
                    <a:pt x="1511" y="471"/>
                    <a:pt x="1512" y="471"/>
                    <a:pt x="1512" y="471"/>
                  </a:cubicBezTo>
                  <a:cubicBezTo>
                    <a:pt x="1494" y="494"/>
                    <a:pt x="1476" y="517"/>
                    <a:pt x="1457" y="541"/>
                  </a:cubicBezTo>
                  <a:cubicBezTo>
                    <a:pt x="1478" y="543"/>
                    <a:pt x="1498" y="545"/>
                    <a:pt x="1517" y="546"/>
                  </a:cubicBezTo>
                  <a:cubicBezTo>
                    <a:pt x="1526" y="547"/>
                    <a:pt x="1532" y="550"/>
                    <a:pt x="1537" y="556"/>
                  </a:cubicBezTo>
                  <a:cubicBezTo>
                    <a:pt x="1544" y="565"/>
                    <a:pt x="1551" y="574"/>
                    <a:pt x="1560" y="581"/>
                  </a:cubicBezTo>
                  <a:cubicBezTo>
                    <a:pt x="1551" y="533"/>
                    <a:pt x="1542" y="484"/>
                    <a:pt x="1532" y="434"/>
                  </a:cubicBezTo>
                  <a:cubicBezTo>
                    <a:pt x="1538" y="442"/>
                    <a:pt x="1543" y="448"/>
                    <a:pt x="1547" y="453"/>
                  </a:cubicBezTo>
                  <a:cubicBezTo>
                    <a:pt x="1554" y="442"/>
                    <a:pt x="1559" y="429"/>
                    <a:pt x="1569" y="423"/>
                  </a:cubicBezTo>
                  <a:cubicBezTo>
                    <a:pt x="1579" y="416"/>
                    <a:pt x="1593" y="415"/>
                    <a:pt x="1605" y="414"/>
                  </a:cubicBezTo>
                  <a:cubicBezTo>
                    <a:pt x="1647" y="414"/>
                    <a:pt x="1689" y="414"/>
                    <a:pt x="1733" y="414"/>
                  </a:cubicBezTo>
                  <a:cubicBezTo>
                    <a:pt x="1729" y="415"/>
                    <a:pt x="1727" y="416"/>
                    <a:pt x="1725" y="416"/>
                  </a:cubicBezTo>
                  <a:cubicBezTo>
                    <a:pt x="1687" y="419"/>
                    <a:pt x="1649" y="422"/>
                    <a:pt x="1611" y="426"/>
                  </a:cubicBezTo>
                  <a:cubicBezTo>
                    <a:pt x="1604" y="426"/>
                    <a:pt x="1597" y="429"/>
                    <a:pt x="1590" y="431"/>
                  </a:cubicBezTo>
                  <a:cubicBezTo>
                    <a:pt x="1573" y="438"/>
                    <a:pt x="1566" y="447"/>
                    <a:pt x="1568" y="465"/>
                  </a:cubicBezTo>
                  <a:cubicBezTo>
                    <a:pt x="1571" y="500"/>
                    <a:pt x="1576" y="534"/>
                    <a:pt x="1581" y="568"/>
                  </a:cubicBezTo>
                  <a:cubicBezTo>
                    <a:pt x="1582" y="576"/>
                    <a:pt x="1583" y="584"/>
                    <a:pt x="1586" y="592"/>
                  </a:cubicBezTo>
                  <a:cubicBezTo>
                    <a:pt x="1586" y="583"/>
                    <a:pt x="1585" y="574"/>
                    <a:pt x="1585" y="565"/>
                  </a:cubicBezTo>
                  <a:cubicBezTo>
                    <a:pt x="1584" y="531"/>
                    <a:pt x="1584" y="497"/>
                    <a:pt x="1585" y="463"/>
                  </a:cubicBezTo>
                  <a:cubicBezTo>
                    <a:pt x="1585" y="451"/>
                    <a:pt x="1592" y="442"/>
                    <a:pt x="1607" y="441"/>
                  </a:cubicBezTo>
                  <a:cubicBezTo>
                    <a:pt x="1642" y="437"/>
                    <a:pt x="1677" y="436"/>
                    <a:pt x="1712" y="434"/>
                  </a:cubicBezTo>
                  <a:cubicBezTo>
                    <a:pt x="1712" y="435"/>
                    <a:pt x="1712" y="436"/>
                    <a:pt x="1712" y="437"/>
                  </a:cubicBezTo>
                  <a:cubicBezTo>
                    <a:pt x="1702" y="438"/>
                    <a:pt x="1692" y="439"/>
                    <a:pt x="1681" y="440"/>
                  </a:cubicBezTo>
                  <a:cubicBezTo>
                    <a:pt x="1660" y="443"/>
                    <a:pt x="1639" y="445"/>
                    <a:pt x="1618" y="448"/>
                  </a:cubicBezTo>
                  <a:cubicBezTo>
                    <a:pt x="1606" y="449"/>
                    <a:pt x="1600" y="456"/>
                    <a:pt x="1601" y="469"/>
                  </a:cubicBezTo>
                  <a:cubicBezTo>
                    <a:pt x="1603" y="502"/>
                    <a:pt x="1606" y="535"/>
                    <a:pt x="1610" y="568"/>
                  </a:cubicBezTo>
                  <a:cubicBezTo>
                    <a:pt x="1611" y="588"/>
                    <a:pt x="1613" y="608"/>
                    <a:pt x="1617" y="628"/>
                  </a:cubicBezTo>
                  <a:cubicBezTo>
                    <a:pt x="1623" y="588"/>
                    <a:pt x="1628" y="549"/>
                    <a:pt x="1634" y="509"/>
                  </a:cubicBezTo>
                  <a:cubicBezTo>
                    <a:pt x="1635" y="509"/>
                    <a:pt x="1635" y="509"/>
                    <a:pt x="1636" y="509"/>
                  </a:cubicBezTo>
                  <a:cubicBezTo>
                    <a:pt x="1640" y="547"/>
                    <a:pt x="1644" y="586"/>
                    <a:pt x="1648" y="624"/>
                  </a:cubicBezTo>
                  <a:cubicBezTo>
                    <a:pt x="1648" y="624"/>
                    <a:pt x="1649" y="624"/>
                    <a:pt x="1649" y="624"/>
                  </a:cubicBezTo>
                  <a:cubicBezTo>
                    <a:pt x="1654" y="581"/>
                    <a:pt x="1658" y="538"/>
                    <a:pt x="1663" y="494"/>
                  </a:cubicBezTo>
                  <a:cubicBezTo>
                    <a:pt x="1664" y="494"/>
                    <a:pt x="1664" y="494"/>
                    <a:pt x="1665" y="494"/>
                  </a:cubicBezTo>
                  <a:cubicBezTo>
                    <a:pt x="1669" y="537"/>
                    <a:pt x="1674" y="580"/>
                    <a:pt x="1679" y="623"/>
                  </a:cubicBezTo>
                  <a:cubicBezTo>
                    <a:pt x="1679" y="623"/>
                    <a:pt x="1680" y="623"/>
                    <a:pt x="1680" y="623"/>
                  </a:cubicBezTo>
                  <a:cubicBezTo>
                    <a:pt x="1684" y="576"/>
                    <a:pt x="1688" y="530"/>
                    <a:pt x="1692" y="483"/>
                  </a:cubicBezTo>
                  <a:cubicBezTo>
                    <a:pt x="1693" y="483"/>
                    <a:pt x="1694" y="483"/>
                    <a:pt x="1694" y="483"/>
                  </a:cubicBezTo>
                  <a:cubicBezTo>
                    <a:pt x="1700" y="528"/>
                    <a:pt x="1705" y="573"/>
                    <a:pt x="1710" y="618"/>
                  </a:cubicBezTo>
                  <a:cubicBezTo>
                    <a:pt x="1711" y="618"/>
                    <a:pt x="1712" y="618"/>
                    <a:pt x="1712" y="618"/>
                  </a:cubicBezTo>
                  <a:cubicBezTo>
                    <a:pt x="1715" y="571"/>
                    <a:pt x="1719" y="524"/>
                    <a:pt x="1722" y="476"/>
                  </a:cubicBezTo>
                  <a:cubicBezTo>
                    <a:pt x="1722" y="476"/>
                    <a:pt x="1723" y="476"/>
                    <a:pt x="1723" y="476"/>
                  </a:cubicBezTo>
                  <a:cubicBezTo>
                    <a:pt x="1728" y="524"/>
                    <a:pt x="1734" y="571"/>
                    <a:pt x="1739" y="619"/>
                  </a:cubicBezTo>
                  <a:cubicBezTo>
                    <a:pt x="1740" y="619"/>
                    <a:pt x="1740" y="619"/>
                    <a:pt x="1740" y="619"/>
                  </a:cubicBezTo>
                  <a:cubicBezTo>
                    <a:pt x="1744" y="567"/>
                    <a:pt x="1748" y="515"/>
                    <a:pt x="1752" y="463"/>
                  </a:cubicBezTo>
                  <a:cubicBezTo>
                    <a:pt x="1752" y="463"/>
                    <a:pt x="1753" y="463"/>
                    <a:pt x="1753" y="463"/>
                  </a:cubicBezTo>
                  <a:cubicBezTo>
                    <a:pt x="1759" y="514"/>
                    <a:pt x="1765" y="566"/>
                    <a:pt x="1770" y="617"/>
                  </a:cubicBezTo>
                  <a:cubicBezTo>
                    <a:pt x="1771" y="617"/>
                    <a:pt x="1771" y="617"/>
                    <a:pt x="1771" y="617"/>
                  </a:cubicBezTo>
                  <a:cubicBezTo>
                    <a:pt x="1772" y="595"/>
                    <a:pt x="1773" y="573"/>
                    <a:pt x="1774" y="551"/>
                  </a:cubicBezTo>
                  <a:cubicBezTo>
                    <a:pt x="1775" y="524"/>
                    <a:pt x="1776" y="497"/>
                    <a:pt x="1777" y="469"/>
                  </a:cubicBezTo>
                  <a:cubicBezTo>
                    <a:pt x="1777" y="466"/>
                    <a:pt x="1775" y="460"/>
                    <a:pt x="1773" y="458"/>
                  </a:cubicBezTo>
                  <a:cubicBezTo>
                    <a:pt x="1759" y="448"/>
                    <a:pt x="1755" y="435"/>
                    <a:pt x="1758" y="419"/>
                  </a:cubicBezTo>
                  <a:cubicBezTo>
                    <a:pt x="1761" y="403"/>
                    <a:pt x="1774" y="398"/>
                    <a:pt x="1788" y="393"/>
                  </a:cubicBezTo>
                  <a:cubicBezTo>
                    <a:pt x="1790" y="392"/>
                    <a:pt x="1793" y="392"/>
                    <a:pt x="1796" y="390"/>
                  </a:cubicBezTo>
                  <a:cubicBezTo>
                    <a:pt x="1773" y="386"/>
                    <a:pt x="1751" y="382"/>
                    <a:pt x="1728" y="379"/>
                  </a:cubicBezTo>
                  <a:cubicBezTo>
                    <a:pt x="1684" y="375"/>
                    <a:pt x="1640" y="371"/>
                    <a:pt x="1596" y="369"/>
                  </a:cubicBezTo>
                  <a:cubicBezTo>
                    <a:pt x="1583" y="368"/>
                    <a:pt x="1569" y="374"/>
                    <a:pt x="1557" y="379"/>
                  </a:cubicBezTo>
                  <a:cubicBezTo>
                    <a:pt x="1542" y="386"/>
                    <a:pt x="1534" y="399"/>
                    <a:pt x="1532" y="417"/>
                  </a:cubicBezTo>
                  <a:cubicBezTo>
                    <a:pt x="1525" y="395"/>
                    <a:pt x="1534" y="373"/>
                    <a:pt x="1553" y="362"/>
                  </a:cubicBezTo>
                  <a:cubicBezTo>
                    <a:pt x="1574" y="349"/>
                    <a:pt x="1599" y="347"/>
                    <a:pt x="1622" y="345"/>
                  </a:cubicBezTo>
                  <a:cubicBezTo>
                    <a:pt x="1714" y="335"/>
                    <a:pt x="1806" y="336"/>
                    <a:pt x="1899" y="341"/>
                  </a:cubicBezTo>
                  <a:cubicBezTo>
                    <a:pt x="1930" y="343"/>
                    <a:pt x="1961" y="344"/>
                    <a:pt x="1992" y="347"/>
                  </a:cubicBezTo>
                  <a:cubicBezTo>
                    <a:pt x="2032" y="351"/>
                    <a:pt x="2048" y="369"/>
                    <a:pt x="2049" y="409"/>
                  </a:cubicBezTo>
                  <a:cubicBezTo>
                    <a:pt x="2049" y="414"/>
                    <a:pt x="2049" y="419"/>
                    <a:pt x="2049" y="426"/>
                  </a:cubicBezTo>
                  <a:cubicBezTo>
                    <a:pt x="2058" y="399"/>
                    <a:pt x="2055" y="360"/>
                    <a:pt x="2037" y="348"/>
                  </a:cubicBezTo>
                  <a:cubicBezTo>
                    <a:pt x="2031" y="344"/>
                    <a:pt x="2031" y="340"/>
                    <a:pt x="2033" y="334"/>
                  </a:cubicBezTo>
                  <a:cubicBezTo>
                    <a:pt x="2038" y="315"/>
                    <a:pt x="2042" y="296"/>
                    <a:pt x="2046" y="274"/>
                  </a:cubicBezTo>
                  <a:cubicBezTo>
                    <a:pt x="2064" y="273"/>
                    <a:pt x="2083" y="272"/>
                    <a:pt x="2102" y="271"/>
                  </a:cubicBezTo>
                  <a:cubicBezTo>
                    <a:pt x="2102" y="271"/>
                    <a:pt x="2102" y="270"/>
                    <a:pt x="2103" y="270"/>
                  </a:cubicBezTo>
                  <a:cubicBezTo>
                    <a:pt x="2085" y="266"/>
                    <a:pt x="2067" y="262"/>
                    <a:pt x="2048" y="257"/>
                  </a:cubicBezTo>
                  <a:cubicBezTo>
                    <a:pt x="2050" y="241"/>
                    <a:pt x="2050" y="225"/>
                    <a:pt x="2053" y="208"/>
                  </a:cubicBezTo>
                  <a:cubicBezTo>
                    <a:pt x="2055" y="190"/>
                    <a:pt x="2053" y="175"/>
                    <a:pt x="2039" y="162"/>
                  </a:cubicBezTo>
                  <a:cubicBezTo>
                    <a:pt x="2037" y="160"/>
                    <a:pt x="2035" y="155"/>
                    <a:pt x="2035" y="152"/>
                  </a:cubicBezTo>
                  <a:cubicBezTo>
                    <a:pt x="2034" y="137"/>
                    <a:pt x="2035" y="122"/>
                    <a:pt x="2035" y="107"/>
                  </a:cubicBezTo>
                  <a:cubicBezTo>
                    <a:pt x="2059" y="107"/>
                    <a:pt x="2081" y="107"/>
                    <a:pt x="2104" y="107"/>
                  </a:cubicBezTo>
                  <a:cubicBezTo>
                    <a:pt x="2104" y="112"/>
                    <a:pt x="2104" y="116"/>
                    <a:pt x="2104" y="120"/>
                  </a:cubicBezTo>
                  <a:cubicBezTo>
                    <a:pt x="2104" y="161"/>
                    <a:pt x="2105" y="203"/>
                    <a:pt x="2105" y="244"/>
                  </a:cubicBezTo>
                  <a:cubicBezTo>
                    <a:pt x="2104" y="251"/>
                    <a:pt x="2106" y="256"/>
                    <a:pt x="2113" y="259"/>
                  </a:cubicBezTo>
                  <a:cubicBezTo>
                    <a:pt x="2135" y="266"/>
                    <a:pt x="2143" y="281"/>
                    <a:pt x="2141" y="304"/>
                  </a:cubicBezTo>
                  <a:cubicBezTo>
                    <a:pt x="2138" y="334"/>
                    <a:pt x="2140" y="364"/>
                    <a:pt x="2140" y="394"/>
                  </a:cubicBezTo>
                  <a:cubicBezTo>
                    <a:pt x="2140" y="412"/>
                    <a:pt x="2131" y="421"/>
                    <a:pt x="2113" y="421"/>
                  </a:cubicBezTo>
                  <a:cubicBezTo>
                    <a:pt x="2111" y="421"/>
                    <a:pt x="2108" y="422"/>
                    <a:pt x="2105" y="422"/>
                  </a:cubicBezTo>
                  <a:cubicBezTo>
                    <a:pt x="2105" y="444"/>
                    <a:pt x="2105" y="465"/>
                    <a:pt x="2105" y="489"/>
                  </a:cubicBezTo>
                  <a:cubicBezTo>
                    <a:pt x="2093" y="481"/>
                    <a:pt x="2083" y="474"/>
                    <a:pt x="2072" y="467"/>
                  </a:cubicBezTo>
                  <a:cubicBezTo>
                    <a:pt x="2072" y="467"/>
                    <a:pt x="2071" y="468"/>
                    <a:pt x="2071" y="469"/>
                  </a:cubicBezTo>
                  <a:cubicBezTo>
                    <a:pt x="2083" y="479"/>
                    <a:pt x="2095" y="489"/>
                    <a:pt x="2107" y="500"/>
                  </a:cubicBezTo>
                  <a:cubicBezTo>
                    <a:pt x="2138" y="467"/>
                    <a:pt x="2168" y="435"/>
                    <a:pt x="2198" y="402"/>
                  </a:cubicBezTo>
                  <a:cubicBezTo>
                    <a:pt x="2210" y="390"/>
                    <a:pt x="2222" y="378"/>
                    <a:pt x="2232" y="365"/>
                  </a:cubicBezTo>
                  <a:cubicBezTo>
                    <a:pt x="2244" y="350"/>
                    <a:pt x="2258" y="341"/>
                    <a:pt x="2277" y="343"/>
                  </a:cubicBezTo>
                  <a:cubicBezTo>
                    <a:pt x="2289" y="344"/>
                    <a:pt x="2297" y="337"/>
                    <a:pt x="2305" y="330"/>
                  </a:cubicBezTo>
                  <a:cubicBezTo>
                    <a:pt x="2336" y="304"/>
                    <a:pt x="2369" y="279"/>
                    <a:pt x="2400" y="253"/>
                  </a:cubicBezTo>
                  <a:cubicBezTo>
                    <a:pt x="2430" y="227"/>
                    <a:pt x="2464" y="225"/>
                    <a:pt x="2500" y="232"/>
                  </a:cubicBezTo>
                  <a:cubicBezTo>
                    <a:pt x="2588" y="250"/>
                    <a:pt x="2677" y="267"/>
                    <a:pt x="2765" y="284"/>
                  </a:cubicBezTo>
                  <a:cubicBezTo>
                    <a:pt x="2778" y="287"/>
                    <a:pt x="2787" y="293"/>
                    <a:pt x="2790" y="306"/>
                  </a:cubicBezTo>
                  <a:cubicBezTo>
                    <a:pt x="2793" y="317"/>
                    <a:pt x="2797" y="327"/>
                    <a:pt x="2799" y="337"/>
                  </a:cubicBezTo>
                  <a:cubicBezTo>
                    <a:pt x="2801" y="345"/>
                    <a:pt x="2803" y="351"/>
                    <a:pt x="2813" y="352"/>
                  </a:cubicBezTo>
                  <a:cubicBezTo>
                    <a:pt x="2816" y="352"/>
                    <a:pt x="2820" y="359"/>
                    <a:pt x="2821" y="364"/>
                  </a:cubicBezTo>
                  <a:cubicBezTo>
                    <a:pt x="2823" y="377"/>
                    <a:pt x="2825" y="390"/>
                    <a:pt x="2827" y="403"/>
                  </a:cubicBezTo>
                  <a:cubicBezTo>
                    <a:pt x="2828" y="414"/>
                    <a:pt x="2832" y="421"/>
                    <a:pt x="2844" y="422"/>
                  </a:cubicBezTo>
                  <a:cubicBezTo>
                    <a:pt x="2851" y="422"/>
                    <a:pt x="2859" y="424"/>
                    <a:pt x="2866" y="427"/>
                  </a:cubicBezTo>
                  <a:cubicBezTo>
                    <a:pt x="2870" y="430"/>
                    <a:pt x="2873" y="435"/>
                    <a:pt x="2877" y="439"/>
                  </a:cubicBezTo>
                  <a:cubicBezTo>
                    <a:pt x="2878" y="439"/>
                    <a:pt x="2879" y="438"/>
                    <a:pt x="2881" y="437"/>
                  </a:cubicBezTo>
                  <a:cubicBezTo>
                    <a:pt x="2881" y="456"/>
                    <a:pt x="2881" y="475"/>
                    <a:pt x="2880" y="493"/>
                  </a:cubicBezTo>
                  <a:cubicBezTo>
                    <a:pt x="2880" y="497"/>
                    <a:pt x="2874" y="501"/>
                    <a:pt x="2869" y="506"/>
                  </a:cubicBezTo>
                  <a:cubicBezTo>
                    <a:pt x="2860" y="489"/>
                    <a:pt x="2852" y="475"/>
                    <a:pt x="2844" y="461"/>
                  </a:cubicBezTo>
                  <a:cubicBezTo>
                    <a:pt x="2849" y="480"/>
                    <a:pt x="2846" y="502"/>
                    <a:pt x="2865" y="517"/>
                  </a:cubicBezTo>
                  <a:cubicBezTo>
                    <a:pt x="2902" y="491"/>
                    <a:pt x="2940" y="465"/>
                    <a:pt x="2977" y="437"/>
                  </a:cubicBezTo>
                  <a:cubicBezTo>
                    <a:pt x="2988" y="429"/>
                    <a:pt x="2999" y="427"/>
                    <a:pt x="3012" y="429"/>
                  </a:cubicBezTo>
                  <a:cubicBezTo>
                    <a:pt x="3063" y="437"/>
                    <a:pt x="3115" y="445"/>
                    <a:pt x="3167" y="453"/>
                  </a:cubicBezTo>
                  <a:cubicBezTo>
                    <a:pt x="3201" y="458"/>
                    <a:pt x="3235" y="463"/>
                    <a:pt x="3269" y="467"/>
                  </a:cubicBezTo>
                  <a:cubicBezTo>
                    <a:pt x="3275" y="468"/>
                    <a:pt x="3279" y="471"/>
                    <a:pt x="3279" y="478"/>
                  </a:cubicBezTo>
                  <a:cubicBezTo>
                    <a:pt x="3279" y="486"/>
                    <a:pt x="3280" y="493"/>
                    <a:pt x="3281" y="501"/>
                  </a:cubicBezTo>
                  <a:cubicBezTo>
                    <a:pt x="3307" y="506"/>
                    <a:pt x="3332" y="512"/>
                    <a:pt x="3357" y="517"/>
                  </a:cubicBezTo>
                  <a:cubicBezTo>
                    <a:pt x="3374" y="520"/>
                    <a:pt x="3388" y="528"/>
                    <a:pt x="3399" y="542"/>
                  </a:cubicBezTo>
                  <a:cubicBezTo>
                    <a:pt x="3405" y="550"/>
                    <a:pt x="3412" y="557"/>
                    <a:pt x="3417" y="564"/>
                  </a:cubicBezTo>
                  <a:cubicBezTo>
                    <a:pt x="3419" y="567"/>
                    <a:pt x="3419" y="572"/>
                    <a:pt x="3418" y="576"/>
                  </a:cubicBezTo>
                  <a:cubicBezTo>
                    <a:pt x="3416" y="583"/>
                    <a:pt x="3420" y="590"/>
                    <a:pt x="3428" y="591"/>
                  </a:cubicBezTo>
                  <a:cubicBezTo>
                    <a:pt x="3429" y="591"/>
                    <a:pt x="3430" y="591"/>
                    <a:pt x="3431" y="591"/>
                  </a:cubicBezTo>
                  <a:cubicBezTo>
                    <a:pt x="3438" y="601"/>
                    <a:pt x="3453" y="602"/>
                    <a:pt x="3458" y="615"/>
                  </a:cubicBezTo>
                  <a:cubicBezTo>
                    <a:pt x="3463" y="630"/>
                    <a:pt x="3469" y="644"/>
                    <a:pt x="3473" y="655"/>
                  </a:cubicBezTo>
                  <a:cubicBezTo>
                    <a:pt x="3469" y="661"/>
                    <a:pt x="3466" y="665"/>
                    <a:pt x="3462" y="672"/>
                  </a:cubicBezTo>
                  <a:cubicBezTo>
                    <a:pt x="3459" y="671"/>
                    <a:pt x="3453" y="671"/>
                    <a:pt x="3447" y="671"/>
                  </a:cubicBezTo>
                  <a:cubicBezTo>
                    <a:pt x="3447" y="670"/>
                    <a:pt x="3447" y="669"/>
                    <a:pt x="3447" y="668"/>
                  </a:cubicBezTo>
                  <a:cubicBezTo>
                    <a:pt x="3450" y="667"/>
                    <a:pt x="3454" y="666"/>
                    <a:pt x="3457" y="666"/>
                  </a:cubicBezTo>
                  <a:cubicBezTo>
                    <a:pt x="3457" y="664"/>
                    <a:pt x="3457" y="663"/>
                    <a:pt x="3456" y="663"/>
                  </a:cubicBezTo>
                  <a:cubicBezTo>
                    <a:pt x="3443" y="663"/>
                    <a:pt x="3441" y="653"/>
                    <a:pt x="3437" y="644"/>
                  </a:cubicBezTo>
                  <a:cubicBezTo>
                    <a:pt x="3431" y="627"/>
                    <a:pt x="3424" y="610"/>
                    <a:pt x="3419" y="593"/>
                  </a:cubicBezTo>
                  <a:cubicBezTo>
                    <a:pt x="3416" y="586"/>
                    <a:pt x="3418" y="578"/>
                    <a:pt x="3415" y="572"/>
                  </a:cubicBezTo>
                  <a:cubicBezTo>
                    <a:pt x="3411" y="565"/>
                    <a:pt x="3405" y="558"/>
                    <a:pt x="3398" y="555"/>
                  </a:cubicBezTo>
                  <a:cubicBezTo>
                    <a:pt x="3382" y="550"/>
                    <a:pt x="3365" y="546"/>
                    <a:pt x="3349" y="543"/>
                  </a:cubicBezTo>
                  <a:cubicBezTo>
                    <a:pt x="3312" y="536"/>
                    <a:pt x="3275" y="530"/>
                    <a:pt x="3238" y="524"/>
                  </a:cubicBezTo>
                  <a:cubicBezTo>
                    <a:pt x="3218" y="521"/>
                    <a:pt x="3199" y="526"/>
                    <a:pt x="3180" y="532"/>
                  </a:cubicBezTo>
                  <a:close/>
                  <a:moveTo>
                    <a:pt x="2394" y="686"/>
                  </a:moveTo>
                  <a:cubicBezTo>
                    <a:pt x="2423" y="670"/>
                    <a:pt x="2453" y="662"/>
                    <a:pt x="2486" y="663"/>
                  </a:cubicBezTo>
                  <a:cubicBezTo>
                    <a:pt x="2609" y="665"/>
                    <a:pt x="2732" y="667"/>
                    <a:pt x="2855" y="669"/>
                  </a:cubicBezTo>
                  <a:cubicBezTo>
                    <a:pt x="2870" y="669"/>
                    <a:pt x="2873" y="666"/>
                    <a:pt x="2871" y="651"/>
                  </a:cubicBezTo>
                  <a:cubicBezTo>
                    <a:pt x="2866" y="653"/>
                    <a:pt x="2861" y="655"/>
                    <a:pt x="2857" y="657"/>
                  </a:cubicBezTo>
                  <a:cubicBezTo>
                    <a:pt x="2869" y="643"/>
                    <a:pt x="2865" y="627"/>
                    <a:pt x="2865" y="613"/>
                  </a:cubicBezTo>
                  <a:cubicBezTo>
                    <a:pt x="2865" y="598"/>
                    <a:pt x="2863" y="583"/>
                    <a:pt x="2862" y="569"/>
                  </a:cubicBezTo>
                  <a:cubicBezTo>
                    <a:pt x="2865" y="570"/>
                    <a:pt x="2868" y="572"/>
                    <a:pt x="2872" y="575"/>
                  </a:cubicBezTo>
                  <a:cubicBezTo>
                    <a:pt x="2865" y="560"/>
                    <a:pt x="2858" y="545"/>
                    <a:pt x="2852" y="529"/>
                  </a:cubicBezTo>
                  <a:cubicBezTo>
                    <a:pt x="2814" y="528"/>
                    <a:pt x="2776" y="527"/>
                    <a:pt x="2737" y="525"/>
                  </a:cubicBezTo>
                  <a:cubicBezTo>
                    <a:pt x="2654" y="523"/>
                    <a:pt x="2570" y="520"/>
                    <a:pt x="2486" y="517"/>
                  </a:cubicBezTo>
                  <a:cubicBezTo>
                    <a:pt x="2456" y="516"/>
                    <a:pt x="2449" y="504"/>
                    <a:pt x="2448" y="482"/>
                  </a:cubicBezTo>
                  <a:cubicBezTo>
                    <a:pt x="2447" y="458"/>
                    <a:pt x="2443" y="434"/>
                    <a:pt x="2441" y="410"/>
                  </a:cubicBezTo>
                  <a:cubicBezTo>
                    <a:pt x="2439" y="395"/>
                    <a:pt x="2438" y="380"/>
                    <a:pt x="2436" y="363"/>
                  </a:cubicBezTo>
                  <a:cubicBezTo>
                    <a:pt x="2425" y="371"/>
                    <a:pt x="2416" y="377"/>
                    <a:pt x="2406" y="384"/>
                  </a:cubicBezTo>
                  <a:cubicBezTo>
                    <a:pt x="2407" y="384"/>
                    <a:pt x="2407" y="384"/>
                    <a:pt x="2407" y="385"/>
                  </a:cubicBezTo>
                  <a:cubicBezTo>
                    <a:pt x="2413" y="384"/>
                    <a:pt x="2419" y="382"/>
                    <a:pt x="2425" y="381"/>
                  </a:cubicBezTo>
                  <a:cubicBezTo>
                    <a:pt x="2425" y="383"/>
                    <a:pt x="2426" y="384"/>
                    <a:pt x="2426" y="386"/>
                  </a:cubicBezTo>
                  <a:cubicBezTo>
                    <a:pt x="2427" y="421"/>
                    <a:pt x="2429" y="457"/>
                    <a:pt x="2431" y="492"/>
                  </a:cubicBezTo>
                  <a:cubicBezTo>
                    <a:pt x="2431" y="495"/>
                    <a:pt x="2427" y="500"/>
                    <a:pt x="2424" y="501"/>
                  </a:cubicBezTo>
                  <a:cubicBezTo>
                    <a:pt x="2416" y="506"/>
                    <a:pt x="2407" y="509"/>
                    <a:pt x="2396" y="515"/>
                  </a:cubicBezTo>
                  <a:cubicBezTo>
                    <a:pt x="2402" y="518"/>
                    <a:pt x="2406" y="520"/>
                    <a:pt x="2409" y="522"/>
                  </a:cubicBezTo>
                  <a:cubicBezTo>
                    <a:pt x="2411" y="518"/>
                    <a:pt x="2412" y="513"/>
                    <a:pt x="2415" y="513"/>
                  </a:cubicBezTo>
                  <a:cubicBezTo>
                    <a:pt x="2418" y="512"/>
                    <a:pt x="2425" y="513"/>
                    <a:pt x="2425" y="514"/>
                  </a:cubicBezTo>
                  <a:cubicBezTo>
                    <a:pt x="2426" y="521"/>
                    <a:pt x="2427" y="529"/>
                    <a:pt x="2424" y="533"/>
                  </a:cubicBezTo>
                  <a:cubicBezTo>
                    <a:pt x="2421" y="537"/>
                    <a:pt x="2411" y="538"/>
                    <a:pt x="2406" y="536"/>
                  </a:cubicBezTo>
                  <a:cubicBezTo>
                    <a:pt x="2399" y="533"/>
                    <a:pt x="2393" y="526"/>
                    <a:pt x="2386" y="520"/>
                  </a:cubicBezTo>
                  <a:cubicBezTo>
                    <a:pt x="2361" y="532"/>
                    <a:pt x="2335" y="543"/>
                    <a:pt x="2309" y="555"/>
                  </a:cubicBezTo>
                  <a:cubicBezTo>
                    <a:pt x="2302" y="558"/>
                    <a:pt x="2298" y="562"/>
                    <a:pt x="2298" y="571"/>
                  </a:cubicBezTo>
                  <a:cubicBezTo>
                    <a:pt x="2299" y="582"/>
                    <a:pt x="2297" y="594"/>
                    <a:pt x="2296" y="605"/>
                  </a:cubicBezTo>
                  <a:cubicBezTo>
                    <a:pt x="2295" y="605"/>
                    <a:pt x="2294" y="606"/>
                    <a:pt x="2294" y="606"/>
                  </a:cubicBezTo>
                  <a:cubicBezTo>
                    <a:pt x="2291" y="564"/>
                    <a:pt x="2288" y="522"/>
                    <a:pt x="2286" y="480"/>
                  </a:cubicBezTo>
                  <a:cubicBezTo>
                    <a:pt x="2281" y="482"/>
                    <a:pt x="2277" y="483"/>
                    <a:pt x="2273" y="484"/>
                  </a:cubicBezTo>
                  <a:cubicBezTo>
                    <a:pt x="2273" y="483"/>
                    <a:pt x="2273" y="483"/>
                    <a:pt x="2273" y="482"/>
                  </a:cubicBezTo>
                  <a:cubicBezTo>
                    <a:pt x="2296" y="463"/>
                    <a:pt x="2319" y="444"/>
                    <a:pt x="2343" y="424"/>
                  </a:cubicBezTo>
                  <a:cubicBezTo>
                    <a:pt x="2343" y="428"/>
                    <a:pt x="2344" y="430"/>
                    <a:pt x="2344" y="432"/>
                  </a:cubicBezTo>
                  <a:cubicBezTo>
                    <a:pt x="2344" y="451"/>
                    <a:pt x="2345" y="471"/>
                    <a:pt x="2345" y="490"/>
                  </a:cubicBezTo>
                  <a:cubicBezTo>
                    <a:pt x="2346" y="499"/>
                    <a:pt x="2349" y="507"/>
                    <a:pt x="2360" y="506"/>
                  </a:cubicBezTo>
                  <a:cubicBezTo>
                    <a:pt x="2368" y="505"/>
                    <a:pt x="2376" y="503"/>
                    <a:pt x="2383" y="502"/>
                  </a:cubicBezTo>
                  <a:cubicBezTo>
                    <a:pt x="2383" y="500"/>
                    <a:pt x="2383" y="499"/>
                    <a:pt x="2383" y="497"/>
                  </a:cubicBezTo>
                  <a:cubicBezTo>
                    <a:pt x="2380" y="497"/>
                    <a:pt x="2377" y="497"/>
                    <a:pt x="2374" y="498"/>
                  </a:cubicBezTo>
                  <a:cubicBezTo>
                    <a:pt x="2359" y="500"/>
                    <a:pt x="2355" y="499"/>
                    <a:pt x="2354" y="487"/>
                  </a:cubicBezTo>
                  <a:cubicBezTo>
                    <a:pt x="2352" y="452"/>
                    <a:pt x="2351" y="416"/>
                    <a:pt x="2349" y="381"/>
                  </a:cubicBezTo>
                  <a:cubicBezTo>
                    <a:pt x="2333" y="392"/>
                    <a:pt x="2317" y="403"/>
                    <a:pt x="2301" y="415"/>
                  </a:cubicBezTo>
                  <a:cubicBezTo>
                    <a:pt x="2300" y="413"/>
                    <a:pt x="2299" y="412"/>
                    <a:pt x="2298" y="411"/>
                  </a:cubicBezTo>
                  <a:cubicBezTo>
                    <a:pt x="2333" y="385"/>
                    <a:pt x="2368" y="358"/>
                    <a:pt x="2403" y="331"/>
                  </a:cubicBezTo>
                  <a:cubicBezTo>
                    <a:pt x="2423" y="316"/>
                    <a:pt x="2446" y="309"/>
                    <a:pt x="2471" y="311"/>
                  </a:cubicBezTo>
                  <a:cubicBezTo>
                    <a:pt x="2495" y="312"/>
                    <a:pt x="2519" y="315"/>
                    <a:pt x="2543" y="318"/>
                  </a:cubicBezTo>
                  <a:cubicBezTo>
                    <a:pt x="2606" y="325"/>
                    <a:pt x="2668" y="333"/>
                    <a:pt x="2730" y="341"/>
                  </a:cubicBezTo>
                  <a:cubicBezTo>
                    <a:pt x="2751" y="344"/>
                    <a:pt x="2773" y="346"/>
                    <a:pt x="2796" y="349"/>
                  </a:cubicBezTo>
                  <a:cubicBezTo>
                    <a:pt x="2791" y="335"/>
                    <a:pt x="2787" y="323"/>
                    <a:pt x="2784" y="310"/>
                  </a:cubicBezTo>
                  <a:cubicBezTo>
                    <a:pt x="2780" y="298"/>
                    <a:pt x="2773" y="293"/>
                    <a:pt x="2761" y="291"/>
                  </a:cubicBezTo>
                  <a:cubicBezTo>
                    <a:pt x="2675" y="277"/>
                    <a:pt x="2590" y="262"/>
                    <a:pt x="2504" y="247"/>
                  </a:cubicBezTo>
                  <a:cubicBezTo>
                    <a:pt x="2464" y="239"/>
                    <a:pt x="2427" y="242"/>
                    <a:pt x="2394" y="271"/>
                  </a:cubicBezTo>
                  <a:cubicBezTo>
                    <a:pt x="2352" y="310"/>
                    <a:pt x="2308" y="346"/>
                    <a:pt x="2264" y="383"/>
                  </a:cubicBezTo>
                  <a:cubicBezTo>
                    <a:pt x="2257" y="388"/>
                    <a:pt x="2255" y="394"/>
                    <a:pt x="2255" y="403"/>
                  </a:cubicBezTo>
                  <a:cubicBezTo>
                    <a:pt x="2256" y="438"/>
                    <a:pt x="2258" y="473"/>
                    <a:pt x="2261" y="508"/>
                  </a:cubicBezTo>
                  <a:cubicBezTo>
                    <a:pt x="2266" y="565"/>
                    <a:pt x="2263" y="622"/>
                    <a:pt x="2263" y="679"/>
                  </a:cubicBezTo>
                  <a:cubicBezTo>
                    <a:pt x="2263" y="703"/>
                    <a:pt x="2263" y="727"/>
                    <a:pt x="2263" y="752"/>
                  </a:cubicBezTo>
                  <a:cubicBezTo>
                    <a:pt x="2275" y="750"/>
                    <a:pt x="2285" y="748"/>
                    <a:pt x="2296" y="746"/>
                  </a:cubicBezTo>
                  <a:cubicBezTo>
                    <a:pt x="2292" y="763"/>
                    <a:pt x="2289" y="778"/>
                    <a:pt x="2285" y="796"/>
                  </a:cubicBezTo>
                  <a:cubicBezTo>
                    <a:pt x="2284" y="788"/>
                    <a:pt x="2284" y="782"/>
                    <a:pt x="2284" y="776"/>
                  </a:cubicBezTo>
                  <a:cubicBezTo>
                    <a:pt x="2269" y="779"/>
                    <a:pt x="2256" y="783"/>
                    <a:pt x="2242" y="786"/>
                  </a:cubicBezTo>
                  <a:cubicBezTo>
                    <a:pt x="2242" y="799"/>
                    <a:pt x="2242" y="811"/>
                    <a:pt x="2242" y="824"/>
                  </a:cubicBezTo>
                  <a:cubicBezTo>
                    <a:pt x="2253" y="822"/>
                    <a:pt x="2264" y="819"/>
                    <a:pt x="2275" y="819"/>
                  </a:cubicBezTo>
                  <a:cubicBezTo>
                    <a:pt x="2289" y="820"/>
                    <a:pt x="2290" y="812"/>
                    <a:pt x="2292" y="801"/>
                  </a:cubicBezTo>
                  <a:cubicBezTo>
                    <a:pt x="2297" y="780"/>
                    <a:pt x="2304" y="758"/>
                    <a:pt x="2312" y="738"/>
                  </a:cubicBezTo>
                  <a:cubicBezTo>
                    <a:pt x="2319" y="722"/>
                    <a:pt x="2332" y="709"/>
                    <a:pt x="2351" y="709"/>
                  </a:cubicBezTo>
                  <a:cubicBezTo>
                    <a:pt x="2370" y="710"/>
                    <a:pt x="2379" y="725"/>
                    <a:pt x="2385" y="740"/>
                  </a:cubicBezTo>
                  <a:cubicBezTo>
                    <a:pt x="2391" y="755"/>
                    <a:pt x="2394" y="770"/>
                    <a:pt x="2400" y="787"/>
                  </a:cubicBezTo>
                  <a:cubicBezTo>
                    <a:pt x="2456" y="773"/>
                    <a:pt x="2514" y="771"/>
                    <a:pt x="2569" y="779"/>
                  </a:cubicBezTo>
                  <a:cubicBezTo>
                    <a:pt x="2531" y="781"/>
                    <a:pt x="2491" y="784"/>
                    <a:pt x="2450" y="786"/>
                  </a:cubicBezTo>
                  <a:cubicBezTo>
                    <a:pt x="2451" y="808"/>
                    <a:pt x="2452" y="825"/>
                    <a:pt x="2453" y="844"/>
                  </a:cubicBezTo>
                  <a:cubicBezTo>
                    <a:pt x="2458" y="844"/>
                    <a:pt x="2461" y="844"/>
                    <a:pt x="2464" y="844"/>
                  </a:cubicBezTo>
                  <a:cubicBezTo>
                    <a:pt x="2559" y="844"/>
                    <a:pt x="2654" y="844"/>
                    <a:pt x="2749" y="844"/>
                  </a:cubicBezTo>
                  <a:cubicBezTo>
                    <a:pt x="2776" y="844"/>
                    <a:pt x="2804" y="844"/>
                    <a:pt x="2831" y="842"/>
                  </a:cubicBezTo>
                  <a:cubicBezTo>
                    <a:pt x="2837" y="842"/>
                    <a:pt x="2846" y="836"/>
                    <a:pt x="2847" y="831"/>
                  </a:cubicBezTo>
                  <a:cubicBezTo>
                    <a:pt x="2851" y="818"/>
                    <a:pt x="2851" y="804"/>
                    <a:pt x="2853" y="789"/>
                  </a:cubicBezTo>
                  <a:cubicBezTo>
                    <a:pt x="2831" y="787"/>
                    <a:pt x="2810" y="786"/>
                    <a:pt x="2789" y="784"/>
                  </a:cubicBezTo>
                  <a:cubicBezTo>
                    <a:pt x="2789" y="784"/>
                    <a:pt x="2789" y="783"/>
                    <a:pt x="2789" y="783"/>
                  </a:cubicBezTo>
                  <a:cubicBezTo>
                    <a:pt x="2810" y="782"/>
                    <a:pt x="2831" y="780"/>
                    <a:pt x="2853" y="778"/>
                  </a:cubicBezTo>
                  <a:cubicBezTo>
                    <a:pt x="2853" y="757"/>
                    <a:pt x="2853" y="738"/>
                    <a:pt x="2853" y="718"/>
                  </a:cubicBezTo>
                  <a:cubicBezTo>
                    <a:pt x="2841" y="717"/>
                    <a:pt x="2830" y="716"/>
                    <a:pt x="2818" y="715"/>
                  </a:cubicBezTo>
                  <a:cubicBezTo>
                    <a:pt x="2821" y="713"/>
                    <a:pt x="2824" y="713"/>
                    <a:pt x="2827" y="712"/>
                  </a:cubicBezTo>
                  <a:cubicBezTo>
                    <a:pt x="2830" y="712"/>
                    <a:pt x="2833" y="709"/>
                    <a:pt x="2835" y="708"/>
                  </a:cubicBezTo>
                  <a:cubicBezTo>
                    <a:pt x="2833" y="706"/>
                    <a:pt x="2831" y="703"/>
                    <a:pt x="2828" y="702"/>
                  </a:cubicBezTo>
                  <a:cubicBezTo>
                    <a:pt x="2824" y="700"/>
                    <a:pt x="2819" y="700"/>
                    <a:pt x="2815" y="700"/>
                  </a:cubicBezTo>
                  <a:cubicBezTo>
                    <a:pt x="2815" y="699"/>
                    <a:pt x="2815" y="699"/>
                    <a:pt x="2815" y="698"/>
                  </a:cubicBezTo>
                  <a:cubicBezTo>
                    <a:pt x="2828" y="697"/>
                    <a:pt x="2842" y="697"/>
                    <a:pt x="2856" y="696"/>
                  </a:cubicBezTo>
                  <a:cubicBezTo>
                    <a:pt x="2856" y="691"/>
                    <a:pt x="2855" y="687"/>
                    <a:pt x="2855" y="683"/>
                  </a:cubicBezTo>
                  <a:cubicBezTo>
                    <a:pt x="2846" y="683"/>
                    <a:pt x="2838" y="682"/>
                    <a:pt x="2830" y="682"/>
                  </a:cubicBezTo>
                  <a:cubicBezTo>
                    <a:pt x="2808" y="682"/>
                    <a:pt x="2813" y="678"/>
                    <a:pt x="2804" y="699"/>
                  </a:cubicBezTo>
                  <a:cubicBezTo>
                    <a:pt x="2793" y="726"/>
                    <a:pt x="2782" y="753"/>
                    <a:pt x="2770" y="780"/>
                  </a:cubicBezTo>
                  <a:cubicBezTo>
                    <a:pt x="2763" y="793"/>
                    <a:pt x="2753" y="800"/>
                    <a:pt x="2737" y="800"/>
                  </a:cubicBezTo>
                  <a:cubicBezTo>
                    <a:pt x="2706" y="799"/>
                    <a:pt x="2676" y="799"/>
                    <a:pt x="2645" y="800"/>
                  </a:cubicBezTo>
                  <a:cubicBezTo>
                    <a:pt x="2632" y="800"/>
                    <a:pt x="2623" y="794"/>
                    <a:pt x="2617" y="783"/>
                  </a:cubicBezTo>
                  <a:cubicBezTo>
                    <a:pt x="2615" y="778"/>
                    <a:pt x="2612" y="773"/>
                    <a:pt x="2610" y="767"/>
                  </a:cubicBezTo>
                  <a:cubicBezTo>
                    <a:pt x="2597" y="739"/>
                    <a:pt x="2586" y="710"/>
                    <a:pt x="2573" y="682"/>
                  </a:cubicBezTo>
                  <a:cubicBezTo>
                    <a:pt x="2571" y="679"/>
                    <a:pt x="2566" y="674"/>
                    <a:pt x="2562" y="674"/>
                  </a:cubicBezTo>
                  <a:cubicBezTo>
                    <a:pt x="2529" y="673"/>
                    <a:pt x="2495" y="672"/>
                    <a:pt x="2461" y="672"/>
                  </a:cubicBezTo>
                  <a:cubicBezTo>
                    <a:pt x="2455" y="672"/>
                    <a:pt x="2448" y="673"/>
                    <a:pt x="2441" y="674"/>
                  </a:cubicBezTo>
                  <a:cubicBezTo>
                    <a:pt x="2441" y="701"/>
                    <a:pt x="2441" y="727"/>
                    <a:pt x="2441" y="753"/>
                  </a:cubicBezTo>
                  <a:cubicBezTo>
                    <a:pt x="2440" y="753"/>
                    <a:pt x="2440" y="753"/>
                    <a:pt x="2439" y="753"/>
                  </a:cubicBezTo>
                  <a:cubicBezTo>
                    <a:pt x="2437" y="727"/>
                    <a:pt x="2435" y="702"/>
                    <a:pt x="2433" y="676"/>
                  </a:cubicBezTo>
                  <a:cubicBezTo>
                    <a:pt x="2418" y="680"/>
                    <a:pt x="2406" y="683"/>
                    <a:pt x="2394" y="686"/>
                  </a:cubicBezTo>
                  <a:close/>
                  <a:moveTo>
                    <a:pt x="1256" y="632"/>
                  </a:moveTo>
                  <a:cubicBezTo>
                    <a:pt x="1253" y="583"/>
                    <a:pt x="1250" y="534"/>
                    <a:pt x="1247" y="486"/>
                  </a:cubicBezTo>
                  <a:cubicBezTo>
                    <a:pt x="1246" y="474"/>
                    <a:pt x="1238" y="468"/>
                    <a:pt x="1225" y="467"/>
                  </a:cubicBezTo>
                  <a:cubicBezTo>
                    <a:pt x="1154" y="465"/>
                    <a:pt x="1083" y="458"/>
                    <a:pt x="1011" y="465"/>
                  </a:cubicBezTo>
                  <a:cubicBezTo>
                    <a:pt x="995" y="466"/>
                    <a:pt x="979" y="469"/>
                    <a:pt x="960" y="471"/>
                  </a:cubicBezTo>
                  <a:cubicBezTo>
                    <a:pt x="1006" y="471"/>
                    <a:pt x="1050" y="470"/>
                    <a:pt x="1093" y="470"/>
                  </a:cubicBezTo>
                  <a:cubicBezTo>
                    <a:pt x="1110" y="470"/>
                    <a:pt x="1128" y="471"/>
                    <a:pt x="1145" y="473"/>
                  </a:cubicBezTo>
                  <a:cubicBezTo>
                    <a:pt x="1160" y="475"/>
                    <a:pt x="1161" y="478"/>
                    <a:pt x="1153" y="489"/>
                  </a:cubicBezTo>
                  <a:cubicBezTo>
                    <a:pt x="1134" y="515"/>
                    <a:pt x="1115" y="539"/>
                    <a:pt x="1097" y="565"/>
                  </a:cubicBezTo>
                  <a:cubicBezTo>
                    <a:pt x="1089" y="576"/>
                    <a:pt x="1080" y="581"/>
                    <a:pt x="1066" y="581"/>
                  </a:cubicBezTo>
                  <a:cubicBezTo>
                    <a:pt x="999" y="580"/>
                    <a:pt x="931" y="580"/>
                    <a:pt x="864" y="580"/>
                  </a:cubicBezTo>
                  <a:cubicBezTo>
                    <a:pt x="858" y="580"/>
                    <a:pt x="851" y="582"/>
                    <a:pt x="846" y="585"/>
                  </a:cubicBezTo>
                  <a:cubicBezTo>
                    <a:pt x="831" y="593"/>
                    <a:pt x="817" y="602"/>
                    <a:pt x="803" y="612"/>
                  </a:cubicBezTo>
                  <a:cubicBezTo>
                    <a:pt x="781" y="628"/>
                    <a:pt x="758" y="644"/>
                    <a:pt x="751" y="673"/>
                  </a:cubicBezTo>
                  <a:cubicBezTo>
                    <a:pt x="746" y="690"/>
                    <a:pt x="754" y="702"/>
                    <a:pt x="771" y="702"/>
                  </a:cubicBezTo>
                  <a:cubicBezTo>
                    <a:pt x="807" y="703"/>
                    <a:pt x="843" y="703"/>
                    <a:pt x="879" y="703"/>
                  </a:cubicBezTo>
                  <a:cubicBezTo>
                    <a:pt x="894" y="703"/>
                    <a:pt x="906" y="698"/>
                    <a:pt x="916" y="687"/>
                  </a:cubicBezTo>
                  <a:cubicBezTo>
                    <a:pt x="924" y="679"/>
                    <a:pt x="932" y="671"/>
                    <a:pt x="940" y="663"/>
                  </a:cubicBezTo>
                  <a:cubicBezTo>
                    <a:pt x="965" y="640"/>
                    <a:pt x="996" y="642"/>
                    <a:pt x="1029" y="640"/>
                  </a:cubicBezTo>
                  <a:cubicBezTo>
                    <a:pt x="1020" y="654"/>
                    <a:pt x="1013" y="665"/>
                    <a:pt x="1006" y="676"/>
                  </a:cubicBezTo>
                  <a:cubicBezTo>
                    <a:pt x="990" y="699"/>
                    <a:pt x="967" y="712"/>
                    <a:pt x="939" y="713"/>
                  </a:cubicBezTo>
                  <a:cubicBezTo>
                    <a:pt x="923" y="714"/>
                    <a:pt x="908" y="714"/>
                    <a:pt x="892" y="713"/>
                  </a:cubicBezTo>
                  <a:cubicBezTo>
                    <a:pt x="839" y="712"/>
                    <a:pt x="785" y="711"/>
                    <a:pt x="731" y="710"/>
                  </a:cubicBezTo>
                  <a:cubicBezTo>
                    <a:pt x="721" y="710"/>
                    <a:pt x="709" y="718"/>
                    <a:pt x="708" y="725"/>
                  </a:cubicBezTo>
                  <a:cubicBezTo>
                    <a:pt x="706" y="754"/>
                    <a:pt x="711" y="782"/>
                    <a:pt x="722" y="809"/>
                  </a:cubicBezTo>
                  <a:cubicBezTo>
                    <a:pt x="722" y="811"/>
                    <a:pt x="724" y="814"/>
                    <a:pt x="726" y="815"/>
                  </a:cubicBezTo>
                  <a:cubicBezTo>
                    <a:pt x="740" y="828"/>
                    <a:pt x="759" y="832"/>
                    <a:pt x="777" y="835"/>
                  </a:cubicBezTo>
                  <a:cubicBezTo>
                    <a:pt x="798" y="838"/>
                    <a:pt x="820" y="834"/>
                    <a:pt x="842" y="834"/>
                  </a:cubicBezTo>
                  <a:cubicBezTo>
                    <a:pt x="877" y="834"/>
                    <a:pt x="912" y="835"/>
                    <a:pt x="948" y="835"/>
                  </a:cubicBezTo>
                  <a:cubicBezTo>
                    <a:pt x="955" y="835"/>
                    <a:pt x="963" y="835"/>
                    <a:pt x="971" y="835"/>
                  </a:cubicBezTo>
                  <a:cubicBezTo>
                    <a:pt x="971" y="835"/>
                    <a:pt x="971" y="834"/>
                    <a:pt x="971" y="833"/>
                  </a:cubicBezTo>
                  <a:cubicBezTo>
                    <a:pt x="927" y="830"/>
                    <a:pt x="882" y="826"/>
                    <a:pt x="837" y="822"/>
                  </a:cubicBezTo>
                  <a:cubicBezTo>
                    <a:pt x="837" y="816"/>
                    <a:pt x="837" y="810"/>
                    <a:pt x="837" y="803"/>
                  </a:cubicBezTo>
                  <a:cubicBezTo>
                    <a:pt x="813" y="803"/>
                    <a:pt x="790" y="803"/>
                    <a:pt x="767" y="803"/>
                  </a:cubicBezTo>
                  <a:cubicBezTo>
                    <a:pt x="767" y="808"/>
                    <a:pt x="766" y="813"/>
                    <a:pt x="766" y="818"/>
                  </a:cubicBezTo>
                  <a:cubicBezTo>
                    <a:pt x="750" y="819"/>
                    <a:pt x="736" y="809"/>
                    <a:pt x="732" y="794"/>
                  </a:cubicBezTo>
                  <a:cubicBezTo>
                    <a:pt x="728" y="775"/>
                    <a:pt x="720" y="757"/>
                    <a:pt x="724" y="737"/>
                  </a:cubicBezTo>
                  <a:cubicBezTo>
                    <a:pt x="731" y="736"/>
                    <a:pt x="737" y="736"/>
                    <a:pt x="743" y="736"/>
                  </a:cubicBezTo>
                  <a:cubicBezTo>
                    <a:pt x="744" y="731"/>
                    <a:pt x="745" y="728"/>
                    <a:pt x="746" y="724"/>
                  </a:cubicBezTo>
                  <a:cubicBezTo>
                    <a:pt x="748" y="728"/>
                    <a:pt x="749" y="731"/>
                    <a:pt x="749" y="735"/>
                  </a:cubicBezTo>
                  <a:cubicBezTo>
                    <a:pt x="752" y="757"/>
                    <a:pt x="759" y="776"/>
                    <a:pt x="782" y="783"/>
                  </a:cubicBezTo>
                  <a:cubicBezTo>
                    <a:pt x="810" y="791"/>
                    <a:pt x="837" y="788"/>
                    <a:pt x="859" y="767"/>
                  </a:cubicBezTo>
                  <a:cubicBezTo>
                    <a:pt x="871" y="756"/>
                    <a:pt x="882" y="742"/>
                    <a:pt x="894" y="729"/>
                  </a:cubicBezTo>
                  <a:cubicBezTo>
                    <a:pt x="893" y="734"/>
                    <a:pt x="892" y="737"/>
                    <a:pt x="891" y="742"/>
                  </a:cubicBezTo>
                  <a:cubicBezTo>
                    <a:pt x="929" y="742"/>
                    <a:pt x="966" y="742"/>
                    <a:pt x="1003" y="741"/>
                  </a:cubicBezTo>
                  <a:cubicBezTo>
                    <a:pt x="1014" y="741"/>
                    <a:pt x="1024" y="737"/>
                    <a:pt x="1035" y="735"/>
                  </a:cubicBezTo>
                  <a:cubicBezTo>
                    <a:pt x="1032" y="745"/>
                    <a:pt x="1029" y="758"/>
                    <a:pt x="1025" y="771"/>
                  </a:cubicBezTo>
                  <a:cubicBezTo>
                    <a:pt x="1040" y="750"/>
                    <a:pt x="1052" y="730"/>
                    <a:pt x="1066" y="709"/>
                  </a:cubicBezTo>
                  <a:cubicBezTo>
                    <a:pt x="1076" y="693"/>
                    <a:pt x="1093" y="685"/>
                    <a:pt x="1113" y="685"/>
                  </a:cubicBezTo>
                  <a:cubicBezTo>
                    <a:pt x="1139" y="686"/>
                    <a:pt x="1159" y="697"/>
                    <a:pt x="1175" y="718"/>
                  </a:cubicBezTo>
                  <a:cubicBezTo>
                    <a:pt x="1179" y="722"/>
                    <a:pt x="1183" y="728"/>
                    <a:pt x="1187" y="728"/>
                  </a:cubicBezTo>
                  <a:cubicBezTo>
                    <a:pt x="1209" y="730"/>
                    <a:pt x="1231" y="729"/>
                    <a:pt x="1254" y="729"/>
                  </a:cubicBezTo>
                  <a:cubicBezTo>
                    <a:pt x="1254" y="707"/>
                    <a:pt x="1254" y="687"/>
                    <a:pt x="1254" y="667"/>
                  </a:cubicBezTo>
                  <a:cubicBezTo>
                    <a:pt x="1233" y="663"/>
                    <a:pt x="1233" y="663"/>
                    <a:pt x="1229" y="640"/>
                  </a:cubicBezTo>
                  <a:cubicBezTo>
                    <a:pt x="1168" y="640"/>
                    <a:pt x="1107" y="640"/>
                    <a:pt x="1046" y="640"/>
                  </a:cubicBezTo>
                  <a:cubicBezTo>
                    <a:pt x="1046" y="639"/>
                    <a:pt x="1046" y="638"/>
                    <a:pt x="1046" y="637"/>
                  </a:cubicBezTo>
                  <a:cubicBezTo>
                    <a:pt x="1115" y="635"/>
                    <a:pt x="1184" y="634"/>
                    <a:pt x="1256" y="632"/>
                  </a:cubicBezTo>
                  <a:close/>
                  <a:moveTo>
                    <a:pt x="1064" y="410"/>
                  </a:moveTo>
                  <a:cubicBezTo>
                    <a:pt x="1064" y="408"/>
                    <a:pt x="1064" y="407"/>
                    <a:pt x="1064" y="405"/>
                  </a:cubicBezTo>
                  <a:cubicBezTo>
                    <a:pt x="1082" y="405"/>
                    <a:pt x="1100" y="405"/>
                    <a:pt x="1118" y="405"/>
                  </a:cubicBezTo>
                  <a:cubicBezTo>
                    <a:pt x="1164" y="405"/>
                    <a:pt x="1209" y="405"/>
                    <a:pt x="1254" y="404"/>
                  </a:cubicBezTo>
                  <a:cubicBezTo>
                    <a:pt x="1269" y="404"/>
                    <a:pt x="1272" y="401"/>
                    <a:pt x="1271" y="387"/>
                  </a:cubicBezTo>
                  <a:cubicBezTo>
                    <a:pt x="1270" y="372"/>
                    <a:pt x="1268" y="357"/>
                    <a:pt x="1266" y="342"/>
                  </a:cubicBezTo>
                  <a:cubicBezTo>
                    <a:pt x="1262" y="320"/>
                    <a:pt x="1260" y="318"/>
                    <a:pt x="1238" y="314"/>
                  </a:cubicBezTo>
                  <a:cubicBezTo>
                    <a:pt x="1235" y="313"/>
                    <a:pt x="1232" y="313"/>
                    <a:pt x="1229" y="313"/>
                  </a:cubicBezTo>
                  <a:cubicBezTo>
                    <a:pt x="1196" y="314"/>
                    <a:pt x="1163" y="314"/>
                    <a:pt x="1130" y="316"/>
                  </a:cubicBezTo>
                  <a:cubicBezTo>
                    <a:pt x="1100" y="318"/>
                    <a:pt x="1070" y="321"/>
                    <a:pt x="1041" y="325"/>
                  </a:cubicBezTo>
                  <a:cubicBezTo>
                    <a:pt x="990" y="332"/>
                    <a:pt x="958" y="363"/>
                    <a:pt x="936" y="408"/>
                  </a:cubicBezTo>
                  <a:cubicBezTo>
                    <a:pt x="953" y="409"/>
                    <a:pt x="970" y="411"/>
                    <a:pt x="986" y="412"/>
                  </a:cubicBezTo>
                  <a:cubicBezTo>
                    <a:pt x="986" y="413"/>
                    <a:pt x="986" y="413"/>
                    <a:pt x="986" y="413"/>
                  </a:cubicBezTo>
                  <a:cubicBezTo>
                    <a:pt x="967" y="415"/>
                    <a:pt x="949" y="416"/>
                    <a:pt x="930" y="417"/>
                  </a:cubicBezTo>
                  <a:cubicBezTo>
                    <a:pt x="928" y="443"/>
                    <a:pt x="929" y="445"/>
                    <a:pt x="953" y="443"/>
                  </a:cubicBezTo>
                  <a:cubicBezTo>
                    <a:pt x="988" y="441"/>
                    <a:pt x="1024" y="437"/>
                    <a:pt x="1059" y="437"/>
                  </a:cubicBezTo>
                  <a:cubicBezTo>
                    <a:pt x="1112" y="437"/>
                    <a:pt x="1166" y="440"/>
                    <a:pt x="1219" y="442"/>
                  </a:cubicBezTo>
                  <a:cubicBezTo>
                    <a:pt x="1236" y="443"/>
                    <a:pt x="1253" y="444"/>
                    <a:pt x="1271" y="446"/>
                  </a:cubicBezTo>
                  <a:cubicBezTo>
                    <a:pt x="1271" y="435"/>
                    <a:pt x="1271" y="426"/>
                    <a:pt x="1271" y="416"/>
                  </a:cubicBezTo>
                  <a:cubicBezTo>
                    <a:pt x="1201" y="414"/>
                    <a:pt x="1133" y="412"/>
                    <a:pt x="1064" y="410"/>
                  </a:cubicBezTo>
                  <a:close/>
                  <a:moveTo>
                    <a:pt x="2883" y="569"/>
                  </a:moveTo>
                  <a:cubicBezTo>
                    <a:pt x="2883" y="597"/>
                    <a:pt x="2884" y="624"/>
                    <a:pt x="2883" y="651"/>
                  </a:cubicBezTo>
                  <a:cubicBezTo>
                    <a:pt x="2882" y="662"/>
                    <a:pt x="2881" y="675"/>
                    <a:pt x="2868" y="682"/>
                  </a:cubicBezTo>
                  <a:cubicBezTo>
                    <a:pt x="2867" y="683"/>
                    <a:pt x="2867" y="685"/>
                    <a:pt x="2867" y="687"/>
                  </a:cubicBezTo>
                  <a:cubicBezTo>
                    <a:pt x="2867" y="716"/>
                    <a:pt x="2867" y="745"/>
                    <a:pt x="2867" y="775"/>
                  </a:cubicBezTo>
                  <a:cubicBezTo>
                    <a:pt x="2905" y="766"/>
                    <a:pt x="2944" y="757"/>
                    <a:pt x="2984" y="748"/>
                  </a:cubicBezTo>
                  <a:cubicBezTo>
                    <a:pt x="2985" y="749"/>
                    <a:pt x="2985" y="750"/>
                    <a:pt x="2986" y="751"/>
                  </a:cubicBezTo>
                  <a:cubicBezTo>
                    <a:pt x="2983" y="754"/>
                    <a:pt x="2981" y="758"/>
                    <a:pt x="2978" y="760"/>
                  </a:cubicBezTo>
                  <a:cubicBezTo>
                    <a:pt x="2972" y="762"/>
                    <a:pt x="2965" y="762"/>
                    <a:pt x="2959" y="763"/>
                  </a:cubicBezTo>
                  <a:cubicBezTo>
                    <a:pt x="2928" y="769"/>
                    <a:pt x="2896" y="775"/>
                    <a:pt x="2865" y="781"/>
                  </a:cubicBezTo>
                  <a:cubicBezTo>
                    <a:pt x="2865" y="787"/>
                    <a:pt x="2865" y="792"/>
                    <a:pt x="2865" y="797"/>
                  </a:cubicBezTo>
                  <a:cubicBezTo>
                    <a:pt x="2910" y="789"/>
                    <a:pt x="2954" y="781"/>
                    <a:pt x="2999" y="773"/>
                  </a:cubicBezTo>
                  <a:cubicBezTo>
                    <a:pt x="2997" y="663"/>
                    <a:pt x="2994" y="554"/>
                    <a:pt x="2992" y="444"/>
                  </a:cubicBezTo>
                  <a:cubicBezTo>
                    <a:pt x="2949" y="473"/>
                    <a:pt x="2909" y="501"/>
                    <a:pt x="2869" y="529"/>
                  </a:cubicBezTo>
                  <a:cubicBezTo>
                    <a:pt x="2867" y="530"/>
                    <a:pt x="2866" y="535"/>
                    <a:pt x="2865" y="538"/>
                  </a:cubicBezTo>
                  <a:cubicBezTo>
                    <a:pt x="2866" y="538"/>
                    <a:pt x="2867" y="539"/>
                    <a:pt x="2868" y="539"/>
                  </a:cubicBezTo>
                  <a:cubicBezTo>
                    <a:pt x="2904" y="515"/>
                    <a:pt x="2940" y="492"/>
                    <a:pt x="2976" y="468"/>
                  </a:cubicBezTo>
                  <a:cubicBezTo>
                    <a:pt x="2977" y="469"/>
                    <a:pt x="2978" y="470"/>
                    <a:pt x="2979" y="471"/>
                  </a:cubicBezTo>
                  <a:cubicBezTo>
                    <a:pt x="2976" y="475"/>
                    <a:pt x="2973" y="479"/>
                    <a:pt x="2969" y="482"/>
                  </a:cubicBezTo>
                  <a:cubicBezTo>
                    <a:pt x="2936" y="504"/>
                    <a:pt x="2903" y="526"/>
                    <a:pt x="2870" y="548"/>
                  </a:cubicBezTo>
                  <a:cubicBezTo>
                    <a:pt x="2872" y="552"/>
                    <a:pt x="2874" y="555"/>
                    <a:pt x="2877" y="560"/>
                  </a:cubicBezTo>
                  <a:cubicBezTo>
                    <a:pt x="2911" y="538"/>
                    <a:pt x="2945" y="517"/>
                    <a:pt x="2978" y="495"/>
                  </a:cubicBezTo>
                  <a:cubicBezTo>
                    <a:pt x="2983" y="510"/>
                    <a:pt x="2978" y="517"/>
                    <a:pt x="2966" y="524"/>
                  </a:cubicBezTo>
                  <a:cubicBezTo>
                    <a:pt x="2937" y="538"/>
                    <a:pt x="2910" y="554"/>
                    <a:pt x="2883" y="569"/>
                  </a:cubicBezTo>
                  <a:close/>
                  <a:moveTo>
                    <a:pt x="1452" y="716"/>
                  </a:moveTo>
                  <a:cubicBezTo>
                    <a:pt x="1452" y="714"/>
                    <a:pt x="1452" y="712"/>
                    <a:pt x="1453" y="710"/>
                  </a:cubicBezTo>
                  <a:cubicBezTo>
                    <a:pt x="1680" y="701"/>
                    <a:pt x="1907" y="692"/>
                    <a:pt x="2134" y="682"/>
                  </a:cubicBezTo>
                  <a:cubicBezTo>
                    <a:pt x="2105" y="680"/>
                    <a:pt x="2075" y="680"/>
                    <a:pt x="2046" y="680"/>
                  </a:cubicBezTo>
                  <a:cubicBezTo>
                    <a:pt x="1938" y="679"/>
                    <a:pt x="1831" y="678"/>
                    <a:pt x="1724" y="677"/>
                  </a:cubicBezTo>
                  <a:cubicBezTo>
                    <a:pt x="1653" y="677"/>
                    <a:pt x="1582" y="676"/>
                    <a:pt x="1510" y="676"/>
                  </a:cubicBezTo>
                  <a:cubicBezTo>
                    <a:pt x="1483" y="676"/>
                    <a:pt x="1455" y="675"/>
                    <a:pt x="1428" y="677"/>
                  </a:cubicBezTo>
                  <a:cubicBezTo>
                    <a:pt x="1412" y="678"/>
                    <a:pt x="1403" y="687"/>
                    <a:pt x="1403" y="701"/>
                  </a:cubicBezTo>
                  <a:cubicBezTo>
                    <a:pt x="1403" y="737"/>
                    <a:pt x="1403" y="773"/>
                    <a:pt x="1403" y="809"/>
                  </a:cubicBezTo>
                  <a:cubicBezTo>
                    <a:pt x="1403" y="822"/>
                    <a:pt x="1411" y="831"/>
                    <a:pt x="1423" y="833"/>
                  </a:cubicBezTo>
                  <a:cubicBezTo>
                    <a:pt x="1430" y="835"/>
                    <a:pt x="1437" y="835"/>
                    <a:pt x="1444" y="835"/>
                  </a:cubicBezTo>
                  <a:cubicBezTo>
                    <a:pt x="1503" y="836"/>
                    <a:pt x="1561" y="837"/>
                    <a:pt x="1620" y="837"/>
                  </a:cubicBezTo>
                  <a:cubicBezTo>
                    <a:pt x="1643" y="837"/>
                    <a:pt x="1667" y="837"/>
                    <a:pt x="1690" y="837"/>
                  </a:cubicBezTo>
                  <a:cubicBezTo>
                    <a:pt x="1673" y="835"/>
                    <a:pt x="1655" y="834"/>
                    <a:pt x="1637" y="833"/>
                  </a:cubicBezTo>
                  <a:cubicBezTo>
                    <a:pt x="1585" y="830"/>
                    <a:pt x="1532" y="827"/>
                    <a:pt x="1479" y="824"/>
                  </a:cubicBezTo>
                  <a:cubicBezTo>
                    <a:pt x="1464" y="823"/>
                    <a:pt x="1456" y="817"/>
                    <a:pt x="1454" y="802"/>
                  </a:cubicBezTo>
                  <a:cubicBezTo>
                    <a:pt x="1452" y="783"/>
                    <a:pt x="1452" y="762"/>
                    <a:pt x="1451" y="742"/>
                  </a:cubicBezTo>
                  <a:cubicBezTo>
                    <a:pt x="1662" y="736"/>
                    <a:pt x="1871" y="731"/>
                    <a:pt x="2079" y="726"/>
                  </a:cubicBezTo>
                  <a:cubicBezTo>
                    <a:pt x="2049" y="724"/>
                    <a:pt x="2019" y="725"/>
                    <a:pt x="1989" y="724"/>
                  </a:cubicBezTo>
                  <a:cubicBezTo>
                    <a:pt x="1959" y="724"/>
                    <a:pt x="1929" y="723"/>
                    <a:pt x="1899" y="723"/>
                  </a:cubicBezTo>
                  <a:cubicBezTo>
                    <a:pt x="1869" y="722"/>
                    <a:pt x="1839" y="722"/>
                    <a:pt x="1809" y="722"/>
                  </a:cubicBezTo>
                  <a:cubicBezTo>
                    <a:pt x="1779" y="722"/>
                    <a:pt x="1749" y="721"/>
                    <a:pt x="1720" y="721"/>
                  </a:cubicBezTo>
                  <a:cubicBezTo>
                    <a:pt x="1690" y="720"/>
                    <a:pt x="1660" y="720"/>
                    <a:pt x="1630" y="720"/>
                  </a:cubicBezTo>
                  <a:cubicBezTo>
                    <a:pt x="1599" y="720"/>
                    <a:pt x="1569" y="720"/>
                    <a:pt x="1539" y="719"/>
                  </a:cubicBezTo>
                  <a:cubicBezTo>
                    <a:pt x="1510" y="718"/>
                    <a:pt x="1481" y="719"/>
                    <a:pt x="1452" y="716"/>
                  </a:cubicBezTo>
                  <a:close/>
                  <a:moveTo>
                    <a:pt x="395" y="778"/>
                  </a:moveTo>
                  <a:cubicBezTo>
                    <a:pt x="409" y="778"/>
                    <a:pt x="422" y="778"/>
                    <a:pt x="435" y="778"/>
                  </a:cubicBezTo>
                  <a:cubicBezTo>
                    <a:pt x="439" y="778"/>
                    <a:pt x="443" y="774"/>
                    <a:pt x="445" y="771"/>
                  </a:cubicBezTo>
                  <a:cubicBezTo>
                    <a:pt x="452" y="763"/>
                    <a:pt x="458" y="754"/>
                    <a:pt x="466" y="747"/>
                  </a:cubicBezTo>
                  <a:cubicBezTo>
                    <a:pt x="482" y="733"/>
                    <a:pt x="504" y="734"/>
                    <a:pt x="517" y="752"/>
                  </a:cubicBezTo>
                  <a:cubicBezTo>
                    <a:pt x="525" y="764"/>
                    <a:pt x="530" y="780"/>
                    <a:pt x="534" y="795"/>
                  </a:cubicBezTo>
                  <a:cubicBezTo>
                    <a:pt x="538" y="809"/>
                    <a:pt x="538" y="823"/>
                    <a:pt x="540" y="837"/>
                  </a:cubicBezTo>
                  <a:cubicBezTo>
                    <a:pt x="554" y="837"/>
                    <a:pt x="567" y="837"/>
                    <a:pt x="577" y="837"/>
                  </a:cubicBezTo>
                  <a:cubicBezTo>
                    <a:pt x="570" y="824"/>
                    <a:pt x="562" y="811"/>
                    <a:pt x="556" y="798"/>
                  </a:cubicBezTo>
                  <a:cubicBezTo>
                    <a:pt x="550" y="783"/>
                    <a:pt x="545" y="768"/>
                    <a:pt x="540" y="753"/>
                  </a:cubicBezTo>
                  <a:cubicBezTo>
                    <a:pt x="535" y="737"/>
                    <a:pt x="527" y="722"/>
                    <a:pt x="513" y="711"/>
                  </a:cubicBezTo>
                  <a:cubicBezTo>
                    <a:pt x="511" y="709"/>
                    <a:pt x="509" y="705"/>
                    <a:pt x="510" y="702"/>
                  </a:cubicBezTo>
                  <a:cubicBezTo>
                    <a:pt x="510" y="687"/>
                    <a:pt x="512" y="671"/>
                    <a:pt x="513" y="655"/>
                  </a:cubicBezTo>
                  <a:cubicBezTo>
                    <a:pt x="513" y="650"/>
                    <a:pt x="513" y="645"/>
                    <a:pt x="513" y="639"/>
                  </a:cubicBezTo>
                  <a:cubicBezTo>
                    <a:pt x="442" y="643"/>
                    <a:pt x="372" y="647"/>
                    <a:pt x="303" y="651"/>
                  </a:cubicBezTo>
                  <a:cubicBezTo>
                    <a:pt x="311" y="652"/>
                    <a:pt x="318" y="653"/>
                    <a:pt x="326" y="652"/>
                  </a:cubicBezTo>
                  <a:cubicBezTo>
                    <a:pt x="336" y="652"/>
                    <a:pt x="341" y="657"/>
                    <a:pt x="340" y="667"/>
                  </a:cubicBezTo>
                  <a:cubicBezTo>
                    <a:pt x="340" y="675"/>
                    <a:pt x="340" y="682"/>
                    <a:pt x="338" y="690"/>
                  </a:cubicBezTo>
                  <a:cubicBezTo>
                    <a:pt x="336" y="708"/>
                    <a:pt x="333" y="726"/>
                    <a:pt x="330" y="748"/>
                  </a:cubicBezTo>
                  <a:cubicBezTo>
                    <a:pt x="349" y="726"/>
                    <a:pt x="369" y="711"/>
                    <a:pt x="396" y="707"/>
                  </a:cubicBezTo>
                  <a:cubicBezTo>
                    <a:pt x="421" y="704"/>
                    <a:pt x="445" y="702"/>
                    <a:pt x="470" y="700"/>
                  </a:cubicBezTo>
                  <a:cubicBezTo>
                    <a:pt x="470" y="701"/>
                    <a:pt x="470" y="702"/>
                    <a:pt x="471" y="703"/>
                  </a:cubicBezTo>
                  <a:cubicBezTo>
                    <a:pt x="429" y="721"/>
                    <a:pt x="403" y="746"/>
                    <a:pt x="395" y="778"/>
                  </a:cubicBezTo>
                  <a:close/>
                  <a:moveTo>
                    <a:pt x="1999" y="893"/>
                  </a:moveTo>
                  <a:cubicBezTo>
                    <a:pt x="1993" y="881"/>
                    <a:pt x="1988" y="870"/>
                    <a:pt x="1982" y="860"/>
                  </a:cubicBezTo>
                  <a:cubicBezTo>
                    <a:pt x="1980" y="857"/>
                    <a:pt x="1975" y="853"/>
                    <a:pt x="1972" y="853"/>
                  </a:cubicBezTo>
                  <a:cubicBezTo>
                    <a:pt x="1949" y="853"/>
                    <a:pt x="1927" y="853"/>
                    <a:pt x="1904" y="853"/>
                  </a:cubicBezTo>
                  <a:cubicBezTo>
                    <a:pt x="1808" y="853"/>
                    <a:pt x="1711" y="853"/>
                    <a:pt x="1615" y="853"/>
                  </a:cubicBezTo>
                  <a:cubicBezTo>
                    <a:pt x="1611" y="853"/>
                    <a:pt x="1605" y="854"/>
                    <a:pt x="1603" y="857"/>
                  </a:cubicBezTo>
                  <a:cubicBezTo>
                    <a:pt x="1596" y="868"/>
                    <a:pt x="1590" y="880"/>
                    <a:pt x="1583" y="893"/>
                  </a:cubicBezTo>
                  <a:cubicBezTo>
                    <a:pt x="1722" y="893"/>
                    <a:pt x="1860" y="893"/>
                    <a:pt x="1999" y="893"/>
                  </a:cubicBezTo>
                  <a:close/>
                  <a:moveTo>
                    <a:pt x="2161" y="541"/>
                  </a:moveTo>
                  <a:cubicBezTo>
                    <a:pt x="2163" y="553"/>
                    <a:pt x="2166" y="563"/>
                    <a:pt x="2167" y="572"/>
                  </a:cubicBezTo>
                  <a:cubicBezTo>
                    <a:pt x="2167" y="596"/>
                    <a:pt x="2167" y="620"/>
                    <a:pt x="2167" y="644"/>
                  </a:cubicBezTo>
                  <a:cubicBezTo>
                    <a:pt x="2166" y="655"/>
                    <a:pt x="2168" y="661"/>
                    <a:pt x="2179" y="664"/>
                  </a:cubicBezTo>
                  <a:cubicBezTo>
                    <a:pt x="2195" y="668"/>
                    <a:pt x="2201" y="679"/>
                    <a:pt x="2202" y="695"/>
                  </a:cubicBezTo>
                  <a:cubicBezTo>
                    <a:pt x="2202" y="702"/>
                    <a:pt x="2202" y="710"/>
                    <a:pt x="2202" y="717"/>
                  </a:cubicBezTo>
                  <a:cubicBezTo>
                    <a:pt x="2202" y="730"/>
                    <a:pt x="2202" y="742"/>
                    <a:pt x="2202" y="755"/>
                  </a:cubicBezTo>
                  <a:cubicBezTo>
                    <a:pt x="2211" y="752"/>
                    <a:pt x="2221" y="748"/>
                    <a:pt x="2230" y="746"/>
                  </a:cubicBezTo>
                  <a:cubicBezTo>
                    <a:pt x="2239" y="743"/>
                    <a:pt x="2242" y="739"/>
                    <a:pt x="2242" y="730"/>
                  </a:cubicBezTo>
                  <a:cubicBezTo>
                    <a:pt x="2240" y="647"/>
                    <a:pt x="2240" y="565"/>
                    <a:pt x="2239" y="482"/>
                  </a:cubicBezTo>
                  <a:cubicBezTo>
                    <a:pt x="2239" y="480"/>
                    <a:pt x="2238" y="479"/>
                    <a:pt x="2238" y="475"/>
                  </a:cubicBezTo>
                  <a:cubicBezTo>
                    <a:pt x="2211" y="498"/>
                    <a:pt x="2185" y="520"/>
                    <a:pt x="2161" y="541"/>
                  </a:cubicBezTo>
                  <a:close/>
                  <a:moveTo>
                    <a:pt x="1555" y="245"/>
                  </a:moveTo>
                  <a:cubicBezTo>
                    <a:pt x="1568" y="238"/>
                    <a:pt x="1580" y="228"/>
                    <a:pt x="1594" y="224"/>
                  </a:cubicBezTo>
                  <a:cubicBezTo>
                    <a:pt x="1621" y="217"/>
                    <a:pt x="1649" y="210"/>
                    <a:pt x="1677" y="208"/>
                  </a:cubicBezTo>
                  <a:cubicBezTo>
                    <a:pt x="1766" y="200"/>
                    <a:pt x="1855" y="196"/>
                    <a:pt x="1944" y="207"/>
                  </a:cubicBezTo>
                  <a:cubicBezTo>
                    <a:pt x="1973" y="211"/>
                    <a:pt x="2003" y="215"/>
                    <a:pt x="2026" y="239"/>
                  </a:cubicBezTo>
                  <a:cubicBezTo>
                    <a:pt x="2024" y="204"/>
                    <a:pt x="2018" y="194"/>
                    <a:pt x="1986" y="186"/>
                  </a:cubicBezTo>
                  <a:cubicBezTo>
                    <a:pt x="1956" y="179"/>
                    <a:pt x="1925" y="175"/>
                    <a:pt x="1895" y="174"/>
                  </a:cubicBezTo>
                  <a:cubicBezTo>
                    <a:pt x="1831" y="173"/>
                    <a:pt x="1767" y="173"/>
                    <a:pt x="1704" y="177"/>
                  </a:cubicBezTo>
                  <a:cubicBezTo>
                    <a:pt x="1668" y="179"/>
                    <a:pt x="1632" y="187"/>
                    <a:pt x="1597" y="196"/>
                  </a:cubicBezTo>
                  <a:cubicBezTo>
                    <a:pt x="1564" y="204"/>
                    <a:pt x="1554" y="220"/>
                    <a:pt x="1555" y="245"/>
                  </a:cubicBezTo>
                  <a:close/>
                  <a:moveTo>
                    <a:pt x="1282" y="890"/>
                  </a:moveTo>
                  <a:cubicBezTo>
                    <a:pt x="1275" y="875"/>
                    <a:pt x="1269" y="861"/>
                    <a:pt x="1261" y="847"/>
                  </a:cubicBezTo>
                  <a:cubicBezTo>
                    <a:pt x="1260" y="844"/>
                    <a:pt x="1255" y="840"/>
                    <a:pt x="1251" y="840"/>
                  </a:cubicBezTo>
                  <a:cubicBezTo>
                    <a:pt x="1226" y="839"/>
                    <a:pt x="1200" y="839"/>
                    <a:pt x="1173" y="839"/>
                  </a:cubicBezTo>
                  <a:cubicBezTo>
                    <a:pt x="1173" y="832"/>
                    <a:pt x="1173" y="827"/>
                    <a:pt x="1173" y="821"/>
                  </a:cubicBezTo>
                  <a:cubicBezTo>
                    <a:pt x="1195" y="820"/>
                    <a:pt x="1217" y="819"/>
                    <a:pt x="1238" y="818"/>
                  </a:cubicBezTo>
                  <a:cubicBezTo>
                    <a:pt x="1238" y="817"/>
                    <a:pt x="1238" y="817"/>
                    <a:pt x="1238" y="816"/>
                  </a:cubicBezTo>
                  <a:cubicBezTo>
                    <a:pt x="1216" y="815"/>
                    <a:pt x="1194" y="814"/>
                    <a:pt x="1172" y="813"/>
                  </a:cubicBezTo>
                  <a:cubicBezTo>
                    <a:pt x="1172" y="805"/>
                    <a:pt x="1172" y="799"/>
                    <a:pt x="1172" y="791"/>
                  </a:cubicBezTo>
                  <a:cubicBezTo>
                    <a:pt x="1199" y="791"/>
                    <a:pt x="1225" y="791"/>
                    <a:pt x="1252" y="791"/>
                  </a:cubicBezTo>
                  <a:cubicBezTo>
                    <a:pt x="1253" y="783"/>
                    <a:pt x="1254" y="775"/>
                    <a:pt x="1255" y="764"/>
                  </a:cubicBezTo>
                  <a:cubicBezTo>
                    <a:pt x="1227" y="764"/>
                    <a:pt x="1200" y="764"/>
                    <a:pt x="1174" y="764"/>
                  </a:cubicBezTo>
                  <a:cubicBezTo>
                    <a:pt x="1163" y="723"/>
                    <a:pt x="1150" y="705"/>
                    <a:pt x="1132" y="704"/>
                  </a:cubicBezTo>
                  <a:cubicBezTo>
                    <a:pt x="1162" y="729"/>
                    <a:pt x="1159" y="764"/>
                    <a:pt x="1159" y="797"/>
                  </a:cubicBezTo>
                  <a:cubicBezTo>
                    <a:pt x="1160" y="832"/>
                    <a:pt x="1152" y="864"/>
                    <a:pt x="1125" y="890"/>
                  </a:cubicBezTo>
                  <a:cubicBezTo>
                    <a:pt x="1180" y="890"/>
                    <a:pt x="1232" y="890"/>
                    <a:pt x="1282" y="890"/>
                  </a:cubicBezTo>
                  <a:close/>
                  <a:moveTo>
                    <a:pt x="2450" y="351"/>
                  </a:moveTo>
                  <a:cubicBezTo>
                    <a:pt x="2572" y="354"/>
                    <a:pt x="2692" y="373"/>
                    <a:pt x="2813" y="382"/>
                  </a:cubicBezTo>
                  <a:cubicBezTo>
                    <a:pt x="2814" y="366"/>
                    <a:pt x="2813" y="364"/>
                    <a:pt x="2797" y="362"/>
                  </a:cubicBezTo>
                  <a:cubicBezTo>
                    <a:pt x="2772" y="358"/>
                    <a:pt x="2747" y="355"/>
                    <a:pt x="2721" y="352"/>
                  </a:cubicBezTo>
                  <a:cubicBezTo>
                    <a:pt x="2647" y="342"/>
                    <a:pt x="2572" y="332"/>
                    <a:pt x="2498" y="324"/>
                  </a:cubicBezTo>
                  <a:cubicBezTo>
                    <a:pt x="2479" y="322"/>
                    <a:pt x="2461" y="323"/>
                    <a:pt x="2443" y="323"/>
                  </a:cubicBezTo>
                  <a:cubicBezTo>
                    <a:pt x="2445" y="335"/>
                    <a:pt x="2448" y="344"/>
                    <a:pt x="2450" y="351"/>
                  </a:cubicBezTo>
                  <a:close/>
                  <a:moveTo>
                    <a:pt x="1795" y="813"/>
                  </a:moveTo>
                  <a:cubicBezTo>
                    <a:pt x="1815" y="813"/>
                    <a:pt x="1834" y="813"/>
                    <a:pt x="1854" y="813"/>
                  </a:cubicBezTo>
                  <a:cubicBezTo>
                    <a:pt x="1894" y="813"/>
                    <a:pt x="1887" y="819"/>
                    <a:pt x="1888" y="778"/>
                  </a:cubicBezTo>
                  <a:cubicBezTo>
                    <a:pt x="1888" y="770"/>
                    <a:pt x="1884" y="767"/>
                    <a:pt x="1877" y="767"/>
                  </a:cubicBezTo>
                  <a:cubicBezTo>
                    <a:pt x="1823" y="767"/>
                    <a:pt x="1769" y="767"/>
                    <a:pt x="1716" y="767"/>
                  </a:cubicBezTo>
                  <a:cubicBezTo>
                    <a:pt x="1707" y="766"/>
                    <a:pt x="1704" y="770"/>
                    <a:pt x="1704" y="779"/>
                  </a:cubicBezTo>
                  <a:cubicBezTo>
                    <a:pt x="1705" y="786"/>
                    <a:pt x="1705" y="793"/>
                    <a:pt x="1704" y="801"/>
                  </a:cubicBezTo>
                  <a:cubicBezTo>
                    <a:pt x="1704" y="810"/>
                    <a:pt x="1708" y="813"/>
                    <a:pt x="1717" y="813"/>
                  </a:cubicBezTo>
                  <a:cubicBezTo>
                    <a:pt x="1743" y="813"/>
                    <a:pt x="1769" y="813"/>
                    <a:pt x="1795" y="813"/>
                  </a:cubicBezTo>
                  <a:close/>
                  <a:moveTo>
                    <a:pt x="3460" y="729"/>
                  </a:moveTo>
                  <a:cubicBezTo>
                    <a:pt x="3458" y="720"/>
                    <a:pt x="3456" y="711"/>
                    <a:pt x="3455" y="703"/>
                  </a:cubicBezTo>
                  <a:cubicBezTo>
                    <a:pt x="3454" y="692"/>
                    <a:pt x="3448" y="686"/>
                    <a:pt x="3437" y="685"/>
                  </a:cubicBezTo>
                  <a:cubicBezTo>
                    <a:pt x="3428" y="684"/>
                    <a:pt x="3418" y="684"/>
                    <a:pt x="3408" y="683"/>
                  </a:cubicBezTo>
                  <a:cubicBezTo>
                    <a:pt x="3357" y="679"/>
                    <a:pt x="3305" y="676"/>
                    <a:pt x="3251" y="672"/>
                  </a:cubicBezTo>
                  <a:cubicBezTo>
                    <a:pt x="3253" y="686"/>
                    <a:pt x="3256" y="698"/>
                    <a:pt x="3257" y="710"/>
                  </a:cubicBezTo>
                  <a:cubicBezTo>
                    <a:pt x="3257" y="719"/>
                    <a:pt x="3261" y="722"/>
                    <a:pt x="3269" y="722"/>
                  </a:cubicBezTo>
                  <a:cubicBezTo>
                    <a:pt x="3303" y="722"/>
                    <a:pt x="3336" y="724"/>
                    <a:pt x="3369" y="725"/>
                  </a:cubicBezTo>
                  <a:cubicBezTo>
                    <a:pt x="3399" y="726"/>
                    <a:pt x="3428" y="728"/>
                    <a:pt x="3460" y="729"/>
                  </a:cubicBezTo>
                  <a:close/>
                  <a:moveTo>
                    <a:pt x="2473" y="484"/>
                  </a:moveTo>
                  <a:cubicBezTo>
                    <a:pt x="2479" y="486"/>
                    <a:pt x="2483" y="488"/>
                    <a:pt x="2487" y="489"/>
                  </a:cubicBezTo>
                  <a:cubicBezTo>
                    <a:pt x="2500" y="490"/>
                    <a:pt x="2513" y="491"/>
                    <a:pt x="2526" y="491"/>
                  </a:cubicBezTo>
                  <a:cubicBezTo>
                    <a:pt x="2531" y="491"/>
                    <a:pt x="2537" y="487"/>
                    <a:pt x="2540" y="483"/>
                  </a:cubicBezTo>
                  <a:cubicBezTo>
                    <a:pt x="2564" y="449"/>
                    <a:pt x="2588" y="414"/>
                    <a:pt x="2612" y="379"/>
                  </a:cubicBezTo>
                  <a:cubicBezTo>
                    <a:pt x="2613" y="377"/>
                    <a:pt x="2614" y="374"/>
                    <a:pt x="2615" y="372"/>
                  </a:cubicBezTo>
                  <a:cubicBezTo>
                    <a:pt x="2596" y="370"/>
                    <a:pt x="2578" y="368"/>
                    <a:pt x="2559" y="367"/>
                  </a:cubicBezTo>
                  <a:cubicBezTo>
                    <a:pt x="2555" y="366"/>
                    <a:pt x="2548" y="368"/>
                    <a:pt x="2546" y="371"/>
                  </a:cubicBezTo>
                  <a:cubicBezTo>
                    <a:pt x="2522" y="408"/>
                    <a:pt x="2499" y="445"/>
                    <a:pt x="2473" y="484"/>
                  </a:cubicBezTo>
                  <a:close/>
                  <a:moveTo>
                    <a:pt x="2436" y="890"/>
                  </a:moveTo>
                  <a:cubicBezTo>
                    <a:pt x="2514" y="890"/>
                    <a:pt x="2592" y="890"/>
                    <a:pt x="2669" y="890"/>
                  </a:cubicBezTo>
                  <a:cubicBezTo>
                    <a:pt x="2662" y="881"/>
                    <a:pt x="2654" y="873"/>
                    <a:pt x="2649" y="863"/>
                  </a:cubicBezTo>
                  <a:cubicBezTo>
                    <a:pt x="2645" y="856"/>
                    <a:pt x="2641" y="854"/>
                    <a:pt x="2634" y="854"/>
                  </a:cubicBezTo>
                  <a:cubicBezTo>
                    <a:pt x="2580" y="855"/>
                    <a:pt x="2525" y="855"/>
                    <a:pt x="2471" y="855"/>
                  </a:cubicBezTo>
                  <a:cubicBezTo>
                    <a:pt x="2464" y="855"/>
                    <a:pt x="2456" y="855"/>
                    <a:pt x="2451" y="855"/>
                  </a:cubicBezTo>
                  <a:cubicBezTo>
                    <a:pt x="2446" y="867"/>
                    <a:pt x="2441" y="878"/>
                    <a:pt x="2436" y="890"/>
                  </a:cubicBezTo>
                  <a:close/>
                  <a:moveTo>
                    <a:pt x="730" y="840"/>
                  </a:moveTo>
                  <a:cubicBezTo>
                    <a:pt x="711" y="828"/>
                    <a:pt x="710" y="807"/>
                    <a:pt x="705" y="788"/>
                  </a:cubicBezTo>
                  <a:cubicBezTo>
                    <a:pt x="705" y="787"/>
                    <a:pt x="704" y="786"/>
                    <a:pt x="704" y="786"/>
                  </a:cubicBezTo>
                  <a:cubicBezTo>
                    <a:pt x="704" y="777"/>
                    <a:pt x="699" y="776"/>
                    <a:pt x="692" y="775"/>
                  </a:cubicBezTo>
                  <a:cubicBezTo>
                    <a:pt x="663" y="772"/>
                    <a:pt x="635" y="768"/>
                    <a:pt x="606" y="764"/>
                  </a:cubicBezTo>
                  <a:cubicBezTo>
                    <a:pt x="589" y="762"/>
                    <a:pt x="572" y="760"/>
                    <a:pt x="555" y="758"/>
                  </a:cubicBezTo>
                  <a:cubicBezTo>
                    <a:pt x="556" y="769"/>
                    <a:pt x="563" y="771"/>
                    <a:pt x="571" y="773"/>
                  </a:cubicBezTo>
                  <a:cubicBezTo>
                    <a:pt x="596" y="777"/>
                    <a:pt x="621" y="781"/>
                    <a:pt x="645" y="785"/>
                  </a:cubicBezTo>
                  <a:cubicBezTo>
                    <a:pt x="618" y="785"/>
                    <a:pt x="591" y="785"/>
                    <a:pt x="558" y="785"/>
                  </a:cubicBezTo>
                  <a:cubicBezTo>
                    <a:pt x="565" y="790"/>
                    <a:pt x="568" y="794"/>
                    <a:pt x="573" y="795"/>
                  </a:cubicBezTo>
                  <a:cubicBezTo>
                    <a:pt x="579" y="796"/>
                    <a:pt x="586" y="796"/>
                    <a:pt x="593" y="797"/>
                  </a:cubicBezTo>
                  <a:cubicBezTo>
                    <a:pt x="611" y="799"/>
                    <a:pt x="630" y="802"/>
                    <a:pt x="648" y="804"/>
                  </a:cubicBezTo>
                  <a:cubicBezTo>
                    <a:pt x="648" y="805"/>
                    <a:pt x="648" y="806"/>
                    <a:pt x="648" y="807"/>
                  </a:cubicBezTo>
                  <a:cubicBezTo>
                    <a:pt x="622" y="807"/>
                    <a:pt x="597" y="807"/>
                    <a:pt x="571" y="807"/>
                  </a:cubicBezTo>
                  <a:cubicBezTo>
                    <a:pt x="571" y="808"/>
                    <a:pt x="570" y="810"/>
                    <a:pt x="570" y="811"/>
                  </a:cubicBezTo>
                  <a:cubicBezTo>
                    <a:pt x="597" y="818"/>
                    <a:pt x="625" y="818"/>
                    <a:pt x="652" y="826"/>
                  </a:cubicBezTo>
                  <a:cubicBezTo>
                    <a:pt x="630" y="826"/>
                    <a:pt x="608" y="826"/>
                    <a:pt x="587" y="826"/>
                  </a:cubicBezTo>
                  <a:cubicBezTo>
                    <a:pt x="591" y="832"/>
                    <a:pt x="597" y="836"/>
                    <a:pt x="602" y="837"/>
                  </a:cubicBezTo>
                  <a:cubicBezTo>
                    <a:pt x="627" y="838"/>
                    <a:pt x="652" y="837"/>
                    <a:pt x="679" y="837"/>
                  </a:cubicBezTo>
                  <a:cubicBezTo>
                    <a:pt x="679" y="819"/>
                    <a:pt x="679" y="800"/>
                    <a:pt x="679" y="781"/>
                  </a:cubicBezTo>
                  <a:cubicBezTo>
                    <a:pt x="684" y="781"/>
                    <a:pt x="687" y="781"/>
                    <a:pt x="692" y="781"/>
                  </a:cubicBezTo>
                  <a:cubicBezTo>
                    <a:pt x="692" y="801"/>
                    <a:pt x="692" y="820"/>
                    <a:pt x="692" y="840"/>
                  </a:cubicBezTo>
                  <a:cubicBezTo>
                    <a:pt x="706" y="840"/>
                    <a:pt x="718" y="840"/>
                    <a:pt x="730" y="840"/>
                  </a:cubicBezTo>
                  <a:close/>
                  <a:moveTo>
                    <a:pt x="1023" y="835"/>
                  </a:moveTo>
                  <a:cubicBezTo>
                    <a:pt x="1015" y="847"/>
                    <a:pt x="1000" y="847"/>
                    <a:pt x="985" y="847"/>
                  </a:cubicBezTo>
                  <a:cubicBezTo>
                    <a:pt x="954" y="847"/>
                    <a:pt x="923" y="847"/>
                    <a:pt x="891" y="847"/>
                  </a:cubicBezTo>
                  <a:cubicBezTo>
                    <a:pt x="888" y="847"/>
                    <a:pt x="883" y="850"/>
                    <a:pt x="882" y="853"/>
                  </a:cubicBezTo>
                  <a:cubicBezTo>
                    <a:pt x="877" y="864"/>
                    <a:pt x="873" y="876"/>
                    <a:pt x="868" y="888"/>
                  </a:cubicBezTo>
                  <a:cubicBezTo>
                    <a:pt x="928" y="888"/>
                    <a:pt x="989" y="888"/>
                    <a:pt x="1045" y="888"/>
                  </a:cubicBezTo>
                  <a:cubicBezTo>
                    <a:pt x="1038" y="871"/>
                    <a:pt x="1031" y="853"/>
                    <a:pt x="1023" y="835"/>
                  </a:cubicBezTo>
                  <a:close/>
                  <a:moveTo>
                    <a:pt x="3209" y="518"/>
                  </a:moveTo>
                  <a:cubicBezTo>
                    <a:pt x="3202" y="486"/>
                    <a:pt x="3200" y="484"/>
                    <a:pt x="3169" y="487"/>
                  </a:cubicBezTo>
                  <a:cubicBezTo>
                    <a:pt x="3164" y="488"/>
                    <a:pt x="3159" y="490"/>
                    <a:pt x="3155" y="491"/>
                  </a:cubicBezTo>
                  <a:cubicBezTo>
                    <a:pt x="3123" y="500"/>
                    <a:pt x="3092" y="511"/>
                    <a:pt x="3060" y="519"/>
                  </a:cubicBezTo>
                  <a:cubicBezTo>
                    <a:pt x="3036" y="526"/>
                    <a:pt x="3024" y="542"/>
                    <a:pt x="3027" y="568"/>
                  </a:cubicBezTo>
                  <a:cubicBezTo>
                    <a:pt x="3088" y="551"/>
                    <a:pt x="3148" y="535"/>
                    <a:pt x="3209" y="518"/>
                  </a:cubicBezTo>
                  <a:close/>
                  <a:moveTo>
                    <a:pt x="3020" y="805"/>
                  </a:moveTo>
                  <a:cubicBezTo>
                    <a:pt x="3019" y="804"/>
                    <a:pt x="3019" y="803"/>
                    <a:pt x="3018" y="802"/>
                  </a:cubicBezTo>
                  <a:cubicBezTo>
                    <a:pt x="3016" y="802"/>
                    <a:pt x="3015" y="801"/>
                    <a:pt x="3013" y="802"/>
                  </a:cubicBezTo>
                  <a:cubicBezTo>
                    <a:pt x="2965" y="808"/>
                    <a:pt x="2917" y="815"/>
                    <a:pt x="2868" y="822"/>
                  </a:cubicBezTo>
                  <a:cubicBezTo>
                    <a:pt x="2866" y="822"/>
                    <a:pt x="2862" y="826"/>
                    <a:pt x="2861" y="829"/>
                  </a:cubicBezTo>
                  <a:cubicBezTo>
                    <a:pt x="2856" y="843"/>
                    <a:pt x="2847" y="851"/>
                    <a:pt x="2832" y="852"/>
                  </a:cubicBezTo>
                  <a:cubicBezTo>
                    <a:pt x="2828" y="853"/>
                    <a:pt x="2823" y="852"/>
                    <a:pt x="2818" y="852"/>
                  </a:cubicBezTo>
                  <a:cubicBezTo>
                    <a:pt x="2818" y="858"/>
                    <a:pt x="2818" y="862"/>
                    <a:pt x="2818" y="867"/>
                  </a:cubicBezTo>
                  <a:cubicBezTo>
                    <a:pt x="2822" y="867"/>
                    <a:pt x="2825" y="867"/>
                    <a:pt x="2828" y="867"/>
                  </a:cubicBezTo>
                  <a:cubicBezTo>
                    <a:pt x="2870" y="865"/>
                    <a:pt x="2912" y="863"/>
                    <a:pt x="2954" y="861"/>
                  </a:cubicBezTo>
                  <a:cubicBezTo>
                    <a:pt x="2973" y="860"/>
                    <a:pt x="2992" y="859"/>
                    <a:pt x="3012" y="857"/>
                  </a:cubicBezTo>
                  <a:cubicBezTo>
                    <a:pt x="3014" y="857"/>
                    <a:pt x="3017" y="855"/>
                    <a:pt x="3019" y="854"/>
                  </a:cubicBezTo>
                  <a:cubicBezTo>
                    <a:pt x="3019" y="853"/>
                    <a:pt x="3018" y="851"/>
                    <a:pt x="3018" y="850"/>
                  </a:cubicBezTo>
                  <a:cubicBezTo>
                    <a:pt x="2965" y="852"/>
                    <a:pt x="2912" y="853"/>
                    <a:pt x="2859" y="855"/>
                  </a:cubicBezTo>
                  <a:cubicBezTo>
                    <a:pt x="2860" y="853"/>
                    <a:pt x="2861" y="853"/>
                    <a:pt x="2862" y="853"/>
                  </a:cubicBezTo>
                  <a:cubicBezTo>
                    <a:pt x="2910" y="849"/>
                    <a:pt x="2959" y="846"/>
                    <a:pt x="3008" y="842"/>
                  </a:cubicBezTo>
                  <a:cubicBezTo>
                    <a:pt x="3012" y="842"/>
                    <a:pt x="3015" y="840"/>
                    <a:pt x="3019" y="839"/>
                  </a:cubicBezTo>
                  <a:cubicBezTo>
                    <a:pt x="3019" y="838"/>
                    <a:pt x="3018" y="836"/>
                    <a:pt x="3018" y="835"/>
                  </a:cubicBezTo>
                  <a:cubicBezTo>
                    <a:pt x="2965" y="838"/>
                    <a:pt x="2911" y="841"/>
                    <a:pt x="2858" y="845"/>
                  </a:cubicBezTo>
                  <a:cubicBezTo>
                    <a:pt x="2874" y="841"/>
                    <a:pt x="2891" y="840"/>
                    <a:pt x="2907" y="838"/>
                  </a:cubicBezTo>
                  <a:cubicBezTo>
                    <a:pt x="2942" y="834"/>
                    <a:pt x="2977" y="830"/>
                    <a:pt x="3012" y="826"/>
                  </a:cubicBezTo>
                  <a:cubicBezTo>
                    <a:pt x="3015" y="825"/>
                    <a:pt x="3017" y="823"/>
                    <a:pt x="3020" y="822"/>
                  </a:cubicBezTo>
                  <a:cubicBezTo>
                    <a:pt x="3019" y="820"/>
                    <a:pt x="3019" y="819"/>
                    <a:pt x="3018" y="818"/>
                  </a:cubicBezTo>
                  <a:cubicBezTo>
                    <a:pt x="2967" y="823"/>
                    <a:pt x="2916" y="828"/>
                    <a:pt x="2865" y="833"/>
                  </a:cubicBezTo>
                  <a:cubicBezTo>
                    <a:pt x="2878" y="829"/>
                    <a:pt x="2892" y="828"/>
                    <a:pt x="2905" y="826"/>
                  </a:cubicBezTo>
                  <a:cubicBezTo>
                    <a:pt x="2941" y="821"/>
                    <a:pt x="2976" y="816"/>
                    <a:pt x="3012" y="811"/>
                  </a:cubicBezTo>
                  <a:cubicBezTo>
                    <a:pt x="3015" y="810"/>
                    <a:pt x="3017" y="807"/>
                    <a:pt x="3020" y="805"/>
                  </a:cubicBezTo>
                  <a:close/>
                  <a:moveTo>
                    <a:pt x="2813" y="418"/>
                  </a:moveTo>
                  <a:cubicBezTo>
                    <a:pt x="2792" y="431"/>
                    <a:pt x="2772" y="442"/>
                    <a:pt x="2752" y="454"/>
                  </a:cubicBezTo>
                  <a:cubicBezTo>
                    <a:pt x="2749" y="456"/>
                    <a:pt x="2746" y="461"/>
                    <a:pt x="2747" y="464"/>
                  </a:cubicBezTo>
                  <a:cubicBezTo>
                    <a:pt x="2749" y="477"/>
                    <a:pt x="2753" y="489"/>
                    <a:pt x="2756" y="501"/>
                  </a:cubicBezTo>
                  <a:cubicBezTo>
                    <a:pt x="2757" y="504"/>
                    <a:pt x="2760" y="507"/>
                    <a:pt x="2763" y="507"/>
                  </a:cubicBezTo>
                  <a:cubicBezTo>
                    <a:pt x="2787" y="508"/>
                    <a:pt x="2811" y="508"/>
                    <a:pt x="2837" y="508"/>
                  </a:cubicBezTo>
                  <a:cubicBezTo>
                    <a:pt x="2829" y="478"/>
                    <a:pt x="2821" y="449"/>
                    <a:pt x="2813" y="418"/>
                  </a:cubicBezTo>
                  <a:close/>
                  <a:moveTo>
                    <a:pt x="1278" y="809"/>
                  </a:moveTo>
                  <a:cubicBezTo>
                    <a:pt x="1314" y="809"/>
                    <a:pt x="1349" y="809"/>
                    <a:pt x="1384" y="809"/>
                  </a:cubicBezTo>
                  <a:cubicBezTo>
                    <a:pt x="1384" y="777"/>
                    <a:pt x="1384" y="748"/>
                    <a:pt x="1384" y="718"/>
                  </a:cubicBezTo>
                  <a:cubicBezTo>
                    <a:pt x="1355" y="716"/>
                    <a:pt x="1328" y="714"/>
                    <a:pt x="1300" y="712"/>
                  </a:cubicBezTo>
                  <a:cubicBezTo>
                    <a:pt x="1300" y="699"/>
                    <a:pt x="1300" y="687"/>
                    <a:pt x="1300" y="675"/>
                  </a:cubicBezTo>
                  <a:cubicBezTo>
                    <a:pt x="1300" y="672"/>
                    <a:pt x="1297" y="669"/>
                    <a:pt x="1295" y="667"/>
                  </a:cubicBezTo>
                  <a:cubicBezTo>
                    <a:pt x="1294" y="667"/>
                    <a:pt x="1293" y="668"/>
                    <a:pt x="1292" y="669"/>
                  </a:cubicBezTo>
                  <a:cubicBezTo>
                    <a:pt x="1292" y="687"/>
                    <a:pt x="1292" y="706"/>
                    <a:pt x="1292" y="727"/>
                  </a:cubicBezTo>
                  <a:cubicBezTo>
                    <a:pt x="1322" y="727"/>
                    <a:pt x="1352" y="727"/>
                    <a:pt x="1381" y="727"/>
                  </a:cubicBezTo>
                  <a:cubicBezTo>
                    <a:pt x="1381" y="750"/>
                    <a:pt x="1381" y="770"/>
                    <a:pt x="1381" y="790"/>
                  </a:cubicBezTo>
                  <a:cubicBezTo>
                    <a:pt x="1366" y="790"/>
                    <a:pt x="1350" y="790"/>
                    <a:pt x="1334" y="790"/>
                  </a:cubicBezTo>
                  <a:cubicBezTo>
                    <a:pt x="1333" y="774"/>
                    <a:pt x="1332" y="759"/>
                    <a:pt x="1330" y="744"/>
                  </a:cubicBezTo>
                  <a:cubicBezTo>
                    <a:pt x="1330" y="744"/>
                    <a:pt x="1329" y="744"/>
                    <a:pt x="1328" y="744"/>
                  </a:cubicBezTo>
                  <a:cubicBezTo>
                    <a:pt x="1327" y="759"/>
                    <a:pt x="1325" y="775"/>
                    <a:pt x="1323" y="791"/>
                  </a:cubicBezTo>
                  <a:cubicBezTo>
                    <a:pt x="1308" y="791"/>
                    <a:pt x="1293" y="791"/>
                    <a:pt x="1278" y="791"/>
                  </a:cubicBezTo>
                  <a:cubicBezTo>
                    <a:pt x="1278" y="798"/>
                    <a:pt x="1278" y="804"/>
                    <a:pt x="1278" y="809"/>
                  </a:cubicBezTo>
                  <a:close/>
                  <a:moveTo>
                    <a:pt x="930" y="554"/>
                  </a:moveTo>
                  <a:cubicBezTo>
                    <a:pt x="949" y="554"/>
                    <a:pt x="966" y="555"/>
                    <a:pt x="984" y="554"/>
                  </a:cubicBezTo>
                  <a:cubicBezTo>
                    <a:pt x="986" y="554"/>
                    <a:pt x="991" y="550"/>
                    <a:pt x="991" y="548"/>
                  </a:cubicBezTo>
                  <a:cubicBezTo>
                    <a:pt x="995" y="531"/>
                    <a:pt x="998" y="513"/>
                    <a:pt x="1001" y="496"/>
                  </a:cubicBezTo>
                  <a:cubicBezTo>
                    <a:pt x="1003" y="490"/>
                    <a:pt x="1000" y="486"/>
                    <a:pt x="993" y="486"/>
                  </a:cubicBezTo>
                  <a:cubicBezTo>
                    <a:pt x="982" y="486"/>
                    <a:pt x="970" y="487"/>
                    <a:pt x="959" y="486"/>
                  </a:cubicBezTo>
                  <a:cubicBezTo>
                    <a:pt x="948" y="485"/>
                    <a:pt x="943" y="490"/>
                    <a:pt x="941" y="499"/>
                  </a:cubicBezTo>
                  <a:cubicBezTo>
                    <a:pt x="937" y="517"/>
                    <a:pt x="934" y="534"/>
                    <a:pt x="930" y="554"/>
                  </a:cubicBezTo>
                  <a:close/>
                  <a:moveTo>
                    <a:pt x="2550" y="491"/>
                  </a:moveTo>
                  <a:cubicBezTo>
                    <a:pt x="2559" y="492"/>
                    <a:pt x="2567" y="494"/>
                    <a:pt x="2574" y="493"/>
                  </a:cubicBezTo>
                  <a:cubicBezTo>
                    <a:pt x="2579" y="493"/>
                    <a:pt x="2586" y="490"/>
                    <a:pt x="2588" y="486"/>
                  </a:cubicBezTo>
                  <a:cubicBezTo>
                    <a:pt x="2610" y="453"/>
                    <a:pt x="2631" y="421"/>
                    <a:pt x="2652" y="388"/>
                  </a:cubicBezTo>
                  <a:cubicBezTo>
                    <a:pt x="2654" y="385"/>
                    <a:pt x="2656" y="381"/>
                    <a:pt x="2659" y="376"/>
                  </a:cubicBezTo>
                  <a:cubicBezTo>
                    <a:pt x="2653" y="376"/>
                    <a:pt x="2649" y="376"/>
                    <a:pt x="2646" y="375"/>
                  </a:cubicBezTo>
                  <a:cubicBezTo>
                    <a:pt x="2635" y="371"/>
                    <a:pt x="2629" y="376"/>
                    <a:pt x="2623" y="385"/>
                  </a:cubicBezTo>
                  <a:cubicBezTo>
                    <a:pt x="2607" y="410"/>
                    <a:pt x="2589" y="435"/>
                    <a:pt x="2572" y="460"/>
                  </a:cubicBezTo>
                  <a:cubicBezTo>
                    <a:pt x="2565" y="470"/>
                    <a:pt x="2558" y="480"/>
                    <a:pt x="2550" y="491"/>
                  </a:cubicBezTo>
                  <a:close/>
                  <a:moveTo>
                    <a:pt x="1991" y="241"/>
                  </a:moveTo>
                  <a:cubicBezTo>
                    <a:pt x="1939" y="207"/>
                    <a:pt x="1666" y="207"/>
                    <a:pt x="1598" y="241"/>
                  </a:cubicBezTo>
                  <a:cubicBezTo>
                    <a:pt x="1730" y="223"/>
                    <a:pt x="1859" y="219"/>
                    <a:pt x="1991" y="241"/>
                  </a:cubicBezTo>
                  <a:close/>
                  <a:moveTo>
                    <a:pt x="281" y="671"/>
                  </a:moveTo>
                  <a:cubicBezTo>
                    <a:pt x="281" y="671"/>
                    <a:pt x="282" y="671"/>
                    <a:pt x="283" y="671"/>
                  </a:cubicBezTo>
                  <a:cubicBezTo>
                    <a:pt x="278" y="699"/>
                    <a:pt x="273" y="727"/>
                    <a:pt x="268" y="754"/>
                  </a:cubicBezTo>
                  <a:cubicBezTo>
                    <a:pt x="269" y="754"/>
                    <a:pt x="269" y="754"/>
                    <a:pt x="270" y="755"/>
                  </a:cubicBezTo>
                  <a:cubicBezTo>
                    <a:pt x="280" y="726"/>
                    <a:pt x="290" y="698"/>
                    <a:pt x="300" y="669"/>
                  </a:cubicBezTo>
                  <a:cubicBezTo>
                    <a:pt x="300" y="670"/>
                    <a:pt x="301" y="670"/>
                    <a:pt x="302" y="670"/>
                  </a:cubicBezTo>
                  <a:cubicBezTo>
                    <a:pt x="297" y="698"/>
                    <a:pt x="292" y="727"/>
                    <a:pt x="288" y="755"/>
                  </a:cubicBezTo>
                  <a:cubicBezTo>
                    <a:pt x="288" y="756"/>
                    <a:pt x="289" y="756"/>
                    <a:pt x="289" y="756"/>
                  </a:cubicBezTo>
                  <a:cubicBezTo>
                    <a:pt x="299" y="727"/>
                    <a:pt x="309" y="698"/>
                    <a:pt x="318" y="669"/>
                  </a:cubicBezTo>
                  <a:cubicBezTo>
                    <a:pt x="319" y="669"/>
                    <a:pt x="319" y="669"/>
                    <a:pt x="320" y="669"/>
                  </a:cubicBezTo>
                  <a:cubicBezTo>
                    <a:pt x="317" y="698"/>
                    <a:pt x="314" y="726"/>
                    <a:pt x="311" y="755"/>
                  </a:cubicBezTo>
                  <a:cubicBezTo>
                    <a:pt x="314" y="749"/>
                    <a:pt x="316" y="744"/>
                    <a:pt x="317" y="738"/>
                  </a:cubicBezTo>
                  <a:cubicBezTo>
                    <a:pt x="322" y="717"/>
                    <a:pt x="328" y="695"/>
                    <a:pt x="332" y="674"/>
                  </a:cubicBezTo>
                  <a:cubicBezTo>
                    <a:pt x="336" y="659"/>
                    <a:pt x="333" y="657"/>
                    <a:pt x="319" y="657"/>
                  </a:cubicBezTo>
                  <a:cubicBezTo>
                    <a:pt x="307" y="657"/>
                    <a:pt x="295" y="657"/>
                    <a:pt x="283" y="658"/>
                  </a:cubicBezTo>
                  <a:cubicBezTo>
                    <a:pt x="278" y="658"/>
                    <a:pt x="272" y="661"/>
                    <a:pt x="271" y="665"/>
                  </a:cubicBezTo>
                  <a:cubicBezTo>
                    <a:pt x="263" y="693"/>
                    <a:pt x="256" y="722"/>
                    <a:pt x="249" y="751"/>
                  </a:cubicBezTo>
                  <a:cubicBezTo>
                    <a:pt x="255" y="739"/>
                    <a:pt x="260" y="725"/>
                    <a:pt x="265" y="712"/>
                  </a:cubicBezTo>
                  <a:cubicBezTo>
                    <a:pt x="270" y="698"/>
                    <a:pt x="276" y="685"/>
                    <a:pt x="281" y="671"/>
                  </a:cubicBezTo>
                  <a:close/>
                  <a:moveTo>
                    <a:pt x="3056" y="843"/>
                  </a:moveTo>
                  <a:cubicBezTo>
                    <a:pt x="3056" y="860"/>
                    <a:pt x="3061" y="874"/>
                    <a:pt x="3069" y="884"/>
                  </a:cubicBezTo>
                  <a:cubicBezTo>
                    <a:pt x="3080" y="897"/>
                    <a:pt x="3097" y="897"/>
                    <a:pt x="3108" y="886"/>
                  </a:cubicBezTo>
                  <a:cubicBezTo>
                    <a:pt x="3128" y="866"/>
                    <a:pt x="3128" y="821"/>
                    <a:pt x="3109" y="801"/>
                  </a:cubicBezTo>
                  <a:cubicBezTo>
                    <a:pt x="3096" y="789"/>
                    <a:pt x="3082" y="789"/>
                    <a:pt x="3070" y="802"/>
                  </a:cubicBezTo>
                  <a:cubicBezTo>
                    <a:pt x="3060" y="814"/>
                    <a:pt x="3056" y="828"/>
                    <a:pt x="3056" y="843"/>
                  </a:cubicBezTo>
                  <a:close/>
                  <a:moveTo>
                    <a:pt x="2066" y="585"/>
                  </a:moveTo>
                  <a:cubicBezTo>
                    <a:pt x="2077" y="599"/>
                    <a:pt x="2087" y="603"/>
                    <a:pt x="2095" y="597"/>
                  </a:cubicBezTo>
                  <a:cubicBezTo>
                    <a:pt x="2098" y="595"/>
                    <a:pt x="2102" y="590"/>
                    <a:pt x="2102" y="588"/>
                  </a:cubicBezTo>
                  <a:cubicBezTo>
                    <a:pt x="2099" y="581"/>
                    <a:pt x="2095" y="575"/>
                    <a:pt x="2092" y="569"/>
                  </a:cubicBezTo>
                  <a:cubicBezTo>
                    <a:pt x="2092" y="568"/>
                    <a:pt x="2092" y="567"/>
                    <a:pt x="2093" y="566"/>
                  </a:cubicBezTo>
                  <a:cubicBezTo>
                    <a:pt x="2099" y="569"/>
                    <a:pt x="2107" y="571"/>
                    <a:pt x="2112" y="576"/>
                  </a:cubicBezTo>
                  <a:cubicBezTo>
                    <a:pt x="2121" y="587"/>
                    <a:pt x="2115" y="598"/>
                    <a:pt x="2107" y="609"/>
                  </a:cubicBezTo>
                  <a:cubicBezTo>
                    <a:pt x="2121" y="609"/>
                    <a:pt x="2134" y="609"/>
                    <a:pt x="2148" y="609"/>
                  </a:cubicBezTo>
                  <a:cubicBezTo>
                    <a:pt x="2148" y="596"/>
                    <a:pt x="2148" y="584"/>
                    <a:pt x="2148" y="572"/>
                  </a:cubicBezTo>
                  <a:cubicBezTo>
                    <a:pt x="2148" y="565"/>
                    <a:pt x="2144" y="564"/>
                    <a:pt x="2138" y="563"/>
                  </a:cubicBezTo>
                  <a:cubicBezTo>
                    <a:pt x="2117" y="563"/>
                    <a:pt x="2096" y="562"/>
                    <a:pt x="2076" y="562"/>
                  </a:cubicBezTo>
                  <a:cubicBezTo>
                    <a:pt x="2073" y="562"/>
                    <a:pt x="2068" y="562"/>
                    <a:pt x="2067" y="564"/>
                  </a:cubicBezTo>
                  <a:cubicBezTo>
                    <a:pt x="2057" y="579"/>
                    <a:pt x="2048" y="593"/>
                    <a:pt x="2038" y="609"/>
                  </a:cubicBezTo>
                  <a:cubicBezTo>
                    <a:pt x="2051" y="609"/>
                    <a:pt x="2061" y="609"/>
                    <a:pt x="2073" y="609"/>
                  </a:cubicBezTo>
                  <a:cubicBezTo>
                    <a:pt x="2070" y="600"/>
                    <a:pt x="2068" y="593"/>
                    <a:pt x="2066" y="585"/>
                  </a:cubicBezTo>
                  <a:close/>
                  <a:moveTo>
                    <a:pt x="1632" y="360"/>
                  </a:moveTo>
                  <a:cubicBezTo>
                    <a:pt x="1632" y="360"/>
                    <a:pt x="1632" y="361"/>
                    <a:pt x="1632" y="361"/>
                  </a:cubicBezTo>
                  <a:cubicBezTo>
                    <a:pt x="1635" y="361"/>
                    <a:pt x="1639" y="362"/>
                    <a:pt x="1642" y="362"/>
                  </a:cubicBezTo>
                  <a:cubicBezTo>
                    <a:pt x="1703" y="363"/>
                    <a:pt x="1764" y="364"/>
                    <a:pt x="1825" y="366"/>
                  </a:cubicBezTo>
                  <a:cubicBezTo>
                    <a:pt x="1874" y="367"/>
                    <a:pt x="1923" y="368"/>
                    <a:pt x="1973" y="371"/>
                  </a:cubicBezTo>
                  <a:cubicBezTo>
                    <a:pt x="1992" y="373"/>
                    <a:pt x="2015" y="370"/>
                    <a:pt x="2025" y="395"/>
                  </a:cubicBezTo>
                  <a:cubicBezTo>
                    <a:pt x="2023" y="375"/>
                    <a:pt x="2014" y="366"/>
                    <a:pt x="1995" y="364"/>
                  </a:cubicBezTo>
                  <a:cubicBezTo>
                    <a:pt x="1979" y="362"/>
                    <a:pt x="1963" y="359"/>
                    <a:pt x="1947" y="359"/>
                  </a:cubicBezTo>
                  <a:cubicBezTo>
                    <a:pt x="1865" y="358"/>
                    <a:pt x="1782" y="357"/>
                    <a:pt x="1700" y="357"/>
                  </a:cubicBezTo>
                  <a:cubicBezTo>
                    <a:pt x="1677" y="357"/>
                    <a:pt x="1654" y="359"/>
                    <a:pt x="1632" y="360"/>
                  </a:cubicBezTo>
                  <a:close/>
                  <a:moveTo>
                    <a:pt x="3151" y="896"/>
                  </a:moveTo>
                  <a:cubicBezTo>
                    <a:pt x="3199" y="896"/>
                    <a:pt x="3245" y="896"/>
                    <a:pt x="3288" y="896"/>
                  </a:cubicBezTo>
                  <a:cubicBezTo>
                    <a:pt x="3282" y="889"/>
                    <a:pt x="3275" y="881"/>
                    <a:pt x="3267" y="873"/>
                  </a:cubicBezTo>
                  <a:cubicBezTo>
                    <a:pt x="3264" y="870"/>
                    <a:pt x="3260" y="867"/>
                    <a:pt x="3256" y="866"/>
                  </a:cubicBezTo>
                  <a:cubicBezTo>
                    <a:pt x="3235" y="866"/>
                    <a:pt x="3214" y="867"/>
                    <a:pt x="3193" y="866"/>
                  </a:cubicBezTo>
                  <a:cubicBezTo>
                    <a:pt x="3178" y="865"/>
                    <a:pt x="3165" y="866"/>
                    <a:pt x="3160" y="883"/>
                  </a:cubicBezTo>
                  <a:cubicBezTo>
                    <a:pt x="3158" y="887"/>
                    <a:pt x="3155" y="890"/>
                    <a:pt x="3151" y="896"/>
                  </a:cubicBezTo>
                  <a:close/>
                  <a:moveTo>
                    <a:pt x="2001" y="620"/>
                  </a:moveTo>
                  <a:cubicBezTo>
                    <a:pt x="2002" y="621"/>
                    <a:pt x="2003" y="621"/>
                    <a:pt x="2004" y="621"/>
                  </a:cubicBezTo>
                  <a:cubicBezTo>
                    <a:pt x="2025" y="580"/>
                    <a:pt x="2042" y="536"/>
                    <a:pt x="2088" y="513"/>
                  </a:cubicBezTo>
                  <a:cubicBezTo>
                    <a:pt x="2074" y="500"/>
                    <a:pt x="2061" y="488"/>
                    <a:pt x="2045" y="473"/>
                  </a:cubicBezTo>
                  <a:cubicBezTo>
                    <a:pt x="2030" y="524"/>
                    <a:pt x="2015" y="572"/>
                    <a:pt x="2001" y="620"/>
                  </a:cubicBezTo>
                  <a:close/>
                  <a:moveTo>
                    <a:pt x="3026" y="767"/>
                  </a:moveTo>
                  <a:cubicBezTo>
                    <a:pt x="3039" y="765"/>
                    <a:pt x="3051" y="763"/>
                    <a:pt x="3062" y="762"/>
                  </a:cubicBezTo>
                  <a:cubicBezTo>
                    <a:pt x="3103" y="757"/>
                    <a:pt x="3129" y="762"/>
                    <a:pt x="3139" y="813"/>
                  </a:cubicBezTo>
                  <a:cubicBezTo>
                    <a:pt x="3141" y="825"/>
                    <a:pt x="3145" y="836"/>
                    <a:pt x="3147" y="847"/>
                  </a:cubicBezTo>
                  <a:cubicBezTo>
                    <a:pt x="3152" y="847"/>
                    <a:pt x="3157" y="847"/>
                    <a:pt x="3163" y="847"/>
                  </a:cubicBezTo>
                  <a:cubicBezTo>
                    <a:pt x="3159" y="829"/>
                    <a:pt x="3156" y="811"/>
                    <a:pt x="3150" y="794"/>
                  </a:cubicBezTo>
                  <a:cubicBezTo>
                    <a:pt x="3142" y="769"/>
                    <a:pt x="3127" y="747"/>
                    <a:pt x="3099" y="745"/>
                  </a:cubicBezTo>
                  <a:cubicBezTo>
                    <a:pt x="3075" y="743"/>
                    <a:pt x="3050" y="747"/>
                    <a:pt x="3026" y="749"/>
                  </a:cubicBezTo>
                  <a:cubicBezTo>
                    <a:pt x="3026" y="756"/>
                    <a:pt x="3026" y="760"/>
                    <a:pt x="3026" y="767"/>
                  </a:cubicBezTo>
                  <a:close/>
                  <a:moveTo>
                    <a:pt x="2128" y="519"/>
                  </a:moveTo>
                  <a:cubicBezTo>
                    <a:pt x="2162" y="484"/>
                    <a:pt x="2194" y="450"/>
                    <a:pt x="2227" y="417"/>
                  </a:cubicBezTo>
                  <a:cubicBezTo>
                    <a:pt x="2239" y="406"/>
                    <a:pt x="2240" y="394"/>
                    <a:pt x="2238" y="378"/>
                  </a:cubicBezTo>
                  <a:cubicBezTo>
                    <a:pt x="2197" y="422"/>
                    <a:pt x="2157" y="465"/>
                    <a:pt x="2116" y="507"/>
                  </a:cubicBezTo>
                  <a:cubicBezTo>
                    <a:pt x="2120" y="511"/>
                    <a:pt x="2124" y="514"/>
                    <a:pt x="2128" y="519"/>
                  </a:cubicBezTo>
                  <a:close/>
                  <a:moveTo>
                    <a:pt x="1385" y="677"/>
                  </a:moveTo>
                  <a:cubicBezTo>
                    <a:pt x="1360" y="674"/>
                    <a:pt x="1334" y="671"/>
                    <a:pt x="1306" y="669"/>
                  </a:cubicBezTo>
                  <a:cubicBezTo>
                    <a:pt x="1306" y="683"/>
                    <a:pt x="1306" y="695"/>
                    <a:pt x="1306" y="708"/>
                  </a:cubicBezTo>
                  <a:cubicBezTo>
                    <a:pt x="1332" y="710"/>
                    <a:pt x="1358" y="711"/>
                    <a:pt x="1385" y="713"/>
                  </a:cubicBezTo>
                  <a:cubicBezTo>
                    <a:pt x="1385" y="700"/>
                    <a:pt x="1385" y="689"/>
                    <a:pt x="1385" y="677"/>
                  </a:cubicBezTo>
                  <a:close/>
                  <a:moveTo>
                    <a:pt x="3394" y="599"/>
                  </a:moveTo>
                  <a:cubicBezTo>
                    <a:pt x="3376" y="599"/>
                    <a:pt x="3360" y="599"/>
                    <a:pt x="3343" y="599"/>
                  </a:cubicBezTo>
                  <a:cubicBezTo>
                    <a:pt x="3346" y="615"/>
                    <a:pt x="3348" y="629"/>
                    <a:pt x="3351" y="643"/>
                  </a:cubicBezTo>
                  <a:cubicBezTo>
                    <a:pt x="3352" y="645"/>
                    <a:pt x="3356" y="647"/>
                    <a:pt x="3359" y="648"/>
                  </a:cubicBezTo>
                  <a:cubicBezTo>
                    <a:pt x="3377" y="652"/>
                    <a:pt x="3395" y="655"/>
                    <a:pt x="3415" y="659"/>
                  </a:cubicBezTo>
                  <a:cubicBezTo>
                    <a:pt x="3407" y="638"/>
                    <a:pt x="3400" y="618"/>
                    <a:pt x="3394" y="599"/>
                  </a:cubicBezTo>
                  <a:close/>
                  <a:moveTo>
                    <a:pt x="1368" y="890"/>
                  </a:moveTo>
                  <a:cubicBezTo>
                    <a:pt x="1398" y="890"/>
                    <a:pt x="1429" y="890"/>
                    <a:pt x="1461" y="890"/>
                  </a:cubicBezTo>
                  <a:cubicBezTo>
                    <a:pt x="1456" y="880"/>
                    <a:pt x="1450" y="869"/>
                    <a:pt x="1445" y="859"/>
                  </a:cubicBezTo>
                  <a:cubicBezTo>
                    <a:pt x="1434" y="861"/>
                    <a:pt x="1425" y="859"/>
                    <a:pt x="1416" y="851"/>
                  </a:cubicBezTo>
                  <a:cubicBezTo>
                    <a:pt x="1411" y="846"/>
                    <a:pt x="1404" y="843"/>
                    <a:pt x="1397" y="841"/>
                  </a:cubicBezTo>
                  <a:cubicBezTo>
                    <a:pt x="1395" y="840"/>
                    <a:pt x="1391" y="843"/>
                    <a:pt x="1390" y="845"/>
                  </a:cubicBezTo>
                  <a:cubicBezTo>
                    <a:pt x="1382" y="860"/>
                    <a:pt x="1375" y="875"/>
                    <a:pt x="1368" y="890"/>
                  </a:cubicBezTo>
                  <a:close/>
                  <a:moveTo>
                    <a:pt x="1486" y="580"/>
                  </a:moveTo>
                  <a:cubicBezTo>
                    <a:pt x="1511" y="578"/>
                    <a:pt x="1520" y="587"/>
                    <a:pt x="1522" y="616"/>
                  </a:cubicBezTo>
                  <a:cubicBezTo>
                    <a:pt x="1529" y="617"/>
                    <a:pt x="1536" y="618"/>
                    <a:pt x="1544" y="619"/>
                  </a:cubicBezTo>
                  <a:cubicBezTo>
                    <a:pt x="1536" y="602"/>
                    <a:pt x="1529" y="588"/>
                    <a:pt x="1522" y="573"/>
                  </a:cubicBezTo>
                  <a:cubicBezTo>
                    <a:pt x="1521" y="571"/>
                    <a:pt x="1518" y="568"/>
                    <a:pt x="1516" y="568"/>
                  </a:cubicBezTo>
                  <a:cubicBezTo>
                    <a:pt x="1494" y="568"/>
                    <a:pt x="1472" y="568"/>
                    <a:pt x="1450" y="568"/>
                  </a:cubicBezTo>
                  <a:cubicBezTo>
                    <a:pt x="1450" y="586"/>
                    <a:pt x="1450" y="602"/>
                    <a:pt x="1450" y="618"/>
                  </a:cubicBezTo>
                  <a:cubicBezTo>
                    <a:pt x="1456" y="618"/>
                    <a:pt x="1461" y="618"/>
                    <a:pt x="1467" y="618"/>
                  </a:cubicBezTo>
                  <a:cubicBezTo>
                    <a:pt x="1456" y="598"/>
                    <a:pt x="1456" y="596"/>
                    <a:pt x="1471" y="587"/>
                  </a:cubicBezTo>
                  <a:cubicBezTo>
                    <a:pt x="1467" y="598"/>
                    <a:pt x="1470" y="609"/>
                    <a:pt x="1479" y="613"/>
                  </a:cubicBezTo>
                  <a:cubicBezTo>
                    <a:pt x="1487" y="616"/>
                    <a:pt x="1493" y="613"/>
                    <a:pt x="1498" y="607"/>
                  </a:cubicBezTo>
                  <a:cubicBezTo>
                    <a:pt x="1510" y="591"/>
                    <a:pt x="1490" y="589"/>
                    <a:pt x="1486" y="580"/>
                  </a:cubicBezTo>
                  <a:close/>
                  <a:moveTo>
                    <a:pt x="1831" y="423"/>
                  </a:moveTo>
                  <a:cubicBezTo>
                    <a:pt x="1830" y="424"/>
                    <a:pt x="1829" y="425"/>
                    <a:pt x="1828" y="426"/>
                  </a:cubicBezTo>
                  <a:cubicBezTo>
                    <a:pt x="1831" y="427"/>
                    <a:pt x="1834" y="431"/>
                    <a:pt x="1837" y="431"/>
                  </a:cubicBezTo>
                  <a:cubicBezTo>
                    <a:pt x="1879" y="433"/>
                    <a:pt x="1922" y="434"/>
                    <a:pt x="1964" y="436"/>
                  </a:cubicBezTo>
                  <a:cubicBezTo>
                    <a:pt x="1985" y="436"/>
                    <a:pt x="1990" y="441"/>
                    <a:pt x="1991" y="462"/>
                  </a:cubicBezTo>
                  <a:cubicBezTo>
                    <a:pt x="1991" y="482"/>
                    <a:pt x="1991" y="501"/>
                    <a:pt x="1991" y="520"/>
                  </a:cubicBezTo>
                  <a:cubicBezTo>
                    <a:pt x="1991" y="535"/>
                    <a:pt x="1991" y="549"/>
                    <a:pt x="1991" y="564"/>
                  </a:cubicBezTo>
                  <a:cubicBezTo>
                    <a:pt x="1992" y="564"/>
                    <a:pt x="1993" y="564"/>
                    <a:pt x="1994" y="564"/>
                  </a:cubicBezTo>
                  <a:cubicBezTo>
                    <a:pt x="1995" y="560"/>
                    <a:pt x="1995" y="555"/>
                    <a:pt x="1996" y="550"/>
                  </a:cubicBezTo>
                  <a:cubicBezTo>
                    <a:pt x="1998" y="520"/>
                    <a:pt x="1999" y="489"/>
                    <a:pt x="2002" y="458"/>
                  </a:cubicBezTo>
                  <a:cubicBezTo>
                    <a:pt x="2003" y="434"/>
                    <a:pt x="1995" y="424"/>
                    <a:pt x="1971" y="424"/>
                  </a:cubicBezTo>
                  <a:cubicBezTo>
                    <a:pt x="1951" y="423"/>
                    <a:pt x="1930" y="423"/>
                    <a:pt x="1910" y="423"/>
                  </a:cubicBezTo>
                  <a:cubicBezTo>
                    <a:pt x="1884" y="423"/>
                    <a:pt x="1857" y="423"/>
                    <a:pt x="1831" y="423"/>
                  </a:cubicBezTo>
                  <a:close/>
                  <a:moveTo>
                    <a:pt x="2596" y="700"/>
                  </a:moveTo>
                  <a:cubicBezTo>
                    <a:pt x="2597" y="710"/>
                    <a:pt x="2601" y="713"/>
                    <a:pt x="2610" y="713"/>
                  </a:cubicBezTo>
                  <a:cubicBezTo>
                    <a:pt x="2664" y="712"/>
                    <a:pt x="2718" y="712"/>
                    <a:pt x="2772" y="713"/>
                  </a:cubicBezTo>
                  <a:cubicBezTo>
                    <a:pt x="2782" y="713"/>
                    <a:pt x="2787" y="709"/>
                    <a:pt x="2787" y="700"/>
                  </a:cubicBezTo>
                  <a:cubicBezTo>
                    <a:pt x="2723" y="700"/>
                    <a:pt x="2660" y="700"/>
                    <a:pt x="2596" y="700"/>
                  </a:cubicBezTo>
                  <a:close/>
                  <a:moveTo>
                    <a:pt x="3462" y="737"/>
                  </a:moveTo>
                  <a:cubicBezTo>
                    <a:pt x="3443" y="732"/>
                    <a:pt x="3443" y="732"/>
                    <a:pt x="3429" y="741"/>
                  </a:cubicBezTo>
                  <a:cubicBezTo>
                    <a:pt x="3426" y="743"/>
                    <a:pt x="3422" y="743"/>
                    <a:pt x="3419" y="743"/>
                  </a:cubicBezTo>
                  <a:cubicBezTo>
                    <a:pt x="3388" y="743"/>
                    <a:pt x="3358" y="742"/>
                    <a:pt x="3328" y="741"/>
                  </a:cubicBezTo>
                  <a:cubicBezTo>
                    <a:pt x="3324" y="741"/>
                    <a:pt x="3320" y="740"/>
                    <a:pt x="3318" y="738"/>
                  </a:cubicBezTo>
                  <a:cubicBezTo>
                    <a:pt x="3301" y="721"/>
                    <a:pt x="3281" y="732"/>
                    <a:pt x="3260" y="726"/>
                  </a:cubicBezTo>
                  <a:cubicBezTo>
                    <a:pt x="3274" y="736"/>
                    <a:pt x="3284" y="743"/>
                    <a:pt x="3295" y="750"/>
                  </a:cubicBezTo>
                  <a:cubicBezTo>
                    <a:pt x="3297" y="751"/>
                    <a:pt x="3300" y="751"/>
                    <a:pt x="3302" y="751"/>
                  </a:cubicBezTo>
                  <a:cubicBezTo>
                    <a:pt x="3348" y="752"/>
                    <a:pt x="3394" y="753"/>
                    <a:pt x="3440" y="754"/>
                  </a:cubicBezTo>
                  <a:cubicBezTo>
                    <a:pt x="3453" y="754"/>
                    <a:pt x="3455" y="743"/>
                    <a:pt x="3462" y="737"/>
                  </a:cubicBezTo>
                  <a:close/>
                  <a:moveTo>
                    <a:pt x="2589" y="679"/>
                  </a:moveTo>
                  <a:cubicBezTo>
                    <a:pt x="2588" y="680"/>
                    <a:pt x="2587" y="681"/>
                    <a:pt x="2586" y="682"/>
                  </a:cubicBezTo>
                  <a:cubicBezTo>
                    <a:pt x="2590" y="685"/>
                    <a:pt x="2595" y="691"/>
                    <a:pt x="2599" y="691"/>
                  </a:cubicBezTo>
                  <a:cubicBezTo>
                    <a:pt x="2661" y="691"/>
                    <a:pt x="2724" y="691"/>
                    <a:pt x="2786" y="691"/>
                  </a:cubicBezTo>
                  <a:cubicBezTo>
                    <a:pt x="2790" y="691"/>
                    <a:pt x="2793" y="687"/>
                    <a:pt x="2797" y="684"/>
                  </a:cubicBezTo>
                  <a:cubicBezTo>
                    <a:pt x="2796" y="683"/>
                    <a:pt x="2796" y="681"/>
                    <a:pt x="2795" y="679"/>
                  </a:cubicBezTo>
                  <a:cubicBezTo>
                    <a:pt x="2726" y="679"/>
                    <a:pt x="2658" y="679"/>
                    <a:pt x="2589" y="679"/>
                  </a:cubicBezTo>
                  <a:close/>
                  <a:moveTo>
                    <a:pt x="1295" y="305"/>
                  </a:moveTo>
                  <a:cubicBezTo>
                    <a:pt x="1340" y="319"/>
                    <a:pt x="1385" y="333"/>
                    <a:pt x="1429" y="348"/>
                  </a:cubicBezTo>
                  <a:cubicBezTo>
                    <a:pt x="1430" y="347"/>
                    <a:pt x="1431" y="346"/>
                    <a:pt x="1432" y="345"/>
                  </a:cubicBezTo>
                  <a:cubicBezTo>
                    <a:pt x="1430" y="339"/>
                    <a:pt x="1428" y="331"/>
                    <a:pt x="1424" y="330"/>
                  </a:cubicBezTo>
                  <a:cubicBezTo>
                    <a:pt x="1382" y="315"/>
                    <a:pt x="1339" y="301"/>
                    <a:pt x="1295" y="286"/>
                  </a:cubicBezTo>
                  <a:cubicBezTo>
                    <a:pt x="1295" y="293"/>
                    <a:pt x="1295" y="298"/>
                    <a:pt x="1295" y="305"/>
                  </a:cubicBezTo>
                  <a:close/>
                  <a:moveTo>
                    <a:pt x="542" y="864"/>
                  </a:moveTo>
                  <a:cubicBezTo>
                    <a:pt x="608" y="864"/>
                    <a:pt x="672" y="864"/>
                    <a:pt x="736" y="864"/>
                  </a:cubicBezTo>
                  <a:cubicBezTo>
                    <a:pt x="736" y="860"/>
                    <a:pt x="736" y="857"/>
                    <a:pt x="736" y="852"/>
                  </a:cubicBezTo>
                  <a:cubicBezTo>
                    <a:pt x="671" y="852"/>
                    <a:pt x="607" y="852"/>
                    <a:pt x="542" y="852"/>
                  </a:cubicBezTo>
                  <a:cubicBezTo>
                    <a:pt x="542" y="856"/>
                    <a:pt x="542" y="860"/>
                    <a:pt x="542" y="864"/>
                  </a:cubicBezTo>
                  <a:close/>
                  <a:moveTo>
                    <a:pt x="423" y="835"/>
                  </a:moveTo>
                  <a:cubicBezTo>
                    <a:pt x="427" y="820"/>
                    <a:pt x="431" y="805"/>
                    <a:pt x="436" y="789"/>
                  </a:cubicBezTo>
                  <a:cubicBezTo>
                    <a:pt x="395" y="789"/>
                    <a:pt x="356" y="789"/>
                    <a:pt x="315" y="789"/>
                  </a:cubicBezTo>
                  <a:cubicBezTo>
                    <a:pt x="319" y="789"/>
                    <a:pt x="320" y="790"/>
                    <a:pt x="322" y="790"/>
                  </a:cubicBezTo>
                  <a:cubicBezTo>
                    <a:pt x="341" y="792"/>
                    <a:pt x="361" y="794"/>
                    <a:pt x="381" y="796"/>
                  </a:cubicBezTo>
                  <a:cubicBezTo>
                    <a:pt x="389" y="797"/>
                    <a:pt x="391" y="800"/>
                    <a:pt x="389" y="807"/>
                  </a:cubicBezTo>
                  <a:cubicBezTo>
                    <a:pt x="386" y="816"/>
                    <a:pt x="385" y="825"/>
                    <a:pt x="383" y="835"/>
                  </a:cubicBezTo>
                  <a:cubicBezTo>
                    <a:pt x="396" y="835"/>
                    <a:pt x="409" y="835"/>
                    <a:pt x="423" y="835"/>
                  </a:cubicBezTo>
                  <a:close/>
                  <a:moveTo>
                    <a:pt x="1010" y="574"/>
                  </a:moveTo>
                  <a:cubicBezTo>
                    <a:pt x="1026" y="576"/>
                    <a:pt x="1037" y="573"/>
                    <a:pt x="1048" y="562"/>
                  </a:cubicBezTo>
                  <a:cubicBezTo>
                    <a:pt x="1068" y="540"/>
                    <a:pt x="1090" y="520"/>
                    <a:pt x="1111" y="499"/>
                  </a:cubicBezTo>
                  <a:cubicBezTo>
                    <a:pt x="1117" y="493"/>
                    <a:pt x="1124" y="488"/>
                    <a:pt x="1131" y="482"/>
                  </a:cubicBezTo>
                  <a:cubicBezTo>
                    <a:pt x="1130" y="480"/>
                    <a:pt x="1129" y="479"/>
                    <a:pt x="1128" y="477"/>
                  </a:cubicBezTo>
                  <a:cubicBezTo>
                    <a:pt x="1121" y="479"/>
                    <a:pt x="1112" y="477"/>
                    <a:pt x="1108" y="481"/>
                  </a:cubicBezTo>
                  <a:cubicBezTo>
                    <a:pt x="1075" y="511"/>
                    <a:pt x="1043" y="542"/>
                    <a:pt x="1010" y="574"/>
                  </a:cubicBezTo>
                  <a:close/>
                  <a:moveTo>
                    <a:pt x="3068" y="893"/>
                  </a:moveTo>
                  <a:cubicBezTo>
                    <a:pt x="3064" y="889"/>
                    <a:pt x="3061" y="886"/>
                    <a:pt x="3059" y="883"/>
                  </a:cubicBezTo>
                  <a:cubicBezTo>
                    <a:pt x="3054" y="873"/>
                    <a:pt x="3047" y="871"/>
                    <a:pt x="3037" y="872"/>
                  </a:cubicBezTo>
                  <a:cubicBezTo>
                    <a:pt x="3017" y="872"/>
                    <a:pt x="2998" y="872"/>
                    <a:pt x="2979" y="872"/>
                  </a:cubicBezTo>
                  <a:cubicBezTo>
                    <a:pt x="2959" y="872"/>
                    <a:pt x="2959" y="872"/>
                    <a:pt x="2954" y="893"/>
                  </a:cubicBezTo>
                  <a:cubicBezTo>
                    <a:pt x="2992" y="893"/>
                    <a:pt x="3029" y="893"/>
                    <a:pt x="3068" y="893"/>
                  </a:cubicBezTo>
                  <a:close/>
                  <a:moveTo>
                    <a:pt x="1944" y="659"/>
                  </a:moveTo>
                  <a:cubicBezTo>
                    <a:pt x="1944" y="658"/>
                    <a:pt x="1944" y="656"/>
                    <a:pt x="1944" y="655"/>
                  </a:cubicBezTo>
                  <a:cubicBezTo>
                    <a:pt x="1912" y="655"/>
                    <a:pt x="1881" y="655"/>
                    <a:pt x="1849" y="654"/>
                  </a:cubicBezTo>
                  <a:cubicBezTo>
                    <a:pt x="1783" y="653"/>
                    <a:pt x="1718" y="650"/>
                    <a:pt x="1652" y="648"/>
                  </a:cubicBezTo>
                  <a:cubicBezTo>
                    <a:pt x="1641" y="647"/>
                    <a:pt x="1641" y="648"/>
                    <a:pt x="1643" y="659"/>
                  </a:cubicBezTo>
                  <a:cubicBezTo>
                    <a:pt x="1743" y="659"/>
                    <a:pt x="1844" y="659"/>
                    <a:pt x="1944" y="659"/>
                  </a:cubicBezTo>
                  <a:close/>
                  <a:moveTo>
                    <a:pt x="2780" y="722"/>
                  </a:moveTo>
                  <a:cubicBezTo>
                    <a:pt x="2721" y="722"/>
                    <a:pt x="2663" y="722"/>
                    <a:pt x="2605" y="722"/>
                  </a:cubicBezTo>
                  <a:cubicBezTo>
                    <a:pt x="2605" y="732"/>
                    <a:pt x="2610" y="735"/>
                    <a:pt x="2620" y="735"/>
                  </a:cubicBezTo>
                  <a:cubicBezTo>
                    <a:pt x="2668" y="735"/>
                    <a:pt x="2717" y="735"/>
                    <a:pt x="2765" y="735"/>
                  </a:cubicBezTo>
                  <a:cubicBezTo>
                    <a:pt x="2773" y="735"/>
                    <a:pt x="2778" y="733"/>
                    <a:pt x="2780" y="722"/>
                  </a:cubicBezTo>
                  <a:close/>
                  <a:moveTo>
                    <a:pt x="977" y="670"/>
                  </a:moveTo>
                  <a:cubicBezTo>
                    <a:pt x="978" y="670"/>
                    <a:pt x="979" y="671"/>
                    <a:pt x="979" y="671"/>
                  </a:cubicBezTo>
                  <a:cubicBezTo>
                    <a:pt x="984" y="667"/>
                    <a:pt x="989" y="662"/>
                    <a:pt x="993" y="658"/>
                  </a:cubicBezTo>
                  <a:cubicBezTo>
                    <a:pt x="996" y="660"/>
                    <a:pt x="998" y="662"/>
                    <a:pt x="1002" y="665"/>
                  </a:cubicBezTo>
                  <a:cubicBezTo>
                    <a:pt x="992" y="672"/>
                    <a:pt x="982" y="679"/>
                    <a:pt x="970" y="686"/>
                  </a:cubicBezTo>
                  <a:cubicBezTo>
                    <a:pt x="972" y="675"/>
                    <a:pt x="974" y="665"/>
                    <a:pt x="975" y="655"/>
                  </a:cubicBezTo>
                  <a:cubicBezTo>
                    <a:pt x="950" y="661"/>
                    <a:pt x="950" y="688"/>
                    <a:pt x="932" y="702"/>
                  </a:cubicBezTo>
                  <a:cubicBezTo>
                    <a:pt x="934" y="692"/>
                    <a:pt x="936" y="685"/>
                    <a:pt x="937" y="679"/>
                  </a:cubicBezTo>
                  <a:cubicBezTo>
                    <a:pt x="927" y="688"/>
                    <a:pt x="918" y="699"/>
                    <a:pt x="909" y="707"/>
                  </a:cubicBezTo>
                  <a:cubicBezTo>
                    <a:pt x="958" y="709"/>
                    <a:pt x="1000" y="687"/>
                    <a:pt x="1010" y="653"/>
                  </a:cubicBezTo>
                  <a:cubicBezTo>
                    <a:pt x="1001" y="653"/>
                    <a:pt x="991" y="653"/>
                    <a:pt x="981" y="653"/>
                  </a:cubicBezTo>
                  <a:cubicBezTo>
                    <a:pt x="980" y="659"/>
                    <a:pt x="978" y="665"/>
                    <a:pt x="977" y="670"/>
                  </a:cubicBezTo>
                  <a:close/>
                  <a:moveTo>
                    <a:pt x="437" y="888"/>
                  </a:moveTo>
                  <a:cubicBezTo>
                    <a:pt x="432" y="881"/>
                    <a:pt x="428" y="874"/>
                    <a:pt x="423" y="869"/>
                  </a:cubicBezTo>
                  <a:cubicBezTo>
                    <a:pt x="421" y="866"/>
                    <a:pt x="417" y="864"/>
                    <a:pt x="415" y="864"/>
                  </a:cubicBezTo>
                  <a:cubicBezTo>
                    <a:pt x="399" y="863"/>
                    <a:pt x="383" y="863"/>
                    <a:pt x="368" y="863"/>
                  </a:cubicBezTo>
                  <a:cubicBezTo>
                    <a:pt x="365" y="863"/>
                    <a:pt x="361" y="864"/>
                    <a:pt x="359" y="865"/>
                  </a:cubicBezTo>
                  <a:cubicBezTo>
                    <a:pt x="353" y="873"/>
                    <a:pt x="347" y="881"/>
                    <a:pt x="340" y="888"/>
                  </a:cubicBezTo>
                  <a:cubicBezTo>
                    <a:pt x="372" y="888"/>
                    <a:pt x="404" y="888"/>
                    <a:pt x="437" y="888"/>
                  </a:cubicBezTo>
                  <a:close/>
                  <a:moveTo>
                    <a:pt x="3300" y="758"/>
                  </a:moveTo>
                  <a:cubicBezTo>
                    <a:pt x="3308" y="778"/>
                    <a:pt x="3310" y="780"/>
                    <a:pt x="3329" y="780"/>
                  </a:cubicBezTo>
                  <a:cubicBezTo>
                    <a:pt x="3361" y="780"/>
                    <a:pt x="3392" y="780"/>
                    <a:pt x="3424" y="780"/>
                  </a:cubicBezTo>
                  <a:cubicBezTo>
                    <a:pt x="3440" y="780"/>
                    <a:pt x="3443" y="777"/>
                    <a:pt x="3446" y="760"/>
                  </a:cubicBezTo>
                  <a:cubicBezTo>
                    <a:pt x="3440" y="761"/>
                    <a:pt x="3432" y="759"/>
                    <a:pt x="3429" y="763"/>
                  </a:cubicBezTo>
                  <a:cubicBezTo>
                    <a:pt x="3421" y="771"/>
                    <a:pt x="3411" y="770"/>
                    <a:pt x="3401" y="770"/>
                  </a:cubicBezTo>
                  <a:cubicBezTo>
                    <a:pt x="3381" y="770"/>
                    <a:pt x="3361" y="769"/>
                    <a:pt x="3341" y="768"/>
                  </a:cubicBezTo>
                  <a:cubicBezTo>
                    <a:pt x="3338" y="768"/>
                    <a:pt x="3333" y="768"/>
                    <a:pt x="3331" y="766"/>
                  </a:cubicBezTo>
                  <a:cubicBezTo>
                    <a:pt x="3323" y="756"/>
                    <a:pt x="3312" y="758"/>
                    <a:pt x="3300" y="758"/>
                  </a:cubicBezTo>
                  <a:close/>
                  <a:moveTo>
                    <a:pt x="2770" y="745"/>
                  </a:moveTo>
                  <a:cubicBezTo>
                    <a:pt x="2718" y="745"/>
                    <a:pt x="2666" y="745"/>
                    <a:pt x="2615" y="745"/>
                  </a:cubicBezTo>
                  <a:cubicBezTo>
                    <a:pt x="2616" y="752"/>
                    <a:pt x="2618" y="756"/>
                    <a:pt x="2627" y="756"/>
                  </a:cubicBezTo>
                  <a:cubicBezTo>
                    <a:pt x="2671" y="756"/>
                    <a:pt x="2714" y="756"/>
                    <a:pt x="2758" y="756"/>
                  </a:cubicBezTo>
                  <a:cubicBezTo>
                    <a:pt x="2766" y="756"/>
                    <a:pt x="2770" y="753"/>
                    <a:pt x="2770" y="745"/>
                  </a:cubicBezTo>
                  <a:close/>
                  <a:moveTo>
                    <a:pt x="2437" y="844"/>
                  </a:moveTo>
                  <a:cubicBezTo>
                    <a:pt x="2436" y="826"/>
                    <a:pt x="2435" y="810"/>
                    <a:pt x="2434" y="792"/>
                  </a:cubicBezTo>
                  <a:cubicBezTo>
                    <a:pt x="2423" y="794"/>
                    <a:pt x="2412" y="796"/>
                    <a:pt x="2403" y="798"/>
                  </a:cubicBezTo>
                  <a:cubicBezTo>
                    <a:pt x="2403" y="814"/>
                    <a:pt x="2403" y="830"/>
                    <a:pt x="2403" y="844"/>
                  </a:cubicBezTo>
                  <a:cubicBezTo>
                    <a:pt x="2415" y="844"/>
                    <a:pt x="2425" y="844"/>
                    <a:pt x="2437" y="844"/>
                  </a:cubicBezTo>
                  <a:close/>
                  <a:moveTo>
                    <a:pt x="1869" y="610"/>
                  </a:moveTo>
                  <a:cubicBezTo>
                    <a:pt x="1870" y="610"/>
                    <a:pt x="1871" y="610"/>
                    <a:pt x="1872" y="610"/>
                  </a:cubicBezTo>
                  <a:cubicBezTo>
                    <a:pt x="1872" y="555"/>
                    <a:pt x="1872" y="500"/>
                    <a:pt x="1872" y="445"/>
                  </a:cubicBezTo>
                  <a:cubicBezTo>
                    <a:pt x="1868" y="445"/>
                    <a:pt x="1862" y="445"/>
                    <a:pt x="1857" y="445"/>
                  </a:cubicBezTo>
                  <a:cubicBezTo>
                    <a:pt x="1861" y="500"/>
                    <a:pt x="1865" y="555"/>
                    <a:pt x="1869" y="610"/>
                  </a:cubicBezTo>
                  <a:close/>
                  <a:moveTo>
                    <a:pt x="1141" y="838"/>
                  </a:moveTo>
                  <a:cubicBezTo>
                    <a:pt x="1148" y="817"/>
                    <a:pt x="1148" y="795"/>
                    <a:pt x="1142" y="772"/>
                  </a:cubicBezTo>
                  <a:cubicBezTo>
                    <a:pt x="1136" y="753"/>
                    <a:pt x="1124" y="741"/>
                    <a:pt x="1108" y="739"/>
                  </a:cubicBezTo>
                  <a:cubicBezTo>
                    <a:pt x="1094" y="738"/>
                    <a:pt x="1080" y="748"/>
                    <a:pt x="1072" y="766"/>
                  </a:cubicBezTo>
                  <a:cubicBezTo>
                    <a:pt x="1066" y="780"/>
                    <a:pt x="1062" y="794"/>
                    <a:pt x="1060" y="809"/>
                  </a:cubicBezTo>
                  <a:cubicBezTo>
                    <a:pt x="1058" y="827"/>
                    <a:pt x="1060" y="846"/>
                    <a:pt x="1071" y="864"/>
                  </a:cubicBezTo>
                  <a:cubicBezTo>
                    <a:pt x="1069" y="850"/>
                    <a:pt x="1066" y="837"/>
                    <a:pt x="1066" y="824"/>
                  </a:cubicBezTo>
                  <a:cubicBezTo>
                    <a:pt x="1065" y="797"/>
                    <a:pt x="1071" y="773"/>
                    <a:pt x="1092" y="754"/>
                  </a:cubicBezTo>
                  <a:cubicBezTo>
                    <a:pt x="1104" y="745"/>
                    <a:pt x="1117" y="746"/>
                    <a:pt x="1126" y="758"/>
                  </a:cubicBezTo>
                  <a:cubicBezTo>
                    <a:pt x="1132" y="765"/>
                    <a:pt x="1137" y="774"/>
                    <a:pt x="1138" y="783"/>
                  </a:cubicBezTo>
                  <a:cubicBezTo>
                    <a:pt x="1141" y="801"/>
                    <a:pt x="1141" y="820"/>
                    <a:pt x="1141" y="838"/>
                  </a:cubicBezTo>
                  <a:close/>
                  <a:moveTo>
                    <a:pt x="1904" y="610"/>
                  </a:moveTo>
                  <a:cubicBezTo>
                    <a:pt x="1905" y="610"/>
                    <a:pt x="1906" y="610"/>
                    <a:pt x="1907" y="610"/>
                  </a:cubicBezTo>
                  <a:cubicBezTo>
                    <a:pt x="1907" y="555"/>
                    <a:pt x="1907" y="500"/>
                    <a:pt x="1907" y="445"/>
                  </a:cubicBezTo>
                  <a:cubicBezTo>
                    <a:pt x="1902" y="445"/>
                    <a:pt x="1897" y="445"/>
                    <a:pt x="1892" y="445"/>
                  </a:cubicBezTo>
                  <a:cubicBezTo>
                    <a:pt x="1896" y="501"/>
                    <a:pt x="1900" y="555"/>
                    <a:pt x="1904" y="610"/>
                  </a:cubicBezTo>
                  <a:close/>
                  <a:moveTo>
                    <a:pt x="1430" y="358"/>
                  </a:moveTo>
                  <a:cubicBezTo>
                    <a:pt x="1385" y="346"/>
                    <a:pt x="1341" y="333"/>
                    <a:pt x="1292" y="320"/>
                  </a:cubicBezTo>
                  <a:cubicBezTo>
                    <a:pt x="1296" y="326"/>
                    <a:pt x="1297" y="331"/>
                    <a:pt x="1300" y="332"/>
                  </a:cubicBezTo>
                  <a:cubicBezTo>
                    <a:pt x="1343" y="345"/>
                    <a:pt x="1386" y="357"/>
                    <a:pt x="1430" y="370"/>
                  </a:cubicBezTo>
                  <a:cubicBezTo>
                    <a:pt x="1430" y="366"/>
                    <a:pt x="1430" y="362"/>
                    <a:pt x="1430" y="358"/>
                  </a:cubicBezTo>
                  <a:close/>
                  <a:moveTo>
                    <a:pt x="1824" y="445"/>
                  </a:moveTo>
                  <a:cubicBezTo>
                    <a:pt x="1828" y="502"/>
                    <a:pt x="1831" y="558"/>
                    <a:pt x="1834" y="614"/>
                  </a:cubicBezTo>
                  <a:cubicBezTo>
                    <a:pt x="1836" y="614"/>
                    <a:pt x="1837" y="614"/>
                    <a:pt x="1838" y="614"/>
                  </a:cubicBezTo>
                  <a:cubicBezTo>
                    <a:pt x="1838" y="558"/>
                    <a:pt x="1838" y="502"/>
                    <a:pt x="1838" y="445"/>
                  </a:cubicBezTo>
                  <a:cubicBezTo>
                    <a:pt x="1834" y="445"/>
                    <a:pt x="1830" y="445"/>
                    <a:pt x="1824" y="445"/>
                  </a:cubicBezTo>
                  <a:close/>
                  <a:moveTo>
                    <a:pt x="1793" y="405"/>
                  </a:moveTo>
                  <a:cubicBezTo>
                    <a:pt x="1782" y="404"/>
                    <a:pt x="1771" y="415"/>
                    <a:pt x="1771" y="426"/>
                  </a:cubicBezTo>
                  <a:cubicBezTo>
                    <a:pt x="1770" y="438"/>
                    <a:pt x="1780" y="448"/>
                    <a:pt x="1792" y="448"/>
                  </a:cubicBezTo>
                  <a:cubicBezTo>
                    <a:pt x="1804" y="448"/>
                    <a:pt x="1814" y="439"/>
                    <a:pt x="1814" y="428"/>
                  </a:cubicBezTo>
                  <a:cubicBezTo>
                    <a:pt x="1815" y="416"/>
                    <a:pt x="1805" y="405"/>
                    <a:pt x="1793" y="405"/>
                  </a:cubicBezTo>
                  <a:close/>
                  <a:moveTo>
                    <a:pt x="2251" y="846"/>
                  </a:moveTo>
                  <a:cubicBezTo>
                    <a:pt x="2251" y="845"/>
                    <a:pt x="2251" y="844"/>
                    <a:pt x="2252" y="843"/>
                  </a:cubicBezTo>
                  <a:cubicBezTo>
                    <a:pt x="2261" y="842"/>
                    <a:pt x="2271" y="841"/>
                    <a:pt x="2280" y="840"/>
                  </a:cubicBezTo>
                  <a:cubicBezTo>
                    <a:pt x="2288" y="839"/>
                    <a:pt x="2290" y="836"/>
                    <a:pt x="2287" y="828"/>
                  </a:cubicBezTo>
                  <a:cubicBezTo>
                    <a:pt x="2271" y="830"/>
                    <a:pt x="2255" y="831"/>
                    <a:pt x="2239" y="833"/>
                  </a:cubicBezTo>
                  <a:cubicBezTo>
                    <a:pt x="2239" y="845"/>
                    <a:pt x="2239" y="855"/>
                    <a:pt x="2239" y="866"/>
                  </a:cubicBezTo>
                  <a:cubicBezTo>
                    <a:pt x="2270" y="869"/>
                    <a:pt x="2286" y="866"/>
                    <a:pt x="2289" y="857"/>
                  </a:cubicBezTo>
                  <a:cubicBezTo>
                    <a:pt x="2276" y="856"/>
                    <a:pt x="2263" y="855"/>
                    <a:pt x="2248" y="853"/>
                  </a:cubicBezTo>
                  <a:cubicBezTo>
                    <a:pt x="2263" y="852"/>
                    <a:pt x="2276" y="851"/>
                    <a:pt x="2288" y="849"/>
                  </a:cubicBezTo>
                  <a:cubicBezTo>
                    <a:pt x="2288" y="848"/>
                    <a:pt x="2288" y="847"/>
                    <a:pt x="2288" y="846"/>
                  </a:cubicBezTo>
                  <a:cubicBezTo>
                    <a:pt x="2276" y="846"/>
                    <a:pt x="2264" y="846"/>
                    <a:pt x="2251" y="846"/>
                  </a:cubicBezTo>
                  <a:close/>
                  <a:moveTo>
                    <a:pt x="3332" y="645"/>
                  </a:moveTo>
                  <a:cubicBezTo>
                    <a:pt x="3330" y="630"/>
                    <a:pt x="3328" y="615"/>
                    <a:pt x="3326" y="600"/>
                  </a:cubicBezTo>
                  <a:cubicBezTo>
                    <a:pt x="3315" y="601"/>
                    <a:pt x="3305" y="602"/>
                    <a:pt x="3295" y="603"/>
                  </a:cubicBezTo>
                  <a:cubicBezTo>
                    <a:pt x="3296" y="609"/>
                    <a:pt x="3297" y="615"/>
                    <a:pt x="3298" y="621"/>
                  </a:cubicBezTo>
                  <a:cubicBezTo>
                    <a:pt x="3301" y="649"/>
                    <a:pt x="3301" y="649"/>
                    <a:pt x="3330" y="646"/>
                  </a:cubicBezTo>
                  <a:cubicBezTo>
                    <a:pt x="3330" y="646"/>
                    <a:pt x="3330" y="646"/>
                    <a:pt x="3332" y="645"/>
                  </a:cubicBezTo>
                  <a:close/>
                  <a:moveTo>
                    <a:pt x="1926" y="444"/>
                  </a:moveTo>
                  <a:cubicBezTo>
                    <a:pt x="1929" y="501"/>
                    <a:pt x="1933" y="556"/>
                    <a:pt x="1936" y="612"/>
                  </a:cubicBezTo>
                  <a:cubicBezTo>
                    <a:pt x="1937" y="612"/>
                    <a:pt x="1938" y="612"/>
                    <a:pt x="1939" y="612"/>
                  </a:cubicBezTo>
                  <a:cubicBezTo>
                    <a:pt x="1939" y="556"/>
                    <a:pt x="1939" y="500"/>
                    <a:pt x="1939" y="444"/>
                  </a:cubicBezTo>
                  <a:cubicBezTo>
                    <a:pt x="1935" y="444"/>
                    <a:pt x="1931" y="444"/>
                    <a:pt x="1926" y="444"/>
                  </a:cubicBezTo>
                  <a:close/>
                  <a:moveTo>
                    <a:pt x="615" y="887"/>
                  </a:moveTo>
                  <a:cubicBezTo>
                    <a:pt x="607" y="874"/>
                    <a:pt x="607" y="875"/>
                    <a:pt x="595" y="874"/>
                  </a:cubicBezTo>
                  <a:cubicBezTo>
                    <a:pt x="570" y="872"/>
                    <a:pt x="545" y="880"/>
                    <a:pt x="523" y="867"/>
                  </a:cubicBezTo>
                  <a:cubicBezTo>
                    <a:pt x="517" y="874"/>
                    <a:pt x="512" y="880"/>
                    <a:pt x="507" y="887"/>
                  </a:cubicBezTo>
                  <a:cubicBezTo>
                    <a:pt x="543" y="887"/>
                    <a:pt x="578" y="887"/>
                    <a:pt x="615" y="887"/>
                  </a:cubicBezTo>
                  <a:close/>
                  <a:moveTo>
                    <a:pt x="2764" y="765"/>
                  </a:moveTo>
                  <a:cubicBezTo>
                    <a:pt x="2763" y="765"/>
                    <a:pt x="2762" y="764"/>
                    <a:pt x="2762" y="763"/>
                  </a:cubicBezTo>
                  <a:cubicBezTo>
                    <a:pt x="2716" y="763"/>
                    <a:pt x="2670" y="763"/>
                    <a:pt x="2624" y="763"/>
                  </a:cubicBezTo>
                  <a:cubicBezTo>
                    <a:pt x="2623" y="765"/>
                    <a:pt x="2623" y="766"/>
                    <a:pt x="2622" y="768"/>
                  </a:cubicBezTo>
                  <a:cubicBezTo>
                    <a:pt x="2627" y="769"/>
                    <a:pt x="2631" y="773"/>
                    <a:pt x="2635" y="773"/>
                  </a:cubicBezTo>
                  <a:cubicBezTo>
                    <a:pt x="2673" y="773"/>
                    <a:pt x="2711" y="773"/>
                    <a:pt x="2750" y="772"/>
                  </a:cubicBezTo>
                  <a:cubicBezTo>
                    <a:pt x="2754" y="772"/>
                    <a:pt x="2759" y="768"/>
                    <a:pt x="2764" y="765"/>
                  </a:cubicBezTo>
                  <a:close/>
                  <a:moveTo>
                    <a:pt x="786" y="552"/>
                  </a:moveTo>
                  <a:cubicBezTo>
                    <a:pt x="786" y="573"/>
                    <a:pt x="786" y="593"/>
                    <a:pt x="786" y="614"/>
                  </a:cubicBezTo>
                  <a:cubicBezTo>
                    <a:pt x="790" y="611"/>
                    <a:pt x="792" y="609"/>
                    <a:pt x="793" y="608"/>
                  </a:cubicBezTo>
                  <a:cubicBezTo>
                    <a:pt x="791" y="601"/>
                    <a:pt x="790" y="596"/>
                    <a:pt x="789" y="589"/>
                  </a:cubicBezTo>
                  <a:cubicBezTo>
                    <a:pt x="796" y="593"/>
                    <a:pt x="801" y="596"/>
                    <a:pt x="806" y="599"/>
                  </a:cubicBezTo>
                  <a:cubicBezTo>
                    <a:pt x="810" y="597"/>
                    <a:pt x="814" y="595"/>
                    <a:pt x="818" y="592"/>
                  </a:cubicBezTo>
                  <a:cubicBezTo>
                    <a:pt x="827" y="585"/>
                    <a:pt x="827" y="577"/>
                    <a:pt x="817" y="571"/>
                  </a:cubicBezTo>
                  <a:cubicBezTo>
                    <a:pt x="807" y="565"/>
                    <a:pt x="797" y="559"/>
                    <a:pt x="786" y="552"/>
                  </a:cubicBezTo>
                  <a:close/>
                  <a:moveTo>
                    <a:pt x="3432" y="826"/>
                  </a:moveTo>
                  <a:cubicBezTo>
                    <a:pt x="3404" y="826"/>
                    <a:pt x="3376" y="826"/>
                    <a:pt x="3349" y="826"/>
                  </a:cubicBezTo>
                  <a:cubicBezTo>
                    <a:pt x="3349" y="831"/>
                    <a:pt x="3349" y="836"/>
                    <a:pt x="3349" y="840"/>
                  </a:cubicBezTo>
                  <a:cubicBezTo>
                    <a:pt x="3377" y="840"/>
                    <a:pt x="3404" y="840"/>
                    <a:pt x="3432" y="840"/>
                  </a:cubicBezTo>
                  <a:cubicBezTo>
                    <a:pt x="3432" y="835"/>
                    <a:pt x="3432" y="831"/>
                    <a:pt x="3432" y="826"/>
                  </a:cubicBezTo>
                  <a:close/>
                  <a:moveTo>
                    <a:pt x="1967" y="608"/>
                  </a:moveTo>
                  <a:cubicBezTo>
                    <a:pt x="1968" y="608"/>
                    <a:pt x="1968" y="608"/>
                    <a:pt x="1969" y="608"/>
                  </a:cubicBezTo>
                  <a:cubicBezTo>
                    <a:pt x="1969" y="553"/>
                    <a:pt x="1969" y="499"/>
                    <a:pt x="1969" y="444"/>
                  </a:cubicBezTo>
                  <a:cubicBezTo>
                    <a:pt x="1965" y="444"/>
                    <a:pt x="1961" y="445"/>
                    <a:pt x="1956" y="445"/>
                  </a:cubicBezTo>
                  <a:cubicBezTo>
                    <a:pt x="1960" y="500"/>
                    <a:pt x="1964" y="554"/>
                    <a:pt x="1967" y="608"/>
                  </a:cubicBezTo>
                  <a:close/>
                  <a:moveTo>
                    <a:pt x="2320" y="890"/>
                  </a:moveTo>
                  <a:cubicBezTo>
                    <a:pt x="2317" y="876"/>
                    <a:pt x="2309" y="873"/>
                    <a:pt x="2296" y="874"/>
                  </a:cubicBezTo>
                  <a:cubicBezTo>
                    <a:pt x="2282" y="876"/>
                    <a:pt x="2268" y="876"/>
                    <a:pt x="2254" y="876"/>
                  </a:cubicBezTo>
                  <a:cubicBezTo>
                    <a:pt x="2243" y="875"/>
                    <a:pt x="2237" y="880"/>
                    <a:pt x="2233" y="890"/>
                  </a:cubicBezTo>
                  <a:cubicBezTo>
                    <a:pt x="2263" y="890"/>
                    <a:pt x="2291" y="890"/>
                    <a:pt x="2320" y="890"/>
                  </a:cubicBezTo>
                  <a:close/>
                  <a:moveTo>
                    <a:pt x="2907" y="891"/>
                  </a:moveTo>
                  <a:cubicBezTo>
                    <a:pt x="2905" y="879"/>
                    <a:pt x="2899" y="874"/>
                    <a:pt x="2887" y="875"/>
                  </a:cubicBezTo>
                  <a:cubicBezTo>
                    <a:pt x="2871" y="876"/>
                    <a:pt x="2856" y="876"/>
                    <a:pt x="2840" y="875"/>
                  </a:cubicBezTo>
                  <a:cubicBezTo>
                    <a:pt x="2828" y="874"/>
                    <a:pt x="2822" y="878"/>
                    <a:pt x="2820" y="891"/>
                  </a:cubicBezTo>
                  <a:cubicBezTo>
                    <a:pt x="2849" y="891"/>
                    <a:pt x="2878" y="891"/>
                    <a:pt x="2907" y="891"/>
                  </a:cubicBezTo>
                  <a:close/>
                  <a:moveTo>
                    <a:pt x="1859" y="384"/>
                  </a:moveTo>
                  <a:cubicBezTo>
                    <a:pt x="1859" y="385"/>
                    <a:pt x="1859" y="385"/>
                    <a:pt x="1859" y="386"/>
                  </a:cubicBezTo>
                  <a:cubicBezTo>
                    <a:pt x="1898" y="391"/>
                    <a:pt x="1937" y="395"/>
                    <a:pt x="1976" y="399"/>
                  </a:cubicBezTo>
                  <a:cubicBezTo>
                    <a:pt x="1993" y="401"/>
                    <a:pt x="2008" y="406"/>
                    <a:pt x="2014" y="425"/>
                  </a:cubicBezTo>
                  <a:cubicBezTo>
                    <a:pt x="2014" y="406"/>
                    <a:pt x="2004" y="392"/>
                    <a:pt x="1987" y="391"/>
                  </a:cubicBezTo>
                  <a:cubicBezTo>
                    <a:pt x="1944" y="387"/>
                    <a:pt x="1902" y="386"/>
                    <a:pt x="1859" y="384"/>
                  </a:cubicBezTo>
                  <a:close/>
                  <a:moveTo>
                    <a:pt x="2632" y="779"/>
                  </a:moveTo>
                  <a:cubicBezTo>
                    <a:pt x="2632" y="780"/>
                    <a:pt x="2631" y="781"/>
                    <a:pt x="2631" y="782"/>
                  </a:cubicBezTo>
                  <a:cubicBezTo>
                    <a:pt x="2635" y="784"/>
                    <a:pt x="2640" y="787"/>
                    <a:pt x="2644" y="787"/>
                  </a:cubicBezTo>
                  <a:cubicBezTo>
                    <a:pt x="2676" y="788"/>
                    <a:pt x="2707" y="788"/>
                    <a:pt x="2738" y="788"/>
                  </a:cubicBezTo>
                  <a:cubicBezTo>
                    <a:pt x="2743" y="788"/>
                    <a:pt x="2748" y="784"/>
                    <a:pt x="2753" y="782"/>
                  </a:cubicBezTo>
                  <a:cubicBezTo>
                    <a:pt x="2752" y="781"/>
                    <a:pt x="2752" y="780"/>
                    <a:pt x="2751" y="779"/>
                  </a:cubicBezTo>
                  <a:cubicBezTo>
                    <a:pt x="2712" y="779"/>
                    <a:pt x="2672" y="779"/>
                    <a:pt x="2632" y="779"/>
                  </a:cubicBezTo>
                  <a:close/>
                  <a:moveTo>
                    <a:pt x="1099" y="702"/>
                  </a:moveTo>
                  <a:cubicBezTo>
                    <a:pt x="1082" y="709"/>
                    <a:pt x="1068" y="725"/>
                    <a:pt x="1057" y="744"/>
                  </a:cubicBezTo>
                  <a:cubicBezTo>
                    <a:pt x="1039" y="773"/>
                    <a:pt x="1021" y="804"/>
                    <a:pt x="1004" y="832"/>
                  </a:cubicBezTo>
                  <a:cubicBezTo>
                    <a:pt x="1014" y="830"/>
                    <a:pt x="1020" y="820"/>
                    <a:pt x="1026" y="811"/>
                  </a:cubicBezTo>
                  <a:cubicBezTo>
                    <a:pt x="1039" y="789"/>
                    <a:pt x="1052" y="766"/>
                    <a:pt x="1066" y="745"/>
                  </a:cubicBezTo>
                  <a:cubicBezTo>
                    <a:pt x="1076" y="729"/>
                    <a:pt x="1089" y="715"/>
                    <a:pt x="1099" y="702"/>
                  </a:cubicBezTo>
                  <a:close/>
                  <a:moveTo>
                    <a:pt x="992" y="575"/>
                  </a:moveTo>
                  <a:cubicBezTo>
                    <a:pt x="998" y="572"/>
                    <a:pt x="1080" y="499"/>
                    <a:pt x="1095" y="476"/>
                  </a:cubicBezTo>
                  <a:cubicBezTo>
                    <a:pt x="1090" y="477"/>
                    <a:pt x="1084" y="479"/>
                    <a:pt x="1081" y="482"/>
                  </a:cubicBezTo>
                  <a:cubicBezTo>
                    <a:pt x="1071" y="490"/>
                    <a:pt x="1062" y="499"/>
                    <a:pt x="1054" y="508"/>
                  </a:cubicBezTo>
                  <a:cubicBezTo>
                    <a:pt x="1033" y="530"/>
                    <a:pt x="1013" y="553"/>
                    <a:pt x="992" y="575"/>
                  </a:cubicBezTo>
                  <a:close/>
                  <a:moveTo>
                    <a:pt x="2142" y="528"/>
                  </a:moveTo>
                  <a:cubicBezTo>
                    <a:pt x="2142" y="529"/>
                    <a:pt x="2143" y="531"/>
                    <a:pt x="2143" y="532"/>
                  </a:cubicBezTo>
                  <a:cubicBezTo>
                    <a:pt x="2147" y="531"/>
                    <a:pt x="2152" y="532"/>
                    <a:pt x="2154" y="530"/>
                  </a:cubicBezTo>
                  <a:cubicBezTo>
                    <a:pt x="2180" y="505"/>
                    <a:pt x="2207" y="481"/>
                    <a:pt x="2233" y="456"/>
                  </a:cubicBezTo>
                  <a:cubicBezTo>
                    <a:pt x="2236" y="453"/>
                    <a:pt x="2237" y="448"/>
                    <a:pt x="2239" y="445"/>
                  </a:cubicBezTo>
                  <a:cubicBezTo>
                    <a:pt x="2238" y="444"/>
                    <a:pt x="2237" y="444"/>
                    <a:pt x="2236" y="443"/>
                  </a:cubicBezTo>
                  <a:cubicBezTo>
                    <a:pt x="2205" y="471"/>
                    <a:pt x="2173" y="500"/>
                    <a:pt x="2142" y="528"/>
                  </a:cubicBezTo>
                  <a:close/>
                  <a:moveTo>
                    <a:pt x="2128" y="646"/>
                  </a:moveTo>
                  <a:cubicBezTo>
                    <a:pt x="2098" y="641"/>
                    <a:pt x="2068" y="637"/>
                    <a:pt x="2040" y="630"/>
                  </a:cubicBezTo>
                  <a:cubicBezTo>
                    <a:pt x="2025" y="627"/>
                    <a:pt x="2021" y="635"/>
                    <a:pt x="2015" y="646"/>
                  </a:cubicBezTo>
                  <a:cubicBezTo>
                    <a:pt x="2053" y="646"/>
                    <a:pt x="2090" y="646"/>
                    <a:pt x="2128" y="646"/>
                  </a:cubicBezTo>
                  <a:close/>
                  <a:moveTo>
                    <a:pt x="1794" y="465"/>
                  </a:moveTo>
                  <a:cubicBezTo>
                    <a:pt x="1797" y="513"/>
                    <a:pt x="1799" y="560"/>
                    <a:pt x="1801" y="607"/>
                  </a:cubicBezTo>
                  <a:cubicBezTo>
                    <a:pt x="1802" y="607"/>
                    <a:pt x="1802" y="607"/>
                    <a:pt x="1803" y="607"/>
                  </a:cubicBezTo>
                  <a:cubicBezTo>
                    <a:pt x="1804" y="559"/>
                    <a:pt x="1805" y="510"/>
                    <a:pt x="1806" y="461"/>
                  </a:cubicBezTo>
                  <a:cubicBezTo>
                    <a:pt x="1801" y="462"/>
                    <a:pt x="1798" y="464"/>
                    <a:pt x="1794" y="465"/>
                  </a:cubicBezTo>
                  <a:close/>
                  <a:moveTo>
                    <a:pt x="2381" y="358"/>
                  </a:moveTo>
                  <a:cubicBezTo>
                    <a:pt x="2381" y="359"/>
                    <a:pt x="2382" y="360"/>
                    <a:pt x="2382" y="361"/>
                  </a:cubicBezTo>
                  <a:cubicBezTo>
                    <a:pt x="2395" y="361"/>
                    <a:pt x="2408" y="362"/>
                    <a:pt x="2421" y="361"/>
                  </a:cubicBezTo>
                  <a:cubicBezTo>
                    <a:pt x="2426" y="360"/>
                    <a:pt x="2434" y="356"/>
                    <a:pt x="2434" y="353"/>
                  </a:cubicBezTo>
                  <a:cubicBezTo>
                    <a:pt x="2435" y="347"/>
                    <a:pt x="2433" y="340"/>
                    <a:pt x="2429" y="334"/>
                  </a:cubicBezTo>
                  <a:cubicBezTo>
                    <a:pt x="2428" y="332"/>
                    <a:pt x="2419" y="333"/>
                    <a:pt x="2416" y="336"/>
                  </a:cubicBezTo>
                  <a:cubicBezTo>
                    <a:pt x="2404" y="343"/>
                    <a:pt x="2393" y="351"/>
                    <a:pt x="2381" y="358"/>
                  </a:cubicBezTo>
                  <a:close/>
                  <a:moveTo>
                    <a:pt x="2090" y="396"/>
                  </a:moveTo>
                  <a:cubicBezTo>
                    <a:pt x="2091" y="396"/>
                    <a:pt x="2093" y="396"/>
                    <a:pt x="2095" y="396"/>
                  </a:cubicBezTo>
                  <a:cubicBezTo>
                    <a:pt x="2096" y="370"/>
                    <a:pt x="2098" y="344"/>
                    <a:pt x="2099" y="318"/>
                  </a:cubicBezTo>
                  <a:cubicBezTo>
                    <a:pt x="2100" y="295"/>
                    <a:pt x="2100" y="295"/>
                    <a:pt x="2122" y="288"/>
                  </a:cubicBezTo>
                  <a:cubicBezTo>
                    <a:pt x="2122" y="288"/>
                    <a:pt x="2123" y="286"/>
                    <a:pt x="2123" y="285"/>
                  </a:cubicBezTo>
                  <a:cubicBezTo>
                    <a:pt x="2117" y="285"/>
                    <a:pt x="2110" y="285"/>
                    <a:pt x="2104" y="285"/>
                  </a:cubicBezTo>
                  <a:cubicBezTo>
                    <a:pt x="2093" y="284"/>
                    <a:pt x="2089" y="289"/>
                    <a:pt x="2089" y="300"/>
                  </a:cubicBezTo>
                  <a:cubicBezTo>
                    <a:pt x="2090" y="332"/>
                    <a:pt x="2090" y="364"/>
                    <a:pt x="2090" y="396"/>
                  </a:cubicBezTo>
                  <a:close/>
                  <a:moveTo>
                    <a:pt x="414" y="609"/>
                  </a:moveTo>
                  <a:cubicBezTo>
                    <a:pt x="422" y="610"/>
                    <a:pt x="428" y="611"/>
                    <a:pt x="435" y="611"/>
                  </a:cubicBezTo>
                  <a:cubicBezTo>
                    <a:pt x="442" y="612"/>
                    <a:pt x="448" y="611"/>
                    <a:pt x="456" y="611"/>
                  </a:cubicBezTo>
                  <a:cubicBezTo>
                    <a:pt x="457" y="605"/>
                    <a:pt x="459" y="599"/>
                    <a:pt x="460" y="592"/>
                  </a:cubicBezTo>
                  <a:cubicBezTo>
                    <a:pt x="428" y="583"/>
                    <a:pt x="425" y="584"/>
                    <a:pt x="414" y="609"/>
                  </a:cubicBezTo>
                  <a:close/>
                  <a:moveTo>
                    <a:pt x="2222" y="849"/>
                  </a:moveTo>
                  <a:cubicBezTo>
                    <a:pt x="2220" y="840"/>
                    <a:pt x="2218" y="830"/>
                    <a:pt x="2215" y="820"/>
                  </a:cubicBezTo>
                  <a:cubicBezTo>
                    <a:pt x="2212" y="811"/>
                    <a:pt x="2207" y="802"/>
                    <a:pt x="2203" y="794"/>
                  </a:cubicBezTo>
                  <a:cubicBezTo>
                    <a:pt x="2207" y="818"/>
                    <a:pt x="2211" y="843"/>
                    <a:pt x="2216" y="868"/>
                  </a:cubicBezTo>
                  <a:cubicBezTo>
                    <a:pt x="2221" y="868"/>
                    <a:pt x="2227" y="868"/>
                    <a:pt x="2233" y="868"/>
                  </a:cubicBezTo>
                  <a:cubicBezTo>
                    <a:pt x="2233" y="857"/>
                    <a:pt x="2233" y="847"/>
                    <a:pt x="2233" y="836"/>
                  </a:cubicBezTo>
                  <a:cubicBezTo>
                    <a:pt x="2232" y="835"/>
                    <a:pt x="2231" y="835"/>
                    <a:pt x="2230" y="834"/>
                  </a:cubicBezTo>
                  <a:cubicBezTo>
                    <a:pt x="2227" y="839"/>
                    <a:pt x="2225" y="844"/>
                    <a:pt x="2222" y="849"/>
                  </a:cubicBezTo>
                  <a:close/>
                  <a:moveTo>
                    <a:pt x="2378" y="815"/>
                  </a:moveTo>
                  <a:cubicBezTo>
                    <a:pt x="2380" y="815"/>
                    <a:pt x="2381" y="815"/>
                    <a:pt x="2383" y="814"/>
                  </a:cubicBezTo>
                  <a:cubicBezTo>
                    <a:pt x="2377" y="798"/>
                    <a:pt x="2372" y="781"/>
                    <a:pt x="2364" y="766"/>
                  </a:cubicBezTo>
                  <a:cubicBezTo>
                    <a:pt x="2355" y="750"/>
                    <a:pt x="2342" y="750"/>
                    <a:pt x="2332" y="766"/>
                  </a:cubicBezTo>
                  <a:cubicBezTo>
                    <a:pt x="2322" y="783"/>
                    <a:pt x="2319" y="803"/>
                    <a:pt x="2318" y="825"/>
                  </a:cubicBezTo>
                  <a:cubicBezTo>
                    <a:pt x="2322" y="810"/>
                    <a:pt x="2325" y="797"/>
                    <a:pt x="2330" y="784"/>
                  </a:cubicBezTo>
                  <a:cubicBezTo>
                    <a:pt x="2338" y="766"/>
                    <a:pt x="2353" y="764"/>
                    <a:pt x="2365" y="780"/>
                  </a:cubicBezTo>
                  <a:cubicBezTo>
                    <a:pt x="2369" y="786"/>
                    <a:pt x="2371" y="792"/>
                    <a:pt x="2374" y="798"/>
                  </a:cubicBezTo>
                  <a:cubicBezTo>
                    <a:pt x="2376" y="804"/>
                    <a:pt x="2377" y="810"/>
                    <a:pt x="2378" y="815"/>
                  </a:cubicBezTo>
                  <a:close/>
                  <a:moveTo>
                    <a:pt x="515" y="850"/>
                  </a:moveTo>
                  <a:cubicBezTo>
                    <a:pt x="496" y="877"/>
                    <a:pt x="466" y="879"/>
                    <a:pt x="447" y="837"/>
                  </a:cubicBezTo>
                  <a:cubicBezTo>
                    <a:pt x="449" y="864"/>
                    <a:pt x="462" y="882"/>
                    <a:pt x="479" y="884"/>
                  </a:cubicBezTo>
                  <a:cubicBezTo>
                    <a:pt x="496" y="885"/>
                    <a:pt x="509" y="872"/>
                    <a:pt x="515" y="850"/>
                  </a:cubicBezTo>
                  <a:close/>
                  <a:moveTo>
                    <a:pt x="206" y="769"/>
                  </a:moveTo>
                  <a:cubicBezTo>
                    <a:pt x="206" y="769"/>
                    <a:pt x="206" y="770"/>
                    <a:pt x="206" y="771"/>
                  </a:cubicBezTo>
                  <a:cubicBezTo>
                    <a:pt x="266" y="771"/>
                    <a:pt x="325" y="771"/>
                    <a:pt x="385" y="771"/>
                  </a:cubicBezTo>
                  <a:cubicBezTo>
                    <a:pt x="385" y="770"/>
                    <a:pt x="385" y="769"/>
                    <a:pt x="385" y="769"/>
                  </a:cubicBezTo>
                  <a:cubicBezTo>
                    <a:pt x="325" y="769"/>
                    <a:pt x="266" y="769"/>
                    <a:pt x="206" y="769"/>
                  </a:cubicBezTo>
                  <a:close/>
                  <a:moveTo>
                    <a:pt x="1561" y="645"/>
                  </a:moveTo>
                  <a:cubicBezTo>
                    <a:pt x="1561" y="644"/>
                    <a:pt x="1561" y="644"/>
                    <a:pt x="1561" y="643"/>
                  </a:cubicBezTo>
                  <a:cubicBezTo>
                    <a:pt x="1524" y="640"/>
                    <a:pt x="1487" y="636"/>
                    <a:pt x="1449" y="632"/>
                  </a:cubicBezTo>
                  <a:cubicBezTo>
                    <a:pt x="1450" y="638"/>
                    <a:pt x="1450" y="641"/>
                    <a:pt x="1450" y="645"/>
                  </a:cubicBezTo>
                  <a:cubicBezTo>
                    <a:pt x="1488" y="645"/>
                    <a:pt x="1524" y="645"/>
                    <a:pt x="1561" y="645"/>
                  </a:cubicBezTo>
                  <a:close/>
                  <a:moveTo>
                    <a:pt x="520" y="813"/>
                  </a:moveTo>
                  <a:cubicBezTo>
                    <a:pt x="519" y="788"/>
                    <a:pt x="506" y="769"/>
                    <a:pt x="489" y="768"/>
                  </a:cubicBezTo>
                  <a:cubicBezTo>
                    <a:pt x="474" y="766"/>
                    <a:pt x="458" y="780"/>
                    <a:pt x="454" y="800"/>
                  </a:cubicBezTo>
                  <a:cubicBezTo>
                    <a:pt x="476" y="770"/>
                    <a:pt x="506" y="777"/>
                    <a:pt x="520" y="813"/>
                  </a:cubicBezTo>
                  <a:close/>
                  <a:moveTo>
                    <a:pt x="498" y="535"/>
                  </a:moveTo>
                  <a:cubicBezTo>
                    <a:pt x="512" y="537"/>
                    <a:pt x="579" y="516"/>
                    <a:pt x="602" y="503"/>
                  </a:cubicBezTo>
                  <a:cubicBezTo>
                    <a:pt x="565" y="510"/>
                    <a:pt x="530" y="518"/>
                    <a:pt x="498" y="535"/>
                  </a:cubicBezTo>
                  <a:close/>
                  <a:moveTo>
                    <a:pt x="2320" y="457"/>
                  </a:moveTo>
                  <a:cubicBezTo>
                    <a:pt x="2318" y="456"/>
                    <a:pt x="2317" y="455"/>
                    <a:pt x="2315" y="454"/>
                  </a:cubicBezTo>
                  <a:cubicBezTo>
                    <a:pt x="2309" y="461"/>
                    <a:pt x="2298" y="467"/>
                    <a:pt x="2297" y="474"/>
                  </a:cubicBezTo>
                  <a:cubicBezTo>
                    <a:pt x="2296" y="500"/>
                    <a:pt x="2298" y="526"/>
                    <a:pt x="2299" y="553"/>
                  </a:cubicBezTo>
                  <a:cubicBezTo>
                    <a:pt x="2319" y="543"/>
                    <a:pt x="2338" y="533"/>
                    <a:pt x="2356" y="524"/>
                  </a:cubicBezTo>
                  <a:cubicBezTo>
                    <a:pt x="2356" y="523"/>
                    <a:pt x="2356" y="522"/>
                    <a:pt x="2355" y="522"/>
                  </a:cubicBezTo>
                  <a:cubicBezTo>
                    <a:pt x="2339" y="529"/>
                    <a:pt x="2323" y="535"/>
                    <a:pt x="2305" y="543"/>
                  </a:cubicBezTo>
                  <a:cubicBezTo>
                    <a:pt x="2304" y="529"/>
                    <a:pt x="2304" y="517"/>
                    <a:pt x="2303" y="505"/>
                  </a:cubicBezTo>
                  <a:cubicBezTo>
                    <a:pt x="2301" y="487"/>
                    <a:pt x="2297" y="468"/>
                    <a:pt x="2320" y="457"/>
                  </a:cubicBezTo>
                  <a:close/>
                  <a:moveTo>
                    <a:pt x="3164" y="648"/>
                  </a:moveTo>
                  <a:cubicBezTo>
                    <a:pt x="3164" y="647"/>
                    <a:pt x="3164" y="646"/>
                    <a:pt x="3164" y="646"/>
                  </a:cubicBezTo>
                  <a:cubicBezTo>
                    <a:pt x="3160" y="645"/>
                    <a:pt x="3155" y="644"/>
                    <a:pt x="3150" y="643"/>
                  </a:cubicBezTo>
                  <a:cubicBezTo>
                    <a:pt x="3148" y="642"/>
                    <a:pt x="3144" y="639"/>
                    <a:pt x="3144" y="637"/>
                  </a:cubicBezTo>
                  <a:cubicBezTo>
                    <a:pt x="3143" y="619"/>
                    <a:pt x="3142" y="601"/>
                    <a:pt x="3141" y="583"/>
                  </a:cubicBezTo>
                  <a:cubicBezTo>
                    <a:pt x="3148" y="583"/>
                    <a:pt x="3153" y="583"/>
                    <a:pt x="3158" y="583"/>
                  </a:cubicBezTo>
                  <a:cubicBezTo>
                    <a:pt x="3169" y="582"/>
                    <a:pt x="3173" y="586"/>
                    <a:pt x="3173" y="597"/>
                  </a:cubicBezTo>
                  <a:cubicBezTo>
                    <a:pt x="3173" y="603"/>
                    <a:pt x="3175" y="610"/>
                    <a:pt x="3175" y="616"/>
                  </a:cubicBezTo>
                  <a:cubicBezTo>
                    <a:pt x="3177" y="605"/>
                    <a:pt x="3177" y="595"/>
                    <a:pt x="3175" y="585"/>
                  </a:cubicBezTo>
                  <a:cubicBezTo>
                    <a:pt x="3171" y="571"/>
                    <a:pt x="3158" y="580"/>
                    <a:pt x="3150" y="577"/>
                  </a:cubicBezTo>
                  <a:cubicBezTo>
                    <a:pt x="3147" y="575"/>
                    <a:pt x="3141" y="579"/>
                    <a:pt x="3137" y="581"/>
                  </a:cubicBezTo>
                  <a:cubicBezTo>
                    <a:pt x="3136" y="581"/>
                    <a:pt x="3137" y="584"/>
                    <a:pt x="3137" y="586"/>
                  </a:cubicBezTo>
                  <a:cubicBezTo>
                    <a:pt x="3137" y="603"/>
                    <a:pt x="3137" y="620"/>
                    <a:pt x="3139" y="637"/>
                  </a:cubicBezTo>
                  <a:cubicBezTo>
                    <a:pt x="3140" y="641"/>
                    <a:pt x="3146" y="645"/>
                    <a:pt x="3150" y="647"/>
                  </a:cubicBezTo>
                  <a:cubicBezTo>
                    <a:pt x="3154" y="649"/>
                    <a:pt x="3160" y="648"/>
                    <a:pt x="3164" y="648"/>
                  </a:cubicBezTo>
                  <a:close/>
                  <a:moveTo>
                    <a:pt x="2773" y="866"/>
                  </a:moveTo>
                  <a:cubicBezTo>
                    <a:pt x="2771" y="866"/>
                    <a:pt x="2770" y="866"/>
                    <a:pt x="2768" y="866"/>
                  </a:cubicBezTo>
                  <a:cubicBezTo>
                    <a:pt x="2768" y="871"/>
                    <a:pt x="2767" y="878"/>
                    <a:pt x="2769" y="882"/>
                  </a:cubicBezTo>
                  <a:cubicBezTo>
                    <a:pt x="2775" y="895"/>
                    <a:pt x="2793" y="895"/>
                    <a:pt x="2799" y="883"/>
                  </a:cubicBezTo>
                  <a:cubicBezTo>
                    <a:pt x="2802" y="876"/>
                    <a:pt x="2804" y="869"/>
                    <a:pt x="2805" y="862"/>
                  </a:cubicBezTo>
                  <a:cubicBezTo>
                    <a:pt x="2807" y="853"/>
                    <a:pt x="2806" y="852"/>
                    <a:pt x="2795" y="854"/>
                  </a:cubicBezTo>
                  <a:cubicBezTo>
                    <a:pt x="2795" y="856"/>
                    <a:pt x="2795" y="859"/>
                    <a:pt x="2795" y="862"/>
                  </a:cubicBezTo>
                  <a:cubicBezTo>
                    <a:pt x="2792" y="869"/>
                    <a:pt x="2788" y="876"/>
                    <a:pt x="2785" y="883"/>
                  </a:cubicBezTo>
                  <a:cubicBezTo>
                    <a:pt x="2781" y="878"/>
                    <a:pt x="2777" y="872"/>
                    <a:pt x="2773" y="866"/>
                  </a:cubicBezTo>
                  <a:close/>
                  <a:moveTo>
                    <a:pt x="1104" y="849"/>
                  </a:moveTo>
                  <a:cubicBezTo>
                    <a:pt x="1102" y="839"/>
                    <a:pt x="1098" y="827"/>
                    <a:pt x="1099" y="816"/>
                  </a:cubicBezTo>
                  <a:cubicBezTo>
                    <a:pt x="1099" y="805"/>
                    <a:pt x="1105" y="795"/>
                    <a:pt x="1109" y="784"/>
                  </a:cubicBezTo>
                  <a:cubicBezTo>
                    <a:pt x="1100" y="782"/>
                    <a:pt x="1094" y="787"/>
                    <a:pt x="1091" y="797"/>
                  </a:cubicBezTo>
                  <a:cubicBezTo>
                    <a:pt x="1083" y="819"/>
                    <a:pt x="1088" y="836"/>
                    <a:pt x="1104" y="849"/>
                  </a:cubicBezTo>
                  <a:close/>
                  <a:moveTo>
                    <a:pt x="1103" y="821"/>
                  </a:moveTo>
                  <a:cubicBezTo>
                    <a:pt x="1105" y="829"/>
                    <a:pt x="1107" y="837"/>
                    <a:pt x="1110" y="844"/>
                  </a:cubicBezTo>
                  <a:cubicBezTo>
                    <a:pt x="1114" y="853"/>
                    <a:pt x="1121" y="853"/>
                    <a:pt x="1125" y="845"/>
                  </a:cubicBezTo>
                  <a:cubicBezTo>
                    <a:pt x="1133" y="829"/>
                    <a:pt x="1133" y="813"/>
                    <a:pt x="1125" y="798"/>
                  </a:cubicBezTo>
                  <a:cubicBezTo>
                    <a:pt x="1121" y="789"/>
                    <a:pt x="1114" y="789"/>
                    <a:pt x="1110" y="798"/>
                  </a:cubicBezTo>
                  <a:cubicBezTo>
                    <a:pt x="1107" y="805"/>
                    <a:pt x="1105" y="813"/>
                    <a:pt x="1103" y="821"/>
                  </a:cubicBezTo>
                  <a:close/>
                  <a:moveTo>
                    <a:pt x="2364" y="819"/>
                  </a:moveTo>
                  <a:cubicBezTo>
                    <a:pt x="2363" y="815"/>
                    <a:pt x="2362" y="810"/>
                    <a:pt x="2361" y="805"/>
                  </a:cubicBezTo>
                  <a:cubicBezTo>
                    <a:pt x="2360" y="803"/>
                    <a:pt x="2359" y="801"/>
                    <a:pt x="2358" y="799"/>
                  </a:cubicBezTo>
                  <a:cubicBezTo>
                    <a:pt x="2352" y="790"/>
                    <a:pt x="2345" y="789"/>
                    <a:pt x="2340" y="800"/>
                  </a:cubicBezTo>
                  <a:cubicBezTo>
                    <a:pt x="2337" y="806"/>
                    <a:pt x="2336" y="814"/>
                    <a:pt x="2335" y="819"/>
                  </a:cubicBezTo>
                  <a:cubicBezTo>
                    <a:pt x="2345" y="819"/>
                    <a:pt x="2354" y="819"/>
                    <a:pt x="2364" y="819"/>
                  </a:cubicBezTo>
                  <a:close/>
                  <a:moveTo>
                    <a:pt x="687" y="885"/>
                  </a:moveTo>
                  <a:cubicBezTo>
                    <a:pt x="704" y="885"/>
                    <a:pt x="720" y="885"/>
                    <a:pt x="736" y="885"/>
                  </a:cubicBezTo>
                  <a:cubicBezTo>
                    <a:pt x="733" y="881"/>
                    <a:pt x="731" y="877"/>
                    <a:pt x="727" y="872"/>
                  </a:cubicBezTo>
                  <a:cubicBezTo>
                    <a:pt x="715" y="879"/>
                    <a:pt x="696" y="863"/>
                    <a:pt x="687" y="885"/>
                  </a:cubicBezTo>
                  <a:close/>
                  <a:moveTo>
                    <a:pt x="3245" y="832"/>
                  </a:moveTo>
                  <a:cubicBezTo>
                    <a:pt x="3263" y="832"/>
                    <a:pt x="3280" y="831"/>
                    <a:pt x="3297" y="830"/>
                  </a:cubicBezTo>
                  <a:cubicBezTo>
                    <a:pt x="3298" y="829"/>
                    <a:pt x="3299" y="828"/>
                    <a:pt x="3299" y="827"/>
                  </a:cubicBezTo>
                  <a:cubicBezTo>
                    <a:pt x="3297" y="825"/>
                    <a:pt x="3294" y="821"/>
                    <a:pt x="3292" y="821"/>
                  </a:cubicBezTo>
                  <a:cubicBezTo>
                    <a:pt x="3276" y="820"/>
                    <a:pt x="3260" y="821"/>
                    <a:pt x="3243" y="821"/>
                  </a:cubicBezTo>
                  <a:cubicBezTo>
                    <a:pt x="3244" y="825"/>
                    <a:pt x="3244" y="828"/>
                    <a:pt x="3245" y="832"/>
                  </a:cubicBezTo>
                  <a:close/>
                  <a:moveTo>
                    <a:pt x="2525" y="504"/>
                  </a:moveTo>
                  <a:cubicBezTo>
                    <a:pt x="2505" y="500"/>
                    <a:pt x="2488" y="496"/>
                    <a:pt x="2470" y="492"/>
                  </a:cubicBezTo>
                  <a:cubicBezTo>
                    <a:pt x="2468" y="492"/>
                    <a:pt x="2466" y="494"/>
                    <a:pt x="2465" y="495"/>
                  </a:cubicBezTo>
                  <a:cubicBezTo>
                    <a:pt x="2464" y="496"/>
                    <a:pt x="2465" y="499"/>
                    <a:pt x="2465" y="500"/>
                  </a:cubicBezTo>
                  <a:cubicBezTo>
                    <a:pt x="2469" y="502"/>
                    <a:pt x="2473" y="505"/>
                    <a:pt x="2477" y="506"/>
                  </a:cubicBezTo>
                  <a:cubicBezTo>
                    <a:pt x="2490" y="507"/>
                    <a:pt x="2504" y="508"/>
                    <a:pt x="2517" y="509"/>
                  </a:cubicBezTo>
                  <a:cubicBezTo>
                    <a:pt x="2520" y="509"/>
                    <a:pt x="2523" y="505"/>
                    <a:pt x="2525" y="504"/>
                  </a:cubicBezTo>
                  <a:close/>
                  <a:moveTo>
                    <a:pt x="920" y="554"/>
                  </a:moveTo>
                  <a:cubicBezTo>
                    <a:pt x="924" y="540"/>
                    <a:pt x="927" y="527"/>
                    <a:pt x="930" y="513"/>
                  </a:cubicBezTo>
                  <a:cubicBezTo>
                    <a:pt x="929" y="513"/>
                    <a:pt x="928" y="513"/>
                    <a:pt x="928" y="512"/>
                  </a:cubicBezTo>
                  <a:cubicBezTo>
                    <a:pt x="918" y="526"/>
                    <a:pt x="909" y="539"/>
                    <a:pt x="899" y="554"/>
                  </a:cubicBezTo>
                  <a:cubicBezTo>
                    <a:pt x="908" y="554"/>
                    <a:pt x="914" y="554"/>
                    <a:pt x="920" y="554"/>
                  </a:cubicBezTo>
                  <a:close/>
                  <a:moveTo>
                    <a:pt x="2377" y="863"/>
                  </a:moveTo>
                  <a:cubicBezTo>
                    <a:pt x="2370" y="866"/>
                    <a:pt x="2361" y="872"/>
                    <a:pt x="2353" y="871"/>
                  </a:cubicBezTo>
                  <a:cubicBezTo>
                    <a:pt x="2345" y="869"/>
                    <a:pt x="2338" y="861"/>
                    <a:pt x="2331" y="856"/>
                  </a:cubicBezTo>
                  <a:cubicBezTo>
                    <a:pt x="2334" y="872"/>
                    <a:pt x="2343" y="882"/>
                    <a:pt x="2355" y="883"/>
                  </a:cubicBezTo>
                  <a:cubicBezTo>
                    <a:pt x="2365" y="884"/>
                    <a:pt x="2373" y="876"/>
                    <a:pt x="2377" y="863"/>
                  </a:cubicBezTo>
                  <a:close/>
                  <a:moveTo>
                    <a:pt x="812" y="845"/>
                  </a:moveTo>
                  <a:cubicBezTo>
                    <a:pt x="811" y="846"/>
                    <a:pt x="810" y="847"/>
                    <a:pt x="808" y="848"/>
                  </a:cubicBezTo>
                  <a:cubicBezTo>
                    <a:pt x="812" y="857"/>
                    <a:pt x="815" y="867"/>
                    <a:pt x="820" y="876"/>
                  </a:cubicBezTo>
                  <a:cubicBezTo>
                    <a:pt x="830" y="893"/>
                    <a:pt x="846" y="894"/>
                    <a:pt x="860" y="880"/>
                  </a:cubicBezTo>
                  <a:cubicBezTo>
                    <a:pt x="837" y="887"/>
                    <a:pt x="830" y="883"/>
                    <a:pt x="821" y="861"/>
                  </a:cubicBezTo>
                  <a:cubicBezTo>
                    <a:pt x="820" y="857"/>
                    <a:pt x="819" y="854"/>
                    <a:pt x="818" y="850"/>
                  </a:cubicBezTo>
                  <a:cubicBezTo>
                    <a:pt x="816" y="848"/>
                    <a:pt x="814" y="847"/>
                    <a:pt x="812" y="845"/>
                  </a:cubicBezTo>
                  <a:close/>
                  <a:moveTo>
                    <a:pt x="501" y="816"/>
                  </a:moveTo>
                  <a:cubicBezTo>
                    <a:pt x="490" y="803"/>
                    <a:pt x="483" y="801"/>
                    <a:pt x="475" y="805"/>
                  </a:cubicBezTo>
                  <a:cubicBezTo>
                    <a:pt x="467" y="810"/>
                    <a:pt x="465" y="822"/>
                    <a:pt x="470" y="834"/>
                  </a:cubicBezTo>
                  <a:cubicBezTo>
                    <a:pt x="482" y="831"/>
                    <a:pt x="478" y="805"/>
                    <a:pt x="501" y="816"/>
                  </a:cubicBezTo>
                  <a:close/>
                  <a:moveTo>
                    <a:pt x="3066" y="470"/>
                  </a:moveTo>
                  <a:cubicBezTo>
                    <a:pt x="3064" y="465"/>
                    <a:pt x="3063" y="460"/>
                    <a:pt x="3062" y="460"/>
                  </a:cubicBezTo>
                  <a:cubicBezTo>
                    <a:pt x="3052" y="458"/>
                    <a:pt x="3041" y="457"/>
                    <a:pt x="3030" y="455"/>
                  </a:cubicBezTo>
                  <a:cubicBezTo>
                    <a:pt x="3030" y="460"/>
                    <a:pt x="3030" y="463"/>
                    <a:pt x="3029" y="467"/>
                  </a:cubicBezTo>
                  <a:cubicBezTo>
                    <a:pt x="3041" y="468"/>
                    <a:pt x="3052" y="469"/>
                    <a:pt x="3066" y="470"/>
                  </a:cubicBezTo>
                  <a:close/>
                  <a:moveTo>
                    <a:pt x="2152" y="891"/>
                  </a:moveTo>
                  <a:cubicBezTo>
                    <a:pt x="2147" y="882"/>
                    <a:pt x="2143" y="875"/>
                    <a:pt x="2139" y="867"/>
                  </a:cubicBezTo>
                  <a:cubicBezTo>
                    <a:pt x="2133" y="875"/>
                    <a:pt x="2128" y="882"/>
                    <a:pt x="2123" y="891"/>
                  </a:cubicBezTo>
                  <a:cubicBezTo>
                    <a:pt x="2133" y="891"/>
                    <a:pt x="2142" y="891"/>
                    <a:pt x="2152" y="891"/>
                  </a:cubicBezTo>
                  <a:close/>
                  <a:moveTo>
                    <a:pt x="2296" y="842"/>
                  </a:moveTo>
                  <a:cubicBezTo>
                    <a:pt x="2297" y="842"/>
                    <a:pt x="2298" y="842"/>
                    <a:pt x="2298" y="843"/>
                  </a:cubicBezTo>
                  <a:cubicBezTo>
                    <a:pt x="2299" y="848"/>
                    <a:pt x="2299" y="854"/>
                    <a:pt x="2300" y="859"/>
                  </a:cubicBezTo>
                  <a:cubicBezTo>
                    <a:pt x="2300" y="861"/>
                    <a:pt x="2303" y="862"/>
                    <a:pt x="2304" y="864"/>
                  </a:cubicBezTo>
                  <a:cubicBezTo>
                    <a:pt x="2306" y="862"/>
                    <a:pt x="2308" y="860"/>
                    <a:pt x="2308" y="858"/>
                  </a:cubicBezTo>
                  <a:cubicBezTo>
                    <a:pt x="2308" y="853"/>
                    <a:pt x="2308" y="847"/>
                    <a:pt x="2306" y="841"/>
                  </a:cubicBezTo>
                  <a:cubicBezTo>
                    <a:pt x="2305" y="836"/>
                    <a:pt x="2303" y="831"/>
                    <a:pt x="2302" y="826"/>
                  </a:cubicBezTo>
                  <a:cubicBezTo>
                    <a:pt x="2300" y="831"/>
                    <a:pt x="2298" y="837"/>
                    <a:pt x="2296" y="842"/>
                  </a:cubicBezTo>
                  <a:close/>
                  <a:moveTo>
                    <a:pt x="419" y="843"/>
                  </a:moveTo>
                  <a:cubicBezTo>
                    <a:pt x="390" y="840"/>
                    <a:pt x="384" y="841"/>
                    <a:pt x="381" y="848"/>
                  </a:cubicBezTo>
                  <a:cubicBezTo>
                    <a:pt x="403" y="854"/>
                    <a:pt x="418" y="852"/>
                    <a:pt x="419" y="843"/>
                  </a:cubicBezTo>
                  <a:close/>
                  <a:moveTo>
                    <a:pt x="2575" y="504"/>
                  </a:moveTo>
                  <a:cubicBezTo>
                    <a:pt x="2563" y="505"/>
                    <a:pt x="2549" y="494"/>
                    <a:pt x="2540" y="509"/>
                  </a:cubicBezTo>
                  <a:cubicBezTo>
                    <a:pt x="2551" y="508"/>
                    <a:pt x="2564" y="514"/>
                    <a:pt x="2575" y="504"/>
                  </a:cubicBezTo>
                  <a:close/>
                  <a:moveTo>
                    <a:pt x="2396" y="498"/>
                  </a:moveTo>
                  <a:cubicBezTo>
                    <a:pt x="2401" y="497"/>
                    <a:pt x="2408" y="496"/>
                    <a:pt x="2407" y="487"/>
                  </a:cubicBezTo>
                  <a:cubicBezTo>
                    <a:pt x="2406" y="465"/>
                    <a:pt x="2404" y="443"/>
                    <a:pt x="2402" y="421"/>
                  </a:cubicBezTo>
                  <a:cubicBezTo>
                    <a:pt x="2401" y="440"/>
                    <a:pt x="2402" y="458"/>
                    <a:pt x="2402" y="477"/>
                  </a:cubicBezTo>
                  <a:cubicBezTo>
                    <a:pt x="2402" y="483"/>
                    <a:pt x="2399" y="490"/>
                    <a:pt x="2396" y="498"/>
                  </a:cubicBezTo>
                  <a:close/>
                  <a:moveTo>
                    <a:pt x="1358" y="880"/>
                  </a:moveTo>
                  <a:cubicBezTo>
                    <a:pt x="1331" y="885"/>
                    <a:pt x="1312" y="876"/>
                    <a:pt x="1299" y="855"/>
                  </a:cubicBezTo>
                  <a:cubicBezTo>
                    <a:pt x="1305" y="879"/>
                    <a:pt x="1335" y="895"/>
                    <a:pt x="1358" y="880"/>
                  </a:cubicBezTo>
                  <a:close/>
                  <a:moveTo>
                    <a:pt x="3035" y="833"/>
                  </a:moveTo>
                  <a:cubicBezTo>
                    <a:pt x="3038" y="809"/>
                    <a:pt x="3037" y="786"/>
                    <a:pt x="3056" y="771"/>
                  </a:cubicBezTo>
                  <a:cubicBezTo>
                    <a:pt x="3037" y="781"/>
                    <a:pt x="3030" y="802"/>
                    <a:pt x="3035" y="833"/>
                  </a:cubicBezTo>
                  <a:close/>
                  <a:moveTo>
                    <a:pt x="380" y="737"/>
                  </a:moveTo>
                  <a:cubicBezTo>
                    <a:pt x="371" y="737"/>
                    <a:pt x="366" y="736"/>
                    <a:pt x="359" y="735"/>
                  </a:cubicBezTo>
                  <a:cubicBezTo>
                    <a:pt x="358" y="742"/>
                    <a:pt x="356" y="749"/>
                    <a:pt x="354" y="755"/>
                  </a:cubicBezTo>
                  <a:cubicBezTo>
                    <a:pt x="355" y="755"/>
                    <a:pt x="356" y="756"/>
                    <a:pt x="356" y="756"/>
                  </a:cubicBezTo>
                  <a:cubicBezTo>
                    <a:pt x="364" y="750"/>
                    <a:pt x="371" y="745"/>
                    <a:pt x="380" y="737"/>
                  </a:cubicBezTo>
                  <a:close/>
                  <a:moveTo>
                    <a:pt x="3212" y="819"/>
                  </a:moveTo>
                  <a:cubicBezTo>
                    <a:pt x="3212" y="819"/>
                    <a:pt x="3213" y="818"/>
                    <a:pt x="3213" y="817"/>
                  </a:cubicBezTo>
                  <a:cubicBezTo>
                    <a:pt x="3197" y="817"/>
                    <a:pt x="3182" y="817"/>
                    <a:pt x="3166" y="817"/>
                  </a:cubicBezTo>
                  <a:cubicBezTo>
                    <a:pt x="3166" y="818"/>
                    <a:pt x="3166" y="819"/>
                    <a:pt x="3166" y="819"/>
                  </a:cubicBezTo>
                  <a:cubicBezTo>
                    <a:pt x="3182" y="819"/>
                    <a:pt x="3197" y="819"/>
                    <a:pt x="3212" y="819"/>
                  </a:cubicBezTo>
                  <a:close/>
                  <a:moveTo>
                    <a:pt x="362" y="755"/>
                  </a:moveTo>
                  <a:cubicBezTo>
                    <a:pt x="379" y="757"/>
                    <a:pt x="390" y="753"/>
                    <a:pt x="397" y="737"/>
                  </a:cubicBezTo>
                  <a:cubicBezTo>
                    <a:pt x="385" y="743"/>
                    <a:pt x="375" y="748"/>
                    <a:pt x="362" y="755"/>
                  </a:cubicBezTo>
                  <a:close/>
                  <a:moveTo>
                    <a:pt x="3247" y="484"/>
                  </a:moveTo>
                  <a:cubicBezTo>
                    <a:pt x="3239" y="477"/>
                    <a:pt x="3229" y="476"/>
                    <a:pt x="3216" y="477"/>
                  </a:cubicBezTo>
                  <a:cubicBezTo>
                    <a:pt x="3226" y="488"/>
                    <a:pt x="3237" y="485"/>
                    <a:pt x="3247" y="484"/>
                  </a:cubicBezTo>
                  <a:close/>
                  <a:moveTo>
                    <a:pt x="473" y="849"/>
                  </a:moveTo>
                  <a:cubicBezTo>
                    <a:pt x="472" y="850"/>
                    <a:pt x="472" y="851"/>
                    <a:pt x="471" y="853"/>
                  </a:cubicBezTo>
                  <a:cubicBezTo>
                    <a:pt x="478" y="855"/>
                    <a:pt x="485" y="858"/>
                    <a:pt x="491" y="857"/>
                  </a:cubicBezTo>
                  <a:cubicBezTo>
                    <a:pt x="501" y="855"/>
                    <a:pt x="505" y="841"/>
                    <a:pt x="502" y="826"/>
                  </a:cubicBezTo>
                  <a:cubicBezTo>
                    <a:pt x="494" y="857"/>
                    <a:pt x="491" y="860"/>
                    <a:pt x="473" y="849"/>
                  </a:cubicBezTo>
                  <a:close/>
                  <a:moveTo>
                    <a:pt x="3264" y="737"/>
                  </a:moveTo>
                  <a:cubicBezTo>
                    <a:pt x="3263" y="738"/>
                    <a:pt x="3262" y="739"/>
                    <a:pt x="3261" y="739"/>
                  </a:cubicBezTo>
                  <a:cubicBezTo>
                    <a:pt x="3266" y="747"/>
                    <a:pt x="3270" y="754"/>
                    <a:pt x="3275" y="762"/>
                  </a:cubicBezTo>
                  <a:cubicBezTo>
                    <a:pt x="3276" y="761"/>
                    <a:pt x="3277" y="761"/>
                    <a:pt x="3278" y="760"/>
                  </a:cubicBezTo>
                  <a:cubicBezTo>
                    <a:pt x="3277" y="744"/>
                    <a:pt x="3274" y="739"/>
                    <a:pt x="3264" y="737"/>
                  </a:cubicBezTo>
                  <a:close/>
                  <a:moveTo>
                    <a:pt x="762" y="862"/>
                  </a:moveTo>
                  <a:cubicBezTo>
                    <a:pt x="764" y="880"/>
                    <a:pt x="771" y="888"/>
                    <a:pt x="786" y="888"/>
                  </a:cubicBezTo>
                  <a:cubicBezTo>
                    <a:pt x="777" y="879"/>
                    <a:pt x="769" y="870"/>
                    <a:pt x="762" y="862"/>
                  </a:cubicBezTo>
                  <a:close/>
                  <a:moveTo>
                    <a:pt x="3468" y="766"/>
                  </a:moveTo>
                  <a:cubicBezTo>
                    <a:pt x="3451" y="773"/>
                    <a:pt x="3451" y="773"/>
                    <a:pt x="3450" y="782"/>
                  </a:cubicBezTo>
                  <a:cubicBezTo>
                    <a:pt x="3463" y="782"/>
                    <a:pt x="3465" y="780"/>
                    <a:pt x="3468" y="766"/>
                  </a:cubicBezTo>
                  <a:close/>
                  <a:moveTo>
                    <a:pt x="1330" y="863"/>
                  </a:moveTo>
                  <a:cubicBezTo>
                    <a:pt x="1335" y="865"/>
                    <a:pt x="1341" y="870"/>
                    <a:pt x="1344" y="868"/>
                  </a:cubicBezTo>
                  <a:cubicBezTo>
                    <a:pt x="1350" y="866"/>
                    <a:pt x="1354" y="859"/>
                    <a:pt x="1361" y="853"/>
                  </a:cubicBezTo>
                  <a:cubicBezTo>
                    <a:pt x="1349" y="857"/>
                    <a:pt x="1340" y="860"/>
                    <a:pt x="1330" y="863"/>
                  </a:cubicBezTo>
                  <a:close/>
                  <a:moveTo>
                    <a:pt x="408" y="736"/>
                  </a:moveTo>
                  <a:cubicBezTo>
                    <a:pt x="408" y="735"/>
                    <a:pt x="408" y="733"/>
                    <a:pt x="408" y="732"/>
                  </a:cubicBezTo>
                  <a:cubicBezTo>
                    <a:pt x="392" y="731"/>
                    <a:pt x="375" y="729"/>
                    <a:pt x="359" y="728"/>
                  </a:cubicBezTo>
                  <a:cubicBezTo>
                    <a:pt x="359" y="729"/>
                    <a:pt x="359" y="730"/>
                    <a:pt x="359" y="731"/>
                  </a:cubicBezTo>
                  <a:cubicBezTo>
                    <a:pt x="375" y="733"/>
                    <a:pt x="392" y="734"/>
                    <a:pt x="408" y="736"/>
                  </a:cubicBezTo>
                  <a:close/>
                  <a:moveTo>
                    <a:pt x="2784" y="852"/>
                  </a:moveTo>
                  <a:cubicBezTo>
                    <a:pt x="2776" y="858"/>
                    <a:pt x="2776" y="869"/>
                    <a:pt x="2786" y="883"/>
                  </a:cubicBezTo>
                  <a:cubicBezTo>
                    <a:pt x="2786" y="871"/>
                    <a:pt x="2785" y="862"/>
                    <a:pt x="2784" y="852"/>
                  </a:cubicBezTo>
                  <a:close/>
                  <a:moveTo>
                    <a:pt x="3282" y="743"/>
                  </a:moveTo>
                  <a:cubicBezTo>
                    <a:pt x="3281" y="743"/>
                    <a:pt x="3281" y="744"/>
                    <a:pt x="3280" y="744"/>
                  </a:cubicBezTo>
                  <a:cubicBezTo>
                    <a:pt x="3281" y="751"/>
                    <a:pt x="3283" y="758"/>
                    <a:pt x="3285" y="765"/>
                  </a:cubicBezTo>
                  <a:cubicBezTo>
                    <a:pt x="3288" y="765"/>
                    <a:pt x="3292" y="765"/>
                    <a:pt x="3298" y="765"/>
                  </a:cubicBezTo>
                  <a:cubicBezTo>
                    <a:pt x="3292" y="756"/>
                    <a:pt x="3287" y="750"/>
                    <a:pt x="3282" y="743"/>
                  </a:cubicBezTo>
                  <a:close/>
                  <a:moveTo>
                    <a:pt x="334" y="761"/>
                  </a:moveTo>
                  <a:cubicBezTo>
                    <a:pt x="334" y="761"/>
                    <a:pt x="334" y="762"/>
                    <a:pt x="334" y="762"/>
                  </a:cubicBezTo>
                  <a:cubicBezTo>
                    <a:pt x="352" y="762"/>
                    <a:pt x="371" y="762"/>
                    <a:pt x="390" y="762"/>
                  </a:cubicBezTo>
                  <a:cubicBezTo>
                    <a:pt x="390" y="762"/>
                    <a:pt x="390" y="761"/>
                    <a:pt x="390" y="761"/>
                  </a:cubicBezTo>
                  <a:cubicBezTo>
                    <a:pt x="371" y="761"/>
                    <a:pt x="353" y="761"/>
                    <a:pt x="334" y="761"/>
                  </a:cubicBezTo>
                  <a:close/>
                  <a:moveTo>
                    <a:pt x="2854" y="433"/>
                  </a:moveTo>
                  <a:cubicBezTo>
                    <a:pt x="2846" y="432"/>
                    <a:pt x="2841" y="431"/>
                    <a:pt x="2834" y="431"/>
                  </a:cubicBezTo>
                  <a:cubicBezTo>
                    <a:pt x="2836" y="437"/>
                    <a:pt x="2837" y="442"/>
                    <a:pt x="2839" y="448"/>
                  </a:cubicBezTo>
                  <a:cubicBezTo>
                    <a:pt x="2844" y="443"/>
                    <a:pt x="2848" y="439"/>
                    <a:pt x="2854" y="433"/>
                  </a:cubicBezTo>
                  <a:close/>
                  <a:moveTo>
                    <a:pt x="2382" y="371"/>
                  </a:moveTo>
                  <a:cubicBezTo>
                    <a:pt x="2391" y="381"/>
                    <a:pt x="2398" y="381"/>
                    <a:pt x="2406" y="371"/>
                  </a:cubicBezTo>
                  <a:cubicBezTo>
                    <a:pt x="2399" y="371"/>
                    <a:pt x="2391" y="371"/>
                    <a:pt x="2382" y="371"/>
                  </a:cubicBezTo>
                  <a:close/>
                  <a:moveTo>
                    <a:pt x="2185" y="873"/>
                  </a:moveTo>
                  <a:cubicBezTo>
                    <a:pt x="2175" y="883"/>
                    <a:pt x="2166" y="879"/>
                    <a:pt x="2155" y="870"/>
                  </a:cubicBezTo>
                  <a:cubicBezTo>
                    <a:pt x="2167" y="890"/>
                    <a:pt x="2174" y="890"/>
                    <a:pt x="2185" y="873"/>
                  </a:cubicBezTo>
                  <a:close/>
                  <a:moveTo>
                    <a:pt x="3464" y="819"/>
                  </a:moveTo>
                  <a:cubicBezTo>
                    <a:pt x="3447" y="818"/>
                    <a:pt x="3447" y="818"/>
                    <a:pt x="3449" y="828"/>
                  </a:cubicBezTo>
                  <a:cubicBezTo>
                    <a:pt x="3454" y="826"/>
                    <a:pt x="3464" y="833"/>
                    <a:pt x="3464" y="819"/>
                  </a:cubicBezTo>
                  <a:close/>
                  <a:moveTo>
                    <a:pt x="3265" y="837"/>
                  </a:moveTo>
                  <a:cubicBezTo>
                    <a:pt x="3279" y="837"/>
                    <a:pt x="3292" y="837"/>
                    <a:pt x="3306" y="837"/>
                  </a:cubicBezTo>
                  <a:cubicBezTo>
                    <a:pt x="3305" y="833"/>
                    <a:pt x="3305" y="831"/>
                    <a:pt x="3305" y="830"/>
                  </a:cubicBezTo>
                  <a:cubicBezTo>
                    <a:pt x="3293" y="838"/>
                    <a:pt x="3279" y="833"/>
                    <a:pt x="3265" y="837"/>
                  </a:cubicBezTo>
                  <a:close/>
                  <a:moveTo>
                    <a:pt x="1094" y="868"/>
                  </a:moveTo>
                  <a:cubicBezTo>
                    <a:pt x="1112" y="876"/>
                    <a:pt x="1126" y="869"/>
                    <a:pt x="1128" y="850"/>
                  </a:cubicBezTo>
                  <a:cubicBezTo>
                    <a:pt x="1122" y="866"/>
                    <a:pt x="1110" y="869"/>
                    <a:pt x="1094" y="8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6"/>
            <p:cNvSpPr/>
            <p:nvPr/>
          </p:nvSpPr>
          <p:spPr bwMode="auto">
            <a:xfrm>
              <a:off x="6183313" y="4926013"/>
              <a:ext cx="628650" cy="242887"/>
            </a:xfrm>
            <a:custGeom>
              <a:avLst/>
              <a:gdLst>
                <a:gd name="T0" fmla="*/ 216 w 218"/>
                <a:gd name="T1" fmla="*/ 84 h 84"/>
                <a:gd name="T2" fmla="*/ 0 w 218"/>
                <a:gd name="T3" fmla="*/ 84 h 84"/>
                <a:gd name="T4" fmla="*/ 68 w 218"/>
                <a:gd name="T5" fmla="*/ 3 h 84"/>
                <a:gd name="T6" fmla="*/ 78 w 218"/>
                <a:gd name="T7" fmla="*/ 0 h 84"/>
                <a:gd name="T8" fmla="*/ 185 w 218"/>
                <a:gd name="T9" fmla="*/ 8 h 84"/>
                <a:gd name="T10" fmla="*/ 216 w 218"/>
                <a:gd name="T11" fmla="*/ 39 h 84"/>
                <a:gd name="T12" fmla="*/ 216 w 218"/>
                <a:gd name="T13" fmla="*/ 63 h 84"/>
                <a:gd name="T14" fmla="*/ 216 w 218"/>
                <a:gd name="T1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84">
                  <a:moveTo>
                    <a:pt x="216" y="84"/>
                  </a:moveTo>
                  <a:cubicBezTo>
                    <a:pt x="144" y="84"/>
                    <a:pt x="74" y="84"/>
                    <a:pt x="0" y="84"/>
                  </a:cubicBezTo>
                  <a:cubicBezTo>
                    <a:pt x="25" y="55"/>
                    <a:pt x="46" y="29"/>
                    <a:pt x="68" y="3"/>
                  </a:cubicBezTo>
                  <a:cubicBezTo>
                    <a:pt x="70" y="1"/>
                    <a:pt x="74" y="0"/>
                    <a:pt x="78" y="0"/>
                  </a:cubicBezTo>
                  <a:cubicBezTo>
                    <a:pt x="114" y="2"/>
                    <a:pt x="150" y="4"/>
                    <a:pt x="185" y="8"/>
                  </a:cubicBezTo>
                  <a:cubicBezTo>
                    <a:pt x="202" y="9"/>
                    <a:pt x="218" y="22"/>
                    <a:pt x="216" y="39"/>
                  </a:cubicBezTo>
                  <a:cubicBezTo>
                    <a:pt x="215" y="47"/>
                    <a:pt x="216" y="55"/>
                    <a:pt x="216" y="63"/>
                  </a:cubicBezTo>
                  <a:cubicBezTo>
                    <a:pt x="216" y="70"/>
                    <a:pt x="216" y="78"/>
                    <a:pt x="21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5672138" y="4916488"/>
              <a:ext cx="496888" cy="266700"/>
            </a:xfrm>
            <a:custGeom>
              <a:avLst/>
              <a:gdLst>
                <a:gd name="T0" fmla="*/ 172 w 172"/>
                <a:gd name="T1" fmla="*/ 1 h 92"/>
                <a:gd name="T2" fmla="*/ 98 w 172"/>
                <a:gd name="T3" fmla="*/ 83 h 92"/>
                <a:gd name="T4" fmla="*/ 92 w 172"/>
                <a:gd name="T5" fmla="*/ 87 h 92"/>
                <a:gd name="T6" fmla="*/ 0 w 172"/>
                <a:gd name="T7" fmla="*/ 92 h 92"/>
                <a:gd name="T8" fmla="*/ 68 w 172"/>
                <a:gd name="T9" fmla="*/ 19 h 92"/>
                <a:gd name="T10" fmla="*/ 109 w 172"/>
                <a:gd name="T11" fmla="*/ 1 h 92"/>
                <a:gd name="T12" fmla="*/ 172 w 172"/>
                <a:gd name="T13" fmla="*/ 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92">
                  <a:moveTo>
                    <a:pt x="172" y="1"/>
                  </a:moveTo>
                  <a:cubicBezTo>
                    <a:pt x="147" y="28"/>
                    <a:pt x="123" y="56"/>
                    <a:pt x="98" y="83"/>
                  </a:cubicBezTo>
                  <a:cubicBezTo>
                    <a:pt x="96" y="85"/>
                    <a:pt x="94" y="87"/>
                    <a:pt x="92" y="87"/>
                  </a:cubicBezTo>
                  <a:cubicBezTo>
                    <a:pt x="62" y="89"/>
                    <a:pt x="32" y="91"/>
                    <a:pt x="0" y="92"/>
                  </a:cubicBezTo>
                  <a:cubicBezTo>
                    <a:pt x="24" y="67"/>
                    <a:pt x="47" y="44"/>
                    <a:pt x="68" y="19"/>
                  </a:cubicBezTo>
                  <a:cubicBezTo>
                    <a:pt x="79" y="6"/>
                    <a:pt x="92" y="0"/>
                    <a:pt x="109" y="1"/>
                  </a:cubicBezTo>
                  <a:cubicBezTo>
                    <a:pt x="130" y="2"/>
                    <a:pt x="151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2543175" y="5862638"/>
              <a:ext cx="211138" cy="239712"/>
            </a:xfrm>
            <a:custGeom>
              <a:avLst/>
              <a:gdLst>
                <a:gd name="T0" fmla="*/ 73 w 73"/>
                <a:gd name="T1" fmla="*/ 8 h 83"/>
                <a:gd name="T2" fmla="*/ 73 w 73"/>
                <a:gd name="T3" fmla="*/ 83 h 83"/>
                <a:gd name="T4" fmla="*/ 39 w 73"/>
                <a:gd name="T5" fmla="*/ 80 h 83"/>
                <a:gd name="T6" fmla="*/ 42 w 73"/>
                <a:gd name="T7" fmla="*/ 44 h 83"/>
                <a:gd name="T8" fmla="*/ 12 w 73"/>
                <a:gd name="T9" fmla="*/ 67 h 83"/>
                <a:gd name="T10" fmla="*/ 0 w 73"/>
                <a:gd name="T11" fmla="*/ 65 h 83"/>
                <a:gd name="T12" fmla="*/ 29 w 73"/>
                <a:gd name="T13" fmla="*/ 11 h 83"/>
                <a:gd name="T14" fmla="*/ 47 w 73"/>
                <a:gd name="T15" fmla="*/ 3 h 83"/>
                <a:gd name="T16" fmla="*/ 73 w 73"/>
                <a:gd name="T17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83">
                  <a:moveTo>
                    <a:pt x="73" y="8"/>
                  </a:moveTo>
                  <a:cubicBezTo>
                    <a:pt x="73" y="34"/>
                    <a:pt x="73" y="58"/>
                    <a:pt x="73" y="83"/>
                  </a:cubicBezTo>
                  <a:cubicBezTo>
                    <a:pt x="62" y="82"/>
                    <a:pt x="51" y="81"/>
                    <a:pt x="39" y="80"/>
                  </a:cubicBezTo>
                  <a:cubicBezTo>
                    <a:pt x="40" y="68"/>
                    <a:pt x="41" y="56"/>
                    <a:pt x="42" y="44"/>
                  </a:cubicBezTo>
                  <a:cubicBezTo>
                    <a:pt x="20" y="39"/>
                    <a:pt x="20" y="39"/>
                    <a:pt x="12" y="67"/>
                  </a:cubicBezTo>
                  <a:cubicBezTo>
                    <a:pt x="8" y="66"/>
                    <a:pt x="4" y="66"/>
                    <a:pt x="0" y="65"/>
                  </a:cubicBezTo>
                  <a:cubicBezTo>
                    <a:pt x="10" y="46"/>
                    <a:pt x="20" y="29"/>
                    <a:pt x="29" y="11"/>
                  </a:cubicBezTo>
                  <a:cubicBezTo>
                    <a:pt x="33" y="3"/>
                    <a:pt x="38" y="0"/>
                    <a:pt x="47" y="3"/>
                  </a:cubicBezTo>
                  <a:cubicBezTo>
                    <a:pt x="56" y="5"/>
                    <a:pt x="65" y="6"/>
                    <a:pt x="7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9790113" y="5908675"/>
              <a:ext cx="112713" cy="211137"/>
            </a:xfrm>
            <a:custGeom>
              <a:avLst/>
              <a:gdLst>
                <a:gd name="T0" fmla="*/ 39 w 39"/>
                <a:gd name="T1" fmla="*/ 67 h 73"/>
                <a:gd name="T2" fmla="*/ 0 w 39"/>
                <a:gd name="T3" fmla="*/ 73 h 73"/>
                <a:gd name="T4" fmla="*/ 0 w 39"/>
                <a:gd name="T5" fmla="*/ 10 h 73"/>
                <a:gd name="T6" fmla="*/ 39 w 39"/>
                <a:gd name="T7" fmla="*/ 0 h 73"/>
                <a:gd name="T8" fmla="*/ 39 w 39"/>
                <a:gd name="T9" fmla="*/ 6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3">
                  <a:moveTo>
                    <a:pt x="39" y="67"/>
                  </a:moveTo>
                  <a:cubicBezTo>
                    <a:pt x="27" y="69"/>
                    <a:pt x="14" y="71"/>
                    <a:pt x="0" y="73"/>
                  </a:cubicBezTo>
                  <a:cubicBezTo>
                    <a:pt x="0" y="52"/>
                    <a:pt x="0" y="32"/>
                    <a:pt x="0" y="10"/>
                  </a:cubicBezTo>
                  <a:cubicBezTo>
                    <a:pt x="12" y="7"/>
                    <a:pt x="25" y="4"/>
                    <a:pt x="39" y="0"/>
                  </a:cubicBezTo>
                  <a:cubicBezTo>
                    <a:pt x="39" y="23"/>
                    <a:pt x="39" y="44"/>
                    <a:pt x="39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5548313" y="4926013"/>
              <a:ext cx="311150" cy="277812"/>
            </a:xfrm>
            <a:custGeom>
              <a:avLst/>
              <a:gdLst>
                <a:gd name="T0" fmla="*/ 108 w 108"/>
                <a:gd name="T1" fmla="*/ 0 h 96"/>
                <a:gd name="T2" fmla="*/ 34 w 108"/>
                <a:gd name="T3" fmla="*/ 80 h 96"/>
                <a:gd name="T4" fmla="*/ 0 w 108"/>
                <a:gd name="T5" fmla="*/ 96 h 96"/>
                <a:gd name="T6" fmla="*/ 48 w 108"/>
                <a:gd name="T7" fmla="*/ 39 h 96"/>
                <a:gd name="T8" fmla="*/ 66 w 108"/>
                <a:gd name="T9" fmla="*/ 18 h 96"/>
                <a:gd name="T10" fmla="*/ 108 w 108"/>
                <a:gd name="T1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96">
                  <a:moveTo>
                    <a:pt x="108" y="0"/>
                  </a:moveTo>
                  <a:cubicBezTo>
                    <a:pt x="82" y="28"/>
                    <a:pt x="58" y="54"/>
                    <a:pt x="34" y="80"/>
                  </a:cubicBezTo>
                  <a:cubicBezTo>
                    <a:pt x="21" y="93"/>
                    <a:pt x="21" y="94"/>
                    <a:pt x="0" y="96"/>
                  </a:cubicBezTo>
                  <a:cubicBezTo>
                    <a:pt x="17" y="76"/>
                    <a:pt x="33" y="58"/>
                    <a:pt x="48" y="39"/>
                  </a:cubicBezTo>
                  <a:cubicBezTo>
                    <a:pt x="54" y="32"/>
                    <a:pt x="62" y="26"/>
                    <a:pt x="66" y="18"/>
                  </a:cubicBezTo>
                  <a:cubicBezTo>
                    <a:pt x="75" y="1"/>
                    <a:pt x="91" y="2"/>
                    <a:pt x="10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1"/>
            <p:cNvSpPr/>
            <p:nvPr/>
          </p:nvSpPr>
          <p:spPr bwMode="auto">
            <a:xfrm>
              <a:off x="6075363" y="4908550"/>
              <a:ext cx="284163" cy="257175"/>
            </a:xfrm>
            <a:custGeom>
              <a:avLst/>
              <a:gdLst>
                <a:gd name="T0" fmla="*/ 0 w 98"/>
                <a:gd name="T1" fmla="*/ 88 h 89"/>
                <a:gd name="T2" fmla="*/ 76 w 98"/>
                <a:gd name="T3" fmla="*/ 5 h 89"/>
                <a:gd name="T4" fmla="*/ 96 w 98"/>
                <a:gd name="T5" fmla="*/ 0 h 89"/>
                <a:gd name="T6" fmla="*/ 98 w 98"/>
                <a:gd name="T7" fmla="*/ 3 h 89"/>
                <a:gd name="T8" fmla="*/ 47 w 98"/>
                <a:gd name="T9" fmla="*/ 60 h 89"/>
                <a:gd name="T10" fmla="*/ 35 w 98"/>
                <a:gd name="T11" fmla="*/ 75 h 89"/>
                <a:gd name="T12" fmla="*/ 0 w 98"/>
                <a:gd name="T13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89">
                  <a:moveTo>
                    <a:pt x="0" y="88"/>
                  </a:moveTo>
                  <a:cubicBezTo>
                    <a:pt x="26" y="59"/>
                    <a:pt x="50" y="32"/>
                    <a:pt x="76" y="5"/>
                  </a:cubicBezTo>
                  <a:cubicBezTo>
                    <a:pt x="80" y="1"/>
                    <a:pt x="89" y="2"/>
                    <a:pt x="96" y="0"/>
                  </a:cubicBezTo>
                  <a:cubicBezTo>
                    <a:pt x="96" y="1"/>
                    <a:pt x="97" y="2"/>
                    <a:pt x="98" y="3"/>
                  </a:cubicBezTo>
                  <a:cubicBezTo>
                    <a:pt x="81" y="22"/>
                    <a:pt x="64" y="41"/>
                    <a:pt x="47" y="60"/>
                  </a:cubicBezTo>
                  <a:cubicBezTo>
                    <a:pt x="43" y="65"/>
                    <a:pt x="39" y="70"/>
                    <a:pt x="35" y="75"/>
                  </a:cubicBezTo>
                  <a:cubicBezTo>
                    <a:pt x="22" y="89"/>
                    <a:pt x="22" y="89"/>
                    <a:pt x="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2"/>
            <p:cNvSpPr/>
            <p:nvPr/>
          </p:nvSpPr>
          <p:spPr bwMode="auto">
            <a:xfrm>
              <a:off x="2540000" y="5988050"/>
              <a:ext cx="112713" cy="127000"/>
            </a:xfrm>
            <a:custGeom>
              <a:avLst/>
              <a:gdLst>
                <a:gd name="T0" fmla="*/ 39 w 39"/>
                <a:gd name="T1" fmla="*/ 4 h 44"/>
                <a:gd name="T2" fmla="*/ 35 w 39"/>
                <a:gd name="T3" fmla="*/ 44 h 44"/>
                <a:gd name="T4" fmla="*/ 16 w 39"/>
                <a:gd name="T5" fmla="*/ 44 h 44"/>
                <a:gd name="T6" fmla="*/ 18 w 39"/>
                <a:gd name="T7" fmla="*/ 41 h 44"/>
                <a:gd name="T8" fmla="*/ 0 w 39"/>
                <a:gd name="T9" fmla="*/ 29 h 44"/>
                <a:gd name="T10" fmla="*/ 0 w 39"/>
                <a:gd name="T11" fmla="*/ 29 h 44"/>
                <a:gd name="T12" fmla="*/ 20 w 39"/>
                <a:gd name="T13" fmla="*/ 12 h 44"/>
                <a:gd name="T14" fmla="*/ 39 w 39"/>
                <a:gd name="T15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44">
                  <a:moveTo>
                    <a:pt x="39" y="4"/>
                  </a:moveTo>
                  <a:cubicBezTo>
                    <a:pt x="37" y="18"/>
                    <a:pt x="36" y="31"/>
                    <a:pt x="35" y="44"/>
                  </a:cubicBezTo>
                  <a:cubicBezTo>
                    <a:pt x="29" y="44"/>
                    <a:pt x="23" y="44"/>
                    <a:pt x="16" y="44"/>
                  </a:cubicBezTo>
                  <a:cubicBezTo>
                    <a:pt x="17" y="43"/>
                    <a:pt x="18" y="42"/>
                    <a:pt x="18" y="41"/>
                  </a:cubicBezTo>
                  <a:cubicBezTo>
                    <a:pt x="12" y="37"/>
                    <a:pt x="6" y="33"/>
                    <a:pt x="0" y="29"/>
                  </a:cubicBezTo>
                  <a:cubicBezTo>
                    <a:pt x="0" y="30"/>
                    <a:pt x="0" y="29"/>
                    <a:pt x="0" y="29"/>
                  </a:cubicBezTo>
                  <a:cubicBezTo>
                    <a:pt x="13" y="30"/>
                    <a:pt x="19" y="24"/>
                    <a:pt x="20" y="12"/>
                  </a:cubicBezTo>
                  <a:cubicBezTo>
                    <a:pt x="22" y="0"/>
                    <a:pt x="30" y="4"/>
                    <a:pt x="3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3"/>
            <p:cNvSpPr/>
            <p:nvPr/>
          </p:nvSpPr>
          <p:spPr bwMode="auto">
            <a:xfrm>
              <a:off x="2887663" y="5908675"/>
              <a:ext cx="28575" cy="471487"/>
            </a:xfrm>
            <a:custGeom>
              <a:avLst/>
              <a:gdLst>
                <a:gd name="T0" fmla="*/ 4 w 10"/>
                <a:gd name="T1" fmla="*/ 0 h 163"/>
                <a:gd name="T2" fmla="*/ 10 w 10"/>
                <a:gd name="T3" fmla="*/ 161 h 163"/>
                <a:gd name="T4" fmla="*/ 6 w 10"/>
                <a:gd name="T5" fmla="*/ 163 h 163"/>
                <a:gd name="T6" fmla="*/ 0 w 10"/>
                <a:gd name="T7" fmla="*/ 153 h 163"/>
                <a:gd name="T8" fmla="*/ 0 w 10"/>
                <a:gd name="T9" fmla="*/ 1 h 163"/>
                <a:gd name="T10" fmla="*/ 4 w 10"/>
                <a:gd name="T1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3">
                  <a:moveTo>
                    <a:pt x="4" y="0"/>
                  </a:moveTo>
                  <a:cubicBezTo>
                    <a:pt x="6" y="54"/>
                    <a:pt x="8" y="107"/>
                    <a:pt x="10" y="161"/>
                  </a:cubicBezTo>
                  <a:cubicBezTo>
                    <a:pt x="8" y="162"/>
                    <a:pt x="7" y="162"/>
                    <a:pt x="6" y="163"/>
                  </a:cubicBezTo>
                  <a:cubicBezTo>
                    <a:pt x="4" y="160"/>
                    <a:pt x="0" y="157"/>
                    <a:pt x="0" y="153"/>
                  </a:cubicBezTo>
                  <a:cubicBezTo>
                    <a:pt x="0" y="102"/>
                    <a:pt x="0" y="52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4"/>
            <p:cNvSpPr/>
            <p:nvPr/>
          </p:nvSpPr>
          <p:spPr bwMode="auto">
            <a:xfrm>
              <a:off x="2843213" y="5967413"/>
              <a:ext cx="23813" cy="407987"/>
            </a:xfrm>
            <a:custGeom>
              <a:avLst/>
              <a:gdLst>
                <a:gd name="T0" fmla="*/ 3 w 8"/>
                <a:gd name="T1" fmla="*/ 141 h 141"/>
                <a:gd name="T2" fmla="*/ 0 w 8"/>
                <a:gd name="T3" fmla="*/ 132 h 141"/>
                <a:gd name="T4" fmla="*/ 4 w 8"/>
                <a:gd name="T5" fmla="*/ 0 h 141"/>
                <a:gd name="T6" fmla="*/ 8 w 8"/>
                <a:gd name="T7" fmla="*/ 139 h 141"/>
                <a:gd name="T8" fmla="*/ 3 w 8"/>
                <a:gd name="T9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1">
                  <a:moveTo>
                    <a:pt x="3" y="141"/>
                  </a:moveTo>
                  <a:cubicBezTo>
                    <a:pt x="2" y="138"/>
                    <a:pt x="0" y="135"/>
                    <a:pt x="0" y="132"/>
                  </a:cubicBezTo>
                  <a:cubicBezTo>
                    <a:pt x="1" y="88"/>
                    <a:pt x="2" y="44"/>
                    <a:pt x="4" y="0"/>
                  </a:cubicBezTo>
                  <a:cubicBezTo>
                    <a:pt x="5" y="46"/>
                    <a:pt x="7" y="93"/>
                    <a:pt x="8" y="139"/>
                  </a:cubicBezTo>
                  <a:cubicBezTo>
                    <a:pt x="6" y="140"/>
                    <a:pt x="5" y="140"/>
                    <a:pt x="3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5"/>
            <p:cNvSpPr/>
            <p:nvPr/>
          </p:nvSpPr>
          <p:spPr bwMode="auto">
            <a:xfrm>
              <a:off x="5248275" y="5426075"/>
              <a:ext cx="177800" cy="41275"/>
            </a:xfrm>
            <a:custGeom>
              <a:avLst/>
              <a:gdLst>
                <a:gd name="T0" fmla="*/ 0 w 62"/>
                <a:gd name="T1" fmla="*/ 0 h 14"/>
                <a:gd name="T2" fmla="*/ 59 w 62"/>
                <a:gd name="T3" fmla="*/ 0 h 14"/>
                <a:gd name="T4" fmla="*/ 62 w 62"/>
                <a:gd name="T5" fmla="*/ 14 h 14"/>
                <a:gd name="T6" fmla="*/ 0 w 62"/>
                <a:gd name="T7" fmla="*/ 2 h 14"/>
                <a:gd name="T8" fmla="*/ 0 w 6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4">
                  <a:moveTo>
                    <a:pt x="0" y="0"/>
                  </a:moveTo>
                  <a:cubicBezTo>
                    <a:pt x="20" y="0"/>
                    <a:pt x="39" y="0"/>
                    <a:pt x="59" y="0"/>
                  </a:cubicBezTo>
                  <a:cubicBezTo>
                    <a:pt x="60" y="4"/>
                    <a:pt x="61" y="9"/>
                    <a:pt x="62" y="14"/>
                  </a:cubicBezTo>
                  <a:cubicBezTo>
                    <a:pt x="41" y="10"/>
                    <a:pt x="20" y="6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6"/>
            <p:cNvSpPr/>
            <p:nvPr/>
          </p:nvSpPr>
          <p:spPr bwMode="auto">
            <a:xfrm>
              <a:off x="9934575" y="5907088"/>
              <a:ext cx="23813" cy="328612"/>
            </a:xfrm>
            <a:custGeom>
              <a:avLst/>
              <a:gdLst>
                <a:gd name="T0" fmla="*/ 3 w 8"/>
                <a:gd name="T1" fmla="*/ 0 h 114"/>
                <a:gd name="T2" fmla="*/ 8 w 8"/>
                <a:gd name="T3" fmla="*/ 114 h 114"/>
                <a:gd name="T4" fmla="*/ 5 w 8"/>
                <a:gd name="T5" fmla="*/ 114 h 114"/>
                <a:gd name="T6" fmla="*/ 0 w 8"/>
                <a:gd name="T7" fmla="*/ 0 h 114"/>
                <a:gd name="T8" fmla="*/ 3 w 8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4">
                  <a:moveTo>
                    <a:pt x="3" y="0"/>
                  </a:moveTo>
                  <a:cubicBezTo>
                    <a:pt x="5" y="38"/>
                    <a:pt x="7" y="76"/>
                    <a:pt x="8" y="114"/>
                  </a:cubicBezTo>
                  <a:cubicBezTo>
                    <a:pt x="7" y="114"/>
                    <a:pt x="6" y="114"/>
                    <a:pt x="5" y="114"/>
                  </a:cubicBezTo>
                  <a:cubicBezTo>
                    <a:pt x="3" y="76"/>
                    <a:pt x="1" y="3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7"/>
            <p:cNvSpPr/>
            <p:nvPr/>
          </p:nvSpPr>
          <p:spPr bwMode="auto">
            <a:xfrm>
              <a:off x="8315325" y="5810250"/>
              <a:ext cx="854075" cy="114300"/>
            </a:xfrm>
            <a:custGeom>
              <a:avLst/>
              <a:gdLst>
                <a:gd name="T0" fmla="*/ 9 w 296"/>
                <a:gd name="T1" fmla="*/ 29 h 39"/>
                <a:gd name="T2" fmla="*/ 0 w 296"/>
                <a:gd name="T3" fmla="*/ 0 h 39"/>
                <a:gd name="T4" fmla="*/ 296 w 296"/>
                <a:gd name="T5" fmla="*/ 12 h 39"/>
                <a:gd name="T6" fmla="*/ 293 w 296"/>
                <a:gd name="T7" fmla="*/ 39 h 39"/>
                <a:gd name="T8" fmla="*/ 9 w 296"/>
                <a:gd name="T9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39">
                  <a:moveTo>
                    <a:pt x="9" y="29"/>
                  </a:moveTo>
                  <a:cubicBezTo>
                    <a:pt x="6" y="19"/>
                    <a:pt x="3" y="10"/>
                    <a:pt x="0" y="0"/>
                  </a:cubicBezTo>
                  <a:cubicBezTo>
                    <a:pt x="99" y="4"/>
                    <a:pt x="197" y="8"/>
                    <a:pt x="296" y="12"/>
                  </a:cubicBezTo>
                  <a:cubicBezTo>
                    <a:pt x="295" y="21"/>
                    <a:pt x="294" y="29"/>
                    <a:pt x="293" y="39"/>
                  </a:cubicBezTo>
                  <a:cubicBezTo>
                    <a:pt x="198" y="36"/>
                    <a:pt x="104" y="33"/>
                    <a:pt x="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8"/>
            <p:cNvSpPr/>
            <p:nvPr/>
          </p:nvSpPr>
          <p:spPr bwMode="auto">
            <a:xfrm>
              <a:off x="8358188" y="5938838"/>
              <a:ext cx="792163" cy="66675"/>
            </a:xfrm>
            <a:custGeom>
              <a:avLst/>
              <a:gdLst>
                <a:gd name="T0" fmla="*/ 0 w 274"/>
                <a:gd name="T1" fmla="*/ 0 h 23"/>
                <a:gd name="T2" fmla="*/ 274 w 274"/>
                <a:gd name="T3" fmla="*/ 9 h 23"/>
                <a:gd name="T4" fmla="*/ 272 w 274"/>
                <a:gd name="T5" fmla="*/ 22 h 23"/>
                <a:gd name="T6" fmla="*/ 205 w 274"/>
                <a:gd name="T7" fmla="*/ 22 h 23"/>
                <a:gd name="T8" fmla="*/ 16 w 274"/>
                <a:gd name="T9" fmla="*/ 14 h 23"/>
                <a:gd name="T10" fmla="*/ 0 w 274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23">
                  <a:moveTo>
                    <a:pt x="0" y="0"/>
                  </a:moveTo>
                  <a:cubicBezTo>
                    <a:pt x="92" y="3"/>
                    <a:pt x="183" y="6"/>
                    <a:pt x="274" y="9"/>
                  </a:cubicBezTo>
                  <a:cubicBezTo>
                    <a:pt x="273" y="14"/>
                    <a:pt x="272" y="19"/>
                    <a:pt x="272" y="22"/>
                  </a:cubicBezTo>
                  <a:cubicBezTo>
                    <a:pt x="249" y="22"/>
                    <a:pt x="227" y="23"/>
                    <a:pt x="205" y="22"/>
                  </a:cubicBezTo>
                  <a:cubicBezTo>
                    <a:pt x="142" y="20"/>
                    <a:pt x="79" y="16"/>
                    <a:pt x="16" y="14"/>
                  </a:cubicBezTo>
                  <a:cubicBezTo>
                    <a:pt x="6" y="13"/>
                    <a:pt x="2" y="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9"/>
            <p:cNvSpPr/>
            <p:nvPr/>
          </p:nvSpPr>
          <p:spPr bwMode="auto">
            <a:xfrm>
              <a:off x="8393113" y="6019800"/>
              <a:ext cx="739775" cy="57150"/>
            </a:xfrm>
            <a:custGeom>
              <a:avLst/>
              <a:gdLst>
                <a:gd name="T0" fmla="*/ 256 w 256"/>
                <a:gd name="T1" fmla="*/ 15 h 20"/>
                <a:gd name="T2" fmla="*/ 244 w 256"/>
                <a:gd name="T3" fmla="*/ 20 h 20"/>
                <a:gd name="T4" fmla="*/ 13 w 256"/>
                <a:gd name="T5" fmla="*/ 12 h 20"/>
                <a:gd name="T6" fmla="*/ 0 w 256"/>
                <a:gd name="T7" fmla="*/ 0 h 20"/>
                <a:gd name="T8" fmla="*/ 254 w 256"/>
                <a:gd name="T9" fmla="*/ 10 h 20"/>
                <a:gd name="T10" fmla="*/ 256 w 256"/>
                <a:gd name="T11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20">
                  <a:moveTo>
                    <a:pt x="256" y="15"/>
                  </a:moveTo>
                  <a:cubicBezTo>
                    <a:pt x="252" y="16"/>
                    <a:pt x="248" y="20"/>
                    <a:pt x="244" y="20"/>
                  </a:cubicBezTo>
                  <a:cubicBezTo>
                    <a:pt x="167" y="17"/>
                    <a:pt x="90" y="14"/>
                    <a:pt x="13" y="12"/>
                  </a:cubicBezTo>
                  <a:cubicBezTo>
                    <a:pt x="5" y="12"/>
                    <a:pt x="0" y="9"/>
                    <a:pt x="0" y="0"/>
                  </a:cubicBezTo>
                  <a:cubicBezTo>
                    <a:pt x="84" y="3"/>
                    <a:pt x="169" y="7"/>
                    <a:pt x="254" y="10"/>
                  </a:cubicBezTo>
                  <a:cubicBezTo>
                    <a:pt x="254" y="12"/>
                    <a:pt x="255" y="13"/>
                    <a:pt x="25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0"/>
            <p:cNvSpPr/>
            <p:nvPr/>
          </p:nvSpPr>
          <p:spPr bwMode="auto">
            <a:xfrm>
              <a:off x="8096250" y="5795963"/>
              <a:ext cx="101600" cy="292100"/>
            </a:xfrm>
            <a:custGeom>
              <a:avLst/>
              <a:gdLst>
                <a:gd name="T0" fmla="*/ 29 w 35"/>
                <a:gd name="T1" fmla="*/ 0 h 101"/>
                <a:gd name="T2" fmla="*/ 22 w 35"/>
                <a:gd name="T3" fmla="*/ 35 h 101"/>
                <a:gd name="T4" fmla="*/ 24 w 35"/>
                <a:gd name="T5" fmla="*/ 82 h 101"/>
                <a:gd name="T6" fmla="*/ 35 w 35"/>
                <a:gd name="T7" fmla="*/ 100 h 101"/>
                <a:gd name="T8" fmla="*/ 2 w 35"/>
                <a:gd name="T9" fmla="*/ 67 h 101"/>
                <a:gd name="T10" fmla="*/ 2 w 35"/>
                <a:gd name="T11" fmla="*/ 33 h 101"/>
                <a:gd name="T12" fmla="*/ 20 w 35"/>
                <a:gd name="T13" fmla="*/ 4 h 101"/>
                <a:gd name="T14" fmla="*/ 29 w 35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00">
                  <a:moveTo>
                    <a:pt x="29" y="0"/>
                  </a:moveTo>
                  <a:cubicBezTo>
                    <a:pt x="27" y="11"/>
                    <a:pt x="23" y="23"/>
                    <a:pt x="22" y="35"/>
                  </a:cubicBezTo>
                  <a:cubicBezTo>
                    <a:pt x="21" y="51"/>
                    <a:pt x="22" y="66"/>
                    <a:pt x="24" y="82"/>
                  </a:cubicBezTo>
                  <a:cubicBezTo>
                    <a:pt x="25" y="89"/>
                    <a:pt x="32" y="95"/>
                    <a:pt x="35" y="100"/>
                  </a:cubicBezTo>
                  <a:cubicBezTo>
                    <a:pt x="14" y="101"/>
                    <a:pt x="2" y="90"/>
                    <a:pt x="2" y="67"/>
                  </a:cubicBezTo>
                  <a:cubicBezTo>
                    <a:pt x="2" y="56"/>
                    <a:pt x="3" y="44"/>
                    <a:pt x="2" y="33"/>
                  </a:cubicBezTo>
                  <a:cubicBezTo>
                    <a:pt x="0" y="18"/>
                    <a:pt x="7" y="9"/>
                    <a:pt x="20" y="4"/>
                  </a:cubicBezTo>
                  <a:cubicBezTo>
                    <a:pt x="24" y="3"/>
                    <a:pt x="28" y="1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1"/>
            <p:cNvSpPr/>
            <p:nvPr/>
          </p:nvSpPr>
          <p:spPr bwMode="auto">
            <a:xfrm>
              <a:off x="8237538" y="5030788"/>
              <a:ext cx="765175" cy="106362"/>
            </a:xfrm>
            <a:custGeom>
              <a:avLst/>
              <a:gdLst>
                <a:gd name="T0" fmla="*/ 0 w 265"/>
                <a:gd name="T1" fmla="*/ 0 h 37"/>
                <a:gd name="T2" fmla="*/ 265 w 265"/>
                <a:gd name="T3" fmla="*/ 34 h 37"/>
                <a:gd name="T4" fmla="*/ 265 w 265"/>
                <a:gd name="T5" fmla="*/ 37 h 37"/>
                <a:gd name="T6" fmla="*/ 0 w 265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37">
                  <a:moveTo>
                    <a:pt x="0" y="0"/>
                  </a:moveTo>
                  <a:cubicBezTo>
                    <a:pt x="90" y="2"/>
                    <a:pt x="178" y="18"/>
                    <a:pt x="265" y="34"/>
                  </a:cubicBezTo>
                  <a:cubicBezTo>
                    <a:pt x="265" y="35"/>
                    <a:pt x="265" y="36"/>
                    <a:pt x="265" y="37"/>
                  </a:cubicBezTo>
                  <a:cubicBezTo>
                    <a:pt x="177" y="25"/>
                    <a:pt x="88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2"/>
            <p:cNvSpPr/>
            <p:nvPr/>
          </p:nvSpPr>
          <p:spPr bwMode="auto">
            <a:xfrm>
              <a:off x="8162925" y="6199188"/>
              <a:ext cx="193675" cy="74612"/>
            </a:xfrm>
            <a:custGeom>
              <a:avLst/>
              <a:gdLst>
                <a:gd name="T0" fmla="*/ 67 w 67"/>
                <a:gd name="T1" fmla="*/ 2 h 26"/>
                <a:gd name="T2" fmla="*/ 45 w 67"/>
                <a:gd name="T3" fmla="*/ 6 h 26"/>
                <a:gd name="T4" fmla="*/ 67 w 67"/>
                <a:gd name="T5" fmla="*/ 24 h 26"/>
                <a:gd name="T6" fmla="*/ 10 w 67"/>
                <a:gd name="T7" fmla="*/ 24 h 26"/>
                <a:gd name="T8" fmla="*/ 1 w 67"/>
                <a:gd name="T9" fmla="*/ 15 h 26"/>
                <a:gd name="T10" fmla="*/ 10 w 67"/>
                <a:gd name="T11" fmla="*/ 1 h 26"/>
                <a:gd name="T12" fmla="*/ 37 w 67"/>
                <a:gd name="T13" fmla="*/ 0 h 26"/>
                <a:gd name="T14" fmla="*/ 67 w 67"/>
                <a:gd name="T15" fmla="*/ 0 h 26"/>
                <a:gd name="T16" fmla="*/ 67 w 67"/>
                <a:gd name="T1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6">
                  <a:moveTo>
                    <a:pt x="67" y="2"/>
                  </a:moveTo>
                  <a:cubicBezTo>
                    <a:pt x="60" y="3"/>
                    <a:pt x="52" y="4"/>
                    <a:pt x="45" y="6"/>
                  </a:cubicBezTo>
                  <a:cubicBezTo>
                    <a:pt x="39" y="26"/>
                    <a:pt x="58" y="16"/>
                    <a:pt x="67" y="24"/>
                  </a:cubicBezTo>
                  <a:cubicBezTo>
                    <a:pt x="46" y="24"/>
                    <a:pt x="28" y="25"/>
                    <a:pt x="10" y="24"/>
                  </a:cubicBezTo>
                  <a:cubicBezTo>
                    <a:pt x="4" y="24"/>
                    <a:pt x="1" y="22"/>
                    <a:pt x="1" y="15"/>
                  </a:cubicBezTo>
                  <a:cubicBezTo>
                    <a:pt x="0" y="8"/>
                    <a:pt x="2" y="2"/>
                    <a:pt x="10" y="1"/>
                  </a:cubicBezTo>
                  <a:cubicBezTo>
                    <a:pt x="19" y="0"/>
                    <a:pt x="28" y="0"/>
                    <a:pt x="37" y="0"/>
                  </a:cubicBezTo>
                  <a:cubicBezTo>
                    <a:pt x="47" y="0"/>
                    <a:pt x="57" y="0"/>
                    <a:pt x="67" y="0"/>
                  </a:cubicBezTo>
                  <a:cubicBezTo>
                    <a:pt x="67" y="1"/>
                    <a:pt x="67" y="1"/>
                    <a:pt x="6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3"/>
            <p:cNvSpPr/>
            <p:nvPr/>
          </p:nvSpPr>
          <p:spPr bwMode="auto">
            <a:xfrm>
              <a:off x="7588250" y="6105525"/>
              <a:ext cx="346075" cy="133350"/>
            </a:xfrm>
            <a:custGeom>
              <a:avLst/>
              <a:gdLst>
                <a:gd name="T0" fmla="*/ 0 w 120"/>
                <a:gd name="T1" fmla="*/ 43 h 46"/>
                <a:gd name="T2" fmla="*/ 5 w 120"/>
                <a:gd name="T3" fmla="*/ 35 h 46"/>
                <a:gd name="T4" fmla="*/ 120 w 120"/>
                <a:gd name="T5" fmla="*/ 0 h 46"/>
                <a:gd name="T6" fmla="*/ 2 w 120"/>
                <a:gd name="T7" fmla="*/ 46 h 46"/>
                <a:gd name="T8" fmla="*/ 0 w 120"/>
                <a:gd name="T9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46">
                  <a:moveTo>
                    <a:pt x="0" y="43"/>
                  </a:moveTo>
                  <a:cubicBezTo>
                    <a:pt x="1" y="41"/>
                    <a:pt x="3" y="36"/>
                    <a:pt x="5" y="35"/>
                  </a:cubicBezTo>
                  <a:cubicBezTo>
                    <a:pt x="43" y="23"/>
                    <a:pt x="81" y="11"/>
                    <a:pt x="120" y="0"/>
                  </a:cubicBezTo>
                  <a:cubicBezTo>
                    <a:pt x="81" y="15"/>
                    <a:pt x="41" y="31"/>
                    <a:pt x="2" y="46"/>
                  </a:cubicBezTo>
                  <a:cubicBezTo>
                    <a:pt x="1" y="45"/>
                    <a:pt x="1" y="44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4"/>
            <p:cNvSpPr/>
            <p:nvPr/>
          </p:nvSpPr>
          <p:spPr bwMode="auto">
            <a:xfrm>
              <a:off x="7588250" y="5926138"/>
              <a:ext cx="323850" cy="127000"/>
            </a:xfrm>
            <a:custGeom>
              <a:avLst/>
              <a:gdLst>
                <a:gd name="T0" fmla="*/ 112 w 112"/>
                <a:gd name="T1" fmla="*/ 2 h 44"/>
                <a:gd name="T2" fmla="*/ 3 w 112"/>
                <a:gd name="T3" fmla="*/ 44 h 44"/>
                <a:gd name="T4" fmla="*/ 0 w 112"/>
                <a:gd name="T5" fmla="*/ 42 h 44"/>
                <a:gd name="T6" fmla="*/ 6 w 112"/>
                <a:gd name="T7" fmla="*/ 34 h 44"/>
                <a:gd name="T8" fmla="*/ 111 w 112"/>
                <a:gd name="T9" fmla="*/ 0 h 44"/>
                <a:gd name="T10" fmla="*/ 112 w 112"/>
                <a:gd name="T1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44">
                  <a:moveTo>
                    <a:pt x="112" y="2"/>
                  </a:moveTo>
                  <a:cubicBezTo>
                    <a:pt x="76" y="16"/>
                    <a:pt x="39" y="30"/>
                    <a:pt x="3" y="44"/>
                  </a:cubicBezTo>
                  <a:cubicBezTo>
                    <a:pt x="2" y="44"/>
                    <a:pt x="1" y="43"/>
                    <a:pt x="0" y="42"/>
                  </a:cubicBezTo>
                  <a:cubicBezTo>
                    <a:pt x="2" y="39"/>
                    <a:pt x="4" y="35"/>
                    <a:pt x="6" y="34"/>
                  </a:cubicBezTo>
                  <a:cubicBezTo>
                    <a:pt x="41" y="22"/>
                    <a:pt x="76" y="11"/>
                    <a:pt x="111" y="0"/>
                  </a:cubicBezTo>
                  <a:cubicBezTo>
                    <a:pt x="111" y="1"/>
                    <a:pt x="112" y="2"/>
                    <a:pt x="1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5"/>
            <p:cNvSpPr/>
            <p:nvPr/>
          </p:nvSpPr>
          <p:spPr bwMode="auto">
            <a:xfrm>
              <a:off x="7669213" y="5108575"/>
              <a:ext cx="250825" cy="187325"/>
            </a:xfrm>
            <a:custGeom>
              <a:avLst/>
              <a:gdLst>
                <a:gd name="T0" fmla="*/ 0 w 87"/>
                <a:gd name="T1" fmla="*/ 62 h 65"/>
                <a:gd name="T2" fmla="*/ 84 w 87"/>
                <a:gd name="T3" fmla="*/ 0 h 65"/>
                <a:gd name="T4" fmla="*/ 87 w 87"/>
                <a:gd name="T5" fmla="*/ 5 h 65"/>
                <a:gd name="T6" fmla="*/ 3 w 87"/>
                <a:gd name="T7" fmla="*/ 65 h 65"/>
                <a:gd name="T8" fmla="*/ 0 w 87"/>
                <a:gd name="T9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5">
                  <a:moveTo>
                    <a:pt x="0" y="62"/>
                  </a:moveTo>
                  <a:cubicBezTo>
                    <a:pt x="28" y="41"/>
                    <a:pt x="56" y="21"/>
                    <a:pt x="84" y="0"/>
                  </a:cubicBezTo>
                  <a:cubicBezTo>
                    <a:pt x="85" y="2"/>
                    <a:pt x="86" y="3"/>
                    <a:pt x="87" y="5"/>
                  </a:cubicBezTo>
                  <a:cubicBezTo>
                    <a:pt x="59" y="25"/>
                    <a:pt x="31" y="45"/>
                    <a:pt x="3" y="65"/>
                  </a:cubicBezTo>
                  <a:cubicBezTo>
                    <a:pt x="2" y="64"/>
                    <a:pt x="1" y="63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6"/>
            <p:cNvSpPr/>
            <p:nvPr/>
          </p:nvSpPr>
          <p:spPr bwMode="auto">
            <a:xfrm>
              <a:off x="7594600" y="6200775"/>
              <a:ext cx="317500" cy="104775"/>
            </a:xfrm>
            <a:custGeom>
              <a:avLst/>
              <a:gdLst>
                <a:gd name="T0" fmla="*/ 0 w 110"/>
                <a:gd name="T1" fmla="*/ 32 h 36"/>
                <a:gd name="T2" fmla="*/ 65 w 110"/>
                <a:gd name="T3" fmla="*/ 9 h 36"/>
                <a:gd name="T4" fmla="*/ 81 w 110"/>
                <a:gd name="T5" fmla="*/ 5 h 36"/>
                <a:gd name="T6" fmla="*/ 108 w 110"/>
                <a:gd name="T7" fmla="*/ 35 h 36"/>
                <a:gd name="T8" fmla="*/ 106 w 110"/>
                <a:gd name="T9" fmla="*/ 25 h 36"/>
                <a:gd name="T10" fmla="*/ 86 w 110"/>
                <a:gd name="T11" fmla="*/ 9 h 36"/>
                <a:gd name="T12" fmla="*/ 62 w 110"/>
                <a:gd name="T13" fmla="*/ 15 h 36"/>
                <a:gd name="T14" fmla="*/ 2 w 110"/>
                <a:gd name="T15" fmla="*/ 36 h 36"/>
                <a:gd name="T16" fmla="*/ 0 w 110"/>
                <a:gd name="T1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36">
                  <a:moveTo>
                    <a:pt x="0" y="32"/>
                  </a:moveTo>
                  <a:cubicBezTo>
                    <a:pt x="22" y="24"/>
                    <a:pt x="43" y="17"/>
                    <a:pt x="65" y="9"/>
                  </a:cubicBezTo>
                  <a:cubicBezTo>
                    <a:pt x="70" y="8"/>
                    <a:pt x="76" y="6"/>
                    <a:pt x="81" y="5"/>
                  </a:cubicBezTo>
                  <a:cubicBezTo>
                    <a:pt x="103" y="0"/>
                    <a:pt x="110" y="8"/>
                    <a:pt x="108" y="35"/>
                  </a:cubicBezTo>
                  <a:cubicBezTo>
                    <a:pt x="107" y="30"/>
                    <a:pt x="107" y="27"/>
                    <a:pt x="106" y="25"/>
                  </a:cubicBezTo>
                  <a:cubicBezTo>
                    <a:pt x="104" y="12"/>
                    <a:pt x="99" y="7"/>
                    <a:pt x="86" y="9"/>
                  </a:cubicBezTo>
                  <a:cubicBezTo>
                    <a:pt x="78" y="10"/>
                    <a:pt x="70" y="13"/>
                    <a:pt x="62" y="15"/>
                  </a:cubicBezTo>
                  <a:cubicBezTo>
                    <a:pt x="42" y="22"/>
                    <a:pt x="22" y="29"/>
                    <a:pt x="2" y="36"/>
                  </a:cubicBezTo>
                  <a:cubicBezTo>
                    <a:pt x="1" y="35"/>
                    <a:pt x="1" y="33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7"/>
            <p:cNvSpPr/>
            <p:nvPr/>
          </p:nvSpPr>
          <p:spPr bwMode="auto">
            <a:xfrm>
              <a:off x="8335963" y="6537325"/>
              <a:ext cx="71438" cy="57150"/>
            </a:xfrm>
            <a:custGeom>
              <a:avLst/>
              <a:gdLst>
                <a:gd name="T0" fmla="*/ 25 w 25"/>
                <a:gd name="T1" fmla="*/ 10 h 20"/>
                <a:gd name="T2" fmla="*/ 11 w 25"/>
                <a:gd name="T3" fmla="*/ 19 h 20"/>
                <a:gd name="T4" fmla="*/ 0 w 25"/>
                <a:gd name="T5" fmla="*/ 9 h 20"/>
                <a:gd name="T6" fmla="*/ 10 w 25"/>
                <a:gd name="T7" fmla="*/ 0 h 20"/>
                <a:gd name="T8" fmla="*/ 25 w 25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10"/>
                  </a:moveTo>
                  <a:cubicBezTo>
                    <a:pt x="18" y="15"/>
                    <a:pt x="14" y="20"/>
                    <a:pt x="11" y="19"/>
                  </a:cubicBezTo>
                  <a:cubicBezTo>
                    <a:pt x="7" y="18"/>
                    <a:pt x="3" y="13"/>
                    <a:pt x="0" y="9"/>
                  </a:cubicBezTo>
                  <a:cubicBezTo>
                    <a:pt x="3" y="6"/>
                    <a:pt x="6" y="0"/>
                    <a:pt x="10" y="0"/>
                  </a:cubicBezTo>
                  <a:cubicBezTo>
                    <a:pt x="14" y="0"/>
                    <a:pt x="18" y="5"/>
                    <a:pt x="2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28"/>
            <p:cNvSpPr/>
            <p:nvPr/>
          </p:nvSpPr>
          <p:spPr bwMode="auto">
            <a:xfrm>
              <a:off x="8248650" y="6537325"/>
              <a:ext cx="69850" cy="53975"/>
            </a:xfrm>
            <a:custGeom>
              <a:avLst/>
              <a:gdLst>
                <a:gd name="T0" fmla="*/ 24 w 24"/>
                <a:gd name="T1" fmla="*/ 10 h 19"/>
                <a:gd name="T2" fmla="*/ 8 w 24"/>
                <a:gd name="T3" fmla="*/ 19 h 19"/>
                <a:gd name="T4" fmla="*/ 0 w 24"/>
                <a:gd name="T5" fmla="*/ 9 h 19"/>
                <a:gd name="T6" fmla="*/ 9 w 24"/>
                <a:gd name="T7" fmla="*/ 0 h 19"/>
                <a:gd name="T8" fmla="*/ 24 w 24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24" y="10"/>
                  </a:moveTo>
                  <a:cubicBezTo>
                    <a:pt x="17" y="15"/>
                    <a:pt x="12" y="19"/>
                    <a:pt x="8" y="19"/>
                  </a:cubicBezTo>
                  <a:cubicBezTo>
                    <a:pt x="5" y="19"/>
                    <a:pt x="0" y="13"/>
                    <a:pt x="0" y="9"/>
                  </a:cubicBezTo>
                  <a:cubicBezTo>
                    <a:pt x="0" y="6"/>
                    <a:pt x="6" y="0"/>
                    <a:pt x="9" y="0"/>
                  </a:cubicBezTo>
                  <a:cubicBezTo>
                    <a:pt x="13" y="0"/>
                    <a:pt x="17" y="5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29"/>
            <p:cNvSpPr>
              <a:spLocks noEditPoints="1"/>
            </p:cNvSpPr>
            <p:nvPr/>
          </p:nvSpPr>
          <p:spPr bwMode="auto">
            <a:xfrm>
              <a:off x="4208463" y="5583238"/>
              <a:ext cx="401638" cy="419100"/>
            </a:xfrm>
            <a:custGeom>
              <a:avLst/>
              <a:gdLst>
                <a:gd name="T0" fmla="*/ 86 w 139"/>
                <a:gd name="T1" fmla="*/ 123 h 145"/>
                <a:gd name="T2" fmla="*/ 86 w 139"/>
                <a:gd name="T3" fmla="*/ 71 h 145"/>
                <a:gd name="T4" fmla="*/ 68 w 139"/>
                <a:gd name="T5" fmla="*/ 54 h 145"/>
                <a:gd name="T6" fmla="*/ 56 w 139"/>
                <a:gd name="T7" fmla="*/ 54 h 145"/>
                <a:gd name="T8" fmla="*/ 57 w 139"/>
                <a:gd name="T9" fmla="*/ 57 h 145"/>
                <a:gd name="T10" fmla="*/ 81 w 139"/>
                <a:gd name="T11" fmla="*/ 82 h 145"/>
                <a:gd name="T12" fmla="*/ 81 w 139"/>
                <a:gd name="T13" fmla="*/ 134 h 145"/>
                <a:gd name="T14" fmla="*/ 71 w 139"/>
                <a:gd name="T15" fmla="*/ 145 h 145"/>
                <a:gd name="T16" fmla="*/ 52 w 139"/>
                <a:gd name="T17" fmla="*/ 144 h 145"/>
                <a:gd name="T18" fmla="*/ 45 w 139"/>
                <a:gd name="T19" fmla="*/ 143 h 145"/>
                <a:gd name="T20" fmla="*/ 18 w 139"/>
                <a:gd name="T21" fmla="*/ 134 h 145"/>
                <a:gd name="T22" fmla="*/ 7 w 139"/>
                <a:gd name="T23" fmla="*/ 115 h 145"/>
                <a:gd name="T24" fmla="*/ 63 w 139"/>
                <a:gd name="T25" fmla="*/ 17 h 145"/>
                <a:gd name="T26" fmla="*/ 92 w 139"/>
                <a:gd name="T27" fmla="*/ 1 h 145"/>
                <a:gd name="T28" fmla="*/ 119 w 139"/>
                <a:gd name="T29" fmla="*/ 4 h 145"/>
                <a:gd name="T30" fmla="*/ 133 w 139"/>
                <a:gd name="T31" fmla="*/ 16 h 145"/>
                <a:gd name="T32" fmla="*/ 138 w 139"/>
                <a:gd name="T33" fmla="*/ 112 h 145"/>
                <a:gd name="T34" fmla="*/ 126 w 139"/>
                <a:gd name="T35" fmla="*/ 123 h 145"/>
                <a:gd name="T36" fmla="*/ 86 w 139"/>
                <a:gd name="T37" fmla="*/ 123 h 145"/>
                <a:gd name="T38" fmla="*/ 45 w 139"/>
                <a:gd name="T39" fmla="*/ 75 h 145"/>
                <a:gd name="T40" fmla="*/ 40 w 139"/>
                <a:gd name="T41" fmla="*/ 73 h 145"/>
                <a:gd name="T42" fmla="*/ 21 w 139"/>
                <a:gd name="T43" fmla="*/ 105 h 145"/>
                <a:gd name="T44" fmla="*/ 13 w 139"/>
                <a:gd name="T45" fmla="*/ 127 h 145"/>
                <a:gd name="T46" fmla="*/ 35 w 139"/>
                <a:gd name="T47" fmla="*/ 129 h 145"/>
                <a:gd name="T48" fmla="*/ 35 w 139"/>
                <a:gd name="T49" fmla="*/ 129 h 145"/>
                <a:gd name="T50" fmla="*/ 24 w 139"/>
                <a:gd name="T51" fmla="*/ 113 h 145"/>
                <a:gd name="T52" fmla="*/ 42 w 139"/>
                <a:gd name="T53" fmla="*/ 105 h 145"/>
                <a:gd name="T54" fmla="*/ 38 w 139"/>
                <a:gd name="T55" fmla="*/ 98 h 145"/>
                <a:gd name="T56" fmla="*/ 36 w 139"/>
                <a:gd name="T57" fmla="*/ 89 h 145"/>
                <a:gd name="T58" fmla="*/ 45 w 139"/>
                <a:gd name="T59" fmla="*/ 7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9" h="145">
                  <a:moveTo>
                    <a:pt x="86" y="123"/>
                  </a:moveTo>
                  <a:cubicBezTo>
                    <a:pt x="86" y="107"/>
                    <a:pt x="86" y="89"/>
                    <a:pt x="86" y="71"/>
                  </a:cubicBezTo>
                  <a:cubicBezTo>
                    <a:pt x="86" y="55"/>
                    <a:pt x="84" y="54"/>
                    <a:pt x="68" y="54"/>
                  </a:cubicBezTo>
                  <a:cubicBezTo>
                    <a:pt x="64" y="54"/>
                    <a:pt x="60" y="54"/>
                    <a:pt x="56" y="54"/>
                  </a:cubicBezTo>
                  <a:cubicBezTo>
                    <a:pt x="57" y="56"/>
                    <a:pt x="57" y="57"/>
                    <a:pt x="57" y="57"/>
                  </a:cubicBezTo>
                  <a:cubicBezTo>
                    <a:pt x="86" y="57"/>
                    <a:pt x="80" y="61"/>
                    <a:pt x="81" y="82"/>
                  </a:cubicBezTo>
                  <a:cubicBezTo>
                    <a:pt x="81" y="100"/>
                    <a:pt x="80" y="117"/>
                    <a:pt x="81" y="134"/>
                  </a:cubicBezTo>
                  <a:cubicBezTo>
                    <a:pt x="81" y="141"/>
                    <a:pt x="78" y="145"/>
                    <a:pt x="71" y="145"/>
                  </a:cubicBezTo>
                  <a:cubicBezTo>
                    <a:pt x="65" y="144"/>
                    <a:pt x="58" y="145"/>
                    <a:pt x="52" y="144"/>
                  </a:cubicBezTo>
                  <a:cubicBezTo>
                    <a:pt x="50" y="144"/>
                    <a:pt x="46" y="144"/>
                    <a:pt x="45" y="143"/>
                  </a:cubicBezTo>
                  <a:cubicBezTo>
                    <a:pt x="40" y="129"/>
                    <a:pt x="27" y="135"/>
                    <a:pt x="18" y="134"/>
                  </a:cubicBezTo>
                  <a:cubicBezTo>
                    <a:pt x="3" y="133"/>
                    <a:pt x="0" y="128"/>
                    <a:pt x="7" y="115"/>
                  </a:cubicBezTo>
                  <a:cubicBezTo>
                    <a:pt x="25" y="82"/>
                    <a:pt x="45" y="50"/>
                    <a:pt x="63" y="17"/>
                  </a:cubicBezTo>
                  <a:cubicBezTo>
                    <a:pt x="70" y="5"/>
                    <a:pt x="79" y="0"/>
                    <a:pt x="92" y="1"/>
                  </a:cubicBezTo>
                  <a:cubicBezTo>
                    <a:pt x="101" y="3"/>
                    <a:pt x="111" y="1"/>
                    <a:pt x="119" y="4"/>
                  </a:cubicBezTo>
                  <a:cubicBezTo>
                    <a:pt x="125" y="6"/>
                    <a:pt x="132" y="12"/>
                    <a:pt x="133" y="16"/>
                  </a:cubicBezTo>
                  <a:cubicBezTo>
                    <a:pt x="135" y="48"/>
                    <a:pt x="137" y="80"/>
                    <a:pt x="138" y="112"/>
                  </a:cubicBezTo>
                  <a:cubicBezTo>
                    <a:pt x="139" y="120"/>
                    <a:pt x="133" y="123"/>
                    <a:pt x="126" y="123"/>
                  </a:cubicBezTo>
                  <a:cubicBezTo>
                    <a:pt x="113" y="123"/>
                    <a:pt x="101" y="123"/>
                    <a:pt x="86" y="123"/>
                  </a:cubicBezTo>
                  <a:close/>
                  <a:moveTo>
                    <a:pt x="45" y="75"/>
                  </a:moveTo>
                  <a:cubicBezTo>
                    <a:pt x="43" y="74"/>
                    <a:pt x="41" y="73"/>
                    <a:pt x="40" y="73"/>
                  </a:cubicBezTo>
                  <a:cubicBezTo>
                    <a:pt x="33" y="83"/>
                    <a:pt x="26" y="94"/>
                    <a:pt x="21" y="105"/>
                  </a:cubicBezTo>
                  <a:cubicBezTo>
                    <a:pt x="17" y="112"/>
                    <a:pt x="16" y="120"/>
                    <a:pt x="13" y="127"/>
                  </a:cubicBezTo>
                  <a:cubicBezTo>
                    <a:pt x="21" y="128"/>
                    <a:pt x="28" y="128"/>
                    <a:pt x="35" y="129"/>
                  </a:cubicBezTo>
                  <a:cubicBezTo>
                    <a:pt x="36" y="129"/>
                    <a:pt x="36" y="129"/>
                    <a:pt x="35" y="129"/>
                  </a:cubicBezTo>
                  <a:cubicBezTo>
                    <a:pt x="31" y="124"/>
                    <a:pt x="27" y="119"/>
                    <a:pt x="24" y="113"/>
                  </a:cubicBezTo>
                  <a:cubicBezTo>
                    <a:pt x="29" y="111"/>
                    <a:pt x="35" y="108"/>
                    <a:pt x="42" y="105"/>
                  </a:cubicBezTo>
                  <a:cubicBezTo>
                    <a:pt x="41" y="103"/>
                    <a:pt x="39" y="101"/>
                    <a:pt x="38" y="98"/>
                  </a:cubicBezTo>
                  <a:cubicBezTo>
                    <a:pt x="37" y="95"/>
                    <a:pt x="35" y="92"/>
                    <a:pt x="36" y="89"/>
                  </a:cubicBezTo>
                  <a:cubicBezTo>
                    <a:pt x="38" y="84"/>
                    <a:pt x="42" y="80"/>
                    <a:pt x="45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30"/>
            <p:cNvSpPr>
              <a:spLocks noEditPoints="1"/>
            </p:cNvSpPr>
            <p:nvPr/>
          </p:nvSpPr>
          <p:spPr bwMode="auto">
            <a:xfrm>
              <a:off x="3236913" y="6102350"/>
              <a:ext cx="449263" cy="119062"/>
            </a:xfrm>
            <a:custGeom>
              <a:avLst/>
              <a:gdLst>
                <a:gd name="T0" fmla="*/ 156 w 156"/>
                <a:gd name="T1" fmla="*/ 0 h 41"/>
                <a:gd name="T2" fmla="*/ 129 w 156"/>
                <a:gd name="T3" fmla="*/ 32 h 41"/>
                <a:gd name="T4" fmla="*/ 109 w 156"/>
                <a:gd name="T5" fmla="*/ 40 h 41"/>
                <a:gd name="T6" fmla="*/ 19 w 156"/>
                <a:gd name="T7" fmla="*/ 39 h 41"/>
                <a:gd name="T8" fmla="*/ 1 w 156"/>
                <a:gd name="T9" fmla="*/ 22 h 41"/>
                <a:gd name="T10" fmla="*/ 0 w 156"/>
                <a:gd name="T11" fmla="*/ 0 h 41"/>
                <a:gd name="T12" fmla="*/ 156 w 156"/>
                <a:gd name="T13" fmla="*/ 0 h 41"/>
                <a:gd name="T14" fmla="*/ 3 w 156"/>
                <a:gd name="T15" fmla="*/ 12 h 41"/>
                <a:gd name="T16" fmla="*/ 10 w 156"/>
                <a:gd name="T17" fmla="*/ 14 h 41"/>
                <a:gd name="T18" fmla="*/ 121 w 156"/>
                <a:gd name="T19" fmla="*/ 16 h 41"/>
                <a:gd name="T20" fmla="*/ 133 w 156"/>
                <a:gd name="T21" fmla="*/ 10 h 41"/>
                <a:gd name="T22" fmla="*/ 124 w 156"/>
                <a:gd name="T23" fmla="*/ 7 h 41"/>
                <a:gd name="T24" fmla="*/ 14 w 156"/>
                <a:gd name="T25" fmla="*/ 7 h 41"/>
                <a:gd name="T26" fmla="*/ 3 w 156"/>
                <a:gd name="T27" fmla="*/ 12 h 41"/>
                <a:gd name="T28" fmla="*/ 11 w 156"/>
                <a:gd name="T29" fmla="*/ 25 h 41"/>
                <a:gd name="T30" fmla="*/ 120 w 156"/>
                <a:gd name="T31" fmla="*/ 25 h 41"/>
                <a:gd name="T32" fmla="*/ 11 w 156"/>
                <a:gd name="T33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41">
                  <a:moveTo>
                    <a:pt x="156" y="0"/>
                  </a:moveTo>
                  <a:cubicBezTo>
                    <a:pt x="147" y="11"/>
                    <a:pt x="139" y="22"/>
                    <a:pt x="129" y="32"/>
                  </a:cubicBezTo>
                  <a:cubicBezTo>
                    <a:pt x="124" y="37"/>
                    <a:pt x="116" y="40"/>
                    <a:pt x="109" y="40"/>
                  </a:cubicBezTo>
                  <a:cubicBezTo>
                    <a:pt x="79" y="41"/>
                    <a:pt x="49" y="40"/>
                    <a:pt x="19" y="39"/>
                  </a:cubicBezTo>
                  <a:cubicBezTo>
                    <a:pt x="7" y="39"/>
                    <a:pt x="1" y="34"/>
                    <a:pt x="1" y="22"/>
                  </a:cubicBezTo>
                  <a:cubicBezTo>
                    <a:pt x="1" y="15"/>
                    <a:pt x="0" y="8"/>
                    <a:pt x="0" y="0"/>
                  </a:cubicBezTo>
                  <a:cubicBezTo>
                    <a:pt x="52" y="0"/>
                    <a:pt x="103" y="0"/>
                    <a:pt x="156" y="0"/>
                  </a:cubicBezTo>
                  <a:close/>
                  <a:moveTo>
                    <a:pt x="3" y="12"/>
                  </a:moveTo>
                  <a:cubicBezTo>
                    <a:pt x="8" y="13"/>
                    <a:pt x="9" y="14"/>
                    <a:pt x="10" y="14"/>
                  </a:cubicBezTo>
                  <a:cubicBezTo>
                    <a:pt x="47" y="15"/>
                    <a:pt x="84" y="15"/>
                    <a:pt x="121" y="16"/>
                  </a:cubicBezTo>
                  <a:cubicBezTo>
                    <a:pt x="125" y="16"/>
                    <a:pt x="129" y="12"/>
                    <a:pt x="133" y="10"/>
                  </a:cubicBezTo>
                  <a:cubicBezTo>
                    <a:pt x="129" y="7"/>
                    <a:pt x="126" y="7"/>
                    <a:pt x="124" y="7"/>
                  </a:cubicBezTo>
                  <a:cubicBezTo>
                    <a:pt x="87" y="7"/>
                    <a:pt x="50" y="7"/>
                    <a:pt x="14" y="7"/>
                  </a:cubicBezTo>
                  <a:cubicBezTo>
                    <a:pt x="11" y="7"/>
                    <a:pt x="8" y="9"/>
                    <a:pt x="3" y="12"/>
                  </a:cubicBezTo>
                  <a:close/>
                  <a:moveTo>
                    <a:pt x="11" y="25"/>
                  </a:moveTo>
                  <a:cubicBezTo>
                    <a:pt x="22" y="33"/>
                    <a:pt x="111" y="32"/>
                    <a:pt x="120" y="25"/>
                  </a:cubicBezTo>
                  <a:cubicBezTo>
                    <a:pt x="84" y="25"/>
                    <a:pt x="48" y="25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31"/>
            <p:cNvSpPr/>
            <p:nvPr/>
          </p:nvSpPr>
          <p:spPr bwMode="auto">
            <a:xfrm>
              <a:off x="3213100" y="6343650"/>
              <a:ext cx="314325" cy="127000"/>
            </a:xfrm>
            <a:custGeom>
              <a:avLst/>
              <a:gdLst>
                <a:gd name="T0" fmla="*/ 0 w 109"/>
                <a:gd name="T1" fmla="*/ 0 h 44"/>
                <a:gd name="T2" fmla="*/ 109 w 109"/>
                <a:gd name="T3" fmla="*/ 0 h 44"/>
                <a:gd name="T4" fmla="*/ 33 w 109"/>
                <a:gd name="T5" fmla="*/ 39 h 44"/>
                <a:gd name="T6" fmla="*/ 0 w 109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" h="44">
                  <a:moveTo>
                    <a:pt x="0" y="0"/>
                  </a:moveTo>
                  <a:cubicBezTo>
                    <a:pt x="36" y="0"/>
                    <a:pt x="72" y="0"/>
                    <a:pt x="109" y="0"/>
                  </a:cubicBezTo>
                  <a:cubicBezTo>
                    <a:pt x="101" y="27"/>
                    <a:pt x="66" y="44"/>
                    <a:pt x="33" y="39"/>
                  </a:cubicBezTo>
                  <a:cubicBezTo>
                    <a:pt x="13" y="36"/>
                    <a:pt x="0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32"/>
            <p:cNvSpPr/>
            <p:nvPr/>
          </p:nvSpPr>
          <p:spPr bwMode="auto">
            <a:xfrm>
              <a:off x="2316163" y="6094413"/>
              <a:ext cx="127000" cy="52387"/>
            </a:xfrm>
            <a:custGeom>
              <a:avLst/>
              <a:gdLst>
                <a:gd name="T0" fmla="*/ 0 w 44"/>
                <a:gd name="T1" fmla="*/ 18 h 18"/>
                <a:gd name="T2" fmla="*/ 3 w 44"/>
                <a:gd name="T3" fmla="*/ 4 h 18"/>
                <a:gd name="T4" fmla="*/ 43 w 44"/>
                <a:gd name="T5" fmla="*/ 0 h 18"/>
                <a:gd name="T6" fmla="*/ 44 w 44"/>
                <a:gd name="T7" fmla="*/ 14 h 18"/>
                <a:gd name="T8" fmla="*/ 0 w 4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8">
                  <a:moveTo>
                    <a:pt x="0" y="18"/>
                  </a:moveTo>
                  <a:cubicBezTo>
                    <a:pt x="1" y="11"/>
                    <a:pt x="2" y="8"/>
                    <a:pt x="3" y="4"/>
                  </a:cubicBezTo>
                  <a:cubicBezTo>
                    <a:pt x="16" y="3"/>
                    <a:pt x="29" y="1"/>
                    <a:pt x="43" y="0"/>
                  </a:cubicBezTo>
                  <a:cubicBezTo>
                    <a:pt x="44" y="5"/>
                    <a:pt x="44" y="9"/>
                    <a:pt x="44" y="14"/>
                  </a:cubicBezTo>
                  <a:cubicBezTo>
                    <a:pt x="29" y="16"/>
                    <a:pt x="15" y="17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33"/>
            <p:cNvSpPr/>
            <p:nvPr/>
          </p:nvSpPr>
          <p:spPr bwMode="auto">
            <a:xfrm>
              <a:off x="10526713" y="6273800"/>
              <a:ext cx="392113" cy="25400"/>
            </a:xfrm>
            <a:custGeom>
              <a:avLst/>
              <a:gdLst>
                <a:gd name="T0" fmla="*/ 0 w 136"/>
                <a:gd name="T1" fmla="*/ 0 h 9"/>
                <a:gd name="T2" fmla="*/ 136 w 136"/>
                <a:gd name="T3" fmla="*/ 5 h 9"/>
                <a:gd name="T4" fmla="*/ 136 w 136"/>
                <a:gd name="T5" fmla="*/ 9 h 9"/>
                <a:gd name="T6" fmla="*/ 0 w 136"/>
                <a:gd name="T7" fmla="*/ 4 h 9"/>
                <a:gd name="T8" fmla="*/ 0 w 13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">
                  <a:moveTo>
                    <a:pt x="0" y="0"/>
                  </a:moveTo>
                  <a:cubicBezTo>
                    <a:pt x="46" y="1"/>
                    <a:pt x="91" y="3"/>
                    <a:pt x="136" y="5"/>
                  </a:cubicBezTo>
                  <a:cubicBezTo>
                    <a:pt x="136" y="6"/>
                    <a:pt x="136" y="8"/>
                    <a:pt x="136" y="9"/>
                  </a:cubicBezTo>
                  <a:cubicBezTo>
                    <a:pt x="91" y="7"/>
                    <a:pt x="45" y="5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34"/>
            <p:cNvSpPr/>
            <p:nvPr/>
          </p:nvSpPr>
          <p:spPr bwMode="auto">
            <a:xfrm>
              <a:off x="10079038" y="5692775"/>
              <a:ext cx="77788" cy="34925"/>
            </a:xfrm>
            <a:custGeom>
              <a:avLst/>
              <a:gdLst>
                <a:gd name="T0" fmla="*/ 0 w 27"/>
                <a:gd name="T1" fmla="*/ 0 h 12"/>
                <a:gd name="T2" fmla="*/ 27 w 27"/>
                <a:gd name="T3" fmla="*/ 0 h 12"/>
                <a:gd name="T4" fmla="*/ 0 w 27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2">
                  <a:moveTo>
                    <a:pt x="0" y="0"/>
                  </a:moveTo>
                  <a:cubicBezTo>
                    <a:pt x="10" y="0"/>
                    <a:pt x="17" y="0"/>
                    <a:pt x="27" y="0"/>
                  </a:cubicBezTo>
                  <a:cubicBezTo>
                    <a:pt x="17" y="11"/>
                    <a:pt x="7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35"/>
            <p:cNvSpPr>
              <a:spLocks noEditPoints="1"/>
            </p:cNvSpPr>
            <p:nvPr/>
          </p:nvSpPr>
          <p:spPr bwMode="auto">
            <a:xfrm>
              <a:off x="9882188" y="6542088"/>
              <a:ext cx="109538" cy="220662"/>
            </a:xfrm>
            <a:custGeom>
              <a:avLst/>
              <a:gdLst>
                <a:gd name="T0" fmla="*/ 38 w 38"/>
                <a:gd name="T1" fmla="*/ 38 h 76"/>
                <a:gd name="T2" fmla="*/ 28 w 38"/>
                <a:gd name="T3" fmla="*/ 67 h 76"/>
                <a:gd name="T4" fmla="*/ 11 w 38"/>
                <a:gd name="T5" fmla="*/ 68 h 76"/>
                <a:gd name="T6" fmla="*/ 11 w 38"/>
                <a:gd name="T7" fmla="*/ 6 h 76"/>
                <a:gd name="T8" fmla="*/ 29 w 38"/>
                <a:gd name="T9" fmla="*/ 8 h 76"/>
                <a:gd name="T10" fmla="*/ 38 w 38"/>
                <a:gd name="T11" fmla="*/ 38 h 76"/>
                <a:gd name="T12" fmla="*/ 26 w 38"/>
                <a:gd name="T13" fmla="*/ 10 h 76"/>
                <a:gd name="T14" fmla="*/ 23 w 38"/>
                <a:gd name="T15" fmla="*/ 72 h 76"/>
                <a:gd name="T16" fmla="*/ 23 w 38"/>
                <a:gd name="T17" fmla="*/ 57 h 76"/>
                <a:gd name="T18" fmla="*/ 25 w 38"/>
                <a:gd name="T19" fmla="*/ 23 h 76"/>
                <a:gd name="T20" fmla="*/ 26 w 38"/>
                <a:gd name="T21" fmla="*/ 1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76">
                  <a:moveTo>
                    <a:pt x="38" y="38"/>
                  </a:moveTo>
                  <a:cubicBezTo>
                    <a:pt x="35" y="48"/>
                    <a:pt x="33" y="58"/>
                    <a:pt x="28" y="67"/>
                  </a:cubicBezTo>
                  <a:cubicBezTo>
                    <a:pt x="25" y="75"/>
                    <a:pt x="18" y="76"/>
                    <a:pt x="11" y="68"/>
                  </a:cubicBezTo>
                  <a:cubicBezTo>
                    <a:pt x="1" y="56"/>
                    <a:pt x="0" y="18"/>
                    <a:pt x="11" y="6"/>
                  </a:cubicBezTo>
                  <a:cubicBezTo>
                    <a:pt x="17" y="0"/>
                    <a:pt x="25" y="0"/>
                    <a:pt x="29" y="8"/>
                  </a:cubicBezTo>
                  <a:cubicBezTo>
                    <a:pt x="33" y="17"/>
                    <a:pt x="35" y="27"/>
                    <a:pt x="38" y="38"/>
                  </a:cubicBezTo>
                  <a:close/>
                  <a:moveTo>
                    <a:pt x="26" y="10"/>
                  </a:moveTo>
                  <a:cubicBezTo>
                    <a:pt x="8" y="24"/>
                    <a:pt x="6" y="55"/>
                    <a:pt x="23" y="72"/>
                  </a:cubicBezTo>
                  <a:cubicBezTo>
                    <a:pt x="23" y="65"/>
                    <a:pt x="24" y="60"/>
                    <a:pt x="23" y="57"/>
                  </a:cubicBezTo>
                  <a:cubicBezTo>
                    <a:pt x="19" y="45"/>
                    <a:pt x="19" y="34"/>
                    <a:pt x="25" y="23"/>
                  </a:cubicBezTo>
                  <a:cubicBezTo>
                    <a:pt x="27" y="20"/>
                    <a:pt x="26" y="16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36"/>
            <p:cNvSpPr/>
            <p:nvPr/>
          </p:nvSpPr>
          <p:spPr bwMode="auto">
            <a:xfrm>
              <a:off x="4222750" y="6527800"/>
              <a:ext cx="60325" cy="111125"/>
            </a:xfrm>
            <a:custGeom>
              <a:avLst/>
              <a:gdLst>
                <a:gd name="T0" fmla="*/ 21 w 21"/>
                <a:gd name="T1" fmla="*/ 18 h 38"/>
                <a:gd name="T2" fmla="*/ 8 w 21"/>
                <a:gd name="T3" fmla="*/ 38 h 38"/>
                <a:gd name="T4" fmla="*/ 0 w 21"/>
                <a:gd name="T5" fmla="*/ 18 h 38"/>
                <a:gd name="T6" fmla="*/ 8 w 21"/>
                <a:gd name="T7" fmla="*/ 0 h 38"/>
                <a:gd name="T8" fmla="*/ 21 w 21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8">
                  <a:moveTo>
                    <a:pt x="21" y="18"/>
                  </a:moveTo>
                  <a:cubicBezTo>
                    <a:pt x="16" y="26"/>
                    <a:pt x="12" y="32"/>
                    <a:pt x="8" y="38"/>
                  </a:cubicBezTo>
                  <a:cubicBezTo>
                    <a:pt x="5" y="31"/>
                    <a:pt x="1" y="25"/>
                    <a:pt x="0" y="18"/>
                  </a:cubicBezTo>
                  <a:cubicBezTo>
                    <a:pt x="0" y="12"/>
                    <a:pt x="6" y="6"/>
                    <a:pt x="8" y="0"/>
                  </a:cubicBezTo>
                  <a:cubicBezTo>
                    <a:pt x="12" y="5"/>
                    <a:pt x="16" y="11"/>
                    <a:pt x="2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2543859874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810000" y="3162301"/>
            <a:ext cx="8382000" cy="36957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/>
              <a:t>Place Your Picture Here And Send To Back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87088289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그림 개체 틀 2">
            <a:extLst>
              <a:ext uri="{FF2B5EF4-FFF2-40B4-BE49-F238E27FC236}">
                <a16:creationId xmlns:a16="http://schemas.microsoft.com/office/drawing/2014/main" id="{42980F6D-A868-4A50-9975-6D38EF3EF1D5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 rot="694714">
            <a:off x="4965143" y="1215344"/>
            <a:ext cx="3256876" cy="223910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/>
              <a:t>Place Your Picture Here</a:t>
            </a:r>
            <a:endParaRPr lang="ko-KR" altLang="en-US"/>
          </a:p>
        </p:txBody>
      </p:sp>
      <p:sp>
        <p:nvSpPr>
          <p:cNvPr id="15" name="그림 개체 틀 2">
            <a:extLst>
              <a:ext uri="{FF2B5EF4-FFF2-40B4-BE49-F238E27FC236}">
                <a16:creationId xmlns:a16="http://schemas.microsoft.com/office/drawing/2014/main" id="{12852147-F4BC-4002-8D9B-559F42913C6B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 rot="21398040">
            <a:off x="8011850" y="2309449"/>
            <a:ext cx="3256876" cy="223910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/>
              <a:t>Place Your Picture Here</a:t>
            </a:r>
            <a:endParaRPr lang="ko-KR" altLang="en-US"/>
          </a:p>
        </p:txBody>
      </p:sp>
      <p:sp>
        <p:nvSpPr>
          <p:cNvPr id="16" name="그림 개체 틀 2">
            <a:extLst>
              <a:ext uri="{FF2B5EF4-FFF2-40B4-BE49-F238E27FC236}">
                <a16:creationId xmlns:a16="http://schemas.microsoft.com/office/drawing/2014/main" id="{6A8E4311-9832-4868-9218-82FDF254D169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 rot="20741364">
            <a:off x="4999774" y="3597041"/>
            <a:ext cx="3256876" cy="223910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/>
              <a:t>Place Your Picture Here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979371148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5">
            <a:extLst>
              <a:ext uri="{FF2B5EF4-FFF2-40B4-BE49-F238E27FC236}">
                <a16:creationId xmlns:a16="http://schemas.microsoft.com/office/drawing/2014/main" id="{A8672015-9EB8-4432-88B6-7F04596A16A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5903383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190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 sz="1800">
                <a:latin typeface="+mn-lt"/>
                <a:cs typeface="Arial" panose="020B0604020202020204" pitchFamily="34" charset="0"/>
              </a:defRPr>
            </a:lvl1pPr>
          </a:lstStyle>
          <a:p>
            <a:r>
              <a:rPr lang="en-US" altLang="ko-KR"/>
              <a:t>Place Your Picture Here And Send To Back</a:t>
            </a:r>
            <a:endParaRPr lang="ko-KR" altLang="en-US"/>
          </a:p>
        </p:txBody>
      </p:sp>
      <p:sp>
        <p:nvSpPr>
          <p:cNvPr id="14" name="Picture Placeholder 5">
            <a:extLst>
              <a:ext uri="{FF2B5EF4-FFF2-40B4-BE49-F238E27FC236}">
                <a16:creationId xmlns:a16="http://schemas.microsoft.com/office/drawing/2014/main" id="{23B902C7-8AEF-4A99-A35E-C4E754D4ECD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29376" y="4031265"/>
            <a:ext cx="5235438" cy="22953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 sz="1200">
                <a:latin typeface="+mn-lt"/>
                <a:cs typeface="Arial" panose="020B0604020202020204" pitchFamily="34" charset="0"/>
              </a:defRPr>
            </a:lvl1pPr>
          </a:lstStyle>
          <a:p>
            <a:r>
              <a:rPr lang="en-US" altLang="ko-KR"/>
              <a:t>Insert Your Image</a:t>
            </a:r>
            <a:endParaRPr lang="ko-KR" altLang="en-US"/>
          </a:p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91638691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3317819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userDrawn="1">
  <p:cSld name="Title + 1 column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/>
          <p:cNvSpPr txBox="1">
            <a:spLocks noGrp="1"/>
          </p:cNvSpPr>
          <p:nvPr>
            <p:ph type="ctrTitle"/>
          </p:nvPr>
        </p:nvSpPr>
        <p:spPr>
          <a:xfrm>
            <a:off x="1317426" y="131813"/>
            <a:ext cx="9559077" cy="865721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4800">
                <a:solidFill>
                  <a:srgbClr val="27348B"/>
                </a:solidFill>
              </a:defRPr>
            </a:lvl1pPr>
            <a:lvl2pPr lvl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2pPr>
            <a:lvl3pPr lvl="2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3pPr>
            <a:lvl4pPr lvl="3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4pPr>
            <a:lvl5pPr lvl="4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5pPr>
            <a:lvl6pPr lvl="5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6pPr>
            <a:lvl7pPr lvl="6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7pPr>
            <a:lvl8pPr lvl="7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8pPr>
            <a:lvl9pPr lvl="8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92054758"/>
      </p:ext>
    </p:extLst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s &amp; Contents Layout"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11" name="Rectangle 10"/>
          <p:cNvSpPr/>
          <p:nvPr userDrawn="1"/>
        </p:nvSpPr>
        <p:spPr>
          <a:xfrm>
            <a:off x="-6671" y="109534"/>
            <a:ext cx="12192000" cy="3967538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2130106564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879413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rapecio 4"/>
          <p:cNvSpPr/>
          <p:nvPr userDrawn="1"/>
        </p:nvSpPr>
        <p:spPr>
          <a:xfrm flipH="1">
            <a:off x="0" y="0"/>
            <a:ext cx="1066800" cy="6858000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rgbClr val="595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39" name="Grupo 38"/>
          <p:cNvGrpSpPr/>
          <p:nvPr userDrawn="1"/>
        </p:nvGrpSpPr>
        <p:grpSpPr>
          <a:xfrm>
            <a:off x="10236200" y="6260103"/>
            <a:ext cx="1854200" cy="489947"/>
            <a:chOff x="1022350" y="4208463"/>
            <a:chExt cx="10147300" cy="2681287"/>
          </a:xfrm>
          <a:solidFill>
            <a:srgbClr val="595757"/>
          </a:solidFill>
        </p:grpSpPr>
        <p:sp>
          <p:nvSpPr>
            <p:cNvPr id="40" name="Freeform 5"/>
            <p:cNvSpPr>
              <a:spLocks noEditPoints="1"/>
            </p:cNvSpPr>
            <p:nvPr/>
          </p:nvSpPr>
          <p:spPr bwMode="auto">
            <a:xfrm>
              <a:off x="1022350" y="4208463"/>
              <a:ext cx="10147300" cy="2681287"/>
            </a:xfrm>
            <a:custGeom>
              <a:avLst/>
              <a:gdLst>
                <a:gd name="T0" fmla="*/ 3030 w 3516"/>
                <a:gd name="T1" fmla="*/ 583 h 927"/>
                <a:gd name="T2" fmla="*/ 3301 w 3516"/>
                <a:gd name="T3" fmla="*/ 774 h 927"/>
                <a:gd name="T4" fmla="*/ 3266 w 3516"/>
                <a:gd name="T5" fmla="*/ 918 h 927"/>
                <a:gd name="T6" fmla="*/ 263 w 3516"/>
                <a:gd name="T7" fmla="*/ 665 h 927"/>
                <a:gd name="T8" fmla="*/ 737 w 3516"/>
                <a:gd name="T9" fmla="*/ 506 h 927"/>
                <a:gd name="T10" fmla="*/ 924 w 3516"/>
                <a:gd name="T11" fmla="*/ 406 h 927"/>
                <a:gd name="T12" fmla="*/ 1630 w 3516"/>
                <a:gd name="T13" fmla="*/ 60 h 927"/>
                <a:gd name="T14" fmla="*/ 2022 w 3516"/>
                <a:gd name="T15" fmla="*/ 142 h 927"/>
                <a:gd name="T16" fmla="*/ 1363 w 3516"/>
                <a:gd name="T17" fmla="*/ 664 h 927"/>
                <a:gd name="T18" fmla="*/ 1590 w 3516"/>
                <a:gd name="T19" fmla="*/ 431 h 927"/>
                <a:gd name="T20" fmla="*/ 1694 w 3516"/>
                <a:gd name="T21" fmla="*/ 483 h 927"/>
                <a:gd name="T22" fmla="*/ 1899 w 3516"/>
                <a:gd name="T23" fmla="*/ 341 h 927"/>
                <a:gd name="T24" fmla="*/ 2072 w 3516"/>
                <a:gd name="T25" fmla="*/ 467 h 927"/>
                <a:gd name="T26" fmla="*/ 2977 w 3516"/>
                <a:gd name="T27" fmla="*/ 437 h 927"/>
                <a:gd name="T28" fmla="*/ 3349 w 3516"/>
                <a:gd name="T29" fmla="*/ 543 h 927"/>
                <a:gd name="T30" fmla="*/ 2396 w 3516"/>
                <a:gd name="T31" fmla="*/ 515 h 927"/>
                <a:gd name="T32" fmla="*/ 2301 w 3516"/>
                <a:gd name="T33" fmla="*/ 415 h 927"/>
                <a:gd name="T34" fmla="*/ 2312 w 3516"/>
                <a:gd name="T35" fmla="*/ 738 h 927"/>
                <a:gd name="T36" fmla="*/ 2855 w 3516"/>
                <a:gd name="T37" fmla="*/ 683 h 927"/>
                <a:gd name="T38" fmla="*/ 1153 w 3516"/>
                <a:gd name="T39" fmla="*/ 489 h 927"/>
                <a:gd name="T40" fmla="*/ 971 w 3516"/>
                <a:gd name="T41" fmla="*/ 833 h 927"/>
                <a:gd name="T42" fmla="*/ 1229 w 3516"/>
                <a:gd name="T43" fmla="*/ 640 h 927"/>
                <a:gd name="T44" fmla="*/ 1064 w 3516"/>
                <a:gd name="T45" fmla="*/ 410 h 927"/>
                <a:gd name="T46" fmla="*/ 2966 w 3516"/>
                <a:gd name="T47" fmla="*/ 524 h 927"/>
                <a:gd name="T48" fmla="*/ 1720 w 3516"/>
                <a:gd name="T49" fmla="*/ 721 h 927"/>
                <a:gd name="T50" fmla="*/ 396 w 3516"/>
                <a:gd name="T51" fmla="*/ 707 h 927"/>
                <a:gd name="T52" fmla="*/ 2161 w 3516"/>
                <a:gd name="T53" fmla="*/ 541 h 927"/>
                <a:gd name="T54" fmla="*/ 1132 w 3516"/>
                <a:gd name="T55" fmla="*/ 704 h 927"/>
                <a:gd name="T56" fmla="*/ 3408 w 3516"/>
                <a:gd name="T57" fmla="*/ 683 h 927"/>
                <a:gd name="T58" fmla="*/ 705 w 3516"/>
                <a:gd name="T59" fmla="*/ 788 h 927"/>
                <a:gd name="T60" fmla="*/ 985 w 3516"/>
                <a:gd name="T61" fmla="*/ 847 h 927"/>
                <a:gd name="T62" fmla="*/ 3019 w 3516"/>
                <a:gd name="T63" fmla="*/ 854 h 927"/>
                <a:gd name="T64" fmla="*/ 1278 w 3516"/>
                <a:gd name="T65" fmla="*/ 809 h 927"/>
                <a:gd name="T66" fmla="*/ 930 w 3516"/>
                <a:gd name="T67" fmla="*/ 554 h 927"/>
                <a:gd name="T68" fmla="*/ 311 w 3516"/>
                <a:gd name="T69" fmla="*/ 755 h 927"/>
                <a:gd name="T70" fmla="*/ 2148 w 3516"/>
                <a:gd name="T71" fmla="*/ 572 h 927"/>
                <a:gd name="T72" fmla="*/ 3151 w 3516"/>
                <a:gd name="T73" fmla="*/ 896 h 927"/>
                <a:gd name="T74" fmla="*/ 1385 w 3516"/>
                <a:gd name="T75" fmla="*/ 713 h 927"/>
                <a:gd name="T76" fmla="*/ 1471 w 3516"/>
                <a:gd name="T77" fmla="*/ 587 h 927"/>
                <a:gd name="T78" fmla="*/ 3429 w 3516"/>
                <a:gd name="T79" fmla="*/ 741 h 927"/>
                <a:gd name="T80" fmla="*/ 736 w 3516"/>
                <a:gd name="T81" fmla="*/ 864 h 927"/>
                <a:gd name="T82" fmla="*/ 2954 w 3516"/>
                <a:gd name="T83" fmla="*/ 893 h 927"/>
                <a:gd name="T84" fmla="*/ 981 w 3516"/>
                <a:gd name="T85" fmla="*/ 653 h 927"/>
                <a:gd name="T86" fmla="*/ 2437 w 3516"/>
                <a:gd name="T87" fmla="*/ 844 h 927"/>
                <a:gd name="T88" fmla="*/ 1907 w 3516"/>
                <a:gd name="T89" fmla="*/ 445 h 927"/>
                <a:gd name="T90" fmla="*/ 2239 w 3516"/>
                <a:gd name="T91" fmla="*/ 866 h 927"/>
                <a:gd name="T92" fmla="*/ 2762 w 3516"/>
                <a:gd name="T93" fmla="*/ 763 h 927"/>
                <a:gd name="T94" fmla="*/ 1967 w 3516"/>
                <a:gd name="T95" fmla="*/ 608 h 927"/>
                <a:gd name="T96" fmla="*/ 2632 w 3516"/>
                <a:gd name="T97" fmla="*/ 779 h 927"/>
                <a:gd name="T98" fmla="*/ 1794 w 3516"/>
                <a:gd name="T99" fmla="*/ 465 h 927"/>
                <a:gd name="T100" fmla="*/ 460 w 3516"/>
                <a:gd name="T101" fmla="*/ 592 h 927"/>
                <a:gd name="T102" fmla="*/ 206 w 3516"/>
                <a:gd name="T103" fmla="*/ 769 h 927"/>
                <a:gd name="T104" fmla="*/ 2305 w 3516"/>
                <a:gd name="T105" fmla="*/ 543 h 927"/>
                <a:gd name="T106" fmla="*/ 2795 w 3516"/>
                <a:gd name="T107" fmla="*/ 854 h 927"/>
                <a:gd name="T108" fmla="*/ 727 w 3516"/>
                <a:gd name="T109" fmla="*/ 872 h 927"/>
                <a:gd name="T110" fmla="*/ 2355 w 3516"/>
                <a:gd name="T111" fmla="*/ 883 h 927"/>
                <a:gd name="T112" fmla="*/ 2298 w 3516"/>
                <a:gd name="T113" fmla="*/ 843 h 927"/>
                <a:gd name="T114" fmla="*/ 3035 w 3516"/>
                <a:gd name="T115" fmla="*/ 833 h 927"/>
                <a:gd name="T116" fmla="*/ 3261 w 3516"/>
                <a:gd name="T117" fmla="*/ 739 h 927"/>
                <a:gd name="T118" fmla="*/ 3280 w 3516"/>
                <a:gd name="T119" fmla="*/ 744 h 927"/>
                <a:gd name="T120" fmla="*/ 3306 w 3516"/>
                <a:gd name="T121" fmla="*/ 837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16" h="926">
                  <a:moveTo>
                    <a:pt x="3180" y="532"/>
                  </a:moveTo>
                  <a:cubicBezTo>
                    <a:pt x="3200" y="536"/>
                    <a:pt x="3206" y="541"/>
                    <a:pt x="3211" y="562"/>
                  </a:cubicBezTo>
                  <a:cubicBezTo>
                    <a:pt x="3219" y="597"/>
                    <a:pt x="3227" y="631"/>
                    <a:pt x="3235" y="666"/>
                  </a:cubicBezTo>
                  <a:cubicBezTo>
                    <a:pt x="3235" y="668"/>
                    <a:pt x="3235" y="671"/>
                    <a:pt x="3235" y="674"/>
                  </a:cubicBezTo>
                  <a:cubicBezTo>
                    <a:pt x="3230" y="673"/>
                    <a:pt x="3225" y="672"/>
                    <a:pt x="3220" y="671"/>
                  </a:cubicBezTo>
                  <a:cubicBezTo>
                    <a:pt x="3212" y="634"/>
                    <a:pt x="3205" y="597"/>
                    <a:pt x="3197" y="558"/>
                  </a:cubicBezTo>
                  <a:cubicBezTo>
                    <a:pt x="3183" y="573"/>
                    <a:pt x="3172" y="555"/>
                    <a:pt x="3159" y="562"/>
                  </a:cubicBezTo>
                  <a:cubicBezTo>
                    <a:pt x="3160" y="563"/>
                    <a:pt x="3160" y="566"/>
                    <a:pt x="3160" y="569"/>
                  </a:cubicBezTo>
                  <a:cubicBezTo>
                    <a:pt x="3165" y="569"/>
                    <a:pt x="3168" y="568"/>
                    <a:pt x="3172" y="568"/>
                  </a:cubicBezTo>
                  <a:cubicBezTo>
                    <a:pt x="3186" y="567"/>
                    <a:pt x="3190" y="570"/>
                    <a:pt x="3192" y="584"/>
                  </a:cubicBezTo>
                  <a:cubicBezTo>
                    <a:pt x="3195" y="603"/>
                    <a:pt x="3198" y="623"/>
                    <a:pt x="3201" y="642"/>
                  </a:cubicBezTo>
                  <a:cubicBezTo>
                    <a:pt x="3202" y="644"/>
                    <a:pt x="3202" y="648"/>
                    <a:pt x="3203" y="648"/>
                  </a:cubicBezTo>
                  <a:cubicBezTo>
                    <a:pt x="3208" y="650"/>
                    <a:pt x="3215" y="653"/>
                    <a:pt x="3210" y="659"/>
                  </a:cubicBezTo>
                  <a:cubicBezTo>
                    <a:pt x="3207" y="664"/>
                    <a:pt x="3203" y="669"/>
                    <a:pt x="3193" y="667"/>
                  </a:cubicBezTo>
                  <a:cubicBezTo>
                    <a:pt x="3164" y="662"/>
                    <a:pt x="3133" y="658"/>
                    <a:pt x="3100" y="653"/>
                  </a:cubicBezTo>
                  <a:cubicBezTo>
                    <a:pt x="3100" y="631"/>
                    <a:pt x="3100" y="610"/>
                    <a:pt x="3100" y="589"/>
                  </a:cubicBezTo>
                  <a:cubicBezTo>
                    <a:pt x="3100" y="586"/>
                    <a:pt x="3103" y="581"/>
                    <a:pt x="3105" y="580"/>
                  </a:cubicBezTo>
                  <a:cubicBezTo>
                    <a:pt x="3121" y="576"/>
                    <a:pt x="3137" y="573"/>
                    <a:pt x="3154" y="569"/>
                  </a:cubicBezTo>
                  <a:cubicBezTo>
                    <a:pt x="3154" y="567"/>
                    <a:pt x="3154" y="562"/>
                    <a:pt x="3154" y="556"/>
                  </a:cubicBezTo>
                  <a:cubicBezTo>
                    <a:pt x="3164" y="556"/>
                    <a:pt x="3173" y="557"/>
                    <a:pt x="3183" y="557"/>
                  </a:cubicBezTo>
                  <a:cubicBezTo>
                    <a:pt x="3183" y="556"/>
                    <a:pt x="3183" y="555"/>
                    <a:pt x="3183" y="553"/>
                  </a:cubicBezTo>
                  <a:cubicBezTo>
                    <a:pt x="3173" y="553"/>
                    <a:pt x="3163" y="551"/>
                    <a:pt x="3154" y="553"/>
                  </a:cubicBezTo>
                  <a:cubicBezTo>
                    <a:pt x="3112" y="562"/>
                    <a:pt x="3071" y="573"/>
                    <a:pt x="3030" y="583"/>
                  </a:cubicBezTo>
                  <a:cubicBezTo>
                    <a:pt x="3028" y="584"/>
                    <a:pt x="3024" y="589"/>
                    <a:pt x="3024" y="592"/>
                  </a:cubicBezTo>
                  <a:cubicBezTo>
                    <a:pt x="3024" y="639"/>
                    <a:pt x="3025" y="687"/>
                    <a:pt x="3025" y="734"/>
                  </a:cubicBezTo>
                  <a:cubicBezTo>
                    <a:pt x="3025" y="735"/>
                    <a:pt x="3026" y="735"/>
                    <a:pt x="3026" y="736"/>
                  </a:cubicBezTo>
                  <a:cubicBezTo>
                    <a:pt x="3086" y="726"/>
                    <a:pt x="3145" y="738"/>
                    <a:pt x="3204" y="735"/>
                  </a:cubicBezTo>
                  <a:cubicBezTo>
                    <a:pt x="3204" y="736"/>
                    <a:pt x="3204" y="738"/>
                    <a:pt x="3204" y="740"/>
                  </a:cubicBezTo>
                  <a:cubicBezTo>
                    <a:pt x="3178" y="740"/>
                    <a:pt x="3152" y="740"/>
                    <a:pt x="3126" y="740"/>
                  </a:cubicBezTo>
                  <a:cubicBezTo>
                    <a:pt x="3125" y="741"/>
                    <a:pt x="3125" y="742"/>
                    <a:pt x="3124" y="743"/>
                  </a:cubicBezTo>
                  <a:cubicBezTo>
                    <a:pt x="3143" y="753"/>
                    <a:pt x="3155" y="769"/>
                    <a:pt x="3163" y="788"/>
                  </a:cubicBezTo>
                  <a:cubicBezTo>
                    <a:pt x="3164" y="790"/>
                    <a:pt x="3168" y="791"/>
                    <a:pt x="3171" y="791"/>
                  </a:cubicBezTo>
                  <a:cubicBezTo>
                    <a:pt x="3175" y="792"/>
                    <a:pt x="3179" y="791"/>
                    <a:pt x="3183" y="791"/>
                  </a:cubicBezTo>
                  <a:cubicBezTo>
                    <a:pt x="3196" y="791"/>
                    <a:pt x="3212" y="797"/>
                    <a:pt x="3218" y="775"/>
                  </a:cubicBezTo>
                  <a:cubicBezTo>
                    <a:pt x="3218" y="792"/>
                    <a:pt x="3216" y="804"/>
                    <a:pt x="3217" y="816"/>
                  </a:cubicBezTo>
                  <a:cubicBezTo>
                    <a:pt x="3217" y="846"/>
                    <a:pt x="3217" y="846"/>
                    <a:pt x="3228" y="847"/>
                  </a:cubicBezTo>
                  <a:cubicBezTo>
                    <a:pt x="3228" y="835"/>
                    <a:pt x="3228" y="823"/>
                    <a:pt x="3228" y="811"/>
                  </a:cubicBezTo>
                  <a:cubicBezTo>
                    <a:pt x="3229" y="798"/>
                    <a:pt x="3245" y="790"/>
                    <a:pt x="3257" y="795"/>
                  </a:cubicBezTo>
                  <a:cubicBezTo>
                    <a:pt x="3270" y="802"/>
                    <a:pt x="3284" y="805"/>
                    <a:pt x="3297" y="795"/>
                  </a:cubicBezTo>
                  <a:cubicBezTo>
                    <a:pt x="3299" y="794"/>
                    <a:pt x="3303" y="795"/>
                    <a:pt x="3307" y="794"/>
                  </a:cubicBezTo>
                  <a:cubicBezTo>
                    <a:pt x="3354" y="793"/>
                    <a:pt x="3401" y="791"/>
                    <a:pt x="3450" y="789"/>
                  </a:cubicBezTo>
                  <a:cubicBezTo>
                    <a:pt x="3412" y="784"/>
                    <a:pt x="3238" y="786"/>
                    <a:pt x="3226" y="792"/>
                  </a:cubicBezTo>
                  <a:cubicBezTo>
                    <a:pt x="3229" y="780"/>
                    <a:pt x="3237" y="778"/>
                    <a:pt x="3246" y="778"/>
                  </a:cubicBezTo>
                  <a:cubicBezTo>
                    <a:pt x="3260" y="778"/>
                    <a:pt x="3275" y="778"/>
                    <a:pt x="3289" y="778"/>
                  </a:cubicBezTo>
                  <a:cubicBezTo>
                    <a:pt x="3293" y="778"/>
                    <a:pt x="3297" y="778"/>
                    <a:pt x="3300" y="777"/>
                  </a:cubicBezTo>
                  <a:cubicBezTo>
                    <a:pt x="3300" y="776"/>
                    <a:pt x="3300" y="775"/>
                    <a:pt x="3301" y="774"/>
                  </a:cubicBezTo>
                  <a:cubicBezTo>
                    <a:pt x="3296" y="773"/>
                    <a:pt x="3291" y="772"/>
                    <a:pt x="3287" y="771"/>
                  </a:cubicBezTo>
                  <a:cubicBezTo>
                    <a:pt x="3266" y="766"/>
                    <a:pt x="3256" y="755"/>
                    <a:pt x="3252" y="735"/>
                  </a:cubicBezTo>
                  <a:cubicBezTo>
                    <a:pt x="3243" y="682"/>
                    <a:pt x="3233" y="630"/>
                    <a:pt x="3223" y="578"/>
                  </a:cubicBezTo>
                  <a:cubicBezTo>
                    <a:pt x="3221" y="567"/>
                    <a:pt x="3218" y="557"/>
                    <a:pt x="3216" y="545"/>
                  </a:cubicBezTo>
                  <a:cubicBezTo>
                    <a:pt x="3223" y="545"/>
                    <a:pt x="3230" y="544"/>
                    <a:pt x="3236" y="545"/>
                  </a:cubicBezTo>
                  <a:cubicBezTo>
                    <a:pt x="3290" y="554"/>
                    <a:pt x="3344" y="563"/>
                    <a:pt x="3397" y="573"/>
                  </a:cubicBezTo>
                  <a:cubicBezTo>
                    <a:pt x="3401" y="574"/>
                    <a:pt x="3406" y="579"/>
                    <a:pt x="3408" y="583"/>
                  </a:cubicBezTo>
                  <a:cubicBezTo>
                    <a:pt x="3418" y="608"/>
                    <a:pt x="3427" y="634"/>
                    <a:pt x="3437" y="660"/>
                  </a:cubicBezTo>
                  <a:cubicBezTo>
                    <a:pt x="3440" y="666"/>
                    <a:pt x="3443" y="673"/>
                    <a:pt x="3449" y="676"/>
                  </a:cubicBezTo>
                  <a:cubicBezTo>
                    <a:pt x="3457" y="682"/>
                    <a:pt x="3461" y="689"/>
                    <a:pt x="3463" y="699"/>
                  </a:cubicBezTo>
                  <a:cubicBezTo>
                    <a:pt x="3466" y="720"/>
                    <a:pt x="3471" y="741"/>
                    <a:pt x="3474" y="762"/>
                  </a:cubicBezTo>
                  <a:cubicBezTo>
                    <a:pt x="3474" y="769"/>
                    <a:pt x="3471" y="775"/>
                    <a:pt x="3470" y="783"/>
                  </a:cubicBezTo>
                  <a:cubicBezTo>
                    <a:pt x="3482" y="784"/>
                    <a:pt x="3484" y="794"/>
                    <a:pt x="3483" y="807"/>
                  </a:cubicBezTo>
                  <a:cubicBezTo>
                    <a:pt x="3483" y="818"/>
                    <a:pt x="3483" y="830"/>
                    <a:pt x="3483" y="841"/>
                  </a:cubicBezTo>
                  <a:cubicBezTo>
                    <a:pt x="3483" y="857"/>
                    <a:pt x="3477" y="864"/>
                    <a:pt x="3461" y="864"/>
                  </a:cubicBezTo>
                  <a:cubicBezTo>
                    <a:pt x="3434" y="864"/>
                    <a:pt x="3408" y="864"/>
                    <a:pt x="3381" y="864"/>
                  </a:cubicBezTo>
                  <a:cubicBezTo>
                    <a:pt x="3377" y="865"/>
                    <a:pt x="3372" y="868"/>
                    <a:pt x="3368" y="872"/>
                  </a:cubicBezTo>
                  <a:cubicBezTo>
                    <a:pt x="3360" y="880"/>
                    <a:pt x="3352" y="889"/>
                    <a:pt x="3344" y="898"/>
                  </a:cubicBezTo>
                  <a:cubicBezTo>
                    <a:pt x="3372" y="899"/>
                    <a:pt x="3401" y="900"/>
                    <a:pt x="3429" y="900"/>
                  </a:cubicBezTo>
                  <a:cubicBezTo>
                    <a:pt x="3458" y="901"/>
                    <a:pt x="3487" y="900"/>
                    <a:pt x="3516" y="900"/>
                  </a:cubicBezTo>
                  <a:cubicBezTo>
                    <a:pt x="3516" y="902"/>
                    <a:pt x="3516" y="904"/>
                    <a:pt x="3516" y="905"/>
                  </a:cubicBezTo>
                  <a:cubicBezTo>
                    <a:pt x="3512" y="906"/>
                    <a:pt x="3507" y="907"/>
                    <a:pt x="3503" y="907"/>
                  </a:cubicBezTo>
                  <a:cubicBezTo>
                    <a:pt x="3424" y="911"/>
                    <a:pt x="3345" y="915"/>
                    <a:pt x="3266" y="918"/>
                  </a:cubicBezTo>
                  <a:cubicBezTo>
                    <a:pt x="3193" y="920"/>
                    <a:pt x="3121" y="922"/>
                    <a:pt x="3048" y="923"/>
                  </a:cubicBezTo>
                  <a:cubicBezTo>
                    <a:pt x="2937" y="924"/>
                    <a:pt x="2825" y="925"/>
                    <a:pt x="2714" y="925"/>
                  </a:cubicBezTo>
                  <a:cubicBezTo>
                    <a:pt x="2458" y="926"/>
                    <a:pt x="2201" y="926"/>
                    <a:pt x="1945" y="926"/>
                  </a:cubicBezTo>
                  <a:cubicBezTo>
                    <a:pt x="1839" y="927"/>
                    <a:pt x="1733" y="927"/>
                    <a:pt x="1627" y="926"/>
                  </a:cubicBezTo>
                  <a:cubicBezTo>
                    <a:pt x="1430" y="924"/>
                    <a:pt x="1232" y="922"/>
                    <a:pt x="1034" y="920"/>
                  </a:cubicBezTo>
                  <a:cubicBezTo>
                    <a:pt x="937" y="919"/>
                    <a:pt x="840" y="918"/>
                    <a:pt x="743" y="916"/>
                  </a:cubicBezTo>
                  <a:cubicBezTo>
                    <a:pt x="594" y="914"/>
                    <a:pt x="444" y="911"/>
                    <a:pt x="295" y="908"/>
                  </a:cubicBezTo>
                  <a:cubicBezTo>
                    <a:pt x="220" y="906"/>
                    <a:pt x="145" y="904"/>
                    <a:pt x="71" y="903"/>
                  </a:cubicBezTo>
                  <a:cubicBezTo>
                    <a:pt x="47" y="902"/>
                    <a:pt x="24" y="903"/>
                    <a:pt x="0" y="903"/>
                  </a:cubicBezTo>
                  <a:cubicBezTo>
                    <a:pt x="0" y="900"/>
                    <a:pt x="0" y="898"/>
                    <a:pt x="0" y="896"/>
                  </a:cubicBezTo>
                  <a:cubicBezTo>
                    <a:pt x="96" y="894"/>
                    <a:pt x="191" y="892"/>
                    <a:pt x="286" y="889"/>
                  </a:cubicBezTo>
                  <a:cubicBezTo>
                    <a:pt x="279" y="882"/>
                    <a:pt x="271" y="873"/>
                    <a:pt x="263" y="865"/>
                  </a:cubicBezTo>
                  <a:cubicBezTo>
                    <a:pt x="261" y="863"/>
                    <a:pt x="256" y="863"/>
                    <a:pt x="252" y="863"/>
                  </a:cubicBezTo>
                  <a:cubicBezTo>
                    <a:pt x="235" y="863"/>
                    <a:pt x="217" y="862"/>
                    <a:pt x="200" y="862"/>
                  </a:cubicBezTo>
                  <a:cubicBezTo>
                    <a:pt x="192" y="863"/>
                    <a:pt x="191" y="859"/>
                    <a:pt x="193" y="850"/>
                  </a:cubicBezTo>
                  <a:cubicBezTo>
                    <a:pt x="218" y="850"/>
                    <a:pt x="244" y="850"/>
                    <a:pt x="269" y="850"/>
                  </a:cubicBezTo>
                  <a:cubicBezTo>
                    <a:pt x="298" y="850"/>
                    <a:pt x="328" y="850"/>
                    <a:pt x="358" y="850"/>
                  </a:cubicBezTo>
                  <a:cubicBezTo>
                    <a:pt x="361" y="850"/>
                    <a:pt x="365" y="848"/>
                    <a:pt x="369" y="847"/>
                  </a:cubicBezTo>
                  <a:cubicBezTo>
                    <a:pt x="369" y="845"/>
                    <a:pt x="368" y="844"/>
                    <a:pt x="368" y="842"/>
                  </a:cubicBezTo>
                  <a:cubicBezTo>
                    <a:pt x="309" y="842"/>
                    <a:pt x="251" y="842"/>
                    <a:pt x="190" y="842"/>
                  </a:cubicBezTo>
                  <a:cubicBezTo>
                    <a:pt x="192" y="818"/>
                    <a:pt x="192" y="796"/>
                    <a:pt x="196" y="774"/>
                  </a:cubicBezTo>
                  <a:cubicBezTo>
                    <a:pt x="198" y="764"/>
                    <a:pt x="207" y="755"/>
                    <a:pt x="215" y="748"/>
                  </a:cubicBezTo>
                  <a:cubicBezTo>
                    <a:pt x="239" y="725"/>
                    <a:pt x="255" y="697"/>
                    <a:pt x="263" y="665"/>
                  </a:cubicBezTo>
                  <a:cubicBezTo>
                    <a:pt x="266" y="655"/>
                    <a:pt x="272" y="650"/>
                    <a:pt x="282" y="647"/>
                  </a:cubicBezTo>
                  <a:cubicBezTo>
                    <a:pt x="340" y="630"/>
                    <a:pt x="399" y="621"/>
                    <a:pt x="459" y="627"/>
                  </a:cubicBezTo>
                  <a:cubicBezTo>
                    <a:pt x="463" y="628"/>
                    <a:pt x="466" y="627"/>
                    <a:pt x="469" y="626"/>
                  </a:cubicBezTo>
                  <a:cubicBezTo>
                    <a:pt x="447" y="624"/>
                    <a:pt x="424" y="623"/>
                    <a:pt x="402" y="621"/>
                  </a:cubicBezTo>
                  <a:cubicBezTo>
                    <a:pt x="393" y="620"/>
                    <a:pt x="385" y="616"/>
                    <a:pt x="386" y="605"/>
                  </a:cubicBezTo>
                  <a:cubicBezTo>
                    <a:pt x="387" y="601"/>
                    <a:pt x="390" y="596"/>
                    <a:pt x="392" y="592"/>
                  </a:cubicBezTo>
                  <a:cubicBezTo>
                    <a:pt x="395" y="595"/>
                    <a:pt x="398" y="599"/>
                    <a:pt x="401" y="604"/>
                  </a:cubicBezTo>
                  <a:cubicBezTo>
                    <a:pt x="405" y="598"/>
                    <a:pt x="410" y="590"/>
                    <a:pt x="415" y="581"/>
                  </a:cubicBezTo>
                  <a:cubicBezTo>
                    <a:pt x="412" y="579"/>
                    <a:pt x="409" y="577"/>
                    <a:pt x="402" y="573"/>
                  </a:cubicBezTo>
                  <a:cubicBezTo>
                    <a:pt x="409" y="571"/>
                    <a:pt x="413" y="569"/>
                    <a:pt x="417" y="569"/>
                  </a:cubicBezTo>
                  <a:cubicBezTo>
                    <a:pt x="457" y="569"/>
                    <a:pt x="498" y="569"/>
                    <a:pt x="538" y="569"/>
                  </a:cubicBezTo>
                  <a:cubicBezTo>
                    <a:pt x="543" y="569"/>
                    <a:pt x="548" y="570"/>
                    <a:pt x="555" y="571"/>
                  </a:cubicBezTo>
                  <a:cubicBezTo>
                    <a:pt x="546" y="588"/>
                    <a:pt x="539" y="604"/>
                    <a:pt x="531" y="618"/>
                  </a:cubicBezTo>
                  <a:cubicBezTo>
                    <a:pt x="515" y="644"/>
                    <a:pt x="522" y="673"/>
                    <a:pt x="518" y="701"/>
                  </a:cubicBezTo>
                  <a:cubicBezTo>
                    <a:pt x="518" y="703"/>
                    <a:pt x="522" y="705"/>
                    <a:pt x="523" y="708"/>
                  </a:cubicBezTo>
                  <a:cubicBezTo>
                    <a:pt x="530" y="716"/>
                    <a:pt x="536" y="726"/>
                    <a:pt x="543" y="734"/>
                  </a:cubicBezTo>
                  <a:cubicBezTo>
                    <a:pt x="545" y="738"/>
                    <a:pt x="548" y="742"/>
                    <a:pt x="551" y="743"/>
                  </a:cubicBezTo>
                  <a:cubicBezTo>
                    <a:pt x="601" y="751"/>
                    <a:pt x="650" y="759"/>
                    <a:pt x="699" y="767"/>
                  </a:cubicBezTo>
                  <a:cubicBezTo>
                    <a:pt x="699" y="752"/>
                    <a:pt x="698" y="737"/>
                    <a:pt x="699" y="722"/>
                  </a:cubicBezTo>
                  <a:cubicBezTo>
                    <a:pt x="699" y="718"/>
                    <a:pt x="703" y="711"/>
                    <a:pt x="706" y="709"/>
                  </a:cubicBezTo>
                  <a:cubicBezTo>
                    <a:pt x="715" y="704"/>
                    <a:pt x="719" y="697"/>
                    <a:pt x="724" y="689"/>
                  </a:cubicBezTo>
                  <a:cubicBezTo>
                    <a:pt x="738" y="666"/>
                    <a:pt x="738" y="642"/>
                    <a:pt x="737" y="618"/>
                  </a:cubicBezTo>
                  <a:cubicBezTo>
                    <a:pt x="737" y="582"/>
                    <a:pt x="737" y="545"/>
                    <a:pt x="737" y="506"/>
                  </a:cubicBezTo>
                  <a:cubicBezTo>
                    <a:pt x="706" y="519"/>
                    <a:pt x="674" y="527"/>
                    <a:pt x="649" y="547"/>
                  </a:cubicBezTo>
                  <a:cubicBezTo>
                    <a:pt x="633" y="560"/>
                    <a:pt x="629" y="580"/>
                    <a:pt x="629" y="599"/>
                  </a:cubicBezTo>
                  <a:cubicBezTo>
                    <a:pt x="628" y="648"/>
                    <a:pt x="629" y="697"/>
                    <a:pt x="629" y="745"/>
                  </a:cubicBezTo>
                  <a:cubicBezTo>
                    <a:pt x="615" y="750"/>
                    <a:pt x="616" y="743"/>
                    <a:pt x="616" y="736"/>
                  </a:cubicBezTo>
                  <a:cubicBezTo>
                    <a:pt x="616" y="686"/>
                    <a:pt x="616" y="637"/>
                    <a:pt x="617" y="587"/>
                  </a:cubicBezTo>
                  <a:cubicBezTo>
                    <a:pt x="617" y="575"/>
                    <a:pt x="613" y="570"/>
                    <a:pt x="602" y="566"/>
                  </a:cubicBezTo>
                  <a:cubicBezTo>
                    <a:pt x="571" y="556"/>
                    <a:pt x="540" y="556"/>
                    <a:pt x="508" y="556"/>
                  </a:cubicBezTo>
                  <a:cubicBezTo>
                    <a:pt x="478" y="557"/>
                    <a:pt x="449" y="557"/>
                    <a:pt x="418" y="557"/>
                  </a:cubicBezTo>
                  <a:cubicBezTo>
                    <a:pt x="421" y="556"/>
                    <a:pt x="422" y="554"/>
                    <a:pt x="425" y="554"/>
                  </a:cubicBezTo>
                  <a:cubicBezTo>
                    <a:pt x="434" y="553"/>
                    <a:pt x="444" y="551"/>
                    <a:pt x="453" y="551"/>
                  </a:cubicBezTo>
                  <a:cubicBezTo>
                    <a:pt x="469" y="551"/>
                    <a:pt x="476" y="538"/>
                    <a:pt x="486" y="531"/>
                  </a:cubicBezTo>
                  <a:cubicBezTo>
                    <a:pt x="498" y="523"/>
                    <a:pt x="509" y="514"/>
                    <a:pt x="520" y="505"/>
                  </a:cubicBezTo>
                  <a:cubicBezTo>
                    <a:pt x="543" y="488"/>
                    <a:pt x="568" y="479"/>
                    <a:pt x="598" y="481"/>
                  </a:cubicBezTo>
                  <a:cubicBezTo>
                    <a:pt x="645" y="484"/>
                    <a:pt x="693" y="485"/>
                    <a:pt x="741" y="486"/>
                  </a:cubicBezTo>
                  <a:cubicBezTo>
                    <a:pt x="761" y="487"/>
                    <a:pt x="761" y="488"/>
                    <a:pt x="761" y="507"/>
                  </a:cubicBezTo>
                  <a:cubicBezTo>
                    <a:pt x="761" y="516"/>
                    <a:pt x="761" y="525"/>
                    <a:pt x="761" y="537"/>
                  </a:cubicBezTo>
                  <a:cubicBezTo>
                    <a:pt x="790" y="530"/>
                    <a:pt x="807" y="548"/>
                    <a:pt x="828" y="561"/>
                  </a:cubicBezTo>
                  <a:cubicBezTo>
                    <a:pt x="830" y="548"/>
                    <a:pt x="835" y="539"/>
                    <a:pt x="850" y="537"/>
                  </a:cubicBezTo>
                  <a:cubicBezTo>
                    <a:pt x="850" y="546"/>
                    <a:pt x="850" y="556"/>
                    <a:pt x="850" y="568"/>
                  </a:cubicBezTo>
                  <a:cubicBezTo>
                    <a:pt x="883" y="534"/>
                    <a:pt x="914" y="501"/>
                    <a:pt x="946" y="469"/>
                  </a:cubicBezTo>
                  <a:cubicBezTo>
                    <a:pt x="946" y="469"/>
                    <a:pt x="945" y="468"/>
                    <a:pt x="945" y="468"/>
                  </a:cubicBezTo>
                  <a:cubicBezTo>
                    <a:pt x="936" y="463"/>
                    <a:pt x="923" y="459"/>
                    <a:pt x="920" y="452"/>
                  </a:cubicBezTo>
                  <a:cubicBezTo>
                    <a:pt x="915" y="437"/>
                    <a:pt x="914" y="421"/>
                    <a:pt x="924" y="406"/>
                  </a:cubicBezTo>
                  <a:cubicBezTo>
                    <a:pt x="932" y="393"/>
                    <a:pt x="942" y="380"/>
                    <a:pt x="950" y="367"/>
                  </a:cubicBezTo>
                  <a:cubicBezTo>
                    <a:pt x="971" y="331"/>
                    <a:pt x="1007" y="321"/>
                    <a:pt x="1045" y="313"/>
                  </a:cubicBezTo>
                  <a:cubicBezTo>
                    <a:pt x="1046" y="313"/>
                    <a:pt x="1048" y="312"/>
                    <a:pt x="1051" y="312"/>
                  </a:cubicBezTo>
                  <a:cubicBezTo>
                    <a:pt x="1051" y="310"/>
                    <a:pt x="1052" y="308"/>
                    <a:pt x="1052" y="306"/>
                  </a:cubicBezTo>
                  <a:cubicBezTo>
                    <a:pt x="1053" y="305"/>
                    <a:pt x="1053" y="303"/>
                    <a:pt x="1053" y="301"/>
                  </a:cubicBezTo>
                  <a:cubicBezTo>
                    <a:pt x="1075" y="298"/>
                    <a:pt x="1097" y="296"/>
                    <a:pt x="1119" y="294"/>
                  </a:cubicBezTo>
                  <a:cubicBezTo>
                    <a:pt x="1171" y="289"/>
                    <a:pt x="1223" y="283"/>
                    <a:pt x="1275" y="278"/>
                  </a:cubicBezTo>
                  <a:cubicBezTo>
                    <a:pt x="1287" y="277"/>
                    <a:pt x="1301" y="278"/>
                    <a:pt x="1313" y="282"/>
                  </a:cubicBezTo>
                  <a:cubicBezTo>
                    <a:pt x="1349" y="292"/>
                    <a:pt x="1385" y="305"/>
                    <a:pt x="1421" y="317"/>
                  </a:cubicBezTo>
                  <a:cubicBezTo>
                    <a:pt x="1423" y="318"/>
                    <a:pt x="1426" y="318"/>
                    <a:pt x="1428" y="319"/>
                  </a:cubicBezTo>
                  <a:cubicBezTo>
                    <a:pt x="1435" y="308"/>
                    <a:pt x="1420" y="286"/>
                    <a:pt x="1447" y="287"/>
                  </a:cubicBezTo>
                  <a:cubicBezTo>
                    <a:pt x="1447" y="280"/>
                    <a:pt x="1447" y="273"/>
                    <a:pt x="1447" y="265"/>
                  </a:cubicBezTo>
                  <a:cubicBezTo>
                    <a:pt x="1478" y="260"/>
                    <a:pt x="1508" y="255"/>
                    <a:pt x="1539" y="250"/>
                  </a:cubicBezTo>
                  <a:cubicBezTo>
                    <a:pt x="1537" y="231"/>
                    <a:pt x="1539" y="214"/>
                    <a:pt x="1553" y="200"/>
                  </a:cubicBezTo>
                  <a:cubicBezTo>
                    <a:pt x="1573" y="180"/>
                    <a:pt x="1598" y="170"/>
                    <a:pt x="1626" y="166"/>
                  </a:cubicBezTo>
                  <a:cubicBezTo>
                    <a:pt x="1704" y="156"/>
                    <a:pt x="1783" y="152"/>
                    <a:pt x="1862" y="154"/>
                  </a:cubicBezTo>
                  <a:cubicBezTo>
                    <a:pt x="1901" y="155"/>
                    <a:pt x="1940" y="156"/>
                    <a:pt x="1980" y="157"/>
                  </a:cubicBezTo>
                  <a:cubicBezTo>
                    <a:pt x="1888" y="133"/>
                    <a:pt x="1793" y="128"/>
                    <a:pt x="1699" y="125"/>
                  </a:cubicBezTo>
                  <a:cubicBezTo>
                    <a:pt x="1744" y="123"/>
                    <a:pt x="1789" y="120"/>
                    <a:pt x="1835" y="119"/>
                  </a:cubicBezTo>
                  <a:cubicBezTo>
                    <a:pt x="1880" y="118"/>
                    <a:pt x="1926" y="119"/>
                    <a:pt x="1971" y="118"/>
                  </a:cubicBezTo>
                  <a:cubicBezTo>
                    <a:pt x="1873" y="99"/>
                    <a:pt x="1774" y="95"/>
                    <a:pt x="1674" y="93"/>
                  </a:cubicBezTo>
                  <a:cubicBezTo>
                    <a:pt x="1776" y="77"/>
                    <a:pt x="1878" y="78"/>
                    <a:pt x="1980" y="80"/>
                  </a:cubicBezTo>
                  <a:cubicBezTo>
                    <a:pt x="1864" y="57"/>
                    <a:pt x="1748" y="59"/>
                    <a:pt x="1630" y="60"/>
                  </a:cubicBezTo>
                  <a:cubicBezTo>
                    <a:pt x="1653" y="57"/>
                    <a:pt x="1675" y="53"/>
                    <a:pt x="1698" y="51"/>
                  </a:cubicBezTo>
                  <a:cubicBezTo>
                    <a:pt x="1721" y="49"/>
                    <a:pt x="1744" y="47"/>
                    <a:pt x="1767" y="46"/>
                  </a:cubicBezTo>
                  <a:cubicBezTo>
                    <a:pt x="1790" y="45"/>
                    <a:pt x="1813" y="44"/>
                    <a:pt x="1836" y="44"/>
                  </a:cubicBezTo>
                  <a:cubicBezTo>
                    <a:pt x="1859" y="43"/>
                    <a:pt x="1882" y="44"/>
                    <a:pt x="1905" y="44"/>
                  </a:cubicBezTo>
                  <a:cubicBezTo>
                    <a:pt x="1929" y="44"/>
                    <a:pt x="1952" y="44"/>
                    <a:pt x="1976" y="44"/>
                  </a:cubicBezTo>
                  <a:cubicBezTo>
                    <a:pt x="1953" y="40"/>
                    <a:pt x="1930" y="36"/>
                    <a:pt x="1908" y="34"/>
                  </a:cubicBezTo>
                  <a:cubicBezTo>
                    <a:pt x="1847" y="30"/>
                    <a:pt x="1785" y="26"/>
                    <a:pt x="1724" y="25"/>
                  </a:cubicBezTo>
                  <a:cubicBezTo>
                    <a:pt x="1685" y="25"/>
                    <a:pt x="1646" y="29"/>
                    <a:pt x="1607" y="32"/>
                  </a:cubicBezTo>
                  <a:cubicBezTo>
                    <a:pt x="1590" y="33"/>
                    <a:pt x="1584" y="40"/>
                    <a:pt x="1582" y="57"/>
                  </a:cubicBezTo>
                  <a:cubicBezTo>
                    <a:pt x="1577" y="96"/>
                    <a:pt x="1571" y="135"/>
                    <a:pt x="1565" y="175"/>
                  </a:cubicBezTo>
                  <a:cubicBezTo>
                    <a:pt x="1563" y="162"/>
                    <a:pt x="1561" y="149"/>
                    <a:pt x="1558" y="135"/>
                  </a:cubicBezTo>
                  <a:cubicBezTo>
                    <a:pt x="1531" y="135"/>
                    <a:pt x="1505" y="135"/>
                    <a:pt x="1476" y="135"/>
                  </a:cubicBezTo>
                  <a:cubicBezTo>
                    <a:pt x="1476" y="174"/>
                    <a:pt x="1476" y="213"/>
                    <a:pt x="1476" y="252"/>
                  </a:cubicBezTo>
                  <a:cubicBezTo>
                    <a:pt x="1471" y="253"/>
                    <a:pt x="1467" y="253"/>
                    <a:pt x="1462" y="254"/>
                  </a:cubicBezTo>
                  <a:cubicBezTo>
                    <a:pt x="1462" y="207"/>
                    <a:pt x="1462" y="160"/>
                    <a:pt x="1462" y="111"/>
                  </a:cubicBezTo>
                  <a:cubicBezTo>
                    <a:pt x="1494" y="111"/>
                    <a:pt x="1526" y="111"/>
                    <a:pt x="1560" y="111"/>
                  </a:cubicBezTo>
                  <a:cubicBezTo>
                    <a:pt x="1561" y="90"/>
                    <a:pt x="1562" y="70"/>
                    <a:pt x="1562" y="50"/>
                  </a:cubicBezTo>
                  <a:cubicBezTo>
                    <a:pt x="1563" y="24"/>
                    <a:pt x="1575" y="9"/>
                    <a:pt x="1601" y="8"/>
                  </a:cubicBezTo>
                  <a:cubicBezTo>
                    <a:pt x="1662" y="4"/>
                    <a:pt x="1722" y="0"/>
                    <a:pt x="1783" y="1"/>
                  </a:cubicBezTo>
                  <a:cubicBezTo>
                    <a:pt x="1845" y="1"/>
                    <a:pt x="1908" y="7"/>
                    <a:pt x="1970" y="10"/>
                  </a:cubicBezTo>
                  <a:cubicBezTo>
                    <a:pt x="1976" y="10"/>
                    <a:pt x="1983" y="11"/>
                    <a:pt x="1989" y="13"/>
                  </a:cubicBezTo>
                  <a:cubicBezTo>
                    <a:pt x="2011" y="17"/>
                    <a:pt x="2022" y="33"/>
                    <a:pt x="2022" y="60"/>
                  </a:cubicBezTo>
                  <a:cubicBezTo>
                    <a:pt x="2022" y="88"/>
                    <a:pt x="2023" y="115"/>
                    <a:pt x="2022" y="142"/>
                  </a:cubicBezTo>
                  <a:cubicBezTo>
                    <a:pt x="2021" y="156"/>
                    <a:pt x="2024" y="167"/>
                    <a:pt x="2034" y="177"/>
                  </a:cubicBezTo>
                  <a:cubicBezTo>
                    <a:pt x="2038" y="182"/>
                    <a:pt x="2041" y="190"/>
                    <a:pt x="2041" y="196"/>
                  </a:cubicBezTo>
                  <a:cubicBezTo>
                    <a:pt x="2039" y="239"/>
                    <a:pt x="2035" y="282"/>
                    <a:pt x="2022" y="323"/>
                  </a:cubicBezTo>
                  <a:cubicBezTo>
                    <a:pt x="2022" y="324"/>
                    <a:pt x="2021" y="325"/>
                    <a:pt x="2020" y="326"/>
                  </a:cubicBezTo>
                  <a:cubicBezTo>
                    <a:pt x="2020" y="314"/>
                    <a:pt x="2020" y="302"/>
                    <a:pt x="2018" y="291"/>
                  </a:cubicBezTo>
                  <a:cubicBezTo>
                    <a:pt x="2014" y="261"/>
                    <a:pt x="2002" y="249"/>
                    <a:pt x="1972" y="246"/>
                  </a:cubicBezTo>
                  <a:cubicBezTo>
                    <a:pt x="1878" y="235"/>
                    <a:pt x="1783" y="232"/>
                    <a:pt x="1688" y="240"/>
                  </a:cubicBezTo>
                  <a:cubicBezTo>
                    <a:pt x="1662" y="243"/>
                    <a:pt x="1635" y="244"/>
                    <a:pt x="1609" y="248"/>
                  </a:cubicBezTo>
                  <a:cubicBezTo>
                    <a:pt x="1576" y="254"/>
                    <a:pt x="1562" y="272"/>
                    <a:pt x="1560" y="305"/>
                  </a:cubicBezTo>
                  <a:cubicBezTo>
                    <a:pt x="1559" y="320"/>
                    <a:pt x="1556" y="334"/>
                    <a:pt x="1553" y="348"/>
                  </a:cubicBezTo>
                  <a:cubicBezTo>
                    <a:pt x="1549" y="319"/>
                    <a:pt x="1545" y="290"/>
                    <a:pt x="1540" y="261"/>
                  </a:cubicBezTo>
                  <a:cubicBezTo>
                    <a:pt x="1512" y="265"/>
                    <a:pt x="1485" y="269"/>
                    <a:pt x="1457" y="273"/>
                  </a:cubicBezTo>
                  <a:cubicBezTo>
                    <a:pt x="1457" y="277"/>
                    <a:pt x="1457" y="282"/>
                    <a:pt x="1457" y="286"/>
                  </a:cubicBezTo>
                  <a:cubicBezTo>
                    <a:pt x="1459" y="286"/>
                    <a:pt x="1461" y="287"/>
                    <a:pt x="1462" y="287"/>
                  </a:cubicBezTo>
                  <a:cubicBezTo>
                    <a:pt x="1493" y="286"/>
                    <a:pt x="1488" y="289"/>
                    <a:pt x="1488" y="312"/>
                  </a:cubicBezTo>
                  <a:cubicBezTo>
                    <a:pt x="1488" y="342"/>
                    <a:pt x="1488" y="371"/>
                    <a:pt x="1488" y="400"/>
                  </a:cubicBezTo>
                  <a:cubicBezTo>
                    <a:pt x="1488" y="411"/>
                    <a:pt x="1484" y="415"/>
                    <a:pt x="1474" y="415"/>
                  </a:cubicBezTo>
                  <a:cubicBezTo>
                    <a:pt x="1463" y="415"/>
                    <a:pt x="1453" y="414"/>
                    <a:pt x="1443" y="414"/>
                  </a:cubicBezTo>
                  <a:cubicBezTo>
                    <a:pt x="1434" y="414"/>
                    <a:pt x="1430" y="409"/>
                    <a:pt x="1430" y="400"/>
                  </a:cubicBezTo>
                  <a:cubicBezTo>
                    <a:pt x="1430" y="394"/>
                    <a:pt x="1430" y="387"/>
                    <a:pt x="1430" y="378"/>
                  </a:cubicBezTo>
                  <a:cubicBezTo>
                    <a:pt x="1386" y="367"/>
                    <a:pt x="1341" y="356"/>
                    <a:pt x="1295" y="344"/>
                  </a:cubicBezTo>
                  <a:cubicBezTo>
                    <a:pt x="1295" y="449"/>
                    <a:pt x="1295" y="552"/>
                    <a:pt x="1295" y="657"/>
                  </a:cubicBezTo>
                  <a:cubicBezTo>
                    <a:pt x="1318" y="659"/>
                    <a:pt x="1340" y="662"/>
                    <a:pt x="1363" y="664"/>
                  </a:cubicBezTo>
                  <a:cubicBezTo>
                    <a:pt x="1367" y="665"/>
                    <a:pt x="1372" y="665"/>
                    <a:pt x="1376" y="666"/>
                  </a:cubicBezTo>
                  <a:cubicBezTo>
                    <a:pt x="1393" y="670"/>
                    <a:pt x="1408" y="666"/>
                    <a:pt x="1422" y="656"/>
                  </a:cubicBezTo>
                  <a:cubicBezTo>
                    <a:pt x="1425" y="653"/>
                    <a:pt x="1427" y="649"/>
                    <a:pt x="1427" y="645"/>
                  </a:cubicBezTo>
                  <a:cubicBezTo>
                    <a:pt x="1429" y="618"/>
                    <a:pt x="1430" y="590"/>
                    <a:pt x="1430" y="563"/>
                  </a:cubicBezTo>
                  <a:cubicBezTo>
                    <a:pt x="1430" y="547"/>
                    <a:pt x="1434" y="534"/>
                    <a:pt x="1447" y="524"/>
                  </a:cubicBezTo>
                  <a:cubicBezTo>
                    <a:pt x="1463" y="512"/>
                    <a:pt x="1469" y="497"/>
                    <a:pt x="1467" y="478"/>
                  </a:cubicBezTo>
                  <a:cubicBezTo>
                    <a:pt x="1465" y="461"/>
                    <a:pt x="1466" y="445"/>
                    <a:pt x="1466" y="427"/>
                  </a:cubicBezTo>
                  <a:cubicBezTo>
                    <a:pt x="1469" y="428"/>
                    <a:pt x="1473" y="429"/>
                    <a:pt x="1476" y="430"/>
                  </a:cubicBezTo>
                  <a:cubicBezTo>
                    <a:pt x="1476" y="452"/>
                    <a:pt x="1476" y="473"/>
                    <a:pt x="1476" y="498"/>
                  </a:cubicBezTo>
                  <a:cubicBezTo>
                    <a:pt x="1489" y="488"/>
                    <a:pt x="1500" y="479"/>
                    <a:pt x="1511" y="470"/>
                  </a:cubicBezTo>
                  <a:cubicBezTo>
                    <a:pt x="1511" y="471"/>
                    <a:pt x="1512" y="471"/>
                    <a:pt x="1512" y="471"/>
                  </a:cubicBezTo>
                  <a:cubicBezTo>
                    <a:pt x="1494" y="494"/>
                    <a:pt x="1476" y="517"/>
                    <a:pt x="1457" y="541"/>
                  </a:cubicBezTo>
                  <a:cubicBezTo>
                    <a:pt x="1478" y="543"/>
                    <a:pt x="1498" y="545"/>
                    <a:pt x="1517" y="546"/>
                  </a:cubicBezTo>
                  <a:cubicBezTo>
                    <a:pt x="1526" y="547"/>
                    <a:pt x="1532" y="550"/>
                    <a:pt x="1537" y="556"/>
                  </a:cubicBezTo>
                  <a:cubicBezTo>
                    <a:pt x="1544" y="565"/>
                    <a:pt x="1551" y="574"/>
                    <a:pt x="1560" y="581"/>
                  </a:cubicBezTo>
                  <a:cubicBezTo>
                    <a:pt x="1551" y="533"/>
                    <a:pt x="1542" y="484"/>
                    <a:pt x="1532" y="434"/>
                  </a:cubicBezTo>
                  <a:cubicBezTo>
                    <a:pt x="1538" y="442"/>
                    <a:pt x="1543" y="448"/>
                    <a:pt x="1547" y="453"/>
                  </a:cubicBezTo>
                  <a:cubicBezTo>
                    <a:pt x="1554" y="442"/>
                    <a:pt x="1559" y="429"/>
                    <a:pt x="1569" y="423"/>
                  </a:cubicBezTo>
                  <a:cubicBezTo>
                    <a:pt x="1579" y="416"/>
                    <a:pt x="1593" y="415"/>
                    <a:pt x="1605" y="414"/>
                  </a:cubicBezTo>
                  <a:cubicBezTo>
                    <a:pt x="1647" y="414"/>
                    <a:pt x="1689" y="414"/>
                    <a:pt x="1733" y="414"/>
                  </a:cubicBezTo>
                  <a:cubicBezTo>
                    <a:pt x="1729" y="415"/>
                    <a:pt x="1727" y="416"/>
                    <a:pt x="1725" y="416"/>
                  </a:cubicBezTo>
                  <a:cubicBezTo>
                    <a:pt x="1687" y="419"/>
                    <a:pt x="1649" y="422"/>
                    <a:pt x="1611" y="426"/>
                  </a:cubicBezTo>
                  <a:cubicBezTo>
                    <a:pt x="1604" y="426"/>
                    <a:pt x="1597" y="429"/>
                    <a:pt x="1590" y="431"/>
                  </a:cubicBezTo>
                  <a:cubicBezTo>
                    <a:pt x="1573" y="438"/>
                    <a:pt x="1566" y="447"/>
                    <a:pt x="1568" y="465"/>
                  </a:cubicBezTo>
                  <a:cubicBezTo>
                    <a:pt x="1571" y="500"/>
                    <a:pt x="1576" y="534"/>
                    <a:pt x="1581" y="568"/>
                  </a:cubicBezTo>
                  <a:cubicBezTo>
                    <a:pt x="1582" y="576"/>
                    <a:pt x="1583" y="584"/>
                    <a:pt x="1586" y="592"/>
                  </a:cubicBezTo>
                  <a:cubicBezTo>
                    <a:pt x="1586" y="583"/>
                    <a:pt x="1585" y="574"/>
                    <a:pt x="1585" y="565"/>
                  </a:cubicBezTo>
                  <a:cubicBezTo>
                    <a:pt x="1584" y="531"/>
                    <a:pt x="1584" y="497"/>
                    <a:pt x="1585" y="463"/>
                  </a:cubicBezTo>
                  <a:cubicBezTo>
                    <a:pt x="1585" y="451"/>
                    <a:pt x="1592" y="442"/>
                    <a:pt x="1607" y="441"/>
                  </a:cubicBezTo>
                  <a:cubicBezTo>
                    <a:pt x="1642" y="437"/>
                    <a:pt x="1677" y="436"/>
                    <a:pt x="1712" y="434"/>
                  </a:cubicBezTo>
                  <a:cubicBezTo>
                    <a:pt x="1712" y="435"/>
                    <a:pt x="1712" y="436"/>
                    <a:pt x="1712" y="437"/>
                  </a:cubicBezTo>
                  <a:cubicBezTo>
                    <a:pt x="1702" y="438"/>
                    <a:pt x="1692" y="439"/>
                    <a:pt x="1681" y="440"/>
                  </a:cubicBezTo>
                  <a:cubicBezTo>
                    <a:pt x="1660" y="443"/>
                    <a:pt x="1639" y="445"/>
                    <a:pt x="1618" y="448"/>
                  </a:cubicBezTo>
                  <a:cubicBezTo>
                    <a:pt x="1606" y="449"/>
                    <a:pt x="1600" y="456"/>
                    <a:pt x="1601" y="469"/>
                  </a:cubicBezTo>
                  <a:cubicBezTo>
                    <a:pt x="1603" y="502"/>
                    <a:pt x="1606" y="535"/>
                    <a:pt x="1610" y="568"/>
                  </a:cubicBezTo>
                  <a:cubicBezTo>
                    <a:pt x="1611" y="588"/>
                    <a:pt x="1613" y="608"/>
                    <a:pt x="1617" y="628"/>
                  </a:cubicBezTo>
                  <a:cubicBezTo>
                    <a:pt x="1623" y="588"/>
                    <a:pt x="1628" y="549"/>
                    <a:pt x="1634" y="509"/>
                  </a:cubicBezTo>
                  <a:cubicBezTo>
                    <a:pt x="1635" y="509"/>
                    <a:pt x="1635" y="509"/>
                    <a:pt x="1636" y="509"/>
                  </a:cubicBezTo>
                  <a:cubicBezTo>
                    <a:pt x="1640" y="547"/>
                    <a:pt x="1644" y="586"/>
                    <a:pt x="1648" y="624"/>
                  </a:cubicBezTo>
                  <a:cubicBezTo>
                    <a:pt x="1648" y="624"/>
                    <a:pt x="1649" y="624"/>
                    <a:pt x="1649" y="624"/>
                  </a:cubicBezTo>
                  <a:cubicBezTo>
                    <a:pt x="1654" y="581"/>
                    <a:pt x="1658" y="538"/>
                    <a:pt x="1663" y="494"/>
                  </a:cubicBezTo>
                  <a:cubicBezTo>
                    <a:pt x="1664" y="494"/>
                    <a:pt x="1664" y="494"/>
                    <a:pt x="1665" y="494"/>
                  </a:cubicBezTo>
                  <a:cubicBezTo>
                    <a:pt x="1669" y="537"/>
                    <a:pt x="1674" y="580"/>
                    <a:pt x="1679" y="623"/>
                  </a:cubicBezTo>
                  <a:cubicBezTo>
                    <a:pt x="1679" y="623"/>
                    <a:pt x="1680" y="623"/>
                    <a:pt x="1680" y="623"/>
                  </a:cubicBezTo>
                  <a:cubicBezTo>
                    <a:pt x="1684" y="576"/>
                    <a:pt x="1688" y="530"/>
                    <a:pt x="1692" y="483"/>
                  </a:cubicBezTo>
                  <a:cubicBezTo>
                    <a:pt x="1693" y="483"/>
                    <a:pt x="1694" y="483"/>
                    <a:pt x="1694" y="483"/>
                  </a:cubicBezTo>
                  <a:cubicBezTo>
                    <a:pt x="1700" y="528"/>
                    <a:pt x="1705" y="573"/>
                    <a:pt x="1710" y="618"/>
                  </a:cubicBezTo>
                  <a:cubicBezTo>
                    <a:pt x="1711" y="618"/>
                    <a:pt x="1712" y="618"/>
                    <a:pt x="1712" y="618"/>
                  </a:cubicBezTo>
                  <a:cubicBezTo>
                    <a:pt x="1715" y="571"/>
                    <a:pt x="1719" y="524"/>
                    <a:pt x="1722" y="476"/>
                  </a:cubicBezTo>
                  <a:cubicBezTo>
                    <a:pt x="1722" y="476"/>
                    <a:pt x="1723" y="476"/>
                    <a:pt x="1723" y="476"/>
                  </a:cubicBezTo>
                  <a:cubicBezTo>
                    <a:pt x="1728" y="524"/>
                    <a:pt x="1734" y="571"/>
                    <a:pt x="1739" y="619"/>
                  </a:cubicBezTo>
                  <a:cubicBezTo>
                    <a:pt x="1740" y="619"/>
                    <a:pt x="1740" y="619"/>
                    <a:pt x="1740" y="619"/>
                  </a:cubicBezTo>
                  <a:cubicBezTo>
                    <a:pt x="1744" y="567"/>
                    <a:pt x="1748" y="515"/>
                    <a:pt x="1752" y="463"/>
                  </a:cubicBezTo>
                  <a:cubicBezTo>
                    <a:pt x="1752" y="463"/>
                    <a:pt x="1753" y="463"/>
                    <a:pt x="1753" y="463"/>
                  </a:cubicBezTo>
                  <a:cubicBezTo>
                    <a:pt x="1759" y="514"/>
                    <a:pt x="1765" y="566"/>
                    <a:pt x="1770" y="617"/>
                  </a:cubicBezTo>
                  <a:cubicBezTo>
                    <a:pt x="1771" y="617"/>
                    <a:pt x="1771" y="617"/>
                    <a:pt x="1771" y="617"/>
                  </a:cubicBezTo>
                  <a:cubicBezTo>
                    <a:pt x="1772" y="595"/>
                    <a:pt x="1773" y="573"/>
                    <a:pt x="1774" y="551"/>
                  </a:cubicBezTo>
                  <a:cubicBezTo>
                    <a:pt x="1775" y="524"/>
                    <a:pt x="1776" y="497"/>
                    <a:pt x="1777" y="469"/>
                  </a:cubicBezTo>
                  <a:cubicBezTo>
                    <a:pt x="1777" y="466"/>
                    <a:pt x="1775" y="460"/>
                    <a:pt x="1773" y="458"/>
                  </a:cubicBezTo>
                  <a:cubicBezTo>
                    <a:pt x="1759" y="448"/>
                    <a:pt x="1755" y="435"/>
                    <a:pt x="1758" y="419"/>
                  </a:cubicBezTo>
                  <a:cubicBezTo>
                    <a:pt x="1761" y="403"/>
                    <a:pt x="1774" y="398"/>
                    <a:pt x="1788" y="393"/>
                  </a:cubicBezTo>
                  <a:cubicBezTo>
                    <a:pt x="1790" y="392"/>
                    <a:pt x="1793" y="392"/>
                    <a:pt x="1796" y="390"/>
                  </a:cubicBezTo>
                  <a:cubicBezTo>
                    <a:pt x="1773" y="386"/>
                    <a:pt x="1751" y="382"/>
                    <a:pt x="1728" y="379"/>
                  </a:cubicBezTo>
                  <a:cubicBezTo>
                    <a:pt x="1684" y="375"/>
                    <a:pt x="1640" y="371"/>
                    <a:pt x="1596" y="369"/>
                  </a:cubicBezTo>
                  <a:cubicBezTo>
                    <a:pt x="1583" y="368"/>
                    <a:pt x="1569" y="374"/>
                    <a:pt x="1557" y="379"/>
                  </a:cubicBezTo>
                  <a:cubicBezTo>
                    <a:pt x="1542" y="386"/>
                    <a:pt x="1534" y="399"/>
                    <a:pt x="1532" y="417"/>
                  </a:cubicBezTo>
                  <a:cubicBezTo>
                    <a:pt x="1525" y="395"/>
                    <a:pt x="1534" y="373"/>
                    <a:pt x="1553" y="362"/>
                  </a:cubicBezTo>
                  <a:cubicBezTo>
                    <a:pt x="1574" y="349"/>
                    <a:pt x="1599" y="347"/>
                    <a:pt x="1622" y="345"/>
                  </a:cubicBezTo>
                  <a:cubicBezTo>
                    <a:pt x="1714" y="335"/>
                    <a:pt x="1806" y="336"/>
                    <a:pt x="1899" y="341"/>
                  </a:cubicBezTo>
                  <a:cubicBezTo>
                    <a:pt x="1930" y="343"/>
                    <a:pt x="1961" y="344"/>
                    <a:pt x="1992" y="347"/>
                  </a:cubicBezTo>
                  <a:cubicBezTo>
                    <a:pt x="2032" y="351"/>
                    <a:pt x="2048" y="369"/>
                    <a:pt x="2049" y="409"/>
                  </a:cubicBezTo>
                  <a:cubicBezTo>
                    <a:pt x="2049" y="414"/>
                    <a:pt x="2049" y="419"/>
                    <a:pt x="2049" y="426"/>
                  </a:cubicBezTo>
                  <a:cubicBezTo>
                    <a:pt x="2058" y="399"/>
                    <a:pt x="2055" y="360"/>
                    <a:pt x="2037" y="348"/>
                  </a:cubicBezTo>
                  <a:cubicBezTo>
                    <a:pt x="2031" y="344"/>
                    <a:pt x="2031" y="340"/>
                    <a:pt x="2033" y="334"/>
                  </a:cubicBezTo>
                  <a:cubicBezTo>
                    <a:pt x="2038" y="315"/>
                    <a:pt x="2042" y="296"/>
                    <a:pt x="2046" y="274"/>
                  </a:cubicBezTo>
                  <a:cubicBezTo>
                    <a:pt x="2064" y="273"/>
                    <a:pt x="2083" y="272"/>
                    <a:pt x="2102" y="271"/>
                  </a:cubicBezTo>
                  <a:cubicBezTo>
                    <a:pt x="2102" y="271"/>
                    <a:pt x="2102" y="270"/>
                    <a:pt x="2103" y="270"/>
                  </a:cubicBezTo>
                  <a:cubicBezTo>
                    <a:pt x="2085" y="266"/>
                    <a:pt x="2067" y="262"/>
                    <a:pt x="2048" y="257"/>
                  </a:cubicBezTo>
                  <a:cubicBezTo>
                    <a:pt x="2050" y="241"/>
                    <a:pt x="2050" y="225"/>
                    <a:pt x="2053" y="208"/>
                  </a:cubicBezTo>
                  <a:cubicBezTo>
                    <a:pt x="2055" y="190"/>
                    <a:pt x="2053" y="175"/>
                    <a:pt x="2039" y="162"/>
                  </a:cubicBezTo>
                  <a:cubicBezTo>
                    <a:pt x="2037" y="160"/>
                    <a:pt x="2035" y="155"/>
                    <a:pt x="2035" y="152"/>
                  </a:cubicBezTo>
                  <a:cubicBezTo>
                    <a:pt x="2034" y="137"/>
                    <a:pt x="2035" y="122"/>
                    <a:pt x="2035" y="107"/>
                  </a:cubicBezTo>
                  <a:cubicBezTo>
                    <a:pt x="2059" y="107"/>
                    <a:pt x="2081" y="107"/>
                    <a:pt x="2104" y="107"/>
                  </a:cubicBezTo>
                  <a:cubicBezTo>
                    <a:pt x="2104" y="112"/>
                    <a:pt x="2104" y="116"/>
                    <a:pt x="2104" y="120"/>
                  </a:cubicBezTo>
                  <a:cubicBezTo>
                    <a:pt x="2104" y="161"/>
                    <a:pt x="2105" y="203"/>
                    <a:pt x="2105" y="244"/>
                  </a:cubicBezTo>
                  <a:cubicBezTo>
                    <a:pt x="2104" y="251"/>
                    <a:pt x="2106" y="256"/>
                    <a:pt x="2113" y="259"/>
                  </a:cubicBezTo>
                  <a:cubicBezTo>
                    <a:pt x="2135" y="266"/>
                    <a:pt x="2143" y="281"/>
                    <a:pt x="2141" y="304"/>
                  </a:cubicBezTo>
                  <a:cubicBezTo>
                    <a:pt x="2138" y="334"/>
                    <a:pt x="2140" y="364"/>
                    <a:pt x="2140" y="394"/>
                  </a:cubicBezTo>
                  <a:cubicBezTo>
                    <a:pt x="2140" y="412"/>
                    <a:pt x="2131" y="421"/>
                    <a:pt x="2113" y="421"/>
                  </a:cubicBezTo>
                  <a:cubicBezTo>
                    <a:pt x="2111" y="421"/>
                    <a:pt x="2108" y="422"/>
                    <a:pt x="2105" y="422"/>
                  </a:cubicBezTo>
                  <a:cubicBezTo>
                    <a:pt x="2105" y="444"/>
                    <a:pt x="2105" y="465"/>
                    <a:pt x="2105" y="489"/>
                  </a:cubicBezTo>
                  <a:cubicBezTo>
                    <a:pt x="2093" y="481"/>
                    <a:pt x="2083" y="474"/>
                    <a:pt x="2072" y="467"/>
                  </a:cubicBezTo>
                  <a:cubicBezTo>
                    <a:pt x="2072" y="467"/>
                    <a:pt x="2071" y="468"/>
                    <a:pt x="2071" y="469"/>
                  </a:cubicBezTo>
                  <a:cubicBezTo>
                    <a:pt x="2083" y="479"/>
                    <a:pt x="2095" y="489"/>
                    <a:pt x="2107" y="500"/>
                  </a:cubicBezTo>
                  <a:cubicBezTo>
                    <a:pt x="2138" y="467"/>
                    <a:pt x="2168" y="435"/>
                    <a:pt x="2198" y="402"/>
                  </a:cubicBezTo>
                  <a:cubicBezTo>
                    <a:pt x="2210" y="390"/>
                    <a:pt x="2222" y="378"/>
                    <a:pt x="2232" y="365"/>
                  </a:cubicBezTo>
                  <a:cubicBezTo>
                    <a:pt x="2244" y="350"/>
                    <a:pt x="2258" y="341"/>
                    <a:pt x="2277" y="343"/>
                  </a:cubicBezTo>
                  <a:cubicBezTo>
                    <a:pt x="2289" y="344"/>
                    <a:pt x="2297" y="337"/>
                    <a:pt x="2305" y="330"/>
                  </a:cubicBezTo>
                  <a:cubicBezTo>
                    <a:pt x="2336" y="304"/>
                    <a:pt x="2369" y="279"/>
                    <a:pt x="2400" y="253"/>
                  </a:cubicBezTo>
                  <a:cubicBezTo>
                    <a:pt x="2430" y="227"/>
                    <a:pt x="2464" y="225"/>
                    <a:pt x="2500" y="232"/>
                  </a:cubicBezTo>
                  <a:cubicBezTo>
                    <a:pt x="2588" y="250"/>
                    <a:pt x="2677" y="267"/>
                    <a:pt x="2765" y="284"/>
                  </a:cubicBezTo>
                  <a:cubicBezTo>
                    <a:pt x="2778" y="287"/>
                    <a:pt x="2787" y="293"/>
                    <a:pt x="2790" y="306"/>
                  </a:cubicBezTo>
                  <a:cubicBezTo>
                    <a:pt x="2793" y="317"/>
                    <a:pt x="2797" y="327"/>
                    <a:pt x="2799" y="337"/>
                  </a:cubicBezTo>
                  <a:cubicBezTo>
                    <a:pt x="2801" y="345"/>
                    <a:pt x="2803" y="351"/>
                    <a:pt x="2813" y="352"/>
                  </a:cubicBezTo>
                  <a:cubicBezTo>
                    <a:pt x="2816" y="352"/>
                    <a:pt x="2820" y="359"/>
                    <a:pt x="2821" y="364"/>
                  </a:cubicBezTo>
                  <a:cubicBezTo>
                    <a:pt x="2823" y="377"/>
                    <a:pt x="2825" y="390"/>
                    <a:pt x="2827" y="403"/>
                  </a:cubicBezTo>
                  <a:cubicBezTo>
                    <a:pt x="2828" y="414"/>
                    <a:pt x="2832" y="421"/>
                    <a:pt x="2844" y="422"/>
                  </a:cubicBezTo>
                  <a:cubicBezTo>
                    <a:pt x="2851" y="422"/>
                    <a:pt x="2859" y="424"/>
                    <a:pt x="2866" y="427"/>
                  </a:cubicBezTo>
                  <a:cubicBezTo>
                    <a:pt x="2870" y="430"/>
                    <a:pt x="2873" y="435"/>
                    <a:pt x="2877" y="439"/>
                  </a:cubicBezTo>
                  <a:cubicBezTo>
                    <a:pt x="2878" y="439"/>
                    <a:pt x="2879" y="438"/>
                    <a:pt x="2881" y="437"/>
                  </a:cubicBezTo>
                  <a:cubicBezTo>
                    <a:pt x="2881" y="456"/>
                    <a:pt x="2881" y="475"/>
                    <a:pt x="2880" y="493"/>
                  </a:cubicBezTo>
                  <a:cubicBezTo>
                    <a:pt x="2880" y="497"/>
                    <a:pt x="2874" y="501"/>
                    <a:pt x="2869" y="506"/>
                  </a:cubicBezTo>
                  <a:cubicBezTo>
                    <a:pt x="2860" y="489"/>
                    <a:pt x="2852" y="475"/>
                    <a:pt x="2844" y="461"/>
                  </a:cubicBezTo>
                  <a:cubicBezTo>
                    <a:pt x="2849" y="480"/>
                    <a:pt x="2846" y="502"/>
                    <a:pt x="2865" y="517"/>
                  </a:cubicBezTo>
                  <a:cubicBezTo>
                    <a:pt x="2902" y="491"/>
                    <a:pt x="2940" y="465"/>
                    <a:pt x="2977" y="437"/>
                  </a:cubicBezTo>
                  <a:cubicBezTo>
                    <a:pt x="2988" y="429"/>
                    <a:pt x="2999" y="427"/>
                    <a:pt x="3012" y="429"/>
                  </a:cubicBezTo>
                  <a:cubicBezTo>
                    <a:pt x="3063" y="437"/>
                    <a:pt x="3115" y="445"/>
                    <a:pt x="3167" y="453"/>
                  </a:cubicBezTo>
                  <a:cubicBezTo>
                    <a:pt x="3201" y="458"/>
                    <a:pt x="3235" y="463"/>
                    <a:pt x="3269" y="467"/>
                  </a:cubicBezTo>
                  <a:cubicBezTo>
                    <a:pt x="3275" y="468"/>
                    <a:pt x="3279" y="471"/>
                    <a:pt x="3279" y="478"/>
                  </a:cubicBezTo>
                  <a:cubicBezTo>
                    <a:pt x="3279" y="486"/>
                    <a:pt x="3280" y="493"/>
                    <a:pt x="3281" y="501"/>
                  </a:cubicBezTo>
                  <a:cubicBezTo>
                    <a:pt x="3307" y="506"/>
                    <a:pt x="3332" y="512"/>
                    <a:pt x="3357" y="517"/>
                  </a:cubicBezTo>
                  <a:cubicBezTo>
                    <a:pt x="3374" y="520"/>
                    <a:pt x="3388" y="528"/>
                    <a:pt x="3399" y="542"/>
                  </a:cubicBezTo>
                  <a:cubicBezTo>
                    <a:pt x="3405" y="550"/>
                    <a:pt x="3412" y="557"/>
                    <a:pt x="3417" y="564"/>
                  </a:cubicBezTo>
                  <a:cubicBezTo>
                    <a:pt x="3419" y="567"/>
                    <a:pt x="3419" y="572"/>
                    <a:pt x="3418" y="576"/>
                  </a:cubicBezTo>
                  <a:cubicBezTo>
                    <a:pt x="3416" y="583"/>
                    <a:pt x="3420" y="590"/>
                    <a:pt x="3428" y="591"/>
                  </a:cubicBezTo>
                  <a:cubicBezTo>
                    <a:pt x="3429" y="591"/>
                    <a:pt x="3430" y="591"/>
                    <a:pt x="3431" y="591"/>
                  </a:cubicBezTo>
                  <a:cubicBezTo>
                    <a:pt x="3438" y="601"/>
                    <a:pt x="3453" y="602"/>
                    <a:pt x="3458" y="615"/>
                  </a:cubicBezTo>
                  <a:cubicBezTo>
                    <a:pt x="3463" y="630"/>
                    <a:pt x="3469" y="644"/>
                    <a:pt x="3473" y="655"/>
                  </a:cubicBezTo>
                  <a:cubicBezTo>
                    <a:pt x="3469" y="661"/>
                    <a:pt x="3466" y="665"/>
                    <a:pt x="3462" y="672"/>
                  </a:cubicBezTo>
                  <a:cubicBezTo>
                    <a:pt x="3459" y="671"/>
                    <a:pt x="3453" y="671"/>
                    <a:pt x="3447" y="671"/>
                  </a:cubicBezTo>
                  <a:cubicBezTo>
                    <a:pt x="3447" y="670"/>
                    <a:pt x="3447" y="669"/>
                    <a:pt x="3447" y="668"/>
                  </a:cubicBezTo>
                  <a:cubicBezTo>
                    <a:pt x="3450" y="667"/>
                    <a:pt x="3454" y="666"/>
                    <a:pt x="3457" y="666"/>
                  </a:cubicBezTo>
                  <a:cubicBezTo>
                    <a:pt x="3457" y="664"/>
                    <a:pt x="3457" y="663"/>
                    <a:pt x="3456" y="663"/>
                  </a:cubicBezTo>
                  <a:cubicBezTo>
                    <a:pt x="3443" y="663"/>
                    <a:pt x="3441" y="653"/>
                    <a:pt x="3437" y="644"/>
                  </a:cubicBezTo>
                  <a:cubicBezTo>
                    <a:pt x="3431" y="627"/>
                    <a:pt x="3424" y="610"/>
                    <a:pt x="3419" y="593"/>
                  </a:cubicBezTo>
                  <a:cubicBezTo>
                    <a:pt x="3416" y="586"/>
                    <a:pt x="3418" y="578"/>
                    <a:pt x="3415" y="572"/>
                  </a:cubicBezTo>
                  <a:cubicBezTo>
                    <a:pt x="3411" y="565"/>
                    <a:pt x="3405" y="558"/>
                    <a:pt x="3398" y="555"/>
                  </a:cubicBezTo>
                  <a:cubicBezTo>
                    <a:pt x="3382" y="550"/>
                    <a:pt x="3365" y="546"/>
                    <a:pt x="3349" y="543"/>
                  </a:cubicBezTo>
                  <a:cubicBezTo>
                    <a:pt x="3312" y="536"/>
                    <a:pt x="3275" y="530"/>
                    <a:pt x="3238" y="524"/>
                  </a:cubicBezTo>
                  <a:cubicBezTo>
                    <a:pt x="3218" y="521"/>
                    <a:pt x="3199" y="526"/>
                    <a:pt x="3180" y="532"/>
                  </a:cubicBezTo>
                  <a:close/>
                  <a:moveTo>
                    <a:pt x="2394" y="686"/>
                  </a:moveTo>
                  <a:cubicBezTo>
                    <a:pt x="2423" y="670"/>
                    <a:pt x="2453" y="662"/>
                    <a:pt x="2486" y="663"/>
                  </a:cubicBezTo>
                  <a:cubicBezTo>
                    <a:pt x="2609" y="665"/>
                    <a:pt x="2732" y="667"/>
                    <a:pt x="2855" y="669"/>
                  </a:cubicBezTo>
                  <a:cubicBezTo>
                    <a:pt x="2870" y="669"/>
                    <a:pt x="2873" y="666"/>
                    <a:pt x="2871" y="651"/>
                  </a:cubicBezTo>
                  <a:cubicBezTo>
                    <a:pt x="2866" y="653"/>
                    <a:pt x="2861" y="655"/>
                    <a:pt x="2857" y="657"/>
                  </a:cubicBezTo>
                  <a:cubicBezTo>
                    <a:pt x="2869" y="643"/>
                    <a:pt x="2865" y="627"/>
                    <a:pt x="2865" y="613"/>
                  </a:cubicBezTo>
                  <a:cubicBezTo>
                    <a:pt x="2865" y="598"/>
                    <a:pt x="2863" y="583"/>
                    <a:pt x="2862" y="569"/>
                  </a:cubicBezTo>
                  <a:cubicBezTo>
                    <a:pt x="2865" y="570"/>
                    <a:pt x="2868" y="572"/>
                    <a:pt x="2872" y="575"/>
                  </a:cubicBezTo>
                  <a:cubicBezTo>
                    <a:pt x="2865" y="560"/>
                    <a:pt x="2858" y="545"/>
                    <a:pt x="2852" y="529"/>
                  </a:cubicBezTo>
                  <a:cubicBezTo>
                    <a:pt x="2814" y="528"/>
                    <a:pt x="2776" y="527"/>
                    <a:pt x="2737" y="525"/>
                  </a:cubicBezTo>
                  <a:cubicBezTo>
                    <a:pt x="2654" y="523"/>
                    <a:pt x="2570" y="520"/>
                    <a:pt x="2486" y="517"/>
                  </a:cubicBezTo>
                  <a:cubicBezTo>
                    <a:pt x="2456" y="516"/>
                    <a:pt x="2449" y="504"/>
                    <a:pt x="2448" y="482"/>
                  </a:cubicBezTo>
                  <a:cubicBezTo>
                    <a:pt x="2447" y="458"/>
                    <a:pt x="2443" y="434"/>
                    <a:pt x="2441" y="410"/>
                  </a:cubicBezTo>
                  <a:cubicBezTo>
                    <a:pt x="2439" y="395"/>
                    <a:pt x="2438" y="380"/>
                    <a:pt x="2436" y="363"/>
                  </a:cubicBezTo>
                  <a:cubicBezTo>
                    <a:pt x="2425" y="371"/>
                    <a:pt x="2416" y="377"/>
                    <a:pt x="2406" y="384"/>
                  </a:cubicBezTo>
                  <a:cubicBezTo>
                    <a:pt x="2407" y="384"/>
                    <a:pt x="2407" y="384"/>
                    <a:pt x="2407" y="385"/>
                  </a:cubicBezTo>
                  <a:cubicBezTo>
                    <a:pt x="2413" y="384"/>
                    <a:pt x="2419" y="382"/>
                    <a:pt x="2425" y="381"/>
                  </a:cubicBezTo>
                  <a:cubicBezTo>
                    <a:pt x="2425" y="383"/>
                    <a:pt x="2426" y="384"/>
                    <a:pt x="2426" y="386"/>
                  </a:cubicBezTo>
                  <a:cubicBezTo>
                    <a:pt x="2427" y="421"/>
                    <a:pt x="2429" y="457"/>
                    <a:pt x="2431" y="492"/>
                  </a:cubicBezTo>
                  <a:cubicBezTo>
                    <a:pt x="2431" y="495"/>
                    <a:pt x="2427" y="500"/>
                    <a:pt x="2424" y="501"/>
                  </a:cubicBezTo>
                  <a:cubicBezTo>
                    <a:pt x="2416" y="506"/>
                    <a:pt x="2407" y="509"/>
                    <a:pt x="2396" y="515"/>
                  </a:cubicBezTo>
                  <a:cubicBezTo>
                    <a:pt x="2402" y="518"/>
                    <a:pt x="2406" y="520"/>
                    <a:pt x="2409" y="522"/>
                  </a:cubicBezTo>
                  <a:cubicBezTo>
                    <a:pt x="2411" y="518"/>
                    <a:pt x="2412" y="513"/>
                    <a:pt x="2415" y="513"/>
                  </a:cubicBezTo>
                  <a:cubicBezTo>
                    <a:pt x="2418" y="512"/>
                    <a:pt x="2425" y="513"/>
                    <a:pt x="2425" y="514"/>
                  </a:cubicBezTo>
                  <a:cubicBezTo>
                    <a:pt x="2426" y="521"/>
                    <a:pt x="2427" y="529"/>
                    <a:pt x="2424" y="533"/>
                  </a:cubicBezTo>
                  <a:cubicBezTo>
                    <a:pt x="2421" y="537"/>
                    <a:pt x="2411" y="538"/>
                    <a:pt x="2406" y="536"/>
                  </a:cubicBezTo>
                  <a:cubicBezTo>
                    <a:pt x="2399" y="533"/>
                    <a:pt x="2393" y="526"/>
                    <a:pt x="2386" y="520"/>
                  </a:cubicBezTo>
                  <a:cubicBezTo>
                    <a:pt x="2361" y="532"/>
                    <a:pt x="2335" y="543"/>
                    <a:pt x="2309" y="555"/>
                  </a:cubicBezTo>
                  <a:cubicBezTo>
                    <a:pt x="2302" y="558"/>
                    <a:pt x="2298" y="562"/>
                    <a:pt x="2298" y="571"/>
                  </a:cubicBezTo>
                  <a:cubicBezTo>
                    <a:pt x="2299" y="582"/>
                    <a:pt x="2297" y="594"/>
                    <a:pt x="2296" y="605"/>
                  </a:cubicBezTo>
                  <a:cubicBezTo>
                    <a:pt x="2295" y="605"/>
                    <a:pt x="2294" y="606"/>
                    <a:pt x="2294" y="606"/>
                  </a:cubicBezTo>
                  <a:cubicBezTo>
                    <a:pt x="2291" y="564"/>
                    <a:pt x="2288" y="522"/>
                    <a:pt x="2286" y="480"/>
                  </a:cubicBezTo>
                  <a:cubicBezTo>
                    <a:pt x="2281" y="482"/>
                    <a:pt x="2277" y="483"/>
                    <a:pt x="2273" y="484"/>
                  </a:cubicBezTo>
                  <a:cubicBezTo>
                    <a:pt x="2273" y="483"/>
                    <a:pt x="2273" y="483"/>
                    <a:pt x="2273" y="482"/>
                  </a:cubicBezTo>
                  <a:cubicBezTo>
                    <a:pt x="2296" y="463"/>
                    <a:pt x="2319" y="444"/>
                    <a:pt x="2343" y="424"/>
                  </a:cubicBezTo>
                  <a:cubicBezTo>
                    <a:pt x="2343" y="428"/>
                    <a:pt x="2344" y="430"/>
                    <a:pt x="2344" y="432"/>
                  </a:cubicBezTo>
                  <a:cubicBezTo>
                    <a:pt x="2344" y="451"/>
                    <a:pt x="2345" y="471"/>
                    <a:pt x="2345" y="490"/>
                  </a:cubicBezTo>
                  <a:cubicBezTo>
                    <a:pt x="2346" y="499"/>
                    <a:pt x="2349" y="507"/>
                    <a:pt x="2360" y="506"/>
                  </a:cubicBezTo>
                  <a:cubicBezTo>
                    <a:pt x="2368" y="505"/>
                    <a:pt x="2376" y="503"/>
                    <a:pt x="2383" y="502"/>
                  </a:cubicBezTo>
                  <a:cubicBezTo>
                    <a:pt x="2383" y="500"/>
                    <a:pt x="2383" y="499"/>
                    <a:pt x="2383" y="497"/>
                  </a:cubicBezTo>
                  <a:cubicBezTo>
                    <a:pt x="2380" y="497"/>
                    <a:pt x="2377" y="497"/>
                    <a:pt x="2374" y="498"/>
                  </a:cubicBezTo>
                  <a:cubicBezTo>
                    <a:pt x="2359" y="500"/>
                    <a:pt x="2355" y="499"/>
                    <a:pt x="2354" y="487"/>
                  </a:cubicBezTo>
                  <a:cubicBezTo>
                    <a:pt x="2352" y="452"/>
                    <a:pt x="2351" y="416"/>
                    <a:pt x="2349" y="381"/>
                  </a:cubicBezTo>
                  <a:cubicBezTo>
                    <a:pt x="2333" y="392"/>
                    <a:pt x="2317" y="403"/>
                    <a:pt x="2301" y="415"/>
                  </a:cubicBezTo>
                  <a:cubicBezTo>
                    <a:pt x="2300" y="413"/>
                    <a:pt x="2299" y="412"/>
                    <a:pt x="2298" y="411"/>
                  </a:cubicBezTo>
                  <a:cubicBezTo>
                    <a:pt x="2333" y="385"/>
                    <a:pt x="2368" y="358"/>
                    <a:pt x="2403" y="331"/>
                  </a:cubicBezTo>
                  <a:cubicBezTo>
                    <a:pt x="2423" y="316"/>
                    <a:pt x="2446" y="309"/>
                    <a:pt x="2471" y="311"/>
                  </a:cubicBezTo>
                  <a:cubicBezTo>
                    <a:pt x="2495" y="312"/>
                    <a:pt x="2519" y="315"/>
                    <a:pt x="2543" y="318"/>
                  </a:cubicBezTo>
                  <a:cubicBezTo>
                    <a:pt x="2606" y="325"/>
                    <a:pt x="2668" y="333"/>
                    <a:pt x="2730" y="341"/>
                  </a:cubicBezTo>
                  <a:cubicBezTo>
                    <a:pt x="2751" y="344"/>
                    <a:pt x="2773" y="346"/>
                    <a:pt x="2796" y="349"/>
                  </a:cubicBezTo>
                  <a:cubicBezTo>
                    <a:pt x="2791" y="335"/>
                    <a:pt x="2787" y="323"/>
                    <a:pt x="2784" y="310"/>
                  </a:cubicBezTo>
                  <a:cubicBezTo>
                    <a:pt x="2780" y="298"/>
                    <a:pt x="2773" y="293"/>
                    <a:pt x="2761" y="291"/>
                  </a:cubicBezTo>
                  <a:cubicBezTo>
                    <a:pt x="2675" y="277"/>
                    <a:pt x="2590" y="262"/>
                    <a:pt x="2504" y="247"/>
                  </a:cubicBezTo>
                  <a:cubicBezTo>
                    <a:pt x="2464" y="239"/>
                    <a:pt x="2427" y="242"/>
                    <a:pt x="2394" y="271"/>
                  </a:cubicBezTo>
                  <a:cubicBezTo>
                    <a:pt x="2352" y="310"/>
                    <a:pt x="2308" y="346"/>
                    <a:pt x="2264" y="383"/>
                  </a:cubicBezTo>
                  <a:cubicBezTo>
                    <a:pt x="2257" y="388"/>
                    <a:pt x="2255" y="394"/>
                    <a:pt x="2255" y="403"/>
                  </a:cubicBezTo>
                  <a:cubicBezTo>
                    <a:pt x="2256" y="438"/>
                    <a:pt x="2258" y="473"/>
                    <a:pt x="2261" y="508"/>
                  </a:cubicBezTo>
                  <a:cubicBezTo>
                    <a:pt x="2266" y="565"/>
                    <a:pt x="2263" y="622"/>
                    <a:pt x="2263" y="679"/>
                  </a:cubicBezTo>
                  <a:cubicBezTo>
                    <a:pt x="2263" y="703"/>
                    <a:pt x="2263" y="727"/>
                    <a:pt x="2263" y="752"/>
                  </a:cubicBezTo>
                  <a:cubicBezTo>
                    <a:pt x="2275" y="750"/>
                    <a:pt x="2285" y="748"/>
                    <a:pt x="2296" y="746"/>
                  </a:cubicBezTo>
                  <a:cubicBezTo>
                    <a:pt x="2292" y="763"/>
                    <a:pt x="2289" y="778"/>
                    <a:pt x="2285" y="796"/>
                  </a:cubicBezTo>
                  <a:cubicBezTo>
                    <a:pt x="2284" y="788"/>
                    <a:pt x="2284" y="782"/>
                    <a:pt x="2284" y="776"/>
                  </a:cubicBezTo>
                  <a:cubicBezTo>
                    <a:pt x="2269" y="779"/>
                    <a:pt x="2256" y="783"/>
                    <a:pt x="2242" y="786"/>
                  </a:cubicBezTo>
                  <a:cubicBezTo>
                    <a:pt x="2242" y="799"/>
                    <a:pt x="2242" y="811"/>
                    <a:pt x="2242" y="824"/>
                  </a:cubicBezTo>
                  <a:cubicBezTo>
                    <a:pt x="2253" y="822"/>
                    <a:pt x="2264" y="819"/>
                    <a:pt x="2275" y="819"/>
                  </a:cubicBezTo>
                  <a:cubicBezTo>
                    <a:pt x="2289" y="820"/>
                    <a:pt x="2290" y="812"/>
                    <a:pt x="2292" y="801"/>
                  </a:cubicBezTo>
                  <a:cubicBezTo>
                    <a:pt x="2297" y="780"/>
                    <a:pt x="2304" y="758"/>
                    <a:pt x="2312" y="738"/>
                  </a:cubicBezTo>
                  <a:cubicBezTo>
                    <a:pt x="2319" y="722"/>
                    <a:pt x="2332" y="709"/>
                    <a:pt x="2351" y="709"/>
                  </a:cubicBezTo>
                  <a:cubicBezTo>
                    <a:pt x="2370" y="710"/>
                    <a:pt x="2379" y="725"/>
                    <a:pt x="2385" y="740"/>
                  </a:cubicBezTo>
                  <a:cubicBezTo>
                    <a:pt x="2391" y="755"/>
                    <a:pt x="2394" y="770"/>
                    <a:pt x="2400" y="787"/>
                  </a:cubicBezTo>
                  <a:cubicBezTo>
                    <a:pt x="2456" y="773"/>
                    <a:pt x="2514" y="771"/>
                    <a:pt x="2569" y="779"/>
                  </a:cubicBezTo>
                  <a:cubicBezTo>
                    <a:pt x="2531" y="781"/>
                    <a:pt x="2491" y="784"/>
                    <a:pt x="2450" y="786"/>
                  </a:cubicBezTo>
                  <a:cubicBezTo>
                    <a:pt x="2451" y="808"/>
                    <a:pt x="2452" y="825"/>
                    <a:pt x="2453" y="844"/>
                  </a:cubicBezTo>
                  <a:cubicBezTo>
                    <a:pt x="2458" y="844"/>
                    <a:pt x="2461" y="844"/>
                    <a:pt x="2464" y="844"/>
                  </a:cubicBezTo>
                  <a:cubicBezTo>
                    <a:pt x="2559" y="844"/>
                    <a:pt x="2654" y="844"/>
                    <a:pt x="2749" y="844"/>
                  </a:cubicBezTo>
                  <a:cubicBezTo>
                    <a:pt x="2776" y="844"/>
                    <a:pt x="2804" y="844"/>
                    <a:pt x="2831" y="842"/>
                  </a:cubicBezTo>
                  <a:cubicBezTo>
                    <a:pt x="2837" y="842"/>
                    <a:pt x="2846" y="836"/>
                    <a:pt x="2847" y="831"/>
                  </a:cubicBezTo>
                  <a:cubicBezTo>
                    <a:pt x="2851" y="818"/>
                    <a:pt x="2851" y="804"/>
                    <a:pt x="2853" y="789"/>
                  </a:cubicBezTo>
                  <a:cubicBezTo>
                    <a:pt x="2831" y="787"/>
                    <a:pt x="2810" y="786"/>
                    <a:pt x="2789" y="784"/>
                  </a:cubicBezTo>
                  <a:cubicBezTo>
                    <a:pt x="2789" y="784"/>
                    <a:pt x="2789" y="783"/>
                    <a:pt x="2789" y="783"/>
                  </a:cubicBezTo>
                  <a:cubicBezTo>
                    <a:pt x="2810" y="782"/>
                    <a:pt x="2831" y="780"/>
                    <a:pt x="2853" y="778"/>
                  </a:cubicBezTo>
                  <a:cubicBezTo>
                    <a:pt x="2853" y="757"/>
                    <a:pt x="2853" y="738"/>
                    <a:pt x="2853" y="718"/>
                  </a:cubicBezTo>
                  <a:cubicBezTo>
                    <a:pt x="2841" y="717"/>
                    <a:pt x="2830" y="716"/>
                    <a:pt x="2818" y="715"/>
                  </a:cubicBezTo>
                  <a:cubicBezTo>
                    <a:pt x="2821" y="713"/>
                    <a:pt x="2824" y="713"/>
                    <a:pt x="2827" y="712"/>
                  </a:cubicBezTo>
                  <a:cubicBezTo>
                    <a:pt x="2830" y="712"/>
                    <a:pt x="2833" y="709"/>
                    <a:pt x="2835" y="708"/>
                  </a:cubicBezTo>
                  <a:cubicBezTo>
                    <a:pt x="2833" y="706"/>
                    <a:pt x="2831" y="703"/>
                    <a:pt x="2828" y="702"/>
                  </a:cubicBezTo>
                  <a:cubicBezTo>
                    <a:pt x="2824" y="700"/>
                    <a:pt x="2819" y="700"/>
                    <a:pt x="2815" y="700"/>
                  </a:cubicBezTo>
                  <a:cubicBezTo>
                    <a:pt x="2815" y="699"/>
                    <a:pt x="2815" y="699"/>
                    <a:pt x="2815" y="698"/>
                  </a:cubicBezTo>
                  <a:cubicBezTo>
                    <a:pt x="2828" y="697"/>
                    <a:pt x="2842" y="697"/>
                    <a:pt x="2856" y="696"/>
                  </a:cubicBezTo>
                  <a:cubicBezTo>
                    <a:pt x="2856" y="691"/>
                    <a:pt x="2855" y="687"/>
                    <a:pt x="2855" y="683"/>
                  </a:cubicBezTo>
                  <a:cubicBezTo>
                    <a:pt x="2846" y="683"/>
                    <a:pt x="2838" y="682"/>
                    <a:pt x="2830" y="682"/>
                  </a:cubicBezTo>
                  <a:cubicBezTo>
                    <a:pt x="2808" y="682"/>
                    <a:pt x="2813" y="678"/>
                    <a:pt x="2804" y="699"/>
                  </a:cubicBezTo>
                  <a:cubicBezTo>
                    <a:pt x="2793" y="726"/>
                    <a:pt x="2782" y="753"/>
                    <a:pt x="2770" y="780"/>
                  </a:cubicBezTo>
                  <a:cubicBezTo>
                    <a:pt x="2763" y="793"/>
                    <a:pt x="2753" y="800"/>
                    <a:pt x="2737" y="800"/>
                  </a:cubicBezTo>
                  <a:cubicBezTo>
                    <a:pt x="2706" y="799"/>
                    <a:pt x="2676" y="799"/>
                    <a:pt x="2645" y="800"/>
                  </a:cubicBezTo>
                  <a:cubicBezTo>
                    <a:pt x="2632" y="800"/>
                    <a:pt x="2623" y="794"/>
                    <a:pt x="2617" y="783"/>
                  </a:cubicBezTo>
                  <a:cubicBezTo>
                    <a:pt x="2615" y="778"/>
                    <a:pt x="2612" y="773"/>
                    <a:pt x="2610" y="767"/>
                  </a:cubicBezTo>
                  <a:cubicBezTo>
                    <a:pt x="2597" y="739"/>
                    <a:pt x="2586" y="710"/>
                    <a:pt x="2573" y="682"/>
                  </a:cubicBezTo>
                  <a:cubicBezTo>
                    <a:pt x="2571" y="679"/>
                    <a:pt x="2566" y="674"/>
                    <a:pt x="2562" y="674"/>
                  </a:cubicBezTo>
                  <a:cubicBezTo>
                    <a:pt x="2529" y="673"/>
                    <a:pt x="2495" y="672"/>
                    <a:pt x="2461" y="672"/>
                  </a:cubicBezTo>
                  <a:cubicBezTo>
                    <a:pt x="2455" y="672"/>
                    <a:pt x="2448" y="673"/>
                    <a:pt x="2441" y="674"/>
                  </a:cubicBezTo>
                  <a:cubicBezTo>
                    <a:pt x="2441" y="701"/>
                    <a:pt x="2441" y="727"/>
                    <a:pt x="2441" y="753"/>
                  </a:cubicBezTo>
                  <a:cubicBezTo>
                    <a:pt x="2440" y="753"/>
                    <a:pt x="2440" y="753"/>
                    <a:pt x="2439" y="753"/>
                  </a:cubicBezTo>
                  <a:cubicBezTo>
                    <a:pt x="2437" y="727"/>
                    <a:pt x="2435" y="702"/>
                    <a:pt x="2433" y="676"/>
                  </a:cubicBezTo>
                  <a:cubicBezTo>
                    <a:pt x="2418" y="680"/>
                    <a:pt x="2406" y="683"/>
                    <a:pt x="2394" y="686"/>
                  </a:cubicBezTo>
                  <a:close/>
                  <a:moveTo>
                    <a:pt x="1256" y="632"/>
                  </a:moveTo>
                  <a:cubicBezTo>
                    <a:pt x="1253" y="583"/>
                    <a:pt x="1250" y="534"/>
                    <a:pt x="1247" y="486"/>
                  </a:cubicBezTo>
                  <a:cubicBezTo>
                    <a:pt x="1246" y="474"/>
                    <a:pt x="1238" y="468"/>
                    <a:pt x="1225" y="467"/>
                  </a:cubicBezTo>
                  <a:cubicBezTo>
                    <a:pt x="1154" y="465"/>
                    <a:pt x="1083" y="458"/>
                    <a:pt x="1011" y="465"/>
                  </a:cubicBezTo>
                  <a:cubicBezTo>
                    <a:pt x="995" y="466"/>
                    <a:pt x="979" y="469"/>
                    <a:pt x="960" y="471"/>
                  </a:cubicBezTo>
                  <a:cubicBezTo>
                    <a:pt x="1006" y="471"/>
                    <a:pt x="1050" y="470"/>
                    <a:pt x="1093" y="470"/>
                  </a:cubicBezTo>
                  <a:cubicBezTo>
                    <a:pt x="1110" y="470"/>
                    <a:pt x="1128" y="471"/>
                    <a:pt x="1145" y="473"/>
                  </a:cubicBezTo>
                  <a:cubicBezTo>
                    <a:pt x="1160" y="475"/>
                    <a:pt x="1161" y="478"/>
                    <a:pt x="1153" y="489"/>
                  </a:cubicBezTo>
                  <a:cubicBezTo>
                    <a:pt x="1134" y="515"/>
                    <a:pt x="1115" y="539"/>
                    <a:pt x="1097" y="565"/>
                  </a:cubicBezTo>
                  <a:cubicBezTo>
                    <a:pt x="1089" y="576"/>
                    <a:pt x="1080" y="581"/>
                    <a:pt x="1066" y="581"/>
                  </a:cubicBezTo>
                  <a:cubicBezTo>
                    <a:pt x="999" y="580"/>
                    <a:pt x="931" y="580"/>
                    <a:pt x="864" y="580"/>
                  </a:cubicBezTo>
                  <a:cubicBezTo>
                    <a:pt x="858" y="580"/>
                    <a:pt x="851" y="582"/>
                    <a:pt x="846" y="585"/>
                  </a:cubicBezTo>
                  <a:cubicBezTo>
                    <a:pt x="831" y="593"/>
                    <a:pt x="817" y="602"/>
                    <a:pt x="803" y="612"/>
                  </a:cubicBezTo>
                  <a:cubicBezTo>
                    <a:pt x="781" y="628"/>
                    <a:pt x="758" y="644"/>
                    <a:pt x="751" y="673"/>
                  </a:cubicBezTo>
                  <a:cubicBezTo>
                    <a:pt x="746" y="690"/>
                    <a:pt x="754" y="702"/>
                    <a:pt x="771" y="702"/>
                  </a:cubicBezTo>
                  <a:cubicBezTo>
                    <a:pt x="807" y="703"/>
                    <a:pt x="843" y="703"/>
                    <a:pt x="879" y="703"/>
                  </a:cubicBezTo>
                  <a:cubicBezTo>
                    <a:pt x="894" y="703"/>
                    <a:pt x="906" y="698"/>
                    <a:pt x="916" y="687"/>
                  </a:cubicBezTo>
                  <a:cubicBezTo>
                    <a:pt x="924" y="679"/>
                    <a:pt x="932" y="671"/>
                    <a:pt x="940" y="663"/>
                  </a:cubicBezTo>
                  <a:cubicBezTo>
                    <a:pt x="965" y="640"/>
                    <a:pt x="996" y="642"/>
                    <a:pt x="1029" y="640"/>
                  </a:cubicBezTo>
                  <a:cubicBezTo>
                    <a:pt x="1020" y="654"/>
                    <a:pt x="1013" y="665"/>
                    <a:pt x="1006" y="676"/>
                  </a:cubicBezTo>
                  <a:cubicBezTo>
                    <a:pt x="990" y="699"/>
                    <a:pt x="967" y="712"/>
                    <a:pt x="939" y="713"/>
                  </a:cubicBezTo>
                  <a:cubicBezTo>
                    <a:pt x="923" y="714"/>
                    <a:pt x="908" y="714"/>
                    <a:pt x="892" y="713"/>
                  </a:cubicBezTo>
                  <a:cubicBezTo>
                    <a:pt x="839" y="712"/>
                    <a:pt x="785" y="711"/>
                    <a:pt x="731" y="710"/>
                  </a:cubicBezTo>
                  <a:cubicBezTo>
                    <a:pt x="721" y="710"/>
                    <a:pt x="709" y="718"/>
                    <a:pt x="708" y="725"/>
                  </a:cubicBezTo>
                  <a:cubicBezTo>
                    <a:pt x="706" y="754"/>
                    <a:pt x="711" y="782"/>
                    <a:pt x="722" y="809"/>
                  </a:cubicBezTo>
                  <a:cubicBezTo>
                    <a:pt x="722" y="811"/>
                    <a:pt x="724" y="814"/>
                    <a:pt x="726" y="815"/>
                  </a:cubicBezTo>
                  <a:cubicBezTo>
                    <a:pt x="740" y="828"/>
                    <a:pt x="759" y="832"/>
                    <a:pt x="777" y="835"/>
                  </a:cubicBezTo>
                  <a:cubicBezTo>
                    <a:pt x="798" y="838"/>
                    <a:pt x="820" y="834"/>
                    <a:pt x="842" y="834"/>
                  </a:cubicBezTo>
                  <a:cubicBezTo>
                    <a:pt x="877" y="834"/>
                    <a:pt x="912" y="835"/>
                    <a:pt x="948" y="835"/>
                  </a:cubicBezTo>
                  <a:cubicBezTo>
                    <a:pt x="955" y="835"/>
                    <a:pt x="963" y="835"/>
                    <a:pt x="971" y="835"/>
                  </a:cubicBezTo>
                  <a:cubicBezTo>
                    <a:pt x="971" y="835"/>
                    <a:pt x="971" y="834"/>
                    <a:pt x="971" y="833"/>
                  </a:cubicBezTo>
                  <a:cubicBezTo>
                    <a:pt x="927" y="830"/>
                    <a:pt x="882" y="826"/>
                    <a:pt x="837" y="822"/>
                  </a:cubicBezTo>
                  <a:cubicBezTo>
                    <a:pt x="837" y="816"/>
                    <a:pt x="837" y="810"/>
                    <a:pt x="837" y="803"/>
                  </a:cubicBezTo>
                  <a:cubicBezTo>
                    <a:pt x="813" y="803"/>
                    <a:pt x="790" y="803"/>
                    <a:pt x="767" y="803"/>
                  </a:cubicBezTo>
                  <a:cubicBezTo>
                    <a:pt x="767" y="808"/>
                    <a:pt x="766" y="813"/>
                    <a:pt x="766" y="818"/>
                  </a:cubicBezTo>
                  <a:cubicBezTo>
                    <a:pt x="750" y="819"/>
                    <a:pt x="736" y="809"/>
                    <a:pt x="732" y="794"/>
                  </a:cubicBezTo>
                  <a:cubicBezTo>
                    <a:pt x="728" y="775"/>
                    <a:pt x="720" y="757"/>
                    <a:pt x="724" y="737"/>
                  </a:cubicBezTo>
                  <a:cubicBezTo>
                    <a:pt x="731" y="736"/>
                    <a:pt x="737" y="736"/>
                    <a:pt x="743" y="736"/>
                  </a:cubicBezTo>
                  <a:cubicBezTo>
                    <a:pt x="744" y="731"/>
                    <a:pt x="745" y="728"/>
                    <a:pt x="746" y="724"/>
                  </a:cubicBezTo>
                  <a:cubicBezTo>
                    <a:pt x="748" y="728"/>
                    <a:pt x="749" y="731"/>
                    <a:pt x="749" y="735"/>
                  </a:cubicBezTo>
                  <a:cubicBezTo>
                    <a:pt x="752" y="757"/>
                    <a:pt x="759" y="776"/>
                    <a:pt x="782" y="783"/>
                  </a:cubicBezTo>
                  <a:cubicBezTo>
                    <a:pt x="810" y="791"/>
                    <a:pt x="837" y="788"/>
                    <a:pt x="859" y="767"/>
                  </a:cubicBezTo>
                  <a:cubicBezTo>
                    <a:pt x="871" y="756"/>
                    <a:pt x="882" y="742"/>
                    <a:pt x="894" y="729"/>
                  </a:cubicBezTo>
                  <a:cubicBezTo>
                    <a:pt x="893" y="734"/>
                    <a:pt x="892" y="737"/>
                    <a:pt x="891" y="742"/>
                  </a:cubicBezTo>
                  <a:cubicBezTo>
                    <a:pt x="929" y="742"/>
                    <a:pt x="966" y="742"/>
                    <a:pt x="1003" y="741"/>
                  </a:cubicBezTo>
                  <a:cubicBezTo>
                    <a:pt x="1014" y="741"/>
                    <a:pt x="1024" y="737"/>
                    <a:pt x="1035" y="735"/>
                  </a:cubicBezTo>
                  <a:cubicBezTo>
                    <a:pt x="1032" y="745"/>
                    <a:pt x="1029" y="758"/>
                    <a:pt x="1025" y="771"/>
                  </a:cubicBezTo>
                  <a:cubicBezTo>
                    <a:pt x="1040" y="750"/>
                    <a:pt x="1052" y="730"/>
                    <a:pt x="1066" y="709"/>
                  </a:cubicBezTo>
                  <a:cubicBezTo>
                    <a:pt x="1076" y="693"/>
                    <a:pt x="1093" y="685"/>
                    <a:pt x="1113" y="685"/>
                  </a:cubicBezTo>
                  <a:cubicBezTo>
                    <a:pt x="1139" y="686"/>
                    <a:pt x="1159" y="697"/>
                    <a:pt x="1175" y="718"/>
                  </a:cubicBezTo>
                  <a:cubicBezTo>
                    <a:pt x="1179" y="722"/>
                    <a:pt x="1183" y="728"/>
                    <a:pt x="1187" y="728"/>
                  </a:cubicBezTo>
                  <a:cubicBezTo>
                    <a:pt x="1209" y="730"/>
                    <a:pt x="1231" y="729"/>
                    <a:pt x="1254" y="729"/>
                  </a:cubicBezTo>
                  <a:cubicBezTo>
                    <a:pt x="1254" y="707"/>
                    <a:pt x="1254" y="687"/>
                    <a:pt x="1254" y="667"/>
                  </a:cubicBezTo>
                  <a:cubicBezTo>
                    <a:pt x="1233" y="663"/>
                    <a:pt x="1233" y="663"/>
                    <a:pt x="1229" y="640"/>
                  </a:cubicBezTo>
                  <a:cubicBezTo>
                    <a:pt x="1168" y="640"/>
                    <a:pt x="1107" y="640"/>
                    <a:pt x="1046" y="640"/>
                  </a:cubicBezTo>
                  <a:cubicBezTo>
                    <a:pt x="1046" y="639"/>
                    <a:pt x="1046" y="638"/>
                    <a:pt x="1046" y="637"/>
                  </a:cubicBezTo>
                  <a:cubicBezTo>
                    <a:pt x="1115" y="635"/>
                    <a:pt x="1184" y="634"/>
                    <a:pt x="1256" y="632"/>
                  </a:cubicBezTo>
                  <a:close/>
                  <a:moveTo>
                    <a:pt x="1064" y="410"/>
                  </a:moveTo>
                  <a:cubicBezTo>
                    <a:pt x="1064" y="408"/>
                    <a:pt x="1064" y="407"/>
                    <a:pt x="1064" y="405"/>
                  </a:cubicBezTo>
                  <a:cubicBezTo>
                    <a:pt x="1082" y="405"/>
                    <a:pt x="1100" y="405"/>
                    <a:pt x="1118" y="405"/>
                  </a:cubicBezTo>
                  <a:cubicBezTo>
                    <a:pt x="1164" y="405"/>
                    <a:pt x="1209" y="405"/>
                    <a:pt x="1254" y="404"/>
                  </a:cubicBezTo>
                  <a:cubicBezTo>
                    <a:pt x="1269" y="404"/>
                    <a:pt x="1272" y="401"/>
                    <a:pt x="1271" y="387"/>
                  </a:cubicBezTo>
                  <a:cubicBezTo>
                    <a:pt x="1270" y="372"/>
                    <a:pt x="1268" y="357"/>
                    <a:pt x="1266" y="342"/>
                  </a:cubicBezTo>
                  <a:cubicBezTo>
                    <a:pt x="1262" y="320"/>
                    <a:pt x="1260" y="318"/>
                    <a:pt x="1238" y="314"/>
                  </a:cubicBezTo>
                  <a:cubicBezTo>
                    <a:pt x="1235" y="313"/>
                    <a:pt x="1232" y="313"/>
                    <a:pt x="1229" y="313"/>
                  </a:cubicBezTo>
                  <a:cubicBezTo>
                    <a:pt x="1196" y="314"/>
                    <a:pt x="1163" y="314"/>
                    <a:pt x="1130" y="316"/>
                  </a:cubicBezTo>
                  <a:cubicBezTo>
                    <a:pt x="1100" y="318"/>
                    <a:pt x="1070" y="321"/>
                    <a:pt x="1041" y="325"/>
                  </a:cubicBezTo>
                  <a:cubicBezTo>
                    <a:pt x="990" y="332"/>
                    <a:pt x="958" y="363"/>
                    <a:pt x="936" y="408"/>
                  </a:cubicBezTo>
                  <a:cubicBezTo>
                    <a:pt x="953" y="409"/>
                    <a:pt x="970" y="411"/>
                    <a:pt x="986" y="412"/>
                  </a:cubicBezTo>
                  <a:cubicBezTo>
                    <a:pt x="986" y="413"/>
                    <a:pt x="986" y="413"/>
                    <a:pt x="986" y="413"/>
                  </a:cubicBezTo>
                  <a:cubicBezTo>
                    <a:pt x="967" y="415"/>
                    <a:pt x="949" y="416"/>
                    <a:pt x="930" y="417"/>
                  </a:cubicBezTo>
                  <a:cubicBezTo>
                    <a:pt x="928" y="443"/>
                    <a:pt x="929" y="445"/>
                    <a:pt x="953" y="443"/>
                  </a:cubicBezTo>
                  <a:cubicBezTo>
                    <a:pt x="988" y="441"/>
                    <a:pt x="1024" y="437"/>
                    <a:pt x="1059" y="437"/>
                  </a:cubicBezTo>
                  <a:cubicBezTo>
                    <a:pt x="1112" y="437"/>
                    <a:pt x="1166" y="440"/>
                    <a:pt x="1219" y="442"/>
                  </a:cubicBezTo>
                  <a:cubicBezTo>
                    <a:pt x="1236" y="443"/>
                    <a:pt x="1253" y="444"/>
                    <a:pt x="1271" y="446"/>
                  </a:cubicBezTo>
                  <a:cubicBezTo>
                    <a:pt x="1271" y="435"/>
                    <a:pt x="1271" y="426"/>
                    <a:pt x="1271" y="416"/>
                  </a:cubicBezTo>
                  <a:cubicBezTo>
                    <a:pt x="1201" y="414"/>
                    <a:pt x="1133" y="412"/>
                    <a:pt x="1064" y="410"/>
                  </a:cubicBezTo>
                  <a:close/>
                  <a:moveTo>
                    <a:pt x="2883" y="569"/>
                  </a:moveTo>
                  <a:cubicBezTo>
                    <a:pt x="2883" y="597"/>
                    <a:pt x="2884" y="624"/>
                    <a:pt x="2883" y="651"/>
                  </a:cubicBezTo>
                  <a:cubicBezTo>
                    <a:pt x="2882" y="662"/>
                    <a:pt x="2881" y="675"/>
                    <a:pt x="2868" y="682"/>
                  </a:cubicBezTo>
                  <a:cubicBezTo>
                    <a:pt x="2867" y="683"/>
                    <a:pt x="2867" y="685"/>
                    <a:pt x="2867" y="687"/>
                  </a:cubicBezTo>
                  <a:cubicBezTo>
                    <a:pt x="2867" y="716"/>
                    <a:pt x="2867" y="745"/>
                    <a:pt x="2867" y="775"/>
                  </a:cubicBezTo>
                  <a:cubicBezTo>
                    <a:pt x="2905" y="766"/>
                    <a:pt x="2944" y="757"/>
                    <a:pt x="2984" y="748"/>
                  </a:cubicBezTo>
                  <a:cubicBezTo>
                    <a:pt x="2985" y="749"/>
                    <a:pt x="2985" y="750"/>
                    <a:pt x="2986" y="751"/>
                  </a:cubicBezTo>
                  <a:cubicBezTo>
                    <a:pt x="2983" y="754"/>
                    <a:pt x="2981" y="758"/>
                    <a:pt x="2978" y="760"/>
                  </a:cubicBezTo>
                  <a:cubicBezTo>
                    <a:pt x="2972" y="762"/>
                    <a:pt x="2965" y="762"/>
                    <a:pt x="2959" y="763"/>
                  </a:cubicBezTo>
                  <a:cubicBezTo>
                    <a:pt x="2928" y="769"/>
                    <a:pt x="2896" y="775"/>
                    <a:pt x="2865" y="781"/>
                  </a:cubicBezTo>
                  <a:cubicBezTo>
                    <a:pt x="2865" y="787"/>
                    <a:pt x="2865" y="792"/>
                    <a:pt x="2865" y="797"/>
                  </a:cubicBezTo>
                  <a:cubicBezTo>
                    <a:pt x="2910" y="789"/>
                    <a:pt x="2954" y="781"/>
                    <a:pt x="2999" y="773"/>
                  </a:cubicBezTo>
                  <a:cubicBezTo>
                    <a:pt x="2997" y="663"/>
                    <a:pt x="2994" y="554"/>
                    <a:pt x="2992" y="444"/>
                  </a:cubicBezTo>
                  <a:cubicBezTo>
                    <a:pt x="2949" y="473"/>
                    <a:pt x="2909" y="501"/>
                    <a:pt x="2869" y="529"/>
                  </a:cubicBezTo>
                  <a:cubicBezTo>
                    <a:pt x="2867" y="530"/>
                    <a:pt x="2866" y="535"/>
                    <a:pt x="2865" y="538"/>
                  </a:cubicBezTo>
                  <a:cubicBezTo>
                    <a:pt x="2866" y="538"/>
                    <a:pt x="2867" y="539"/>
                    <a:pt x="2868" y="539"/>
                  </a:cubicBezTo>
                  <a:cubicBezTo>
                    <a:pt x="2904" y="515"/>
                    <a:pt x="2940" y="492"/>
                    <a:pt x="2976" y="468"/>
                  </a:cubicBezTo>
                  <a:cubicBezTo>
                    <a:pt x="2977" y="469"/>
                    <a:pt x="2978" y="470"/>
                    <a:pt x="2979" y="471"/>
                  </a:cubicBezTo>
                  <a:cubicBezTo>
                    <a:pt x="2976" y="475"/>
                    <a:pt x="2973" y="479"/>
                    <a:pt x="2969" y="482"/>
                  </a:cubicBezTo>
                  <a:cubicBezTo>
                    <a:pt x="2936" y="504"/>
                    <a:pt x="2903" y="526"/>
                    <a:pt x="2870" y="548"/>
                  </a:cubicBezTo>
                  <a:cubicBezTo>
                    <a:pt x="2872" y="552"/>
                    <a:pt x="2874" y="555"/>
                    <a:pt x="2877" y="560"/>
                  </a:cubicBezTo>
                  <a:cubicBezTo>
                    <a:pt x="2911" y="538"/>
                    <a:pt x="2945" y="517"/>
                    <a:pt x="2978" y="495"/>
                  </a:cubicBezTo>
                  <a:cubicBezTo>
                    <a:pt x="2983" y="510"/>
                    <a:pt x="2978" y="517"/>
                    <a:pt x="2966" y="524"/>
                  </a:cubicBezTo>
                  <a:cubicBezTo>
                    <a:pt x="2937" y="538"/>
                    <a:pt x="2910" y="554"/>
                    <a:pt x="2883" y="569"/>
                  </a:cubicBezTo>
                  <a:close/>
                  <a:moveTo>
                    <a:pt x="1452" y="716"/>
                  </a:moveTo>
                  <a:cubicBezTo>
                    <a:pt x="1452" y="714"/>
                    <a:pt x="1452" y="712"/>
                    <a:pt x="1453" y="710"/>
                  </a:cubicBezTo>
                  <a:cubicBezTo>
                    <a:pt x="1680" y="701"/>
                    <a:pt x="1907" y="692"/>
                    <a:pt x="2134" y="682"/>
                  </a:cubicBezTo>
                  <a:cubicBezTo>
                    <a:pt x="2105" y="680"/>
                    <a:pt x="2075" y="680"/>
                    <a:pt x="2046" y="680"/>
                  </a:cubicBezTo>
                  <a:cubicBezTo>
                    <a:pt x="1938" y="679"/>
                    <a:pt x="1831" y="678"/>
                    <a:pt x="1724" y="677"/>
                  </a:cubicBezTo>
                  <a:cubicBezTo>
                    <a:pt x="1653" y="677"/>
                    <a:pt x="1582" y="676"/>
                    <a:pt x="1510" y="676"/>
                  </a:cubicBezTo>
                  <a:cubicBezTo>
                    <a:pt x="1483" y="676"/>
                    <a:pt x="1455" y="675"/>
                    <a:pt x="1428" y="677"/>
                  </a:cubicBezTo>
                  <a:cubicBezTo>
                    <a:pt x="1412" y="678"/>
                    <a:pt x="1403" y="687"/>
                    <a:pt x="1403" y="701"/>
                  </a:cubicBezTo>
                  <a:cubicBezTo>
                    <a:pt x="1403" y="737"/>
                    <a:pt x="1403" y="773"/>
                    <a:pt x="1403" y="809"/>
                  </a:cubicBezTo>
                  <a:cubicBezTo>
                    <a:pt x="1403" y="822"/>
                    <a:pt x="1411" y="831"/>
                    <a:pt x="1423" y="833"/>
                  </a:cubicBezTo>
                  <a:cubicBezTo>
                    <a:pt x="1430" y="835"/>
                    <a:pt x="1437" y="835"/>
                    <a:pt x="1444" y="835"/>
                  </a:cubicBezTo>
                  <a:cubicBezTo>
                    <a:pt x="1503" y="836"/>
                    <a:pt x="1561" y="837"/>
                    <a:pt x="1620" y="837"/>
                  </a:cubicBezTo>
                  <a:cubicBezTo>
                    <a:pt x="1643" y="837"/>
                    <a:pt x="1667" y="837"/>
                    <a:pt x="1690" y="837"/>
                  </a:cubicBezTo>
                  <a:cubicBezTo>
                    <a:pt x="1673" y="835"/>
                    <a:pt x="1655" y="834"/>
                    <a:pt x="1637" y="833"/>
                  </a:cubicBezTo>
                  <a:cubicBezTo>
                    <a:pt x="1585" y="830"/>
                    <a:pt x="1532" y="827"/>
                    <a:pt x="1479" y="824"/>
                  </a:cubicBezTo>
                  <a:cubicBezTo>
                    <a:pt x="1464" y="823"/>
                    <a:pt x="1456" y="817"/>
                    <a:pt x="1454" y="802"/>
                  </a:cubicBezTo>
                  <a:cubicBezTo>
                    <a:pt x="1452" y="783"/>
                    <a:pt x="1452" y="762"/>
                    <a:pt x="1451" y="742"/>
                  </a:cubicBezTo>
                  <a:cubicBezTo>
                    <a:pt x="1662" y="736"/>
                    <a:pt x="1871" y="731"/>
                    <a:pt x="2079" y="726"/>
                  </a:cubicBezTo>
                  <a:cubicBezTo>
                    <a:pt x="2049" y="724"/>
                    <a:pt x="2019" y="725"/>
                    <a:pt x="1989" y="724"/>
                  </a:cubicBezTo>
                  <a:cubicBezTo>
                    <a:pt x="1959" y="724"/>
                    <a:pt x="1929" y="723"/>
                    <a:pt x="1899" y="723"/>
                  </a:cubicBezTo>
                  <a:cubicBezTo>
                    <a:pt x="1869" y="722"/>
                    <a:pt x="1839" y="722"/>
                    <a:pt x="1809" y="722"/>
                  </a:cubicBezTo>
                  <a:cubicBezTo>
                    <a:pt x="1779" y="722"/>
                    <a:pt x="1749" y="721"/>
                    <a:pt x="1720" y="721"/>
                  </a:cubicBezTo>
                  <a:cubicBezTo>
                    <a:pt x="1690" y="720"/>
                    <a:pt x="1660" y="720"/>
                    <a:pt x="1630" y="720"/>
                  </a:cubicBezTo>
                  <a:cubicBezTo>
                    <a:pt x="1599" y="720"/>
                    <a:pt x="1569" y="720"/>
                    <a:pt x="1539" y="719"/>
                  </a:cubicBezTo>
                  <a:cubicBezTo>
                    <a:pt x="1510" y="718"/>
                    <a:pt x="1481" y="719"/>
                    <a:pt x="1452" y="716"/>
                  </a:cubicBezTo>
                  <a:close/>
                  <a:moveTo>
                    <a:pt x="395" y="778"/>
                  </a:moveTo>
                  <a:cubicBezTo>
                    <a:pt x="409" y="778"/>
                    <a:pt x="422" y="778"/>
                    <a:pt x="435" y="778"/>
                  </a:cubicBezTo>
                  <a:cubicBezTo>
                    <a:pt x="439" y="778"/>
                    <a:pt x="443" y="774"/>
                    <a:pt x="445" y="771"/>
                  </a:cubicBezTo>
                  <a:cubicBezTo>
                    <a:pt x="452" y="763"/>
                    <a:pt x="458" y="754"/>
                    <a:pt x="466" y="747"/>
                  </a:cubicBezTo>
                  <a:cubicBezTo>
                    <a:pt x="482" y="733"/>
                    <a:pt x="504" y="734"/>
                    <a:pt x="517" y="752"/>
                  </a:cubicBezTo>
                  <a:cubicBezTo>
                    <a:pt x="525" y="764"/>
                    <a:pt x="530" y="780"/>
                    <a:pt x="534" y="795"/>
                  </a:cubicBezTo>
                  <a:cubicBezTo>
                    <a:pt x="538" y="809"/>
                    <a:pt x="538" y="823"/>
                    <a:pt x="540" y="837"/>
                  </a:cubicBezTo>
                  <a:cubicBezTo>
                    <a:pt x="554" y="837"/>
                    <a:pt x="567" y="837"/>
                    <a:pt x="577" y="837"/>
                  </a:cubicBezTo>
                  <a:cubicBezTo>
                    <a:pt x="570" y="824"/>
                    <a:pt x="562" y="811"/>
                    <a:pt x="556" y="798"/>
                  </a:cubicBezTo>
                  <a:cubicBezTo>
                    <a:pt x="550" y="783"/>
                    <a:pt x="545" y="768"/>
                    <a:pt x="540" y="753"/>
                  </a:cubicBezTo>
                  <a:cubicBezTo>
                    <a:pt x="535" y="737"/>
                    <a:pt x="527" y="722"/>
                    <a:pt x="513" y="711"/>
                  </a:cubicBezTo>
                  <a:cubicBezTo>
                    <a:pt x="511" y="709"/>
                    <a:pt x="509" y="705"/>
                    <a:pt x="510" y="702"/>
                  </a:cubicBezTo>
                  <a:cubicBezTo>
                    <a:pt x="510" y="687"/>
                    <a:pt x="512" y="671"/>
                    <a:pt x="513" y="655"/>
                  </a:cubicBezTo>
                  <a:cubicBezTo>
                    <a:pt x="513" y="650"/>
                    <a:pt x="513" y="645"/>
                    <a:pt x="513" y="639"/>
                  </a:cubicBezTo>
                  <a:cubicBezTo>
                    <a:pt x="442" y="643"/>
                    <a:pt x="372" y="647"/>
                    <a:pt x="303" y="651"/>
                  </a:cubicBezTo>
                  <a:cubicBezTo>
                    <a:pt x="311" y="652"/>
                    <a:pt x="318" y="653"/>
                    <a:pt x="326" y="652"/>
                  </a:cubicBezTo>
                  <a:cubicBezTo>
                    <a:pt x="336" y="652"/>
                    <a:pt x="341" y="657"/>
                    <a:pt x="340" y="667"/>
                  </a:cubicBezTo>
                  <a:cubicBezTo>
                    <a:pt x="340" y="675"/>
                    <a:pt x="340" y="682"/>
                    <a:pt x="338" y="690"/>
                  </a:cubicBezTo>
                  <a:cubicBezTo>
                    <a:pt x="336" y="708"/>
                    <a:pt x="333" y="726"/>
                    <a:pt x="330" y="748"/>
                  </a:cubicBezTo>
                  <a:cubicBezTo>
                    <a:pt x="349" y="726"/>
                    <a:pt x="369" y="711"/>
                    <a:pt x="396" y="707"/>
                  </a:cubicBezTo>
                  <a:cubicBezTo>
                    <a:pt x="421" y="704"/>
                    <a:pt x="445" y="702"/>
                    <a:pt x="470" y="700"/>
                  </a:cubicBezTo>
                  <a:cubicBezTo>
                    <a:pt x="470" y="701"/>
                    <a:pt x="470" y="702"/>
                    <a:pt x="471" y="703"/>
                  </a:cubicBezTo>
                  <a:cubicBezTo>
                    <a:pt x="429" y="721"/>
                    <a:pt x="403" y="746"/>
                    <a:pt x="395" y="778"/>
                  </a:cubicBezTo>
                  <a:close/>
                  <a:moveTo>
                    <a:pt x="1999" y="893"/>
                  </a:moveTo>
                  <a:cubicBezTo>
                    <a:pt x="1993" y="881"/>
                    <a:pt x="1988" y="870"/>
                    <a:pt x="1982" y="860"/>
                  </a:cubicBezTo>
                  <a:cubicBezTo>
                    <a:pt x="1980" y="857"/>
                    <a:pt x="1975" y="853"/>
                    <a:pt x="1972" y="853"/>
                  </a:cubicBezTo>
                  <a:cubicBezTo>
                    <a:pt x="1949" y="853"/>
                    <a:pt x="1927" y="853"/>
                    <a:pt x="1904" y="853"/>
                  </a:cubicBezTo>
                  <a:cubicBezTo>
                    <a:pt x="1808" y="853"/>
                    <a:pt x="1711" y="853"/>
                    <a:pt x="1615" y="853"/>
                  </a:cubicBezTo>
                  <a:cubicBezTo>
                    <a:pt x="1611" y="853"/>
                    <a:pt x="1605" y="854"/>
                    <a:pt x="1603" y="857"/>
                  </a:cubicBezTo>
                  <a:cubicBezTo>
                    <a:pt x="1596" y="868"/>
                    <a:pt x="1590" y="880"/>
                    <a:pt x="1583" y="893"/>
                  </a:cubicBezTo>
                  <a:cubicBezTo>
                    <a:pt x="1722" y="893"/>
                    <a:pt x="1860" y="893"/>
                    <a:pt x="1999" y="893"/>
                  </a:cubicBezTo>
                  <a:close/>
                  <a:moveTo>
                    <a:pt x="2161" y="541"/>
                  </a:moveTo>
                  <a:cubicBezTo>
                    <a:pt x="2163" y="553"/>
                    <a:pt x="2166" y="563"/>
                    <a:pt x="2167" y="572"/>
                  </a:cubicBezTo>
                  <a:cubicBezTo>
                    <a:pt x="2167" y="596"/>
                    <a:pt x="2167" y="620"/>
                    <a:pt x="2167" y="644"/>
                  </a:cubicBezTo>
                  <a:cubicBezTo>
                    <a:pt x="2166" y="655"/>
                    <a:pt x="2168" y="661"/>
                    <a:pt x="2179" y="664"/>
                  </a:cubicBezTo>
                  <a:cubicBezTo>
                    <a:pt x="2195" y="668"/>
                    <a:pt x="2201" y="679"/>
                    <a:pt x="2202" y="695"/>
                  </a:cubicBezTo>
                  <a:cubicBezTo>
                    <a:pt x="2202" y="702"/>
                    <a:pt x="2202" y="710"/>
                    <a:pt x="2202" y="717"/>
                  </a:cubicBezTo>
                  <a:cubicBezTo>
                    <a:pt x="2202" y="730"/>
                    <a:pt x="2202" y="742"/>
                    <a:pt x="2202" y="755"/>
                  </a:cubicBezTo>
                  <a:cubicBezTo>
                    <a:pt x="2211" y="752"/>
                    <a:pt x="2221" y="748"/>
                    <a:pt x="2230" y="746"/>
                  </a:cubicBezTo>
                  <a:cubicBezTo>
                    <a:pt x="2239" y="743"/>
                    <a:pt x="2242" y="739"/>
                    <a:pt x="2242" y="730"/>
                  </a:cubicBezTo>
                  <a:cubicBezTo>
                    <a:pt x="2240" y="647"/>
                    <a:pt x="2240" y="565"/>
                    <a:pt x="2239" y="482"/>
                  </a:cubicBezTo>
                  <a:cubicBezTo>
                    <a:pt x="2239" y="480"/>
                    <a:pt x="2238" y="479"/>
                    <a:pt x="2238" y="475"/>
                  </a:cubicBezTo>
                  <a:cubicBezTo>
                    <a:pt x="2211" y="498"/>
                    <a:pt x="2185" y="520"/>
                    <a:pt x="2161" y="541"/>
                  </a:cubicBezTo>
                  <a:close/>
                  <a:moveTo>
                    <a:pt x="1555" y="245"/>
                  </a:moveTo>
                  <a:cubicBezTo>
                    <a:pt x="1568" y="238"/>
                    <a:pt x="1580" y="228"/>
                    <a:pt x="1594" y="224"/>
                  </a:cubicBezTo>
                  <a:cubicBezTo>
                    <a:pt x="1621" y="217"/>
                    <a:pt x="1649" y="210"/>
                    <a:pt x="1677" y="208"/>
                  </a:cubicBezTo>
                  <a:cubicBezTo>
                    <a:pt x="1766" y="200"/>
                    <a:pt x="1855" y="196"/>
                    <a:pt x="1944" y="207"/>
                  </a:cubicBezTo>
                  <a:cubicBezTo>
                    <a:pt x="1973" y="211"/>
                    <a:pt x="2003" y="215"/>
                    <a:pt x="2026" y="239"/>
                  </a:cubicBezTo>
                  <a:cubicBezTo>
                    <a:pt x="2024" y="204"/>
                    <a:pt x="2018" y="194"/>
                    <a:pt x="1986" y="186"/>
                  </a:cubicBezTo>
                  <a:cubicBezTo>
                    <a:pt x="1956" y="179"/>
                    <a:pt x="1925" y="175"/>
                    <a:pt x="1895" y="174"/>
                  </a:cubicBezTo>
                  <a:cubicBezTo>
                    <a:pt x="1831" y="173"/>
                    <a:pt x="1767" y="173"/>
                    <a:pt x="1704" y="177"/>
                  </a:cubicBezTo>
                  <a:cubicBezTo>
                    <a:pt x="1668" y="179"/>
                    <a:pt x="1632" y="187"/>
                    <a:pt x="1597" y="196"/>
                  </a:cubicBezTo>
                  <a:cubicBezTo>
                    <a:pt x="1564" y="204"/>
                    <a:pt x="1554" y="220"/>
                    <a:pt x="1555" y="245"/>
                  </a:cubicBezTo>
                  <a:close/>
                  <a:moveTo>
                    <a:pt x="1282" y="890"/>
                  </a:moveTo>
                  <a:cubicBezTo>
                    <a:pt x="1275" y="875"/>
                    <a:pt x="1269" y="861"/>
                    <a:pt x="1261" y="847"/>
                  </a:cubicBezTo>
                  <a:cubicBezTo>
                    <a:pt x="1260" y="844"/>
                    <a:pt x="1255" y="840"/>
                    <a:pt x="1251" y="840"/>
                  </a:cubicBezTo>
                  <a:cubicBezTo>
                    <a:pt x="1226" y="839"/>
                    <a:pt x="1200" y="839"/>
                    <a:pt x="1173" y="839"/>
                  </a:cubicBezTo>
                  <a:cubicBezTo>
                    <a:pt x="1173" y="832"/>
                    <a:pt x="1173" y="827"/>
                    <a:pt x="1173" y="821"/>
                  </a:cubicBezTo>
                  <a:cubicBezTo>
                    <a:pt x="1195" y="820"/>
                    <a:pt x="1217" y="819"/>
                    <a:pt x="1238" y="818"/>
                  </a:cubicBezTo>
                  <a:cubicBezTo>
                    <a:pt x="1238" y="817"/>
                    <a:pt x="1238" y="817"/>
                    <a:pt x="1238" y="816"/>
                  </a:cubicBezTo>
                  <a:cubicBezTo>
                    <a:pt x="1216" y="815"/>
                    <a:pt x="1194" y="814"/>
                    <a:pt x="1172" y="813"/>
                  </a:cubicBezTo>
                  <a:cubicBezTo>
                    <a:pt x="1172" y="805"/>
                    <a:pt x="1172" y="799"/>
                    <a:pt x="1172" y="791"/>
                  </a:cubicBezTo>
                  <a:cubicBezTo>
                    <a:pt x="1199" y="791"/>
                    <a:pt x="1225" y="791"/>
                    <a:pt x="1252" y="791"/>
                  </a:cubicBezTo>
                  <a:cubicBezTo>
                    <a:pt x="1253" y="783"/>
                    <a:pt x="1254" y="775"/>
                    <a:pt x="1255" y="764"/>
                  </a:cubicBezTo>
                  <a:cubicBezTo>
                    <a:pt x="1227" y="764"/>
                    <a:pt x="1200" y="764"/>
                    <a:pt x="1174" y="764"/>
                  </a:cubicBezTo>
                  <a:cubicBezTo>
                    <a:pt x="1163" y="723"/>
                    <a:pt x="1150" y="705"/>
                    <a:pt x="1132" y="704"/>
                  </a:cubicBezTo>
                  <a:cubicBezTo>
                    <a:pt x="1162" y="729"/>
                    <a:pt x="1159" y="764"/>
                    <a:pt x="1159" y="797"/>
                  </a:cubicBezTo>
                  <a:cubicBezTo>
                    <a:pt x="1160" y="832"/>
                    <a:pt x="1152" y="864"/>
                    <a:pt x="1125" y="890"/>
                  </a:cubicBezTo>
                  <a:cubicBezTo>
                    <a:pt x="1180" y="890"/>
                    <a:pt x="1232" y="890"/>
                    <a:pt x="1282" y="890"/>
                  </a:cubicBezTo>
                  <a:close/>
                  <a:moveTo>
                    <a:pt x="2450" y="351"/>
                  </a:moveTo>
                  <a:cubicBezTo>
                    <a:pt x="2572" y="354"/>
                    <a:pt x="2692" y="373"/>
                    <a:pt x="2813" y="382"/>
                  </a:cubicBezTo>
                  <a:cubicBezTo>
                    <a:pt x="2814" y="366"/>
                    <a:pt x="2813" y="364"/>
                    <a:pt x="2797" y="362"/>
                  </a:cubicBezTo>
                  <a:cubicBezTo>
                    <a:pt x="2772" y="358"/>
                    <a:pt x="2747" y="355"/>
                    <a:pt x="2721" y="352"/>
                  </a:cubicBezTo>
                  <a:cubicBezTo>
                    <a:pt x="2647" y="342"/>
                    <a:pt x="2572" y="332"/>
                    <a:pt x="2498" y="324"/>
                  </a:cubicBezTo>
                  <a:cubicBezTo>
                    <a:pt x="2479" y="322"/>
                    <a:pt x="2461" y="323"/>
                    <a:pt x="2443" y="323"/>
                  </a:cubicBezTo>
                  <a:cubicBezTo>
                    <a:pt x="2445" y="335"/>
                    <a:pt x="2448" y="344"/>
                    <a:pt x="2450" y="351"/>
                  </a:cubicBezTo>
                  <a:close/>
                  <a:moveTo>
                    <a:pt x="1795" y="813"/>
                  </a:moveTo>
                  <a:cubicBezTo>
                    <a:pt x="1815" y="813"/>
                    <a:pt x="1834" y="813"/>
                    <a:pt x="1854" y="813"/>
                  </a:cubicBezTo>
                  <a:cubicBezTo>
                    <a:pt x="1894" y="813"/>
                    <a:pt x="1887" y="819"/>
                    <a:pt x="1888" y="778"/>
                  </a:cubicBezTo>
                  <a:cubicBezTo>
                    <a:pt x="1888" y="770"/>
                    <a:pt x="1884" y="767"/>
                    <a:pt x="1877" y="767"/>
                  </a:cubicBezTo>
                  <a:cubicBezTo>
                    <a:pt x="1823" y="767"/>
                    <a:pt x="1769" y="767"/>
                    <a:pt x="1716" y="767"/>
                  </a:cubicBezTo>
                  <a:cubicBezTo>
                    <a:pt x="1707" y="766"/>
                    <a:pt x="1704" y="770"/>
                    <a:pt x="1704" y="779"/>
                  </a:cubicBezTo>
                  <a:cubicBezTo>
                    <a:pt x="1705" y="786"/>
                    <a:pt x="1705" y="793"/>
                    <a:pt x="1704" y="801"/>
                  </a:cubicBezTo>
                  <a:cubicBezTo>
                    <a:pt x="1704" y="810"/>
                    <a:pt x="1708" y="813"/>
                    <a:pt x="1717" y="813"/>
                  </a:cubicBezTo>
                  <a:cubicBezTo>
                    <a:pt x="1743" y="813"/>
                    <a:pt x="1769" y="813"/>
                    <a:pt x="1795" y="813"/>
                  </a:cubicBezTo>
                  <a:close/>
                  <a:moveTo>
                    <a:pt x="3460" y="729"/>
                  </a:moveTo>
                  <a:cubicBezTo>
                    <a:pt x="3458" y="720"/>
                    <a:pt x="3456" y="711"/>
                    <a:pt x="3455" y="703"/>
                  </a:cubicBezTo>
                  <a:cubicBezTo>
                    <a:pt x="3454" y="692"/>
                    <a:pt x="3448" y="686"/>
                    <a:pt x="3437" y="685"/>
                  </a:cubicBezTo>
                  <a:cubicBezTo>
                    <a:pt x="3428" y="684"/>
                    <a:pt x="3418" y="684"/>
                    <a:pt x="3408" y="683"/>
                  </a:cubicBezTo>
                  <a:cubicBezTo>
                    <a:pt x="3357" y="679"/>
                    <a:pt x="3305" y="676"/>
                    <a:pt x="3251" y="672"/>
                  </a:cubicBezTo>
                  <a:cubicBezTo>
                    <a:pt x="3253" y="686"/>
                    <a:pt x="3256" y="698"/>
                    <a:pt x="3257" y="710"/>
                  </a:cubicBezTo>
                  <a:cubicBezTo>
                    <a:pt x="3257" y="719"/>
                    <a:pt x="3261" y="722"/>
                    <a:pt x="3269" y="722"/>
                  </a:cubicBezTo>
                  <a:cubicBezTo>
                    <a:pt x="3303" y="722"/>
                    <a:pt x="3336" y="724"/>
                    <a:pt x="3369" y="725"/>
                  </a:cubicBezTo>
                  <a:cubicBezTo>
                    <a:pt x="3399" y="726"/>
                    <a:pt x="3428" y="728"/>
                    <a:pt x="3460" y="729"/>
                  </a:cubicBezTo>
                  <a:close/>
                  <a:moveTo>
                    <a:pt x="2473" y="484"/>
                  </a:moveTo>
                  <a:cubicBezTo>
                    <a:pt x="2479" y="486"/>
                    <a:pt x="2483" y="488"/>
                    <a:pt x="2487" y="489"/>
                  </a:cubicBezTo>
                  <a:cubicBezTo>
                    <a:pt x="2500" y="490"/>
                    <a:pt x="2513" y="491"/>
                    <a:pt x="2526" y="491"/>
                  </a:cubicBezTo>
                  <a:cubicBezTo>
                    <a:pt x="2531" y="491"/>
                    <a:pt x="2537" y="487"/>
                    <a:pt x="2540" y="483"/>
                  </a:cubicBezTo>
                  <a:cubicBezTo>
                    <a:pt x="2564" y="449"/>
                    <a:pt x="2588" y="414"/>
                    <a:pt x="2612" y="379"/>
                  </a:cubicBezTo>
                  <a:cubicBezTo>
                    <a:pt x="2613" y="377"/>
                    <a:pt x="2614" y="374"/>
                    <a:pt x="2615" y="372"/>
                  </a:cubicBezTo>
                  <a:cubicBezTo>
                    <a:pt x="2596" y="370"/>
                    <a:pt x="2578" y="368"/>
                    <a:pt x="2559" y="367"/>
                  </a:cubicBezTo>
                  <a:cubicBezTo>
                    <a:pt x="2555" y="366"/>
                    <a:pt x="2548" y="368"/>
                    <a:pt x="2546" y="371"/>
                  </a:cubicBezTo>
                  <a:cubicBezTo>
                    <a:pt x="2522" y="408"/>
                    <a:pt x="2499" y="445"/>
                    <a:pt x="2473" y="484"/>
                  </a:cubicBezTo>
                  <a:close/>
                  <a:moveTo>
                    <a:pt x="2436" y="890"/>
                  </a:moveTo>
                  <a:cubicBezTo>
                    <a:pt x="2514" y="890"/>
                    <a:pt x="2592" y="890"/>
                    <a:pt x="2669" y="890"/>
                  </a:cubicBezTo>
                  <a:cubicBezTo>
                    <a:pt x="2662" y="881"/>
                    <a:pt x="2654" y="873"/>
                    <a:pt x="2649" y="863"/>
                  </a:cubicBezTo>
                  <a:cubicBezTo>
                    <a:pt x="2645" y="856"/>
                    <a:pt x="2641" y="854"/>
                    <a:pt x="2634" y="854"/>
                  </a:cubicBezTo>
                  <a:cubicBezTo>
                    <a:pt x="2580" y="855"/>
                    <a:pt x="2525" y="855"/>
                    <a:pt x="2471" y="855"/>
                  </a:cubicBezTo>
                  <a:cubicBezTo>
                    <a:pt x="2464" y="855"/>
                    <a:pt x="2456" y="855"/>
                    <a:pt x="2451" y="855"/>
                  </a:cubicBezTo>
                  <a:cubicBezTo>
                    <a:pt x="2446" y="867"/>
                    <a:pt x="2441" y="878"/>
                    <a:pt x="2436" y="890"/>
                  </a:cubicBezTo>
                  <a:close/>
                  <a:moveTo>
                    <a:pt x="730" y="840"/>
                  </a:moveTo>
                  <a:cubicBezTo>
                    <a:pt x="711" y="828"/>
                    <a:pt x="710" y="807"/>
                    <a:pt x="705" y="788"/>
                  </a:cubicBezTo>
                  <a:cubicBezTo>
                    <a:pt x="705" y="787"/>
                    <a:pt x="704" y="786"/>
                    <a:pt x="704" y="786"/>
                  </a:cubicBezTo>
                  <a:cubicBezTo>
                    <a:pt x="704" y="777"/>
                    <a:pt x="699" y="776"/>
                    <a:pt x="692" y="775"/>
                  </a:cubicBezTo>
                  <a:cubicBezTo>
                    <a:pt x="663" y="772"/>
                    <a:pt x="635" y="768"/>
                    <a:pt x="606" y="764"/>
                  </a:cubicBezTo>
                  <a:cubicBezTo>
                    <a:pt x="589" y="762"/>
                    <a:pt x="572" y="760"/>
                    <a:pt x="555" y="758"/>
                  </a:cubicBezTo>
                  <a:cubicBezTo>
                    <a:pt x="556" y="769"/>
                    <a:pt x="563" y="771"/>
                    <a:pt x="571" y="773"/>
                  </a:cubicBezTo>
                  <a:cubicBezTo>
                    <a:pt x="596" y="777"/>
                    <a:pt x="621" y="781"/>
                    <a:pt x="645" y="785"/>
                  </a:cubicBezTo>
                  <a:cubicBezTo>
                    <a:pt x="618" y="785"/>
                    <a:pt x="591" y="785"/>
                    <a:pt x="558" y="785"/>
                  </a:cubicBezTo>
                  <a:cubicBezTo>
                    <a:pt x="565" y="790"/>
                    <a:pt x="568" y="794"/>
                    <a:pt x="573" y="795"/>
                  </a:cubicBezTo>
                  <a:cubicBezTo>
                    <a:pt x="579" y="796"/>
                    <a:pt x="586" y="796"/>
                    <a:pt x="593" y="797"/>
                  </a:cubicBezTo>
                  <a:cubicBezTo>
                    <a:pt x="611" y="799"/>
                    <a:pt x="630" y="802"/>
                    <a:pt x="648" y="804"/>
                  </a:cubicBezTo>
                  <a:cubicBezTo>
                    <a:pt x="648" y="805"/>
                    <a:pt x="648" y="806"/>
                    <a:pt x="648" y="807"/>
                  </a:cubicBezTo>
                  <a:cubicBezTo>
                    <a:pt x="622" y="807"/>
                    <a:pt x="597" y="807"/>
                    <a:pt x="571" y="807"/>
                  </a:cubicBezTo>
                  <a:cubicBezTo>
                    <a:pt x="571" y="808"/>
                    <a:pt x="570" y="810"/>
                    <a:pt x="570" y="811"/>
                  </a:cubicBezTo>
                  <a:cubicBezTo>
                    <a:pt x="597" y="818"/>
                    <a:pt x="625" y="818"/>
                    <a:pt x="652" y="826"/>
                  </a:cubicBezTo>
                  <a:cubicBezTo>
                    <a:pt x="630" y="826"/>
                    <a:pt x="608" y="826"/>
                    <a:pt x="587" y="826"/>
                  </a:cubicBezTo>
                  <a:cubicBezTo>
                    <a:pt x="591" y="832"/>
                    <a:pt x="597" y="836"/>
                    <a:pt x="602" y="837"/>
                  </a:cubicBezTo>
                  <a:cubicBezTo>
                    <a:pt x="627" y="838"/>
                    <a:pt x="652" y="837"/>
                    <a:pt x="679" y="837"/>
                  </a:cubicBezTo>
                  <a:cubicBezTo>
                    <a:pt x="679" y="819"/>
                    <a:pt x="679" y="800"/>
                    <a:pt x="679" y="781"/>
                  </a:cubicBezTo>
                  <a:cubicBezTo>
                    <a:pt x="684" y="781"/>
                    <a:pt x="687" y="781"/>
                    <a:pt x="692" y="781"/>
                  </a:cubicBezTo>
                  <a:cubicBezTo>
                    <a:pt x="692" y="801"/>
                    <a:pt x="692" y="820"/>
                    <a:pt x="692" y="840"/>
                  </a:cubicBezTo>
                  <a:cubicBezTo>
                    <a:pt x="706" y="840"/>
                    <a:pt x="718" y="840"/>
                    <a:pt x="730" y="840"/>
                  </a:cubicBezTo>
                  <a:close/>
                  <a:moveTo>
                    <a:pt x="1023" y="835"/>
                  </a:moveTo>
                  <a:cubicBezTo>
                    <a:pt x="1015" y="847"/>
                    <a:pt x="1000" y="847"/>
                    <a:pt x="985" y="847"/>
                  </a:cubicBezTo>
                  <a:cubicBezTo>
                    <a:pt x="954" y="847"/>
                    <a:pt x="923" y="847"/>
                    <a:pt x="891" y="847"/>
                  </a:cubicBezTo>
                  <a:cubicBezTo>
                    <a:pt x="888" y="847"/>
                    <a:pt x="883" y="850"/>
                    <a:pt x="882" y="853"/>
                  </a:cubicBezTo>
                  <a:cubicBezTo>
                    <a:pt x="877" y="864"/>
                    <a:pt x="873" y="876"/>
                    <a:pt x="868" y="888"/>
                  </a:cubicBezTo>
                  <a:cubicBezTo>
                    <a:pt x="928" y="888"/>
                    <a:pt x="989" y="888"/>
                    <a:pt x="1045" y="888"/>
                  </a:cubicBezTo>
                  <a:cubicBezTo>
                    <a:pt x="1038" y="871"/>
                    <a:pt x="1031" y="853"/>
                    <a:pt x="1023" y="835"/>
                  </a:cubicBezTo>
                  <a:close/>
                  <a:moveTo>
                    <a:pt x="3209" y="518"/>
                  </a:moveTo>
                  <a:cubicBezTo>
                    <a:pt x="3202" y="486"/>
                    <a:pt x="3200" y="484"/>
                    <a:pt x="3169" y="487"/>
                  </a:cubicBezTo>
                  <a:cubicBezTo>
                    <a:pt x="3164" y="488"/>
                    <a:pt x="3159" y="490"/>
                    <a:pt x="3155" y="491"/>
                  </a:cubicBezTo>
                  <a:cubicBezTo>
                    <a:pt x="3123" y="500"/>
                    <a:pt x="3092" y="511"/>
                    <a:pt x="3060" y="519"/>
                  </a:cubicBezTo>
                  <a:cubicBezTo>
                    <a:pt x="3036" y="526"/>
                    <a:pt x="3024" y="542"/>
                    <a:pt x="3027" y="568"/>
                  </a:cubicBezTo>
                  <a:cubicBezTo>
                    <a:pt x="3088" y="551"/>
                    <a:pt x="3148" y="535"/>
                    <a:pt x="3209" y="518"/>
                  </a:cubicBezTo>
                  <a:close/>
                  <a:moveTo>
                    <a:pt x="3020" y="805"/>
                  </a:moveTo>
                  <a:cubicBezTo>
                    <a:pt x="3019" y="804"/>
                    <a:pt x="3019" y="803"/>
                    <a:pt x="3018" y="802"/>
                  </a:cubicBezTo>
                  <a:cubicBezTo>
                    <a:pt x="3016" y="802"/>
                    <a:pt x="3015" y="801"/>
                    <a:pt x="3013" y="802"/>
                  </a:cubicBezTo>
                  <a:cubicBezTo>
                    <a:pt x="2965" y="808"/>
                    <a:pt x="2917" y="815"/>
                    <a:pt x="2868" y="822"/>
                  </a:cubicBezTo>
                  <a:cubicBezTo>
                    <a:pt x="2866" y="822"/>
                    <a:pt x="2862" y="826"/>
                    <a:pt x="2861" y="829"/>
                  </a:cubicBezTo>
                  <a:cubicBezTo>
                    <a:pt x="2856" y="843"/>
                    <a:pt x="2847" y="851"/>
                    <a:pt x="2832" y="852"/>
                  </a:cubicBezTo>
                  <a:cubicBezTo>
                    <a:pt x="2828" y="853"/>
                    <a:pt x="2823" y="852"/>
                    <a:pt x="2818" y="852"/>
                  </a:cubicBezTo>
                  <a:cubicBezTo>
                    <a:pt x="2818" y="858"/>
                    <a:pt x="2818" y="862"/>
                    <a:pt x="2818" y="867"/>
                  </a:cubicBezTo>
                  <a:cubicBezTo>
                    <a:pt x="2822" y="867"/>
                    <a:pt x="2825" y="867"/>
                    <a:pt x="2828" y="867"/>
                  </a:cubicBezTo>
                  <a:cubicBezTo>
                    <a:pt x="2870" y="865"/>
                    <a:pt x="2912" y="863"/>
                    <a:pt x="2954" y="861"/>
                  </a:cubicBezTo>
                  <a:cubicBezTo>
                    <a:pt x="2973" y="860"/>
                    <a:pt x="2992" y="859"/>
                    <a:pt x="3012" y="857"/>
                  </a:cubicBezTo>
                  <a:cubicBezTo>
                    <a:pt x="3014" y="857"/>
                    <a:pt x="3017" y="855"/>
                    <a:pt x="3019" y="854"/>
                  </a:cubicBezTo>
                  <a:cubicBezTo>
                    <a:pt x="3019" y="853"/>
                    <a:pt x="3018" y="851"/>
                    <a:pt x="3018" y="850"/>
                  </a:cubicBezTo>
                  <a:cubicBezTo>
                    <a:pt x="2965" y="852"/>
                    <a:pt x="2912" y="853"/>
                    <a:pt x="2859" y="855"/>
                  </a:cubicBezTo>
                  <a:cubicBezTo>
                    <a:pt x="2860" y="853"/>
                    <a:pt x="2861" y="853"/>
                    <a:pt x="2862" y="853"/>
                  </a:cubicBezTo>
                  <a:cubicBezTo>
                    <a:pt x="2910" y="849"/>
                    <a:pt x="2959" y="846"/>
                    <a:pt x="3008" y="842"/>
                  </a:cubicBezTo>
                  <a:cubicBezTo>
                    <a:pt x="3012" y="842"/>
                    <a:pt x="3015" y="840"/>
                    <a:pt x="3019" y="839"/>
                  </a:cubicBezTo>
                  <a:cubicBezTo>
                    <a:pt x="3019" y="838"/>
                    <a:pt x="3018" y="836"/>
                    <a:pt x="3018" y="835"/>
                  </a:cubicBezTo>
                  <a:cubicBezTo>
                    <a:pt x="2965" y="838"/>
                    <a:pt x="2911" y="841"/>
                    <a:pt x="2858" y="845"/>
                  </a:cubicBezTo>
                  <a:cubicBezTo>
                    <a:pt x="2874" y="841"/>
                    <a:pt x="2891" y="840"/>
                    <a:pt x="2907" y="838"/>
                  </a:cubicBezTo>
                  <a:cubicBezTo>
                    <a:pt x="2942" y="834"/>
                    <a:pt x="2977" y="830"/>
                    <a:pt x="3012" y="826"/>
                  </a:cubicBezTo>
                  <a:cubicBezTo>
                    <a:pt x="3015" y="825"/>
                    <a:pt x="3017" y="823"/>
                    <a:pt x="3020" y="822"/>
                  </a:cubicBezTo>
                  <a:cubicBezTo>
                    <a:pt x="3019" y="820"/>
                    <a:pt x="3019" y="819"/>
                    <a:pt x="3018" y="818"/>
                  </a:cubicBezTo>
                  <a:cubicBezTo>
                    <a:pt x="2967" y="823"/>
                    <a:pt x="2916" y="828"/>
                    <a:pt x="2865" y="833"/>
                  </a:cubicBezTo>
                  <a:cubicBezTo>
                    <a:pt x="2878" y="829"/>
                    <a:pt x="2892" y="828"/>
                    <a:pt x="2905" y="826"/>
                  </a:cubicBezTo>
                  <a:cubicBezTo>
                    <a:pt x="2941" y="821"/>
                    <a:pt x="2976" y="816"/>
                    <a:pt x="3012" y="811"/>
                  </a:cubicBezTo>
                  <a:cubicBezTo>
                    <a:pt x="3015" y="810"/>
                    <a:pt x="3017" y="807"/>
                    <a:pt x="3020" y="805"/>
                  </a:cubicBezTo>
                  <a:close/>
                  <a:moveTo>
                    <a:pt x="2813" y="418"/>
                  </a:moveTo>
                  <a:cubicBezTo>
                    <a:pt x="2792" y="431"/>
                    <a:pt x="2772" y="442"/>
                    <a:pt x="2752" y="454"/>
                  </a:cubicBezTo>
                  <a:cubicBezTo>
                    <a:pt x="2749" y="456"/>
                    <a:pt x="2746" y="461"/>
                    <a:pt x="2747" y="464"/>
                  </a:cubicBezTo>
                  <a:cubicBezTo>
                    <a:pt x="2749" y="477"/>
                    <a:pt x="2753" y="489"/>
                    <a:pt x="2756" y="501"/>
                  </a:cubicBezTo>
                  <a:cubicBezTo>
                    <a:pt x="2757" y="504"/>
                    <a:pt x="2760" y="507"/>
                    <a:pt x="2763" y="507"/>
                  </a:cubicBezTo>
                  <a:cubicBezTo>
                    <a:pt x="2787" y="508"/>
                    <a:pt x="2811" y="508"/>
                    <a:pt x="2837" y="508"/>
                  </a:cubicBezTo>
                  <a:cubicBezTo>
                    <a:pt x="2829" y="478"/>
                    <a:pt x="2821" y="449"/>
                    <a:pt x="2813" y="418"/>
                  </a:cubicBezTo>
                  <a:close/>
                  <a:moveTo>
                    <a:pt x="1278" y="809"/>
                  </a:moveTo>
                  <a:cubicBezTo>
                    <a:pt x="1314" y="809"/>
                    <a:pt x="1349" y="809"/>
                    <a:pt x="1384" y="809"/>
                  </a:cubicBezTo>
                  <a:cubicBezTo>
                    <a:pt x="1384" y="777"/>
                    <a:pt x="1384" y="748"/>
                    <a:pt x="1384" y="718"/>
                  </a:cubicBezTo>
                  <a:cubicBezTo>
                    <a:pt x="1355" y="716"/>
                    <a:pt x="1328" y="714"/>
                    <a:pt x="1300" y="712"/>
                  </a:cubicBezTo>
                  <a:cubicBezTo>
                    <a:pt x="1300" y="699"/>
                    <a:pt x="1300" y="687"/>
                    <a:pt x="1300" y="675"/>
                  </a:cubicBezTo>
                  <a:cubicBezTo>
                    <a:pt x="1300" y="672"/>
                    <a:pt x="1297" y="669"/>
                    <a:pt x="1295" y="667"/>
                  </a:cubicBezTo>
                  <a:cubicBezTo>
                    <a:pt x="1294" y="667"/>
                    <a:pt x="1293" y="668"/>
                    <a:pt x="1292" y="669"/>
                  </a:cubicBezTo>
                  <a:cubicBezTo>
                    <a:pt x="1292" y="687"/>
                    <a:pt x="1292" y="706"/>
                    <a:pt x="1292" y="727"/>
                  </a:cubicBezTo>
                  <a:cubicBezTo>
                    <a:pt x="1322" y="727"/>
                    <a:pt x="1352" y="727"/>
                    <a:pt x="1381" y="727"/>
                  </a:cubicBezTo>
                  <a:cubicBezTo>
                    <a:pt x="1381" y="750"/>
                    <a:pt x="1381" y="770"/>
                    <a:pt x="1381" y="790"/>
                  </a:cubicBezTo>
                  <a:cubicBezTo>
                    <a:pt x="1366" y="790"/>
                    <a:pt x="1350" y="790"/>
                    <a:pt x="1334" y="790"/>
                  </a:cubicBezTo>
                  <a:cubicBezTo>
                    <a:pt x="1333" y="774"/>
                    <a:pt x="1332" y="759"/>
                    <a:pt x="1330" y="744"/>
                  </a:cubicBezTo>
                  <a:cubicBezTo>
                    <a:pt x="1330" y="744"/>
                    <a:pt x="1329" y="744"/>
                    <a:pt x="1328" y="744"/>
                  </a:cubicBezTo>
                  <a:cubicBezTo>
                    <a:pt x="1327" y="759"/>
                    <a:pt x="1325" y="775"/>
                    <a:pt x="1323" y="791"/>
                  </a:cubicBezTo>
                  <a:cubicBezTo>
                    <a:pt x="1308" y="791"/>
                    <a:pt x="1293" y="791"/>
                    <a:pt x="1278" y="791"/>
                  </a:cubicBezTo>
                  <a:cubicBezTo>
                    <a:pt x="1278" y="798"/>
                    <a:pt x="1278" y="804"/>
                    <a:pt x="1278" y="809"/>
                  </a:cubicBezTo>
                  <a:close/>
                  <a:moveTo>
                    <a:pt x="930" y="554"/>
                  </a:moveTo>
                  <a:cubicBezTo>
                    <a:pt x="949" y="554"/>
                    <a:pt x="966" y="555"/>
                    <a:pt x="984" y="554"/>
                  </a:cubicBezTo>
                  <a:cubicBezTo>
                    <a:pt x="986" y="554"/>
                    <a:pt x="991" y="550"/>
                    <a:pt x="991" y="548"/>
                  </a:cubicBezTo>
                  <a:cubicBezTo>
                    <a:pt x="995" y="531"/>
                    <a:pt x="998" y="513"/>
                    <a:pt x="1001" y="496"/>
                  </a:cubicBezTo>
                  <a:cubicBezTo>
                    <a:pt x="1003" y="490"/>
                    <a:pt x="1000" y="486"/>
                    <a:pt x="993" y="486"/>
                  </a:cubicBezTo>
                  <a:cubicBezTo>
                    <a:pt x="982" y="486"/>
                    <a:pt x="970" y="487"/>
                    <a:pt x="959" y="486"/>
                  </a:cubicBezTo>
                  <a:cubicBezTo>
                    <a:pt x="948" y="485"/>
                    <a:pt x="943" y="490"/>
                    <a:pt x="941" y="499"/>
                  </a:cubicBezTo>
                  <a:cubicBezTo>
                    <a:pt x="937" y="517"/>
                    <a:pt x="934" y="534"/>
                    <a:pt x="930" y="554"/>
                  </a:cubicBezTo>
                  <a:close/>
                  <a:moveTo>
                    <a:pt x="2550" y="491"/>
                  </a:moveTo>
                  <a:cubicBezTo>
                    <a:pt x="2559" y="492"/>
                    <a:pt x="2567" y="494"/>
                    <a:pt x="2574" y="493"/>
                  </a:cubicBezTo>
                  <a:cubicBezTo>
                    <a:pt x="2579" y="493"/>
                    <a:pt x="2586" y="490"/>
                    <a:pt x="2588" y="486"/>
                  </a:cubicBezTo>
                  <a:cubicBezTo>
                    <a:pt x="2610" y="453"/>
                    <a:pt x="2631" y="421"/>
                    <a:pt x="2652" y="388"/>
                  </a:cubicBezTo>
                  <a:cubicBezTo>
                    <a:pt x="2654" y="385"/>
                    <a:pt x="2656" y="381"/>
                    <a:pt x="2659" y="376"/>
                  </a:cubicBezTo>
                  <a:cubicBezTo>
                    <a:pt x="2653" y="376"/>
                    <a:pt x="2649" y="376"/>
                    <a:pt x="2646" y="375"/>
                  </a:cubicBezTo>
                  <a:cubicBezTo>
                    <a:pt x="2635" y="371"/>
                    <a:pt x="2629" y="376"/>
                    <a:pt x="2623" y="385"/>
                  </a:cubicBezTo>
                  <a:cubicBezTo>
                    <a:pt x="2607" y="410"/>
                    <a:pt x="2589" y="435"/>
                    <a:pt x="2572" y="460"/>
                  </a:cubicBezTo>
                  <a:cubicBezTo>
                    <a:pt x="2565" y="470"/>
                    <a:pt x="2558" y="480"/>
                    <a:pt x="2550" y="491"/>
                  </a:cubicBezTo>
                  <a:close/>
                  <a:moveTo>
                    <a:pt x="1991" y="241"/>
                  </a:moveTo>
                  <a:cubicBezTo>
                    <a:pt x="1939" y="207"/>
                    <a:pt x="1666" y="207"/>
                    <a:pt x="1598" y="241"/>
                  </a:cubicBezTo>
                  <a:cubicBezTo>
                    <a:pt x="1730" y="223"/>
                    <a:pt x="1859" y="219"/>
                    <a:pt x="1991" y="241"/>
                  </a:cubicBezTo>
                  <a:close/>
                  <a:moveTo>
                    <a:pt x="281" y="671"/>
                  </a:moveTo>
                  <a:cubicBezTo>
                    <a:pt x="281" y="671"/>
                    <a:pt x="282" y="671"/>
                    <a:pt x="283" y="671"/>
                  </a:cubicBezTo>
                  <a:cubicBezTo>
                    <a:pt x="278" y="699"/>
                    <a:pt x="273" y="727"/>
                    <a:pt x="268" y="754"/>
                  </a:cubicBezTo>
                  <a:cubicBezTo>
                    <a:pt x="269" y="754"/>
                    <a:pt x="269" y="754"/>
                    <a:pt x="270" y="755"/>
                  </a:cubicBezTo>
                  <a:cubicBezTo>
                    <a:pt x="280" y="726"/>
                    <a:pt x="290" y="698"/>
                    <a:pt x="300" y="669"/>
                  </a:cubicBezTo>
                  <a:cubicBezTo>
                    <a:pt x="300" y="670"/>
                    <a:pt x="301" y="670"/>
                    <a:pt x="302" y="670"/>
                  </a:cubicBezTo>
                  <a:cubicBezTo>
                    <a:pt x="297" y="698"/>
                    <a:pt x="292" y="727"/>
                    <a:pt x="288" y="755"/>
                  </a:cubicBezTo>
                  <a:cubicBezTo>
                    <a:pt x="288" y="756"/>
                    <a:pt x="289" y="756"/>
                    <a:pt x="289" y="756"/>
                  </a:cubicBezTo>
                  <a:cubicBezTo>
                    <a:pt x="299" y="727"/>
                    <a:pt x="309" y="698"/>
                    <a:pt x="318" y="669"/>
                  </a:cubicBezTo>
                  <a:cubicBezTo>
                    <a:pt x="319" y="669"/>
                    <a:pt x="319" y="669"/>
                    <a:pt x="320" y="669"/>
                  </a:cubicBezTo>
                  <a:cubicBezTo>
                    <a:pt x="317" y="698"/>
                    <a:pt x="314" y="726"/>
                    <a:pt x="311" y="755"/>
                  </a:cubicBezTo>
                  <a:cubicBezTo>
                    <a:pt x="314" y="749"/>
                    <a:pt x="316" y="744"/>
                    <a:pt x="317" y="738"/>
                  </a:cubicBezTo>
                  <a:cubicBezTo>
                    <a:pt x="322" y="717"/>
                    <a:pt x="328" y="695"/>
                    <a:pt x="332" y="674"/>
                  </a:cubicBezTo>
                  <a:cubicBezTo>
                    <a:pt x="336" y="659"/>
                    <a:pt x="333" y="657"/>
                    <a:pt x="319" y="657"/>
                  </a:cubicBezTo>
                  <a:cubicBezTo>
                    <a:pt x="307" y="657"/>
                    <a:pt x="295" y="657"/>
                    <a:pt x="283" y="658"/>
                  </a:cubicBezTo>
                  <a:cubicBezTo>
                    <a:pt x="278" y="658"/>
                    <a:pt x="272" y="661"/>
                    <a:pt x="271" y="665"/>
                  </a:cubicBezTo>
                  <a:cubicBezTo>
                    <a:pt x="263" y="693"/>
                    <a:pt x="256" y="722"/>
                    <a:pt x="249" y="751"/>
                  </a:cubicBezTo>
                  <a:cubicBezTo>
                    <a:pt x="255" y="739"/>
                    <a:pt x="260" y="725"/>
                    <a:pt x="265" y="712"/>
                  </a:cubicBezTo>
                  <a:cubicBezTo>
                    <a:pt x="270" y="698"/>
                    <a:pt x="276" y="685"/>
                    <a:pt x="281" y="671"/>
                  </a:cubicBezTo>
                  <a:close/>
                  <a:moveTo>
                    <a:pt x="3056" y="843"/>
                  </a:moveTo>
                  <a:cubicBezTo>
                    <a:pt x="3056" y="860"/>
                    <a:pt x="3061" y="874"/>
                    <a:pt x="3069" y="884"/>
                  </a:cubicBezTo>
                  <a:cubicBezTo>
                    <a:pt x="3080" y="897"/>
                    <a:pt x="3097" y="897"/>
                    <a:pt x="3108" y="886"/>
                  </a:cubicBezTo>
                  <a:cubicBezTo>
                    <a:pt x="3128" y="866"/>
                    <a:pt x="3128" y="821"/>
                    <a:pt x="3109" y="801"/>
                  </a:cubicBezTo>
                  <a:cubicBezTo>
                    <a:pt x="3096" y="789"/>
                    <a:pt x="3082" y="789"/>
                    <a:pt x="3070" y="802"/>
                  </a:cubicBezTo>
                  <a:cubicBezTo>
                    <a:pt x="3060" y="814"/>
                    <a:pt x="3056" y="828"/>
                    <a:pt x="3056" y="843"/>
                  </a:cubicBezTo>
                  <a:close/>
                  <a:moveTo>
                    <a:pt x="2066" y="585"/>
                  </a:moveTo>
                  <a:cubicBezTo>
                    <a:pt x="2077" y="599"/>
                    <a:pt x="2087" y="603"/>
                    <a:pt x="2095" y="597"/>
                  </a:cubicBezTo>
                  <a:cubicBezTo>
                    <a:pt x="2098" y="595"/>
                    <a:pt x="2102" y="590"/>
                    <a:pt x="2102" y="588"/>
                  </a:cubicBezTo>
                  <a:cubicBezTo>
                    <a:pt x="2099" y="581"/>
                    <a:pt x="2095" y="575"/>
                    <a:pt x="2092" y="569"/>
                  </a:cubicBezTo>
                  <a:cubicBezTo>
                    <a:pt x="2092" y="568"/>
                    <a:pt x="2092" y="567"/>
                    <a:pt x="2093" y="566"/>
                  </a:cubicBezTo>
                  <a:cubicBezTo>
                    <a:pt x="2099" y="569"/>
                    <a:pt x="2107" y="571"/>
                    <a:pt x="2112" y="576"/>
                  </a:cubicBezTo>
                  <a:cubicBezTo>
                    <a:pt x="2121" y="587"/>
                    <a:pt x="2115" y="598"/>
                    <a:pt x="2107" y="609"/>
                  </a:cubicBezTo>
                  <a:cubicBezTo>
                    <a:pt x="2121" y="609"/>
                    <a:pt x="2134" y="609"/>
                    <a:pt x="2148" y="609"/>
                  </a:cubicBezTo>
                  <a:cubicBezTo>
                    <a:pt x="2148" y="596"/>
                    <a:pt x="2148" y="584"/>
                    <a:pt x="2148" y="572"/>
                  </a:cubicBezTo>
                  <a:cubicBezTo>
                    <a:pt x="2148" y="565"/>
                    <a:pt x="2144" y="564"/>
                    <a:pt x="2138" y="563"/>
                  </a:cubicBezTo>
                  <a:cubicBezTo>
                    <a:pt x="2117" y="563"/>
                    <a:pt x="2096" y="562"/>
                    <a:pt x="2076" y="562"/>
                  </a:cubicBezTo>
                  <a:cubicBezTo>
                    <a:pt x="2073" y="562"/>
                    <a:pt x="2068" y="562"/>
                    <a:pt x="2067" y="564"/>
                  </a:cubicBezTo>
                  <a:cubicBezTo>
                    <a:pt x="2057" y="579"/>
                    <a:pt x="2048" y="593"/>
                    <a:pt x="2038" y="609"/>
                  </a:cubicBezTo>
                  <a:cubicBezTo>
                    <a:pt x="2051" y="609"/>
                    <a:pt x="2061" y="609"/>
                    <a:pt x="2073" y="609"/>
                  </a:cubicBezTo>
                  <a:cubicBezTo>
                    <a:pt x="2070" y="600"/>
                    <a:pt x="2068" y="593"/>
                    <a:pt x="2066" y="585"/>
                  </a:cubicBezTo>
                  <a:close/>
                  <a:moveTo>
                    <a:pt x="1632" y="360"/>
                  </a:moveTo>
                  <a:cubicBezTo>
                    <a:pt x="1632" y="360"/>
                    <a:pt x="1632" y="361"/>
                    <a:pt x="1632" y="361"/>
                  </a:cubicBezTo>
                  <a:cubicBezTo>
                    <a:pt x="1635" y="361"/>
                    <a:pt x="1639" y="362"/>
                    <a:pt x="1642" y="362"/>
                  </a:cubicBezTo>
                  <a:cubicBezTo>
                    <a:pt x="1703" y="363"/>
                    <a:pt x="1764" y="364"/>
                    <a:pt x="1825" y="366"/>
                  </a:cubicBezTo>
                  <a:cubicBezTo>
                    <a:pt x="1874" y="367"/>
                    <a:pt x="1923" y="368"/>
                    <a:pt x="1973" y="371"/>
                  </a:cubicBezTo>
                  <a:cubicBezTo>
                    <a:pt x="1992" y="373"/>
                    <a:pt x="2015" y="370"/>
                    <a:pt x="2025" y="395"/>
                  </a:cubicBezTo>
                  <a:cubicBezTo>
                    <a:pt x="2023" y="375"/>
                    <a:pt x="2014" y="366"/>
                    <a:pt x="1995" y="364"/>
                  </a:cubicBezTo>
                  <a:cubicBezTo>
                    <a:pt x="1979" y="362"/>
                    <a:pt x="1963" y="359"/>
                    <a:pt x="1947" y="359"/>
                  </a:cubicBezTo>
                  <a:cubicBezTo>
                    <a:pt x="1865" y="358"/>
                    <a:pt x="1782" y="357"/>
                    <a:pt x="1700" y="357"/>
                  </a:cubicBezTo>
                  <a:cubicBezTo>
                    <a:pt x="1677" y="357"/>
                    <a:pt x="1654" y="359"/>
                    <a:pt x="1632" y="360"/>
                  </a:cubicBezTo>
                  <a:close/>
                  <a:moveTo>
                    <a:pt x="3151" y="896"/>
                  </a:moveTo>
                  <a:cubicBezTo>
                    <a:pt x="3199" y="896"/>
                    <a:pt x="3245" y="896"/>
                    <a:pt x="3288" y="896"/>
                  </a:cubicBezTo>
                  <a:cubicBezTo>
                    <a:pt x="3282" y="889"/>
                    <a:pt x="3275" y="881"/>
                    <a:pt x="3267" y="873"/>
                  </a:cubicBezTo>
                  <a:cubicBezTo>
                    <a:pt x="3264" y="870"/>
                    <a:pt x="3260" y="867"/>
                    <a:pt x="3256" y="866"/>
                  </a:cubicBezTo>
                  <a:cubicBezTo>
                    <a:pt x="3235" y="866"/>
                    <a:pt x="3214" y="867"/>
                    <a:pt x="3193" y="866"/>
                  </a:cubicBezTo>
                  <a:cubicBezTo>
                    <a:pt x="3178" y="865"/>
                    <a:pt x="3165" y="866"/>
                    <a:pt x="3160" y="883"/>
                  </a:cubicBezTo>
                  <a:cubicBezTo>
                    <a:pt x="3158" y="887"/>
                    <a:pt x="3155" y="890"/>
                    <a:pt x="3151" y="896"/>
                  </a:cubicBezTo>
                  <a:close/>
                  <a:moveTo>
                    <a:pt x="2001" y="620"/>
                  </a:moveTo>
                  <a:cubicBezTo>
                    <a:pt x="2002" y="621"/>
                    <a:pt x="2003" y="621"/>
                    <a:pt x="2004" y="621"/>
                  </a:cubicBezTo>
                  <a:cubicBezTo>
                    <a:pt x="2025" y="580"/>
                    <a:pt x="2042" y="536"/>
                    <a:pt x="2088" y="513"/>
                  </a:cubicBezTo>
                  <a:cubicBezTo>
                    <a:pt x="2074" y="500"/>
                    <a:pt x="2061" y="488"/>
                    <a:pt x="2045" y="473"/>
                  </a:cubicBezTo>
                  <a:cubicBezTo>
                    <a:pt x="2030" y="524"/>
                    <a:pt x="2015" y="572"/>
                    <a:pt x="2001" y="620"/>
                  </a:cubicBezTo>
                  <a:close/>
                  <a:moveTo>
                    <a:pt x="3026" y="767"/>
                  </a:moveTo>
                  <a:cubicBezTo>
                    <a:pt x="3039" y="765"/>
                    <a:pt x="3051" y="763"/>
                    <a:pt x="3062" y="762"/>
                  </a:cubicBezTo>
                  <a:cubicBezTo>
                    <a:pt x="3103" y="757"/>
                    <a:pt x="3129" y="762"/>
                    <a:pt x="3139" y="813"/>
                  </a:cubicBezTo>
                  <a:cubicBezTo>
                    <a:pt x="3141" y="825"/>
                    <a:pt x="3145" y="836"/>
                    <a:pt x="3147" y="847"/>
                  </a:cubicBezTo>
                  <a:cubicBezTo>
                    <a:pt x="3152" y="847"/>
                    <a:pt x="3157" y="847"/>
                    <a:pt x="3163" y="847"/>
                  </a:cubicBezTo>
                  <a:cubicBezTo>
                    <a:pt x="3159" y="829"/>
                    <a:pt x="3156" y="811"/>
                    <a:pt x="3150" y="794"/>
                  </a:cubicBezTo>
                  <a:cubicBezTo>
                    <a:pt x="3142" y="769"/>
                    <a:pt x="3127" y="747"/>
                    <a:pt x="3099" y="745"/>
                  </a:cubicBezTo>
                  <a:cubicBezTo>
                    <a:pt x="3075" y="743"/>
                    <a:pt x="3050" y="747"/>
                    <a:pt x="3026" y="749"/>
                  </a:cubicBezTo>
                  <a:cubicBezTo>
                    <a:pt x="3026" y="756"/>
                    <a:pt x="3026" y="760"/>
                    <a:pt x="3026" y="767"/>
                  </a:cubicBezTo>
                  <a:close/>
                  <a:moveTo>
                    <a:pt x="2128" y="519"/>
                  </a:moveTo>
                  <a:cubicBezTo>
                    <a:pt x="2162" y="484"/>
                    <a:pt x="2194" y="450"/>
                    <a:pt x="2227" y="417"/>
                  </a:cubicBezTo>
                  <a:cubicBezTo>
                    <a:pt x="2239" y="406"/>
                    <a:pt x="2240" y="394"/>
                    <a:pt x="2238" y="378"/>
                  </a:cubicBezTo>
                  <a:cubicBezTo>
                    <a:pt x="2197" y="422"/>
                    <a:pt x="2157" y="465"/>
                    <a:pt x="2116" y="507"/>
                  </a:cubicBezTo>
                  <a:cubicBezTo>
                    <a:pt x="2120" y="511"/>
                    <a:pt x="2124" y="514"/>
                    <a:pt x="2128" y="519"/>
                  </a:cubicBezTo>
                  <a:close/>
                  <a:moveTo>
                    <a:pt x="1385" y="677"/>
                  </a:moveTo>
                  <a:cubicBezTo>
                    <a:pt x="1360" y="674"/>
                    <a:pt x="1334" y="671"/>
                    <a:pt x="1306" y="669"/>
                  </a:cubicBezTo>
                  <a:cubicBezTo>
                    <a:pt x="1306" y="683"/>
                    <a:pt x="1306" y="695"/>
                    <a:pt x="1306" y="708"/>
                  </a:cubicBezTo>
                  <a:cubicBezTo>
                    <a:pt x="1332" y="710"/>
                    <a:pt x="1358" y="711"/>
                    <a:pt x="1385" y="713"/>
                  </a:cubicBezTo>
                  <a:cubicBezTo>
                    <a:pt x="1385" y="700"/>
                    <a:pt x="1385" y="689"/>
                    <a:pt x="1385" y="677"/>
                  </a:cubicBezTo>
                  <a:close/>
                  <a:moveTo>
                    <a:pt x="3394" y="599"/>
                  </a:moveTo>
                  <a:cubicBezTo>
                    <a:pt x="3376" y="599"/>
                    <a:pt x="3360" y="599"/>
                    <a:pt x="3343" y="599"/>
                  </a:cubicBezTo>
                  <a:cubicBezTo>
                    <a:pt x="3346" y="615"/>
                    <a:pt x="3348" y="629"/>
                    <a:pt x="3351" y="643"/>
                  </a:cubicBezTo>
                  <a:cubicBezTo>
                    <a:pt x="3352" y="645"/>
                    <a:pt x="3356" y="647"/>
                    <a:pt x="3359" y="648"/>
                  </a:cubicBezTo>
                  <a:cubicBezTo>
                    <a:pt x="3377" y="652"/>
                    <a:pt x="3395" y="655"/>
                    <a:pt x="3415" y="659"/>
                  </a:cubicBezTo>
                  <a:cubicBezTo>
                    <a:pt x="3407" y="638"/>
                    <a:pt x="3400" y="618"/>
                    <a:pt x="3394" y="599"/>
                  </a:cubicBezTo>
                  <a:close/>
                  <a:moveTo>
                    <a:pt x="1368" y="890"/>
                  </a:moveTo>
                  <a:cubicBezTo>
                    <a:pt x="1398" y="890"/>
                    <a:pt x="1429" y="890"/>
                    <a:pt x="1461" y="890"/>
                  </a:cubicBezTo>
                  <a:cubicBezTo>
                    <a:pt x="1456" y="880"/>
                    <a:pt x="1450" y="869"/>
                    <a:pt x="1445" y="859"/>
                  </a:cubicBezTo>
                  <a:cubicBezTo>
                    <a:pt x="1434" y="861"/>
                    <a:pt x="1425" y="859"/>
                    <a:pt x="1416" y="851"/>
                  </a:cubicBezTo>
                  <a:cubicBezTo>
                    <a:pt x="1411" y="846"/>
                    <a:pt x="1404" y="843"/>
                    <a:pt x="1397" y="841"/>
                  </a:cubicBezTo>
                  <a:cubicBezTo>
                    <a:pt x="1395" y="840"/>
                    <a:pt x="1391" y="843"/>
                    <a:pt x="1390" y="845"/>
                  </a:cubicBezTo>
                  <a:cubicBezTo>
                    <a:pt x="1382" y="860"/>
                    <a:pt x="1375" y="875"/>
                    <a:pt x="1368" y="890"/>
                  </a:cubicBezTo>
                  <a:close/>
                  <a:moveTo>
                    <a:pt x="1486" y="580"/>
                  </a:moveTo>
                  <a:cubicBezTo>
                    <a:pt x="1511" y="578"/>
                    <a:pt x="1520" y="587"/>
                    <a:pt x="1522" y="616"/>
                  </a:cubicBezTo>
                  <a:cubicBezTo>
                    <a:pt x="1529" y="617"/>
                    <a:pt x="1536" y="618"/>
                    <a:pt x="1544" y="619"/>
                  </a:cubicBezTo>
                  <a:cubicBezTo>
                    <a:pt x="1536" y="602"/>
                    <a:pt x="1529" y="588"/>
                    <a:pt x="1522" y="573"/>
                  </a:cubicBezTo>
                  <a:cubicBezTo>
                    <a:pt x="1521" y="571"/>
                    <a:pt x="1518" y="568"/>
                    <a:pt x="1516" y="568"/>
                  </a:cubicBezTo>
                  <a:cubicBezTo>
                    <a:pt x="1494" y="568"/>
                    <a:pt x="1472" y="568"/>
                    <a:pt x="1450" y="568"/>
                  </a:cubicBezTo>
                  <a:cubicBezTo>
                    <a:pt x="1450" y="586"/>
                    <a:pt x="1450" y="602"/>
                    <a:pt x="1450" y="618"/>
                  </a:cubicBezTo>
                  <a:cubicBezTo>
                    <a:pt x="1456" y="618"/>
                    <a:pt x="1461" y="618"/>
                    <a:pt x="1467" y="618"/>
                  </a:cubicBezTo>
                  <a:cubicBezTo>
                    <a:pt x="1456" y="598"/>
                    <a:pt x="1456" y="596"/>
                    <a:pt x="1471" y="587"/>
                  </a:cubicBezTo>
                  <a:cubicBezTo>
                    <a:pt x="1467" y="598"/>
                    <a:pt x="1470" y="609"/>
                    <a:pt x="1479" y="613"/>
                  </a:cubicBezTo>
                  <a:cubicBezTo>
                    <a:pt x="1487" y="616"/>
                    <a:pt x="1493" y="613"/>
                    <a:pt x="1498" y="607"/>
                  </a:cubicBezTo>
                  <a:cubicBezTo>
                    <a:pt x="1510" y="591"/>
                    <a:pt x="1490" y="589"/>
                    <a:pt x="1486" y="580"/>
                  </a:cubicBezTo>
                  <a:close/>
                  <a:moveTo>
                    <a:pt x="1831" y="423"/>
                  </a:moveTo>
                  <a:cubicBezTo>
                    <a:pt x="1830" y="424"/>
                    <a:pt x="1829" y="425"/>
                    <a:pt x="1828" y="426"/>
                  </a:cubicBezTo>
                  <a:cubicBezTo>
                    <a:pt x="1831" y="427"/>
                    <a:pt x="1834" y="431"/>
                    <a:pt x="1837" y="431"/>
                  </a:cubicBezTo>
                  <a:cubicBezTo>
                    <a:pt x="1879" y="433"/>
                    <a:pt x="1922" y="434"/>
                    <a:pt x="1964" y="436"/>
                  </a:cubicBezTo>
                  <a:cubicBezTo>
                    <a:pt x="1985" y="436"/>
                    <a:pt x="1990" y="441"/>
                    <a:pt x="1991" y="462"/>
                  </a:cubicBezTo>
                  <a:cubicBezTo>
                    <a:pt x="1991" y="482"/>
                    <a:pt x="1991" y="501"/>
                    <a:pt x="1991" y="520"/>
                  </a:cubicBezTo>
                  <a:cubicBezTo>
                    <a:pt x="1991" y="535"/>
                    <a:pt x="1991" y="549"/>
                    <a:pt x="1991" y="564"/>
                  </a:cubicBezTo>
                  <a:cubicBezTo>
                    <a:pt x="1992" y="564"/>
                    <a:pt x="1993" y="564"/>
                    <a:pt x="1994" y="564"/>
                  </a:cubicBezTo>
                  <a:cubicBezTo>
                    <a:pt x="1995" y="560"/>
                    <a:pt x="1995" y="555"/>
                    <a:pt x="1996" y="550"/>
                  </a:cubicBezTo>
                  <a:cubicBezTo>
                    <a:pt x="1998" y="520"/>
                    <a:pt x="1999" y="489"/>
                    <a:pt x="2002" y="458"/>
                  </a:cubicBezTo>
                  <a:cubicBezTo>
                    <a:pt x="2003" y="434"/>
                    <a:pt x="1995" y="424"/>
                    <a:pt x="1971" y="424"/>
                  </a:cubicBezTo>
                  <a:cubicBezTo>
                    <a:pt x="1951" y="423"/>
                    <a:pt x="1930" y="423"/>
                    <a:pt x="1910" y="423"/>
                  </a:cubicBezTo>
                  <a:cubicBezTo>
                    <a:pt x="1884" y="423"/>
                    <a:pt x="1857" y="423"/>
                    <a:pt x="1831" y="423"/>
                  </a:cubicBezTo>
                  <a:close/>
                  <a:moveTo>
                    <a:pt x="2596" y="700"/>
                  </a:moveTo>
                  <a:cubicBezTo>
                    <a:pt x="2597" y="710"/>
                    <a:pt x="2601" y="713"/>
                    <a:pt x="2610" y="713"/>
                  </a:cubicBezTo>
                  <a:cubicBezTo>
                    <a:pt x="2664" y="712"/>
                    <a:pt x="2718" y="712"/>
                    <a:pt x="2772" y="713"/>
                  </a:cubicBezTo>
                  <a:cubicBezTo>
                    <a:pt x="2782" y="713"/>
                    <a:pt x="2787" y="709"/>
                    <a:pt x="2787" y="700"/>
                  </a:cubicBezTo>
                  <a:cubicBezTo>
                    <a:pt x="2723" y="700"/>
                    <a:pt x="2660" y="700"/>
                    <a:pt x="2596" y="700"/>
                  </a:cubicBezTo>
                  <a:close/>
                  <a:moveTo>
                    <a:pt x="3462" y="737"/>
                  </a:moveTo>
                  <a:cubicBezTo>
                    <a:pt x="3443" y="732"/>
                    <a:pt x="3443" y="732"/>
                    <a:pt x="3429" y="741"/>
                  </a:cubicBezTo>
                  <a:cubicBezTo>
                    <a:pt x="3426" y="743"/>
                    <a:pt x="3422" y="743"/>
                    <a:pt x="3419" y="743"/>
                  </a:cubicBezTo>
                  <a:cubicBezTo>
                    <a:pt x="3388" y="743"/>
                    <a:pt x="3358" y="742"/>
                    <a:pt x="3328" y="741"/>
                  </a:cubicBezTo>
                  <a:cubicBezTo>
                    <a:pt x="3324" y="741"/>
                    <a:pt x="3320" y="740"/>
                    <a:pt x="3318" y="738"/>
                  </a:cubicBezTo>
                  <a:cubicBezTo>
                    <a:pt x="3301" y="721"/>
                    <a:pt x="3281" y="732"/>
                    <a:pt x="3260" y="726"/>
                  </a:cubicBezTo>
                  <a:cubicBezTo>
                    <a:pt x="3274" y="736"/>
                    <a:pt x="3284" y="743"/>
                    <a:pt x="3295" y="750"/>
                  </a:cubicBezTo>
                  <a:cubicBezTo>
                    <a:pt x="3297" y="751"/>
                    <a:pt x="3300" y="751"/>
                    <a:pt x="3302" y="751"/>
                  </a:cubicBezTo>
                  <a:cubicBezTo>
                    <a:pt x="3348" y="752"/>
                    <a:pt x="3394" y="753"/>
                    <a:pt x="3440" y="754"/>
                  </a:cubicBezTo>
                  <a:cubicBezTo>
                    <a:pt x="3453" y="754"/>
                    <a:pt x="3455" y="743"/>
                    <a:pt x="3462" y="737"/>
                  </a:cubicBezTo>
                  <a:close/>
                  <a:moveTo>
                    <a:pt x="2589" y="679"/>
                  </a:moveTo>
                  <a:cubicBezTo>
                    <a:pt x="2588" y="680"/>
                    <a:pt x="2587" y="681"/>
                    <a:pt x="2586" y="682"/>
                  </a:cubicBezTo>
                  <a:cubicBezTo>
                    <a:pt x="2590" y="685"/>
                    <a:pt x="2595" y="691"/>
                    <a:pt x="2599" y="691"/>
                  </a:cubicBezTo>
                  <a:cubicBezTo>
                    <a:pt x="2661" y="691"/>
                    <a:pt x="2724" y="691"/>
                    <a:pt x="2786" y="691"/>
                  </a:cubicBezTo>
                  <a:cubicBezTo>
                    <a:pt x="2790" y="691"/>
                    <a:pt x="2793" y="687"/>
                    <a:pt x="2797" y="684"/>
                  </a:cubicBezTo>
                  <a:cubicBezTo>
                    <a:pt x="2796" y="683"/>
                    <a:pt x="2796" y="681"/>
                    <a:pt x="2795" y="679"/>
                  </a:cubicBezTo>
                  <a:cubicBezTo>
                    <a:pt x="2726" y="679"/>
                    <a:pt x="2658" y="679"/>
                    <a:pt x="2589" y="679"/>
                  </a:cubicBezTo>
                  <a:close/>
                  <a:moveTo>
                    <a:pt x="1295" y="305"/>
                  </a:moveTo>
                  <a:cubicBezTo>
                    <a:pt x="1340" y="319"/>
                    <a:pt x="1385" y="333"/>
                    <a:pt x="1429" y="348"/>
                  </a:cubicBezTo>
                  <a:cubicBezTo>
                    <a:pt x="1430" y="347"/>
                    <a:pt x="1431" y="346"/>
                    <a:pt x="1432" y="345"/>
                  </a:cubicBezTo>
                  <a:cubicBezTo>
                    <a:pt x="1430" y="339"/>
                    <a:pt x="1428" y="331"/>
                    <a:pt x="1424" y="330"/>
                  </a:cubicBezTo>
                  <a:cubicBezTo>
                    <a:pt x="1382" y="315"/>
                    <a:pt x="1339" y="301"/>
                    <a:pt x="1295" y="286"/>
                  </a:cubicBezTo>
                  <a:cubicBezTo>
                    <a:pt x="1295" y="293"/>
                    <a:pt x="1295" y="298"/>
                    <a:pt x="1295" y="305"/>
                  </a:cubicBezTo>
                  <a:close/>
                  <a:moveTo>
                    <a:pt x="542" y="864"/>
                  </a:moveTo>
                  <a:cubicBezTo>
                    <a:pt x="608" y="864"/>
                    <a:pt x="672" y="864"/>
                    <a:pt x="736" y="864"/>
                  </a:cubicBezTo>
                  <a:cubicBezTo>
                    <a:pt x="736" y="860"/>
                    <a:pt x="736" y="857"/>
                    <a:pt x="736" y="852"/>
                  </a:cubicBezTo>
                  <a:cubicBezTo>
                    <a:pt x="671" y="852"/>
                    <a:pt x="607" y="852"/>
                    <a:pt x="542" y="852"/>
                  </a:cubicBezTo>
                  <a:cubicBezTo>
                    <a:pt x="542" y="856"/>
                    <a:pt x="542" y="860"/>
                    <a:pt x="542" y="864"/>
                  </a:cubicBezTo>
                  <a:close/>
                  <a:moveTo>
                    <a:pt x="423" y="835"/>
                  </a:moveTo>
                  <a:cubicBezTo>
                    <a:pt x="427" y="820"/>
                    <a:pt x="431" y="805"/>
                    <a:pt x="436" y="789"/>
                  </a:cubicBezTo>
                  <a:cubicBezTo>
                    <a:pt x="395" y="789"/>
                    <a:pt x="356" y="789"/>
                    <a:pt x="315" y="789"/>
                  </a:cubicBezTo>
                  <a:cubicBezTo>
                    <a:pt x="319" y="789"/>
                    <a:pt x="320" y="790"/>
                    <a:pt x="322" y="790"/>
                  </a:cubicBezTo>
                  <a:cubicBezTo>
                    <a:pt x="341" y="792"/>
                    <a:pt x="361" y="794"/>
                    <a:pt x="381" y="796"/>
                  </a:cubicBezTo>
                  <a:cubicBezTo>
                    <a:pt x="389" y="797"/>
                    <a:pt x="391" y="800"/>
                    <a:pt x="389" y="807"/>
                  </a:cubicBezTo>
                  <a:cubicBezTo>
                    <a:pt x="386" y="816"/>
                    <a:pt x="385" y="825"/>
                    <a:pt x="383" y="835"/>
                  </a:cubicBezTo>
                  <a:cubicBezTo>
                    <a:pt x="396" y="835"/>
                    <a:pt x="409" y="835"/>
                    <a:pt x="423" y="835"/>
                  </a:cubicBezTo>
                  <a:close/>
                  <a:moveTo>
                    <a:pt x="1010" y="574"/>
                  </a:moveTo>
                  <a:cubicBezTo>
                    <a:pt x="1026" y="576"/>
                    <a:pt x="1037" y="573"/>
                    <a:pt x="1048" y="562"/>
                  </a:cubicBezTo>
                  <a:cubicBezTo>
                    <a:pt x="1068" y="540"/>
                    <a:pt x="1090" y="520"/>
                    <a:pt x="1111" y="499"/>
                  </a:cubicBezTo>
                  <a:cubicBezTo>
                    <a:pt x="1117" y="493"/>
                    <a:pt x="1124" y="488"/>
                    <a:pt x="1131" y="482"/>
                  </a:cubicBezTo>
                  <a:cubicBezTo>
                    <a:pt x="1130" y="480"/>
                    <a:pt x="1129" y="479"/>
                    <a:pt x="1128" y="477"/>
                  </a:cubicBezTo>
                  <a:cubicBezTo>
                    <a:pt x="1121" y="479"/>
                    <a:pt x="1112" y="477"/>
                    <a:pt x="1108" y="481"/>
                  </a:cubicBezTo>
                  <a:cubicBezTo>
                    <a:pt x="1075" y="511"/>
                    <a:pt x="1043" y="542"/>
                    <a:pt x="1010" y="574"/>
                  </a:cubicBezTo>
                  <a:close/>
                  <a:moveTo>
                    <a:pt x="3068" y="893"/>
                  </a:moveTo>
                  <a:cubicBezTo>
                    <a:pt x="3064" y="889"/>
                    <a:pt x="3061" y="886"/>
                    <a:pt x="3059" y="883"/>
                  </a:cubicBezTo>
                  <a:cubicBezTo>
                    <a:pt x="3054" y="873"/>
                    <a:pt x="3047" y="871"/>
                    <a:pt x="3037" y="872"/>
                  </a:cubicBezTo>
                  <a:cubicBezTo>
                    <a:pt x="3017" y="872"/>
                    <a:pt x="2998" y="872"/>
                    <a:pt x="2979" y="872"/>
                  </a:cubicBezTo>
                  <a:cubicBezTo>
                    <a:pt x="2959" y="872"/>
                    <a:pt x="2959" y="872"/>
                    <a:pt x="2954" y="893"/>
                  </a:cubicBezTo>
                  <a:cubicBezTo>
                    <a:pt x="2992" y="893"/>
                    <a:pt x="3029" y="893"/>
                    <a:pt x="3068" y="893"/>
                  </a:cubicBezTo>
                  <a:close/>
                  <a:moveTo>
                    <a:pt x="1944" y="659"/>
                  </a:moveTo>
                  <a:cubicBezTo>
                    <a:pt x="1944" y="658"/>
                    <a:pt x="1944" y="656"/>
                    <a:pt x="1944" y="655"/>
                  </a:cubicBezTo>
                  <a:cubicBezTo>
                    <a:pt x="1912" y="655"/>
                    <a:pt x="1881" y="655"/>
                    <a:pt x="1849" y="654"/>
                  </a:cubicBezTo>
                  <a:cubicBezTo>
                    <a:pt x="1783" y="653"/>
                    <a:pt x="1718" y="650"/>
                    <a:pt x="1652" y="648"/>
                  </a:cubicBezTo>
                  <a:cubicBezTo>
                    <a:pt x="1641" y="647"/>
                    <a:pt x="1641" y="648"/>
                    <a:pt x="1643" y="659"/>
                  </a:cubicBezTo>
                  <a:cubicBezTo>
                    <a:pt x="1743" y="659"/>
                    <a:pt x="1844" y="659"/>
                    <a:pt x="1944" y="659"/>
                  </a:cubicBezTo>
                  <a:close/>
                  <a:moveTo>
                    <a:pt x="2780" y="722"/>
                  </a:moveTo>
                  <a:cubicBezTo>
                    <a:pt x="2721" y="722"/>
                    <a:pt x="2663" y="722"/>
                    <a:pt x="2605" y="722"/>
                  </a:cubicBezTo>
                  <a:cubicBezTo>
                    <a:pt x="2605" y="732"/>
                    <a:pt x="2610" y="735"/>
                    <a:pt x="2620" y="735"/>
                  </a:cubicBezTo>
                  <a:cubicBezTo>
                    <a:pt x="2668" y="735"/>
                    <a:pt x="2717" y="735"/>
                    <a:pt x="2765" y="735"/>
                  </a:cubicBezTo>
                  <a:cubicBezTo>
                    <a:pt x="2773" y="735"/>
                    <a:pt x="2778" y="733"/>
                    <a:pt x="2780" y="722"/>
                  </a:cubicBezTo>
                  <a:close/>
                  <a:moveTo>
                    <a:pt x="977" y="670"/>
                  </a:moveTo>
                  <a:cubicBezTo>
                    <a:pt x="978" y="670"/>
                    <a:pt x="979" y="671"/>
                    <a:pt x="979" y="671"/>
                  </a:cubicBezTo>
                  <a:cubicBezTo>
                    <a:pt x="984" y="667"/>
                    <a:pt x="989" y="662"/>
                    <a:pt x="993" y="658"/>
                  </a:cubicBezTo>
                  <a:cubicBezTo>
                    <a:pt x="996" y="660"/>
                    <a:pt x="998" y="662"/>
                    <a:pt x="1002" y="665"/>
                  </a:cubicBezTo>
                  <a:cubicBezTo>
                    <a:pt x="992" y="672"/>
                    <a:pt x="982" y="679"/>
                    <a:pt x="970" y="686"/>
                  </a:cubicBezTo>
                  <a:cubicBezTo>
                    <a:pt x="972" y="675"/>
                    <a:pt x="974" y="665"/>
                    <a:pt x="975" y="655"/>
                  </a:cubicBezTo>
                  <a:cubicBezTo>
                    <a:pt x="950" y="661"/>
                    <a:pt x="950" y="688"/>
                    <a:pt x="932" y="702"/>
                  </a:cubicBezTo>
                  <a:cubicBezTo>
                    <a:pt x="934" y="692"/>
                    <a:pt x="936" y="685"/>
                    <a:pt x="937" y="679"/>
                  </a:cubicBezTo>
                  <a:cubicBezTo>
                    <a:pt x="927" y="688"/>
                    <a:pt x="918" y="699"/>
                    <a:pt x="909" y="707"/>
                  </a:cubicBezTo>
                  <a:cubicBezTo>
                    <a:pt x="958" y="709"/>
                    <a:pt x="1000" y="687"/>
                    <a:pt x="1010" y="653"/>
                  </a:cubicBezTo>
                  <a:cubicBezTo>
                    <a:pt x="1001" y="653"/>
                    <a:pt x="991" y="653"/>
                    <a:pt x="981" y="653"/>
                  </a:cubicBezTo>
                  <a:cubicBezTo>
                    <a:pt x="980" y="659"/>
                    <a:pt x="978" y="665"/>
                    <a:pt x="977" y="670"/>
                  </a:cubicBezTo>
                  <a:close/>
                  <a:moveTo>
                    <a:pt x="437" y="888"/>
                  </a:moveTo>
                  <a:cubicBezTo>
                    <a:pt x="432" y="881"/>
                    <a:pt x="428" y="874"/>
                    <a:pt x="423" y="869"/>
                  </a:cubicBezTo>
                  <a:cubicBezTo>
                    <a:pt x="421" y="866"/>
                    <a:pt x="417" y="864"/>
                    <a:pt x="415" y="864"/>
                  </a:cubicBezTo>
                  <a:cubicBezTo>
                    <a:pt x="399" y="863"/>
                    <a:pt x="383" y="863"/>
                    <a:pt x="368" y="863"/>
                  </a:cubicBezTo>
                  <a:cubicBezTo>
                    <a:pt x="365" y="863"/>
                    <a:pt x="361" y="864"/>
                    <a:pt x="359" y="865"/>
                  </a:cubicBezTo>
                  <a:cubicBezTo>
                    <a:pt x="353" y="873"/>
                    <a:pt x="347" y="881"/>
                    <a:pt x="340" y="888"/>
                  </a:cubicBezTo>
                  <a:cubicBezTo>
                    <a:pt x="372" y="888"/>
                    <a:pt x="404" y="888"/>
                    <a:pt x="437" y="888"/>
                  </a:cubicBezTo>
                  <a:close/>
                  <a:moveTo>
                    <a:pt x="3300" y="758"/>
                  </a:moveTo>
                  <a:cubicBezTo>
                    <a:pt x="3308" y="778"/>
                    <a:pt x="3310" y="780"/>
                    <a:pt x="3329" y="780"/>
                  </a:cubicBezTo>
                  <a:cubicBezTo>
                    <a:pt x="3361" y="780"/>
                    <a:pt x="3392" y="780"/>
                    <a:pt x="3424" y="780"/>
                  </a:cubicBezTo>
                  <a:cubicBezTo>
                    <a:pt x="3440" y="780"/>
                    <a:pt x="3443" y="777"/>
                    <a:pt x="3446" y="760"/>
                  </a:cubicBezTo>
                  <a:cubicBezTo>
                    <a:pt x="3440" y="761"/>
                    <a:pt x="3432" y="759"/>
                    <a:pt x="3429" y="763"/>
                  </a:cubicBezTo>
                  <a:cubicBezTo>
                    <a:pt x="3421" y="771"/>
                    <a:pt x="3411" y="770"/>
                    <a:pt x="3401" y="770"/>
                  </a:cubicBezTo>
                  <a:cubicBezTo>
                    <a:pt x="3381" y="770"/>
                    <a:pt x="3361" y="769"/>
                    <a:pt x="3341" y="768"/>
                  </a:cubicBezTo>
                  <a:cubicBezTo>
                    <a:pt x="3338" y="768"/>
                    <a:pt x="3333" y="768"/>
                    <a:pt x="3331" y="766"/>
                  </a:cubicBezTo>
                  <a:cubicBezTo>
                    <a:pt x="3323" y="756"/>
                    <a:pt x="3312" y="758"/>
                    <a:pt x="3300" y="758"/>
                  </a:cubicBezTo>
                  <a:close/>
                  <a:moveTo>
                    <a:pt x="2770" y="745"/>
                  </a:moveTo>
                  <a:cubicBezTo>
                    <a:pt x="2718" y="745"/>
                    <a:pt x="2666" y="745"/>
                    <a:pt x="2615" y="745"/>
                  </a:cubicBezTo>
                  <a:cubicBezTo>
                    <a:pt x="2616" y="752"/>
                    <a:pt x="2618" y="756"/>
                    <a:pt x="2627" y="756"/>
                  </a:cubicBezTo>
                  <a:cubicBezTo>
                    <a:pt x="2671" y="756"/>
                    <a:pt x="2714" y="756"/>
                    <a:pt x="2758" y="756"/>
                  </a:cubicBezTo>
                  <a:cubicBezTo>
                    <a:pt x="2766" y="756"/>
                    <a:pt x="2770" y="753"/>
                    <a:pt x="2770" y="745"/>
                  </a:cubicBezTo>
                  <a:close/>
                  <a:moveTo>
                    <a:pt x="2437" y="844"/>
                  </a:moveTo>
                  <a:cubicBezTo>
                    <a:pt x="2436" y="826"/>
                    <a:pt x="2435" y="810"/>
                    <a:pt x="2434" y="792"/>
                  </a:cubicBezTo>
                  <a:cubicBezTo>
                    <a:pt x="2423" y="794"/>
                    <a:pt x="2412" y="796"/>
                    <a:pt x="2403" y="798"/>
                  </a:cubicBezTo>
                  <a:cubicBezTo>
                    <a:pt x="2403" y="814"/>
                    <a:pt x="2403" y="830"/>
                    <a:pt x="2403" y="844"/>
                  </a:cubicBezTo>
                  <a:cubicBezTo>
                    <a:pt x="2415" y="844"/>
                    <a:pt x="2425" y="844"/>
                    <a:pt x="2437" y="844"/>
                  </a:cubicBezTo>
                  <a:close/>
                  <a:moveTo>
                    <a:pt x="1869" y="610"/>
                  </a:moveTo>
                  <a:cubicBezTo>
                    <a:pt x="1870" y="610"/>
                    <a:pt x="1871" y="610"/>
                    <a:pt x="1872" y="610"/>
                  </a:cubicBezTo>
                  <a:cubicBezTo>
                    <a:pt x="1872" y="555"/>
                    <a:pt x="1872" y="500"/>
                    <a:pt x="1872" y="445"/>
                  </a:cubicBezTo>
                  <a:cubicBezTo>
                    <a:pt x="1868" y="445"/>
                    <a:pt x="1862" y="445"/>
                    <a:pt x="1857" y="445"/>
                  </a:cubicBezTo>
                  <a:cubicBezTo>
                    <a:pt x="1861" y="500"/>
                    <a:pt x="1865" y="555"/>
                    <a:pt x="1869" y="610"/>
                  </a:cubicBezTo>
                  <a:close/>
                  <a:moveTo>
                    <a:pt x="1141" y="838"/>
                  </a:moveTo>
                  <a:cubicBezTo>
                    <a:pt x="1148" y="817"/>
                    <a:pt x="1148" y="795"/>
                    <a:pt x="1142" y="772"/>
                  </a:cubicBezTo>
                  <a:cubicBezTo>
                    <a:pt x="1136" y="753"/>
                    <a:pt x="1124" y="741"/>
                    <a:pt x="1108" y="739"/>
                  </a:cubicBezTo>
                  <a:cubicBezTo>
                    <a:pt x="1094" y="738"/>
                    <a:pt x="1080" y="748"/>
                    <a:pt x="1072" y="766"/>
                  </a:cubicBezTo>
                  <a:cubicBezTo>
                    <a:pt x="1066" y="780"/>
                    <a:pt x="1062" y="794"/>
                    <a:pt x="1060" y="809"/>
                  </a:cubicBezTo>
                  <a:cubicBezTo>
                    <a:pt x="1058" y="827"/>
                    <a:pt x="1060" y="846"/>
                    <a:pt x="1071" y="864"/>
                  </a:cubicBezTo>
                  <a:cubicBezTo>
                    <a:pt x="1069" y="850"/>
                    <a:pt x="1066" y="837"/>
                    <a:pt x="1066" y="824"/>
                  </a:cubicBezTo>
                  <a:cubicBezTo>
                    <a:pt x="1065" y="797"/>
                    <a:pt x="1071" y="773"/>
                    <a:pt x="1092" y="754"/>
                  </a:cubicBezTo>
                  <a:cubicBezTo>
                    <a:pt x="1104" y="745"/>
                    <a:pt x="1117" y="746"/>
                    <a:pt x="1126" y="758"/>
                  </a:cubicBezTo>
                  <a:cubicBezTo>
                    <a:pt x="1132" y="765"/>
                    <a:pt x="1137" y="774"/>
                    <a:pt x="1138" y="783"/>
                  </a:cubicBezTo>
                  <a:cubicBezTo>
                    <a:pt x="1141" y="801"/>
                    <a:pt x="1141" y="820"/>
                    <a:pt x="1141" y="838"/>
                  </a:cubicBezTo>
                  <a:close/>
                  <a:moveTo>
                    <a:pt x="1904" y="610"/>
                  </a:moveTo>
                  <a:cubicBezTo>
                    <a:pt x="1905" y="610"/>
                    <a:pt x="1906" y="610"/>
                    <a:pt x="1907" y="610"/>
                  </a:cubicBezTo>
                  <a:cubicBezTo>
                    <a:pt x="1907" y="555"/>
                    <a:pt x="1907" y="500"/>
                    <a:pt x="1907" y="445"/>
                  </a:cubicBezTo>
                  <a:cubicBezTo>
                    <a:pt x="1902" y="445"/>
                    <a:pt x="1897" y="445"/>
                    <a:pt x="1892" y="445"/>
                  </a:cubicBezTo>
                  <a:cubicBezTo>
                    <a:pt x="1896" y="501"/>
                    <a:pt x="1900" y="555"/>
                    <a:pt x="1904" y="610"/>
                  </a:cubicBezTo>
                  <a:close/>
                  <a:moveTo>
                    <a:pt x="1430" y="358"/>
                  </a:moveTo>
                  <a:cubicBezTo>
                    <a:pt x="1385" y="346"/>
                    <a:pt x="1341" y="333"/>
                    <a:pt x="1292" y="320"/>
                  </a:cubicBezTo>
                  <a:cubicBezTo>
                    <a:pt x="1296" y="326"/>
                    <a:pt x="1297" y="331"/>
                    <a:pt x="1300" y="332"/>
                  </a:cubicBezTo>
                  <a:cubicBezTo>
                    <a:pt x="1343" y="345"/>
                    <a:pt x="1386" y="357"/>
                    <a:pt x="1430" y="370"/>
                  </a:cubicBezTo>
                  <a:cubicBezTo>
                    <a:pt x="1430" y="366"/>
                    <a:pt x="1430" y="362"/>
                    <a:pt x="1430" y="358"/>
                  </a:cubicBezTo>
                  <a:close/>
                  <a:moveTo>
                    <a:pt x="1824" y="445"/>
                  </a:moveTo>
                  <a:cubicBezTo>
                    <a:pt x="1828" y="502"/>
                    <a:pt x="1831" y="558"/>
                    <a:pt x="1834" y="614"/>
                  </a:cubicBezTo>
                  <a:cubicBezTo>
                    <a:pt x="1836" y="614"/>
                    <a:pt x="1837" y="614"/>
                    <a:pt x="1838" y="614"/>
                  </a:cubicBezTo>
                  <a:cubicBezTo>
                    <a:pt x="1838" y="558"/>
                    <a:pt x="1838" y="502"/>
                    <a:pt x="1838" y="445"/>
                  </a:cubicBezTo>
                  <a:cubicBezTo>
                    <a:pt x="1834" y="445"/>
                    <a:pt x="1830" y="445"/>
                    <a:pt x="1824" y="445"/>
                  </a:cubicBezTo>
                  <a:close/>
                  <a:moveTo>
                    <a:pt x="1793" y="405"/>
                  </a:moveTo>
                  <a:cubicBezTo>
                    <a:pt x="1782" y="404"/>
                    <a:pt x="1771" y="415"/>
                    <a:pt x="1771" y="426"/>
                  </a:cubicBezTo>
                  <a:cubicBezTo>
                    <a:pt x="1770" y="438"/>
                    <a:pt x="1780" y="448"/>
                    <a:pt x="1792" y="448"/>
                  </a:cubicBezTo>
                  <a:cubicBezTo>
                    <a:pt x="1804" y="448"/>
                    <a:pt x="1814" y="439"/>
                    <a:pt x="1814" y="428"/>
                  </a:cubicBezTo>
                  <a:cubicBezTo>
                    <a:pt x="1815" y="416"/>
                    <a:pt x="1805" y="405"/>
                    <a:pt x="1793" y="405"/>
                  </a:cubicBezTo>
                  <a:close/>
                  <a:moveTo>
                    <a:pt x="2251" y="846"/>
                  </a:moveTo>
                  <a:cubicBezTo>
                    <a:pt x="2251" y="845"/>
                    <a:pt x="2251" y="844"/>
                    <a:pt x="2252" y="843"/>
                  </a:cubicBezTo>
                  <a:cubicBezTo>
                    <a:pt x="2261" y="842"/>
                    <a:pt x="2271" y="841"/>
                    <a:pt x="2280" y="840"/>
                  </a:cubicBezTo>
                  <a:cubicBezTo>
                    <a:pt x="2288" y="839"/>
                    <a:pt x="2290" y="836"/>
                    <a:pt x="2287" y="828"/>
                  </a:cubicBezTo>
                  <a:cubicBezTo>
                    <a:pt x="2271" y="830"/>
                    <a:pt x="2255" y="831"/>
                    <a:pt x="2239" y="833"/>
                  </a:cubicBezTo>
                  <a:cubicBezTo>
                    <a:pt x="2239" y="845"/>
                    <a:pt x="2239" y="855"/>
                    <a:pt x="2239" y="866"/>
                  </a:cubicBezTo>
                  <a:cubicBezTo>
                    <a:pt x="2270" y="869"/>
                    <a:pt x="2286" y="866"/>
                    <a:pt x="2289" y="857"/>
                  </a:cubicBezTo>
                  <a:cubicBezTo>
                    <a:pt x="2276" y="856"/>
                    <a:pt x="2263" y="855"/>
                    <a:pt x="2248" y="853"/>
                  </a:cubicBezTo>
                  <a:cubicBezTo>
                    <a:pt x="2263" y="852"/>
                    <a:pt x="2276" y="851"/>
                    <a:pt x="2288" y="849"/>
                  </a:cubicBezTo>
                  <a:cubicBezTo>
                    <a:pt x="2288" y="848"/>
                    <a:pt x="2288" y="847"/>
                    <a:pt x="2288" y="846"/>
                  </a:cubicBezTo>
                  <a:cubicBezTo>
                    <a:pt x="2276" y="846"/>
                    <a:pt x="2264" y="846"/>
                    <a:pt x="2251" y="846"/>
                  </a:cubicBezTo>
                  <a:close/>
                  <a:moveTo>
                    <a:pt x="3332" y="645"/>
                  </a:moveTo>
                  <a:cubicBezTo>
                    <a:pt x="3330" y="630"/>
                    <a:pt x="3328" y="615"/>
                    <a:pt x="3326" y="600"/>
                  </a:cubicBezTo>
                  <a:cubicBezTo>
                    <a:pt x="3315" y="601"/>
                    <a:pt x="3305" y="602"/>
                    <a:pt x="3295" y="603"/>
                  </a:cubicBezTo>
                  <a:cubicBezTo>
                    <a:pt x="3296" y="609"/>
                    <a:pt x="3297" y="615"/>
                    <a:pt x="3298" y="621"/>
                  </a:cubicBezTo>
                  <a:cubicBezTo>
                    <a:pt x="3301" y="649"/>
                    <a:pt x="3301" y="649"/>
                    <a:pt x="3330" y="646"/>
                  </a:cubicBezTo>
                  <a:cubicBezTo>
                    <a:pt x="3330" y="646"/>
                    <a:pt x="3330" y="646"/>
                    <a:pt x="3332" y="645"/>
                  </a:cubicBezTo>
                  <a:close/>
                  <a:moveTo>
                    <a:pt x="1926" y="444"/>
                  </a:moveTo>
                  <a:cubicBezTo>
                    <a:pt x="1929" y="501"/>
                    <a:pt x="1933" y="556"/>
                    <a:pt x="1936" y="612"/>
                  </a:cubicBezTo>
                  <a:cubicBezTo>
                    <a:pt x="1937" y="612"/>
                    <a:pt x="1938" y="612"/>
                    <a:pt x="1939" y="612"/>
                  </a:cubicBezTo>
                  <a:cubicBezTo>
                    <a:pt x="1939" y="556"/>
                    <a:pt x="1939" y="500"/>
                    <a:pt x="1939" y="444"/>
                  </a:cubicBezTo>
                  <a:cubicBezTo>
                    <a:pt x="1935" y="444"/>
                    <a:pt x="1931" y="444"/>
                    <a:pt x="1926" y="444"/>
                  </a:cubicBezTo>
                  <a:close/>
                  <a:moveTo>
                    <a:pt x="615" y="887"/>
                  </a:moveTo>
                  <a:cubicBezTo>
                    <a:pt x="607" y="874"/>
                    <a:pt x="607" y="875"/>
                    <a:pt x="595" y="874"/>
                  </a:cubicBezTo>
                  <a:cubicBezTo>
                    <a:pt x="570" y="872"/>
                    <a:pt x="545" y="880"/>
                    <a:pt x="523" y="867"/>
                  </a:cubicBezTo>
                  <a:cubicBezTo>
                    <a:pt x="517" y="874"/>
                    <a:pt x="512" y="880"/>
                    <a:pt x="507" y="887"/>
                  </a:cubicBezTo>
                  <a:cubicBezTo>
                    <a:pt x="543" y="887"/>
                    <a:pt x="578" y="887"/>
                    <a:pt x="615" y="887"/>
                  </a:cubicBezTo>
                  <a:close/>
                  <a:moveTo>
                    <a:pt x="2764" y="765"/>
                  </a:moveTo>
                  <a:cubicBezTo>
                    <a:pt x="2763" y="765"/>
                    <a:pt x="2762" y="764"/>
                    <a:pt x="2762" y="763"/>
                  </a:cubicBezTo>
                  <a:cubicBezTo>
                    <a:pt x="2716" y="763"/>
                    <a:pt x="2670" y="763"/>
                    <a:pt x="2624" y="763"/>
                  </a:cubicBezTo>
                  <a:cubicBezTo>
                    <a:pt x="2623" y="765"/>
                    <a:pt x="2623" y="766"/>
                    <a:pt x="2622" y="768"/>
                  </a:cubicBezTo>
                  <a:cubicBezTo>
                    <a:pt x="2627" y="769"/>
                    <a:pt x="2631" y="773"/>
                    <a:pt x="2635" y="773"/>
                  </a:cubicBezTo>
                  <a:cubicBezTo>
                    <a:pt x="2673" y="773"/>
                    <a:pt x="2711" y="773"/>
                    <a:pt x="2750" y="772"/>
                  </a:cubicBezTo>
                  <a:cubicBezTo>
                    <a:pt x="2754" y="772"/>
                    <a:pt x="2759" y="768"/>
                    <a:pt x="2764" y="765"/>
                  </a:cubicBezTo>
                  <a:close/>
                  <a:moveTo>
                    <a:pt x="786" y="552"/>
                  </a:moveTo>
                  <a:cubicBezTo>
                    <a:pt x="786" y="573"/>
                    <a:pt x="786" y="593"/>
                    <a:pt x="786" y="614"/>
                  </a:cubicBezTo>
                  <a:cubicBezTo>
                    <a:pt x="790" y="611"/>
                    <a:pt x="792" y="609"/>
                    <a:pt x="793" y="608"/>
                  </a:cubicBezTo>
                  <a:cubicBezTo>
                    <a:pt x="791" y="601"/>
                    <a:pt x="790" y="596"/>
                    <a:pt x="789" y="589"/>
                  </a:cubicBezTo>
                  <a:cubicBezTo>
                    <a:pt x="796" y="593"/>
                    <a:pt x="801" y="596"/>
                    <a:pt x="806" y="599"/>
                  </a:cubicBezTo>
                  <a:cubicBezTo>
                    <a:pt x="810" y="597"/>
                    <a:pt x="814" y="595"/>
                    <a:pt x="818" y="592"/>
                  </a:cubicBezTo>
                  <a:cubicBezTo>
                    <a:pt x="827" y="585"/>
                    <a:pt x="827" y="577"/>
                    <a:pt x="817" y="571"/>
                  </a:cubicBezTo>
                  <a:cubicBezTo>
                    <a:pt x="807" y="565"/>
                    <a:pt x="797" y="559"/>
                    <a:pt x="786" y="552"/>
                  </a:cubicBezTo>
                  <a:close/>
                  <a:moveTo>
                    <a:pt x="3432" y="826"/>
                  </a:moveTo>
                  <a:cubicBezTo>
                    <a:pt x="3404" y="826"/>
                    <a:pt x="3376" y="826"/>
                    <a:pt x="3349" y="826"/>
                  </a:cubicBezTo>
                  <a:cubicBezTo>
                    <a:pt x="3349" y="831"/>
                    <a:pt x="3349" y="836"/>
                    <a:pt x="3349" y="840"/>
                  </a:cubicBezTo>
                  <a:cubicBezTo>
                    <a:pt x="3377" y="840"/>
                    <a:pt x="3404" y="840"/>
                    <a:pt x="3432" y="840"/>
                  </a:cubicBezTo>
                  <a:cubicBezTo>
                    <a:pt x="3432" y="835"/>
                    <a:pt x="3432" y="831"/>
                    <a:pt x="3432" y="826"/>
                  </a:cubicBezTo>
                  <a:close/>
                  <a:moveTo>
                    <a:pt x="1967" y="608"/>
                  </a:moveTo>
                  <a:cubicBezTo>
                    <a:pt x="1968" y="608"/>
                    <a:pt x="1968" y="608"/>
                    <a:pt x="1969" y="608"/>
                  </a:cubicBezTo>
                  <a:cubicBezTo>
                    <a:pt x="1969" y="553"/>
                    <a:pt x="1969" y="499"/>
                    <a:pt x="1969" y="444"/>
                  </a:cubicBezTo>
                  <a:cubicBezTo>
                    <a:pt x="1965" y="444"/>
                    <a:pt x="1961" y="445"/>
                    <a:pt x="1956" y="445"/>
                  </a:cubicBezTo>
                  <a:cubicBezTo>
                    <a:pt x="1960" y="500"/>
                    <a:pt x="1964" y="554"/>
                    <a:pt x="1967" y="608"/>
                  </a:cubicBezTo>
                  <a:close/>
                  <a:moveTo>
                    <a:pt x="2320" y="890"/>
                  </a:moveTo>
                  <a:cubicBezTo>
                    <a:pt x="2317" y="876"/>
                    <a:pt x="2309" y="873"/>
                    <a:pt x="2296" y="874"/>
                  </a:cubicBezTo>
                  <a:cubicBezTo>
                    <a:pt x="2282" y="876"/>
                    <a:pt x="2268" y="876"/>
                    <a:pt x="2254" y="876"/>
                  </a:cubicBezTo>
                  <a:cubicBezTo>
                    <a:pt x="2243" y="875"/>
                    <a:pt x="2237" y="880"/>
                    <a:pt x="2233" y="890"/>
                  </a:cubicBezTo>
                  <a:cubicBezTo>
                    <a:pt x="2263" y="890"/>
                    <a:pt x="2291" y="890"/>
                    <a:pt x="2320" y="890"/>
                  </a:cubicBezTo>
                  <a:close/>
                  <a:moveTo>
                    <a:pt x="2907" y="891"/>
                  </a:moveTo>
                  <a:cubicBezTo>
                    <a:pt x="2905" y="879"/>
                    <a:pt x="2899" y="874"/>
                    <a:pt x="2887" y="875"/>
                  </a:cubicBezTo>
                  <a:cubicBezTo>
                    <a:pt x="2871" y="876"/>
                    <a:pt x="2856" y="876"/>
                    <a:pt x="2840" y="875"/>
                  </a:cubicBezTo>
                  <a:cubicBezTo>
                    <a:pt x="2828" y="874"/>
                    <a:pt x="2822" y="878"/>
                    <a:pt x="2820" y="891"/>
                  </a:cubicBezTo>
                  <a:cubicBezTo>
                    <a:pt x="2849" y="891"/>
                    <a:pt x="2878" y="891"/>
                    <a:pt x="2907" y="891"/>
                  </a:cubicBezTo>
                  <a:close/>
                  <a:moveTo>
                    <a:pt x="1859" y="384"/>
                  </a:moveTo>
                  <a:cubicBezTo>
                    <a:pt x="1859" y="385"/>
                    <a:pt x="1859" y="385"/>
                    <a:pt x="1859" y="386"/>
                  </a:cubicBezTo>
                  <a:cubicBezTo>
                    <a:pt x="1898" y="391"/>
                    <a:pt x="1937" y="395"/>
                    <a:pt x="1976" y="399"/>
                  </a:cubicBezTo>
                  <a:cubicBezTo>
                    <a:pt x="1993" y="401"/>
                    <a:pt x="2008" y="406"/>
                    <a:pt x="2014" y="425"/>
                  </a:cubicBezTo>
                  <a:cubicBezTo>
                    <a:pt x="2014" y="406"/>
                    <a:pt x="2004" y="392"/>
                    <a:pt x="1987" y="391"/>
                  </a:cubicBezTo>
                  <a:cubicBezTo>
                    <a:pt x="1944" y="387"/>
                    <a:pt x="1902" y="386"/>
                    <a:pt x="1859" y="384"/>
                  </a:cubicBezTo>
                  <a:close/>
                  <a:moveTo>
                    <a:pt x="2632" y="779"/>
                  </a:moveTo>
                  <a:cubicBezTo>
                    <a:pt x="2632" y="780"/>
                    <a:pt x="2631" y="781"/>
                    <a:pt x="2631" y="782"/>
                  </a:cubicBezTo>
                  <a:cubicBezTo>
                    <a:pt x="2635" y="784"/>
                    <a:pt x="2640" y="787"/>
                    <a:pt x="2644" y="787"/>
                  </a:cubicBezTo>
                  <a:cubicBezTo>
                    <a:pt x="2676" y="788"/>
                    <a:pt x="2707" y="788"/>
                    <a:pt x="2738" y="788"/>
                  </a:cubicBezTo>
                  <a:cubicBezTo>
                    <a:pt x="2743" y="788"/>
                    <a:pt x="2748" y="784"/>
                    <a:pt x="2753" y="782"/>
                  </a:cubicBezTo>
                  <a:cubicBezTo>
                    <a:pt x="2752" y="781"/>
                    <a:pt x="2752" y="780"/>
                    <a:pt x="2751" y="779"/>
                  </a:cubicBezTo>
                  <a:cubicBezTo>
                    <a:pt x="2712" y="779"/>
                    <a:pt x="2672" y="779"/>
                    <a:pt x="2632" y="779"/>
                  </a:cubicBezTo>
                  <a:close/>
                  <a:moveTo>
                    <a:pt x="1099" y="702"/>
                  </a:moveTo>
                  <a:cubicBezTo>
                    <a:pt x="1082" y="709"/>
                    <a:pt x="1068" y="725"/>
                    <a:pt x="1057" y="744"/>
                  </a:cubicBezTo>
                  <a:cubicBezTo>
                    <a:pt x="1039" y="773"/>
                    <a:pt x="1021" y="804"/>
                    <a:pt x="1004" y="832"/>
                  </a:cubicBezTo>
                  <a:cubicBezTo>
                    <a:pt x="1014" y="830"/>
                    <a:pt x="1020" y="820"/>
                    <a:pt x="1026" y="811"/>
                  </a:cubicBezTo>
                  <a:cubicBezTo>
                    <a:pt x="1039" y="789"/>
                    <a:pt x="1052" y="766"/>
                    <a:pt x="1066" y="745"/>
                  </a:cubicBezTo>
                  <a:cubicBezTo>
                    <a:pt x="1076" y="729"/>
                    <a:pt x="1089" y="715"/>
                    <a:pt x="1099" y="702"/>
                  </a:cubicBezTo>
                  <a:close/>
                  <a:moveTo>
                    <a:pt x="992" y="575"/>
                  </a:moveTo>
                  <a:cubicBezTo>
                    <a:pt x="998" y="572"/>
                    <a:pt x="1080" y="499"/>
                    <a:pt x="1095" y="476"/>
                  </a:cubicBezTo>
                  <a:cubicBezTo>
                    <a:pt x="1090" y="477"/>
                    <a:pt x="1084" y="479"/>
                    <a:pt x="1081" y="482"/>
                  </a:cubicBezTo>
                  <a:cubicBezTo>
                    <a:pt x="1071" y="490"/>
                    <a:pt x="1062" y="499"/>
                    <a:pt x="1054" y="508"/>
                  </a:cubicBezTo>
                  <a:cubicBezTo>
                    <a:pt x="1033" y="530"/>
                    <a:pt x="1013" y="553"/>
                    <a:pt x="992" y="575"/>
                  </a:cubicBezTo>
                  <a:close/>
                  <a:moveTo>
                    <a:pt x="2142" y="528"/>
                  </a:moveTo>
                  <a:cubicBezTo>
                    <a:pt x="2142" y="529"/>
                    <a:pt x="2143" y="531"/>
                    <a:pt x="2143" y="532"/>
                  </a:cubicBezTo>
                  <a:cubicBezTo>
                    <a:pt x="2147" y="531"/>
                    <a:pt x="2152" y="532"/>
                    <a:pt x="2154" y="530"/>
                  </a:cubicBezTo>
                  <a:cubicBezTo>
                    <a:pt x="2180" y="505"/>
                    <a:pt x="2207" y="481"/>
                    <a:pt x="2233" y="456"/>
                  </a:cubicBezTo>
                  <a:cubicBezTo>
                    <a:pt x="2236" y="453"/>
                    <a:pt x="2237" y="448"/>
                    <a:pt x="2239" y="445"/>
                  </a:cubicBezTo>
                  <a:cubicBezTo>
                    <a:pt x="2238" y="444"/>
                    <a:pt x="2237" y="444"/>
                    <a:pt x="2236" y="443"/>
                  </a:cubicBezTo>
                  <a:cubicBezTo>
                    <a:pt x="2205" y="471"/>
                    <a:pt x="2173" y="500"/>
                    <a:pt x="2142" y="528"/>
                  </a:cubicBezTo>
                  <a:close/>
                  <a:moveTo>
                    <a:pt x="2128" y="646"/>
                  </a:moveTo>
                  <a:cubicBezTo>
                    <a:pt x="2098" y="641"/>
                    <a:pt x="2068" y="637"/>
                    <a:pt x="2040" y="630"/>
                  </a:cubicBezTo>
                  <a:cubicBezTo>
                    <a:pt x="2025" y="627"/>
                    <a:pt x="2021" y="635"/>
                    <a:pt x="2015" y="646"/>
                  </a:cubicBezTo>
                  <a:cubicBezTo>
                    <a:pt x="2053" y="646"/>
                    <a:pt x="2090" y="646"/>
                    <a:pt x="2128" y="646"/>
                  </a:cubicBezTo>
                  <a:close/>
                  <a:moveTo>
                    <a:pt x="1794" y="465"/>
                  </a:moveTo>
                  <a:cubicBezTo>
                    <a:pt x="1797" y="513"/>
                    <a:pt x="1799" y="560"/>
                    <a:pt x="1801" y="607"/>
                  </a:cubicBezTo>
                  <a:cubicBezTo>
                    <a:pt x="1802" y="607"/>
                    <a:pt x="1802" y="607"/>
                    <a:pt x="1803" y="607"/>
                  </a:cubicBezTo>
                  <a:cubicBezTo>
                    <a:pt x="1804" y="559"/>
                    <a:pt x="1805" y="510"/>
                    <a:pt x="1806" y="461"/>
                  </a:cubicBezTo>
                  <a:cubicBezTo>
                    <a:pt x="1801" y="462"/>
                    <a:pt x="1798" y="464"/>
                    <a:pt x="1794" y="465"/>
                  </a:cubicBezTo>
                  <a:close/>
                  <a:moveTo>
                    <a:pt x="2381" y="358"/>
                  </a:moveTo>
                  <a:cubicBezTo>
                    <a:pt x="2381" y="359"/>
                    <a:pt x="2382" y="360"/>
                    <a:pt x="2382" y="361"/>
                  </a:cubicBezTo>
                  <a:cubicBezTo>
                    <a:pt x="2395" y="361"/>
                    <a:pt x="2408" y="362"/>
                    <a:pt x="2421" y="361"/>
                  </a:cubicBezTo>
                  <a:cubicBezTo>
                    <a:pt x="2426" y="360"/>
                    <a:pt x="2434" y="356"/>
                    <a:pt x="2434" y="353"/>
                  </a:cubicBezTo>
                  <a:cubicBezTo>
                    <a:pt x="2435" y="347"/>
                    <a:pt x="2433" y="340"/>
                    <a:pt x="2429" y="334"/>
                  </a:cubicBezTo>
                  <a:cubicBezTo>
                    <a:pt x="2428" y="332"/>
                    <a:pt x="2419" y="333"/>
                    <a:pt x="2416" y="336"/>
                  </a:cubicBezTo>
                  <a:cubicBezTo>
                    <a:pt x="2404" y="343"/>
                    <a:pt x="2393" y="351"/>
                    <a:pt x="2381" y="358"/>
                  </a:cubicBezTo>
                  <a:close/>
                  <a:moveTo>
                    <a:pt x="2090" y="396"/>
                  </a:moveTo>
                  <a:cubicBezTo>
                    <a:pt x="2091" y="396"/>
                    <a:pt x="2093" y="396"/>
                    <a:pt x="2095" y="396"/>
                  </a:cubicBezTo>
                  <a:cubicBezTo>
                    <a:pt x="2096" y="370"/>
                    <a:pt x="2098" y="344"/>
                    <a:pt x="2099" y="318"/>
                  </a:cubicBezTo>
                  <a:cubicBezTo>
                    <a:pt x="2100" y="295"/>
                    <a:pt x="2100" y="295"/>
                    <a:pt x="2122" y="288"/>
                  </a:cubicBezTo>
                  <a:cubicBezTo>
                    <a:pt x="2122" y="288"/>
                    <a:pt x="2123" y="286"/>
                    <a:pt x="2123" y="285"/>
                  </a:cubicBezTo>
                  <a:cubicBezTo>
                    <a:pt x="2117" y="285"/>
                    <a:pt x="2110" y="285"/>
                    <a:pt x="2104" y="285"/>
                  </a:cubicBezTo>
                  <a:cubicBezTo>
                    <a:pt x="2093" y="284"/>
                    <a:pt x="2089" y="289"/>
                    <a:pt x="2089" y="300"/>
                  </a:cubicBezTo>
                  <a:cubicBezTo>
                    <a:pt x="2090" y="332"/>
                    <a:pt x="2090" y="364"/>
                    <a:pt x="2090" y="396"/>
                  </a:cubicBezTo>
                  <a:close/>
                  <a:moveTo>
                    <a:pt x="414" y="609"/>
                  </a:moveTo>
                  <a:cubicBezTo>
                    <a:pt x="422" y="610"/>
                    <a:pt x="428" y="611"/>
                    <a:pt x="435" y="611"/>
                  </a:cubicBezTo>
                  <a:cubicBezTo>
                    <a:pt x="442" y="612"/>
                    <a:pt x="448" y="611"/>
                    <a:pt x="456" y="611"/>
                  </a:cubicBezTo>
                  <a:cubicBezTo>
                    <a:pt x="457" y="605"/>
                    <a:pt x="459" y="599"/>
                    <a:pt x="460" y="592"/>
                  </a:cubicBezTo>
                  <a:cubicBezTo>
                    <a:pt x="428" y="583"/>
                    <a:pt x="425" y="584"/>
                    <a:pt x="414" y="609"/>
                  </a:cubicBezTo>
                  <a:close/>
                  <a:moveTo>
                    <a:pt x="2222" y="849"/>
                  </a:moveTo>
                  <a:cubicBezTo>
                    <a:pt x="2220" y="840"/>
                    <a:pt x="2218" y="830"/>
                    <a:pt x="2215" y="820"/>
                  </a:cubicBezTo>
                  <a:cubicBezTo>
                    <a:pt x="2212" y="811"/>
                    <a:pt x="2207" y="802"/>
                    <a:pt x="2203" y="794"/>
                  </a:cubicBezTo>
                  <a:cubicBezTo>
                    <a:pt x="2207" y="818"/>
                    <a:pt x="2211" y="843"/>
                    <a:pt x="2216" y="868"/>
                  </a:cubicBezTo>
                  <a:cubicBezTo>
                    <a:pt x="2221" y="868"/>
                    <a:pt x="2227" y="868"/>
                    <a:pt x="2233" y="868"/>
                  </a:cubicBezTo>
                  <a:cubicBezTo>
                    <a:pt x="2233" y="857"/>
                    <a:pt x="2233" y="847"/>
                    <a:pt x="2233" y="836"/>
                  </a:cubicBezTo>
                  <a:cubicBezTo>
                    <a:pt x="2232" y="835"/>
                    <a:pt x="2231" y="835"/>
                    <a:pt x="2230" y="834"/>
                  </a:cubicBezTo>
                  <a:cubicBezTo>
                    <a:pt x="2227" y="839"/>
                    <a:pt x="2225" y="844"/>
                    <a:pt x="2222" y="849"/>
                  </a:cubicBezTo>
                  <a:close/>
                  <a:moveTo>
                    <a:pt x="2378" y="815"/>
                  </a:moveTo>
                  <a:cubicBezTo>
                    <a:pt x="2380" y="815"/>
                    <a:pt x="2381" y="815"/>
                    <a:pt x="2383" y="814"/>
                  </a:cubicBezTo>
                  <a:cubicBezTo>
                    <a:pt x="2377" y="798"/>
                    <a:pt x="2372" y="781"/>
                    <a:pt x="2364" y="766"/>
                  </a:cubicBezTo>
                  <a:cubicBezTo>
                    <a:pt x="2355" y="750"/>
                    <a:pt x="2342" y="750"/>
                    <a:pt x="2332" y="766"/>
                  </a:cubicBezTo>
                  <a:cubicBezTo>
                    <a:pt x="2322" y="783"/>
                    <a:pt x="2319" y="803"/>
                    <a:pt x="2318" y="825"/>
                  </a:cubicBezTo>
                  <a:cubicBezTo>
                    <a:pt x="2322" y="810"/>
                    <a:pt x="2325" y="797"/>
                    <a:pt x="2330" y="784"/>
                  </a:cubicBezTo>
                  <a:cubicBezTo>
                    <a:pt x="2338" y="766"/>
                    <a:pt x="2353" y="764"/>
                    <a:pt x="2365" y="780"/>
                  </a:cubicBezTo>
                  <a:cubicBezTo>
                    <a:pt x="2369" y="786"/>
                    <a:pt x="2371" y="792"/>
                    <a:pt x="2374" y="798"/>
                  </a:cubicBezTo>
                  <a:cubicBezTo>
                    <a:pt x="2376" y="804"/>
                    <a:pt x="2377" y="810"/>
                    <a:pt x="2378" y="815"/>
                  </a:cubicBezTo>
                  <a:close/>
                  <a:moveTo>
                    <a:pt x="515" y="850"/>
                  </a:moveTo>
                  <a:cubicBezTo>
                    <a:pt x="496" y="877"/>
                    <a:pt x="466" y="879"/>
                    <a:pt x="447" y="837"/>
                  </a:cubicBezTo>
                  <a:cubicBezTo>
                    <a:pt x="449" y="864"/>
                    <a:pt x="462" y="882"/>
                    <a:pt x="479" y="884"/>
                  </a:cubicBezTo>
                  <a:cubicBezTo>
                    <a:pt x="496" y="885"/>
                    <a:pt x="509" y="872"/>
                    <a:pt x="515" y="850"/>
                  </a:cubicBezTo>
                  <a:close/>
                  <a:moveTo>
                    <a:pt x="206" y="769"/>
                  </a:moveTo>
                  <a:cubicBezTo>
                    <a:pt x="206" y="769"/>
                    <a:pt x="206" y="770"/>
                    <a:pt x="206" y="771"/>
                  </a:cubicBezTo>
                  <a:cubicBezTo>
                    <a:pt x="266" y="771"/>
                    <a:pt x="325" y="771"/>
                    <a:pt x="385" y="771"/>
                  </a:cubicBezTo>
                  <a:cubicBezTo>
                    <a:pt x="385" y="770"/>
                    <a:pt x="385" y="769"/>
                    <a:pt x="385" y="769"/>
                  </a:cubicBezTo>
                  <a:cubicBezTo>
                    <a:pt x="325" y="769"/>
                    <a:pt x="266" y="769"/>
                    <a:pt x="206" y="769"/>
                  </a:cubicBezTo>
                  <a:close/>
                  <a:moveTo>
                    <a:pt x="1561" y="645"/>
                  </a:moveTo>
                  <a:cubicBezTo>
                    <a:pt x="1561" y="644"/>
                    <a:pt x="1561" y="644"/>
                    <a:pt x="1561" y="643"/>
                  </a:cubicBezTo>
                  <a:cubicBezTo>
                    <a:pt x="1524" y="640"/>
                    <a:pt x="1487" y="636"/>
                    <a:pt x="1449" y="632"/>
                  </a:cubicBezTo>
                  <a:cubicBezTo>
                    <a:pt x="1450" y="638"/>
                    <a:pt x="1450" y="641"/>
                    <a:pt x="1450" y="645"/>
                  </a:cubicBezTo>
                  <a:cubicBezTo>
                    <a:pt x="1488" y="645"/>
                    <a:pt x="1524" y="645"/>
                    <a:pt x="1561" y="645"/>
                  </a:cubicBezTo>
                  <a:close/>
                  <a:moveTo>
                    <a:pt x="520" y="813"/>
                  </a:moveTo>
                  <a:cubicBezTo>
                    <a:pt x="519" y="788"/>
                    <a:pt x="506" y="769"/>
                    <a:pt x="489" y="768"/>
                  </a:cubicBezTo>
                  <a:cubicBezTo>
                    <a:pt x="474" y="766"/>
                    <a:pt x="458" y="780"/>
                    <a:pt x="454" y="800"/>
                  </a:cubicBezTo>
                  <a:cubicBezTo>
                    <a:pt x="476" y="770"/>
                    <a:pt x="506" y="777"/>
                    <a:pt x="520" y="813"/>
                  </a:cubicBezTo>
                  <a:close/>
                  <a:moveTo>
                    <a:pt x="498" y="535"/>
                  </a:moveTo>
                  <a:cubicBezTo>
                    <a:pt x="512" y="537"/>
                    <a:pt x="579" y="516"/>
                    <a:pt x="602" y="503"/>
                  </a:cubicBezTo>
                  <a:cubicBezTo>
                    <a:pt x="565" y="510"/>
                    <a:pt x="530" y="518"/>
                    <a:pt x="498" y="535"/>
                  </a:cubicBezTo>
                  <a:close/>
                  <a:moveTo>
                    <a:pt x="2320" y="457"/>
                  </a:moveTo>
                  <a:cubicBezTo>
                    <a:pt x="2318" y="456"/>
                    <a:pt x="2317" y="455"/>
                    <a:pt x="2315" y="454"/>
                  </a:cubicBezTo>
                  <a:cubicBezTo>
                    <a:pt x="2309" y="461"/>
                    <a:pt x="2298" y="467"/>
                    <a:pt x="2297" y="474"/>
                  </a:cubicBezTo>
                  <a:cubicBezTo>
                    <a:pt x="2296" y="500"/>
                    <a:pt x="2298" y="526"/>
                    <a:pt x="2299" y="553"/>
                  </a:cubicBezTo>
                  <a:cubicBezTo>
                    <a:pt x="2319" y="543"/>
                    <a:pt x="2338" y="533"/>
                    <a:pt x="2356" y="524"/>
                  </a:cubicBezTo>
                  <a:cubicBezTo>
                    <a:pt x="2356" y="523"/>
                    <a:pt x="2356" y="522"/>
                    <a:pt x="2355" y="522"/>
                  </a:cubicBezTo>
                  <a:cubicBezTo>
                    <a:pt x="2339" y="529"/>
                    <a:pt x="2323" y="535"/>
                    <a:pt x="2305" y="543"/>
                  </a:cubicBezTo>
                  <a:cubicBezTo>
                    <a:pt x="2304" y="529"/>
                    <a:pt x="2304" y="517"/>
                    <a:pt x="2303" y="505"/>
                  </a:cubicBezTo>
                  <a:cubicBezTo>
                    <a:pt x="2301" y="487"/>
                    <a:pt x="2297" y="468"/>
                    <a:pt x="2320" y="457"/>
                  </a:cubicBezTo>
                  <a:close/>
                  <a:moveTo>
                    <a:pt x="3164" y="648"/>
                  </a:moveTo>
                  <a:cubicBezTo>
                    <a:pt x="3164" y="647"/>
                    <a:pt x="3164" y="646"/>
                    <a:pt x="3164" y="646"/>
                  </a:cubicBezTo>
                  <a:cubicBezTo>
                    <a:pt x="3160" y="645"/>
                    <a:pt x="3155" y="644"/>
                    <a:pt x="3150" y="643"/>
                  </a:cubicBezTo>
                  <a:cubicBezTo>
                    <a:pt x="3148" y="642"/>
                    <a:pt x="3144" y="639"/>
                    <a:pt x="3144" y="637"/>
                  </a:cubicBezTo>
                  <a:cubicBezTo>
                    <a:pt x="3143" y="619"/>
                    <a:pt x="3142" y="601"/>
                    <a:pt x="3141" y="583"/>
                  </a:cubicBezTo>
                  <a:cubicBezTo>
                    <a:pt x="3148" y="583"/>
                    <a:pt x="3153" y="583"/>
                    <a:pt x="3158" y="583"/>
                  </a:cubicBezTo>
                  <a:cubicBezTo>
                    <a:pt x="3169" y="582"/>
                    <a:pt x="3173" y="586"/>
                    <a:pt x="3173" y="597"/>
                  </a:cubicBezTo>
                  <a:cubicBezTo>
                    <a:pt x="3173" y="603"/>
                    <a:pt x="3175" y="610"/>
                    <a:pt x="3175" y="616"/>
                  </a:cubicBezTo>
                  <a:cubicBezTo>
                    <a:pt x="3177" y="605"/>
                    <a:pt x="3177" y="595"/>
                    <a:pt x="3175" y="585"/>
                  </a:cubicBezTo>
                  <a:cubicBezTo>
                    <a:pt x="3171" y="571"/>
                    <a:pt x="3158" y="580"/>
                    <a:pt x="3150" y="577"/>
                  </a:cubicBezTo>
                  <a:cubicBezTo>
                    <a:pt x="3147" y="575"/>
                    <a:pt x="3141" y="579"/>
                    <a:pt x="3137" y="581"/>
                  </a:cubicBezTo>
                  <a:cubicBezTo>
                    <a:pt x="3136" y="581"/>
                    <a:pt x="3137" y="584"/>
                    <a:pt x="3137" y="586"/>
                  </a:cubicBezTo>
                  <a:cubicBezTo>
                    <a:pt x="3137" y="603"/>
                    <a:pt x="3137" y="620"/>
                    <a:pt x="3139" y="637"/>
                  </a:cubicBezTo>
                  <a:cubicBezTo>
                    <a:pt x="3140" y="641"/>
                    <a:pt x="3146" y="645"/>
                    <a:pt x="3150" y="647"/>
                  </a:cubicBezTo>
                  <a:cubicBezTo>
                    <a:pt x="3154" y="649"/>
                    <a:pt x="3160" y="648"/>
                    <a:pt x="3164" y="648"/>
                  </a:cubicBezTo>
                  <a:close/>
                  <a:moveTo>
                    <a:pt x="2773" y="866"/>
                  </a:moveTo>
                  <a:cubicBezTo>
                    <a:pt x="2771" y="866"/>
                    <a:pt x="2770" y="866"/>
                    <a:pt x="2768" y="866"/>
                  </a:cubicBezTo>
                  <a:cubicBezTo>
                    <a:pt x="2768" y="871"/>
                    <a:pt x="2767" y="878"/>
                    <a:pt x="2769" y="882"/>
                  </a:cubicBezTo>
                  <a:cubicBezTo>
                    <a:pt x="2775" y="895"/>
                    <a:pt x="2793" y="895"/>
                    <a:pt x="2799" y="883"/>
                  </a:cubicBezTo>
                  <a:cubicBezTo>
                    <a:pt x="2802" y="876"/>
                    <a:pt x="2804" y="869"/>
                    <a:pt x="2805" y="862"/>
                  </a:cubicBezTo>
                  <a:cubicBezTo>
                    <a:pt x="2807" y="853"/>
                    <a:pt x="2806" y="852"/>
                    <a:pt x="2795" y="854"/>
                  </a:cubicBezTo>
                  <a:cubicBezTo>
                    <a:pt x="2795" y="856"/>
                    <a:pt x="2795" y="859"/>
                    <a:pt x="2795" y="862"/>
                  </a:cubicBezTo>
                  <a:cubicBezTo>
                    <a:pt x="2792" y="869"/>
                    <a:pt x="2788" y="876"/>
                    <a:pt x="2785" y="883"/>
                  </a:cubicBezTo>
                  <a:cubicBezTo>
                    <a:pt x="2781" y="878"/>
                    <a:pt x="2777" y="872"/>
                    <a:pt x="2773" y="866"/>
                  </a:cubicBezTo>
                  <a:close/>
                  <a:moveTo>
                    <a:pt x="1104" y="849"/>
                  </a:moveTo>
                  <a:cubicBezTo>
                    <a:pt x="1102" y="839"/>
                    <a:pt x="1098" y="827"/>
                    <a:pt x="1099" y="816"/>
                  </a:cubicBezTo>
                  <a:cubicBezTo>
                    <a:pt x="1099" y="805"/>
                    <a:pt x="1105" y="795"/>
                    <a:pt x="1109" y="784"/>
                  </a:cubicBezTo>
                  <a:cubicBezTo>
                    <a:pt x="1100" y="782"/>
                    <a:pt x="1094" y="787"/>
                    <a:pt x="1091" y="797"/>
                  </a:cubicBezTo>
                  <a:cubicBezTo>
                    <a:pt x="1083" y="819"/>
                    <a:pt x="1088" y="836"/>
                    <a:pt x="1104" y="849"/>
                  </a:cubicBezTo>
                  <a:close/>
                  <a:moveTo>
                    <a:pt x="1103" y="821"/>
                  </a:moveTo>
                  <a:cubicBezTo>
                    <a:pt x="1105" y="829"/>
                    <a:pt x="1107" y="837"/>
                    <a:pt x="1110" y="844"/>
                  </a:cubicBezTo>
                  <a:cubicBezTo>
                    <a:pt x="1114" y="853"/>
                    <a:pt x="1121" y="853"/>
                    <a:pt x="1125" y="845"/>
                  </a:cubicBezTo>
                  <a:cubicBezTo>
                    <a:pt x="1133" y="829"/>
                    <a:pt x="1133" y="813"/>
                    <a:pt x="1125" y="798"/>
                  </a:cubicBezTo>
                  <a:cubicBezTo>
                    <a:pt x="1121" y="789"/>
                    <a:pt x="1114" y="789"/>
                    <a:pt x="1110" y="798"/>
                  </a:cubicBezTo>
                  <a:cubicBezTo>
                    <a:pt x="1107" y="805"/>
                    <a:pt x="1105" y="813"/>
                    <a:pt x="1103" y="821"/>
                  </a:cubicBezTo>
                  <a:close/>
                  <a:moveTo>
                    <a:pt x="2364" y="819"/>
                  </a:moveTo>
                  <a:cubicBezTo>
                    <a:pt x="2363" y="815"/>
                    <a:pt x="2362" y="810"/>
                    <a:pt x="2361" y="805"/>
                  </a:cubicBezTo>
                  <a:cubicBezTo>
                    <a:pt x="2360" y="803"/>
                    <a:pt x="2359" y="801"/>
                    <a:pt x="2358" y="799"/>
                  </a:cubicBezTo>
                  <a:cubicBezTo>
                    <a:pt x="2352" y="790"/>
                    <a:pt x="2345" y="789"/>
                    <a:pt x="2340" y="800"/>
                  </a:cubicBezTo>
                  <a:cubicBezTo>
                    <a:pt x="2337" y="806"/>
                    <a:pt x="2336" y="814"/>
                    <a:pt x="2335" y="819"/>
                  </a:cubicBezTo>
                  <a:cubicBezTo>
                    <a:pt x="2345" y="819"/>
                    <a:pt x="2354" y="819"/>
                    <a:pt x="2364" y="819"/>
                  </a:cubicBezTo>
                  <a:close/>
                  <a:moveTo>
                    <a:pt x="687" y="885"/>
                  </a:moveTo>
                  <a:cubicBezTo>
                    <a:pt x="704" y="885"/>
                    <a:pt x="720" y="885"/>
                    <a:pt x="736" y="885"/>
                  </a:cubicBezTo>
                  <a:cubicBezTo>
                    <a:pt x="733" y="881"/>
                    <a:pt x="731" y="877"/>
                    <a:pt x="727" y="872"/>
                  </a:cubicBezTo>
                  <a:cubicBezTo>
                    <a:pt x="715" y="879"/>
                    <a:pt x="696" y="863"/>
                    <a:pt x="687" y="885"/>
                  </a:cubicBezTo>
                  <a:close/>
                  <a:moveTo>
                    <a:pt x="3245" y="832"/>
                  </a:moveTo>
                  <a:cubicBezTo>
                    <a:pt x="3263" y="832"/>
                    <a:pt x="3280" y="831"/>
                    <a:pt x="3297" y="830"/>
                  </a:cubicBezTo>
                  <a:cubicBezTo>
                    <a:pt x="3298" y="829"/>
                    <a:pt x="3299" y="828"/>
                    <a:pt x="3299" y="827"/>
                  </a:cubicBezTo>
                  <a:cubicBezTo>
                    <a:pt x="3297" y="825"/>
                    <a:pt x="3294" y="821"/>
                    <a:pt x="3292" y="821"/>
                  </a:cubicBezTo>
                  <a:cubicBezTo>
                    <a:pt x="3276" y="820"/>
                    <a:pt x="3260" y="821"/>
                    <a:pt x="3243" y="821"/>
                  </a:cubicBezTo>
                  <a:cubicBezTo>
                    <a:pt x="3244" y="825"/>
                    <a:pt x="3244" y="828"/>
                    <a:pt x="3245" y="832"/>
                  </a:cubicBezTo>
                  <a:close/>
                  <a:moveTo>
                    <a:pt x="2525" y="504"/>
                  </a:moveTo>
                  <a:cubicBezTo>
                    <a:pt x="2505" y="500"/>
                    <a:pt x="2488" y="496"/>
                    <a:pt x="2470" y="492"/>
                  </a:cubicBezTo>
                  <a:cubicBezTo>
                    <a:pt x="2468" y="492"/>
                    <a:pt x="2466" y="494"/>
                    <a:pt x="2465" y="495"/>
                  </a:cubicBezTo>
                  <a:cubicBezTo>
                    <a:pt x="2464" y="496"/>
                    <a:pt x="2465" y="499"/>
                    <a:pt x="2465" y="500"/>
                  </a:cubicBezTo>
                  <a:cubicBezTo>
                    <a:pt x="2469" y="502"/>
                    <a:pt x="2473" y="505"/>
                    <a:pt x="2477" y="506"/>
                  </a:cubicBezTo>
                  <a:cubicBezTo>
                    <a:pt x="2490" y="507"/>
                    <a:pt x="2504" y="508"/>
                    <a:pt x="2517" y="509"/>
                  </a:cubicBezTo>
                  <a:cubicBezTo>
                    <a:pt x="2520" y="509"/>
                    <a:pt x="2523" y="505"/>
                    <a:pt x="2525" y="504"/>
                  </a:cubicBezTo>
                  <a:close/>
                  <a:moveTo>
                    <a:pt x="920" y="554"/>
                  </a:moveTo>
                  <a:cubicBezTo>
                    <a:pt x="924" y="540"/>
                    <a:pt x="927" y="527"/>
                    <a:pt x="930" y="513"/>
                  </a:cubicBezTo>
                  <a:cubicBezTo>
                    <a:pt x="929" y="513"/>
                    <a:pt x="928" y="513"/>
                    <a:pt x="928" y="512"/>
                  </a:cubicBezTo>
                  <a:cubicBezTo>
                    <a:pt x="918" y="526"/>
                    <a:pt x="909" y="539"/>
                    <a:pt x="899" y="554"/>
                  </a:cubicBezTo>
                  <a:cubicBezTo>
                    <a:pt x="908" y="554"/>
                    <a:pt x="914" y="554"/>
                    <a:pt x="920" y="554"/>
                  </a:cubicBezTo>
                  <a:close/>
                  <a:moveTo>
                    <a:pt x="2377" y="863"/>
                  </a:moveTo>
                  <a:cubicBezTo>
                    <a:pt x="2370" y="866"/>
                    <a:pt x="2361" y="872"/>
                    <a:pt x="2353" y="871"/>
                  </a:cubicBezTo>
                  <a:cubicBezTo>
                    <a:pt x="2345" y="869"/>
                    <a:pt x="2338" y="861"/>
                    <a:pt x="2331" y="856"/>
                  </a:cubicBezTo>
                  <a:cubicBezTo>
                    <a:pt x="2334" y="872"/>
                    <a:pt x="2343" y="882"/>
                    <a:pt x="2355" y="883"/>
                  </a:cubicBezTo>
                  <a:cubicBezTo>
                    <a:pt x="2365" y="884"/>
                    <a:pt x="2373" y="876"/>
                    <a:pt x="2377" y="863"/>
                  </a:cubicBezTo>
                  <a:close/>
                  <a:moveTo>
                    <a:pt x="812" y="845"/>
                  </a:moveTo>
                  <a:cubicBezTo>
                    <a:pt x="811" y="846"/>
                    <a:pt x="810" y="847"/>
                    <a:pt x="808" y="848"/>
                  </a:cubicBezTo>
                  <a:cubicBezTo>
                    <a:pt x="812" y="857"/>
                    <a:pt x="815" y="867"/>
                    <a:pt x="820" y="876"/>
                  </a:cubicBezTo>
                  <a:cubicBezTo>
                    <a:pt x="830" y="893"/>
                    <a:pt x="846" y="894"/>
                    <a:pt x="860" y="880"/>
                  </a:cubicBezTo>
                  <a:cubicBezTo>
                    <a:pt x="837" y="887"/>
                    <a:pt x="830" y="883"/>
                    <a:pt x="821" y="861"/>
                  </a:cubicBezTo>
                  <a:cubicBezTo>
                    <a:pt x="820" y="857"/>
                    <a:pt x="819" y="854"/>
                    <a:pt x="818" y="850"/>
                  </a:cubicBezTo>
                  <a:cubicBezTo>
                    <a:pt x="816" y="848"/>
                    <a:pt x="814" y="847"/>
                    <a:pt x="812" y="845"/>
                  </a:cubicBezTo>
                  <a:close/>
                  <a:moveTo>
                    <a:pt x="501" y="816"/>
                  </a:moveTo>
                  <a:cubicBezTo>
                    <a:pt x="490" y="803"/>
                    <a:pt x="483" y="801"/>
                    <a:pt x="475" y="805"/>
                  </a:cubicBezTo>
                  <a:cubicBezTo>
                    <a:pt x="467" y="810"/>
                    <a:pt x="465" y="822"/>
                    <a:pt x="470" y="834"/>
                  </a:cubicBezTo>
                  <a:cubicBezTo>
                    <a:pt x="482" y="831"/>
                    <a:pt x="478" y="805"/>
                    <a:pt x="501" y="816"/>
                  </a:cubicBezTo>
                  <a:close/>
                  <a:moveTo>
                    <a:pt x="3066" y="470"/>
                  </a:moveTo>
                  <a:cubicBezTo>
                    <a:pt x="3064" y="465"/>
                    <a:pt x="3063" y="460"/>
                    <a:pt x="3062" y="460"/>
                  </a:cubicBezTo>
                  <a:cubicBezTo>
                    <a:pt x="3052" y="458"/>
                    <a:pt x="3041" y="457"/>
                    <a:pt x="3030" y="455"/>
                  </a:cubicBezTo>
                  <a:cubicBezTo>
                    <a:pt x="3030" y="460"/>
                    <a:pt x="3030" y="463"/>
                    <a:pt x="3029" y="467"/>
                  </a:cubicBezTo>
                  <a:cubicBezTo>
                    <a:pt x="3041" y="468"/>
                    <a:pt x="3052" y="469"/>
                    <a:pt x="3066" y="470"/>
                  </a:cubicBezTo>
                  <a:close/>
                  <a:moveTo>
                    <a:pt x="2152" y="891"/>
                  </a:moveTo>
                  <a:cubicBezTo>
                    <a:pt x="2147" y="882"/>
                    <a:pt x="2143" y="875"/>
                    <a:pt x="2139" y="867"/>
                  </a:cubicBezTo>
                  <a:cubicBezTo>
                    <a:pt x="2133" y="875"/>
                    <a:pt x="2128" y="882"/>
                    <a:pt x="2123" y="891"/>
                  </a:cubicBezTo>
                  <a:cubicBezTo>
                    <a:pt x="2133" y="891"/>
                    <a:pt x="2142" y="891"/>
                    <a:pt x="2152" y="891"/>
                  </a:cubicBezTo>
                  <a:close/>
                  <a:moveTo>
                    <a:pt x="2296" y="842"/>
                  </a:moveTo>
                  <a:cubicBezTo>
                    <a:pt x="2297" y="842"/>
                    <a:pt x="2298" y="842"/>
                    <a:pt x="2298" y="843"/>
                  </a:cubicBezTo>
                  <a:cubicBezTo>
                    <a:pt x="2299" y="848"/>
                    <a:pt x="2299" y="854"/>
                    <a:pt x="2300" y="859"/>
                  </a:cubicBezTo>
                  <a:cubicBezTo>
                    <a:pt x="2300" y="861"/>
                    <a:pt x="2303" y="862"/>
                    <a:pt x="2304" y="864"/>
                  </a:cubicBezTo>
                  <a:cubicBezTo>
                    <a:pt x="2306" y="862"/>
                    <a:pt x="2308" y="860"/>
                    <a:pt x="2308" y="858"/>
                  </a:cubicBezTo>
                  <a:cubicBezTo>
                    <a:pt x="2308" y="853"/>
                    <a:pt x="2308" y="847"/>
                    <a:pt x="2306" y="841"/>
                  </a:cubicBezTo>
                  <a:cubicBezTo>
                    <a:pt x="2305" y="836"/>
                    <a:pt x="2303" y="831"/>
                    <a:pt x="2302" y="826"/>
                  </a:cubicBezTo>
                  <a:cubicBezTo>
                    <a:pt x="2300" y="831"/>
                    <a:pt x="2298" y="837"/>
                    <a:pt x="2296" y="842"/>
                  </a:cubicBezTo>
                  <a:close/>
                  <a:moveTo>
                    <a:pt x="419" y="843"/>
                  </a:moveTo>
                  <a:cubicBezTo>
                    <a:pt x="390" y="840"/>
                    <a:pt x="384" y="841"/>
                    <a:pt x="381" y="848"/>
                  </a:cubicBezTo>
                  <a:cubicBezTo>
                    <a:pt x="403" y="854"/>
                    <a:pt x="418" y="852"/>
                    <a:pt x="419" y="843"/>
                  </a:cubicBezTo>
                  <a:close/>
                  <a:moveTo>
                    <a:pt x="2575" y="504"/>
                  </a:moveTo>
                  <a:cubicBezTo>
                    <a:pt x="2563" y="505"/>
                    <a:pt x="2549" y="494"/>
                    <a:pt x="2540" y="509"/>
                  </a:cubicBezTo>
                  <a:cubicBezTo>
                    <a:pt x="2551" y="508"/>
                    <a:pt x="2564" y="514"/>
                    <a:pt x="2575" y="504"/>
                  </a:cubicBezTo>
                  <a:close/>
                  <a:moveTo>
                    <a:pt x="2396" y="498"/>
                  </a:moveTo>
                  <a:cubicBezTo>
                    <a:pt x="2401" y="497"/>
                    <a:pt x="2408" y="496"/>
                    <a:pt x="2407" y="487"/>
                  </a:cubicBezTo>
                  <a:cubicBezTo>
                    <a:pt x="2406" y="465"/>
                    <a:pt x="2404" y="443"/>
                    <a:pt x="2402" y="421"/>
                  </a:cubicBezTo>
                  <a:cubicBezTo>
                    <a:pt x="2401" y="440"/>
                    <a:pt x="2402" y="458"/>
                    <a:pt x="2402" y="477"/>
                  </a:cubicBezTo>
                  <a:cubicBezTo>
                    <a:pt x="2402" y="483"/>
                    <a:pt x="2399" y="490"/>
                    <a:pt x="2396" y="498"/>
                  </a:cubicBezTo>
                  <a:close/>
                  <a:moveTo>
                    <a:pt x="1358" y="880"/>
                  </a:moveTo>
                  <a:cubicBezTo>
                    <a:pt x="1331" y="885"/>
                    <a:pt x="1312" y="876"/>
                    <a:pt x="1299" y="855"/>
                  </a:cubicBezTo>
                  <a:cubicBezTo>
                    <a:pt x="1305" y="879"/>
                    <a:pt x="1335" y="895"/>
                    <a:pt x="1358" y="880"/>
                  </a:cubicBezTo>
                  <a:close/>
                  <a:moveTo>
                    <a:pt x="3035" y="833"/>
                  </a:moveTo>
                  <a:cubicBezTo>
                    <a:pt x="3038" y="809"/>
                    <a:pt x="3037" y="786"/>
                    <a:pt x="3056" y="771"/>
                  </a:cubicBezTo>
                  <a:cubicBezTo>
                    <a:pt x="3037" y="781"/>
                    <a:pt x="3030" y="802"/>
                    <a:pt x="3035" y="833"/>
                  </a:cubicBezTo>
                  <a:close/>
                  <a:moveTo>
                    <a:pt x="380" y="737"/>
                  </a:moveTo>
                  <a:cubicBezTo>
                    <a:pt x="371" y="737"/>
                    <a:pt x="366" y="736"/>
                    <a:pt x="359" y="735"/>
                  </a:cubicBezTo>
                  <a:cubicBezTo>
                    <a:pt x="358" y="742"/>
                    <a:pt x="356" y="749"/>
                    <a:pt x="354" y="755"/>
                  </a:cubicBezTo>
                  <a:cubicBezTo>
                    <a:pt x="355" y="755"/>
                    <a:pt x="356" y="756"/>
                    <a:pt x="356" y="756"/>
                  </a:cubicBezTo>
                  <a:cubicBezTo>
                    <a:pt x="364" y="750"/>
                    <a:pt x="371" y="745"/>
                    <a:pt x="380" y="737"/>
                  </a:cubicBezTo>
                  <a:close/>
                  <a:moveTo>
                    <a:pt x="3212" y="819"/>
                  </a:moveTo>
                  <a:cubicBezTo>
                    <a:pt x="3212" y="819"/>
                    <a:pt x="3213" y="818"/>
                    <a:pt x="3213" y="817"/>
                  </a:cubicBezTo>
                  <a:cubicBezTo>
                    <a:pt x="3197" y="817"/>
                    <a:pt x="3182" y="817"/>
                    <a:pt x="3166" y="817"/>
                  </a:cubicBezTo>
                  <a:cubicBezTo>
                    <a:pt x="3166" y="818"/>
                    <a:pt x="3166" y="819"/>
                    <a:pt x="3166" y="819"/>
                  </a:cubicBezTo>
                  <a:cubicBezTo>
                    <a:pt x="3182" y="819"/>
                    <a:pt x="3197" y="819"/>
                    <a:pt x="3212" y="819"/>
                  </a:cubicBezTo>
                  <a:close/>
                  <a:moveTo>
                    <a:pt x="362" y="755"/>
                  </a:moveTo>
                  <a:cubicBezTo>
                    <a:pt x="379" y="757"/>
                    <a:pt x="390" y="753"/>
                    <a:pt x="397" y="737"/>
                  </a:cubicBezTo>
                  <a:cubicBezTo>
                    <a:pt x="385" y="743"/>
                    <a:pt x="375" y="748"/>
                    <a:pt x="362" y="755"/>
                  </a:cubicBezTo>
                  <a:close/>
                  <a:moveTo>
                    <a:pt x="3247" y="484"/>
                  </a:moveTo>
                  <a:cubicBezTo>
                    <a:pt x="3239" y="477"/>
                    <a:pt x="3229" y="476"/>
                    <a:pt x="3216" y="477"/>
                  </a:cubicBezTo>
                  <a:cubicBezTo>
                    <a:pt x="3226" y="488"/>
                    <a:pt x="3237" y="485"/>
                    <a:pt x="3247" y="484"/>
                  </a:cubicBezTo>
                  <a:close/>
                  <a:moveTo>
                    <a:pt x="473" y="849"/>
                  </a:moveTo>
                  <a:cubicBezTo>
                    <a:pt x="472" y="850"/>
                    <a:pt x="472" y="851"/>
                    <a:pt x="471" y="853"/>
                  </a:cubicBezTo>
                  <a:cubicBezTo>
                    <a:pt x="478" y="855"/>
                    <a:pt x="485" y="858"/>
                    <a:pt x="491" y="857"/>
                  </a:cubicBezTo>
                  <a:cubicBezTo>
                    <a:pt x="501" y="855"/>
                    <a:pt x="505" y="841"/>
                    <a:pt x="502" y="826"/>
                  </a:cubicBezTo>
                  <a:cubicBezTo>
                    <a:pt x="494" y="857"/>
                    <a:pt x="491" y="860"/>
                    <a:pt x="473" y="849"/>
                  </a:cubicBezTo>
                  <a:close/>
                  <a:moveTo>
                    <a:pt x="3264" y="737"/>
                  </a:moveTo>
                  <a:cubicBezTo>
                    <a:pt x="3263" y="738"/>
                    <a:pt x="3262" y="739"/>
                    <a:pt x="3261" y="739"/>
                  </a:cubicBezTo>
                  <a:cubicBezTo>
                    <a:pt x="3266" y="747"/>
                    <a:pt x="3270" y="754"/>
                    <a:pt x="3275" y="762"/>
                  </a:cubicBezTo>
                  <a:cubicBezTo>
                    <a:pt x="3276" y="761"/>
                    <a:pt x="3277" y="761"/>
                    <a:pt x="3278" y="760"/>
                  </a:cubicBezTo>
                  <a:cubicBezTo>
                    <a:pt x="3277" y="744"/>
                    <a:pt x="3274" y="739"/>
                    <a:pt x="3264" y="737"/>
                  </a:cubicBezTo>
                  <a:close/>
                  <a:moveTo>
                    <a:pt x="762" y="862"/>
                  </a:moveTo>
                  <a:cubicBezTo>
                    <a:pt x="764" y="880"/>
                    <a:pt x="771" y="888"/>
                    <a:pt x="786" y="888"/>
                  </a:cubicBezTo>
                  <a:cubicBezTo>
                    <a:pt x="777" y="879"/>
                    <a:pt x="769" y="870"/>
                    <a:pt x="762" y="862"/>
                  </a:cubicBezTo>
                  <a:close/>
                  <a:moveTo>
                    <a:pt x="3468" y="766"/>
                  </a:moveTo>
                  <a:cubicBezTo>
                    <a:pt x="3451" y="773"/>
                    <a:pt x="3451" y="773"/>
                    <a:pt x="3450" y="782"/>
                  </a:cubicBezTo>
                  <a:cubicBezTo>
                    <a:pt x="3463" y="782"/>
                    <a:pt x="3465" y="780"/>
                    <a:pt x="3468" y="766"/>
                  </a:cubicBezTo>
                  <a:close/>
                  <a:moveTo>
                    <a:pt x="1330" y="863"/>
                  </a:moveTo>
                  <a:cubicBezTo>
                    <a:pt x="1335" y="865"/>
                    <a:pt x="1341" y="870"/>
                    <a:pt x="1344" y="868"/>
                  </a:cubicBezTo>
                  <a:cubicBezTo>
                    <a:pt x="1350" y="866"/>
                    <a:pt x="1354" y="859"/>
                    <a:pt x="1361" y="853"/>
                  </a:cubicBezTo>
                  <a:cubicBezTo>
                    <a:pt x="1349" y="857"/>
                    <a:pt x="1340" y="860"/>
                    <a:pt x="1330" y="863"/>
                  </a:cubicBezTo>
                  <a:close/>
                  <a:moveTo>
                    <a:pt x="408" y="736"/>
                  </a:moveTo>
                  <a:cubicBezTo>
                    <a:pt x="408" y="735"/>
                    <a:pt x="408" y="733"/>
                    <a:pt x="408" y="732"/>
                  </a:cubicBezTo>
                  <a:cubicBezTo>
                    <a:pt x="392" y="731"/>
                    <a:pt x="375" y="729"/>
                    <a:pt x="359" y="728"/>
                  </a:cubicBezTo>
                  <a:cubicBezTo>
                    <a:pt x="359" y="729"/>
                    <a:pt x="359" y="730"/>
                    <a:pt x="359" y="731"/>
                  </a:cubicBezTo>
                  <a:cubicBezTo>
                    <a:pt x="375" y="733"/>
                    <a:pt x="392" y="734"/>
                    <a:pt x="408" y="736"/>
                  </a:cubicBezTo>
                  <a:close/>
                  <a:moveTo>
                    <a:pt x="2784" y="852"/>
                  </a:moveTo>
                  <a:cubicBezTo>
                    <a:pt x="2776" y="858"/>
                    <a:pt x="2776" y="869"/>
                    <a:pt x="2786" y="883"/>
                  </a:cubicBezTo>
                  <a:cubicBezTo>
                    <a:pt x="2786" y="871"/>
                    <a:pt x="2785" y="862"/>
                    <a:pt x="2784" y="852"/>
                  </a:cubicBezTo>
                  <a:close/>
                  <a:moveTo>
                    <a:pt x="3282" y="743"/>
                  </a:moveTo>
                  <a:cubicBezTo>
                    <a:pt x="3281" y="743"/>
                    <a:pt x="3281" y="744"/>
                    <a:pt x="3280" y="744"/>
                  </a:cubicBezTo>
                  <a:cubicBezTo>
                    <a:pt x="3281" y="751"/>
                    <a:pt x="3283" y="758"/>
                    <a:pt x="3285" y="765"/>
                  </a:cubicBezTo>
                  <a:cubicBezTo>
                    <a:pt x="3288" y="765"/>
                    <a:pt x="3292" y="765"/>
                    <a:pt x="3298" y="765"/>
                  </a:cubicBezTo>
                  <a:cubicBezTo>
                    <a:pt x="3292" y="756"/>
                    <a:pt x="3287" y="750"/>
                    <a:pt x="3282" y="743"/>
                  </a:cubicBezTo>
                  <a:close/>
                  <a:moveTo>
                    <a:pt x="334" y="761"/>
                  </a:moveTo>
                  <a:cubicBezTo>
                    <a:pt x="334" y="761"/>
                    <a:pt x="334" y="762"/>
                    <a:pt x="334" y="762"/>
                  </a:cubicBezTo>
                  <a:cubicBezTo>
                    <a:pt x="352" y="762"/>
                    <a:pt x="371" y="762"/>
                    <a:pt x="390" y="762"/>
                  </a:cubicBezTo>
                  <a:cubicBezTo>
                    <a:pt x="390" y="762"/>
                    <a:pt x="390" y="761"/>
                    <a:pt x="390" y="761"/>
                  </a:cubicBezTo>
                  <a:cubicBezTo>
                    <a:pt x="371" y="761"/>
                    <a:pt x="353" y="761"/>
                    <a:pt x="334" y="761"/>
                  </a:cubicBezTo>
                  <a:close/>
                  <a:moveTo>
                    <a:pt x="2854" y="433"/>
                  </a:moveTo>
                  <a:cubicBezTo>
                    <a:pt x="2846" y="432"/>
                    <a:pt x="2841" y="431"/>
                    <a:pt x="2834" y="431"/>
                  </a:cubicBezTo>
                  <a:cubicBezTo>
                    <a:pt x="2836" y="437"/>
                    <a:pt x="2837" y="442"/>
                    <a:pt x="2839" y="448"/>
                  </a:cubicBezTo>
                  <a:cubicBezTo>
                    <a:pt x="2844" y="443"/>
                    <a:pt x="2848" y="439"/>
                    <a:pt x="2854" y="433"/>
                  </a:cubicBezTo>
                  <a:close/>
                  <a:moveTo>
                    <a:pt x="2382" y="371"/>
                  </a:moveTo>
                  <a:cubicBezTo>
                    <a:pt x="2391" y="381"/>
                    <a:pt x="2398" y="381"/>
                    <a:pt x="2406" y="371"/>
                  </a:cubicBezTo>
                  <a:cubicBezTo>
                    <a:pt x="2399" y="371"/>
                    <a:pt x="2391" y="371"/>
                    <a:pt x="2382" y="371"/>
                  </a:cubicBezTo>
                  <a:close/>
                  <a:moveTo>
                    <a:pt x="2185" y="873"/>
                  </a:moveTo>
                  <a:cubicBezTo>
                    <a:pt x="2175" y="883"/>
                    <a:pt x="2166" y="879"/>
                    <a:pt x="2155" y="870"/>
                  </a:cubicBezTo>
                  <a:cubicBezTo>
                    <a:pt x="2167" y="890"/>
                    <a:pt x="2174" y="890"/>
                    <a:pt x="2185" y="873"/>
                  </a:cubicBezTo>
                  <a:close/>
                  <a:moveTo>
                    <a:pt x="3464" y="819"/>
                  </a:moveTo>
                  <a:cubicBezTo>
                    <a:pt x="3447" y="818"/>
                    <a:pt x="3447" y="818"/>
                    <a:pt x="3449" y="828"/>
                  </a:cubicBezTo>
                  <a:cubicBezTo>
                    <a:pt x="3454" y="826"/>
                    <a:pt x="3464" y="833"/>
                    <a:pt x="3464" y="819"/>
                  </a:cubicBezTo>
                  <a:close/>
                  <a:moveTo>
                    <a:pt x="3265" y="837"/>
                  </a:moveTo>
                  <a:cubicBezTo>
                    <a:pt x="3279" y="837"/>
                    <a:pt x="3292" y="837"/>
                    <a:pt x="3306" y="837"/>
                  </a:cubicBezTo>
                  <a:cubicBezTo>
                    <a:pt x="3305" y="833"/>
                    <a:pt x="3305" y="831"/>
                    <a:pt x="3305" y="830"/>
                  </a:cubicBezTo>
                  <a:cubicBezTo>
                    <a:pt x="3293" y="838"/>
                    <a:pt x="3279" y="833"/>
                    <a:pt x="3265" y="837"/>
                  </a:cubicBezTo>
                  <a:close/>
                  <a:moveTo>
                    <a:pt x="1094" y="868"/>
                  </a:moveTo>
                  <a:cubicBezTo>
                    <a:pt x="1112" y="876"/>
                    <a:pt x="1126" y="869"/>
                    <a:pt x="1128" y="850"/>
                  </a:cubicBezTo>
                  <a:cubicBezTo>
                    <a:pt x="1122" y="866"/>
                    <a:pt x="1110" y="869"/>
                    <a:pt x="1094" y="8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6"/>
            <p:cNvSpPr/>
            <p:nvPr/>
          </p:nvSpPr>
          <p:spPr bwMode="auto">
            <a:xfrm>
              <a:off x="6183313" y="4926013"/>
              <a:ext cx="628650" cy="242887"/>
            </a:xfrm>
            <a:custGeom>
              <a:avLst/>
              <a:gdLst>
                <a:gd name="T0" fmla="*/ 216 w 218"/>
                <a:gd name="T1" fmla="*/ 84 h 84"/>
                <a:gd name="T2" fmla="*/ 0 w 218"/>
                <a:gd name="T3" fmla="*/ 84 h 84"/>
                <a:gd name="T4" fmla="*/ 68 w 218"/>
                <a:gd name="T5" fmla="*/ 3 h 84"/>
                <a:gd name="T6" fmla="*/ 78 w 218"/>
                <a:gd name="T7" fmla="*/ 0 h 84"/>
                <a:gd name="T8" fmla="*/ 185 w 218"/>
                <a:gd name="T9" fmla="*/ 8 h 84"/>
                <a:gd name="T10" fmla="*/ 216 w 218"/>
                <a:gd name="T11" fmla="*/ 39 h 84"/>
                <a:gd name="T12" fmla="*/ 216 w 218"/>
                <a:gd name="T13" fmla="*/ 63 h 84"/>
                <a:gd name="T14" fmla="*/ 216 w 218"/>
                <a:gd name="T1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84">
                  <a:moveTo>
                    <a:pt x="216" y="84"/>
                  </a:moveTo>
                  <a:cubicBezTo>
                    <a:pt x="144" y="84"/>
                    <a:pt x="74" y="84"/>
                    <a:pt x="0" y="84"/>
                  </a:cubicBezTo>
                  <a:cubicBezTo>
                    <a:pt x="25" y="55"/>
                    <a:pt x="46" y="29"/>
                    <a:pt x="68" y="3"/>
                  </a:cubicBezTo>
                  <a:cubicBezTo>
                    <a:pt x="70" y="1"/>
                    <a:pt x="74" y="0"/>
                    <a:pt x="78" y="0"/>
                  </a:cubicBezTo>
                  <a:cubicBezTo>
                    <a:pt x="114" y="2"/>
                    <a:pt x="150" y="4"/>
                    <a:pt x="185" y="8"/>
                  </a:cubicBezTo>
                  <a:cubicBezTo>
                    <a:pt x="202" y="9"/>
                    <a:pt x="218" y="22"/>
                    <a:pt x="216" y="39"/>
                  </a:cubicBezTo>
                  <a:cubicBezTo>
                    <a:pt x="215" y="47"/>
                    <a:pt x="216" y="55"/>
                    <a:pt x="216" y="63"/>
                  </a:cubicBezTo>
                  <a:cubicBezTo>
                    <a:pt x="216" y="70"/>
                    <a:pt x="216" y="78"/>
                    <a:pt x="21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7"/>
            <p:cNvSpPr/>
            <p:nvPr/>
          </p:nvSpPr>
          <p:spPr bwMode="auto">
            <a:xfrm>
              <a:off x="5672138" y="4916488"/>
              <a:ext cx="496888" cy="266700"/>
            </a:xfrm>
            <a:custGeom>
              <a:avLst/>
              <a:gdLst>
                <a:gd name="T0" fmla="*/ 172 w 172"/>
                <a:gd name="T1" fmla="*/ 1 h 92"/>
                <a:gd name="T2" fmla="*/ 98 w 172"/>
                <a:gd name="T3" fmla="*/ 83 h 92"/>
                <a:gd name="T4" fmla="*/ 92 w 172"/>
                <a:gd name="T5" fmla="*/ 87 h 92"/>
                <a:gd name="T6" fmla="*/ 0 w 172"/>
                <a:gd name="T7" fmla="*/ 92 h 92"/>
                <a:gd name="T8" fmla="*/ 68 w 172"/>
                <a:gd name="T9" fmla="*/ 19 h 92"/>
                <a:gd name="T10" fmla="*/ 109 w 172"/>
                <a:gd name="T11" fmla="*/ 1 h 92"/>
                <a:gd name="T12" fmla="*/ 172 w 172"/>
                <a:gd name="T13" fmla="*/ 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92">
                  <a:moveTo>
                    <a:pt x="172" y="1"/>
                  </a:moveTo>
                  <a:cubicBezTo>
                    <a:pt x="147" y="28"/>
                    <a:pt x="123" y="56"/>
                    <a:pt x="98" y="83"/>
                  </a:cubicBezTo>
                  <a:cubicBezTo>
                    <a:pt x="96" y="85"/>
                    <a:pt x="94" y="87"/>
                    <a:pt x="92" y="87"/>
                  </a:cubicBezTo>
                  <a:cubicBezTo>
                    <a:pt x="62" y="89"/>
                    <a:pt x="32" y="91"/>
                    <a:pt x="0" y="92"/>
                  </a:cubicBezTo>
                  <a:cubicBezTo>
                    <a:pt x="24" y="67"/>
                    <a:pt x="47" y="44"/>
                    <a:pt x="68" y="19"/>
                  </a:cubicBezTo>
                  <a:cubicBezTo>
                    <a:pt x="79" y="6"/>
                    <a:pt x="92" y="0"/>
                    <a:pt x="109" y="1"/>
                  </a:cubicBezTo>
                  <a:cubicBezTo>
                    <a:pt x="130" y="2"/>
                    <a:pt x="151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8"/>
            <p:cNvSpPr/>
            <p:nvPr/>
          </p:nvSpPr>
          <p:spPr bwMode="auto">
            <a:xfrm>
              <a:off x="2543175" y="5862638"/>
              <a:ext cx="211138" cy="239712"/>
            </a:xfrm>
            <a:custGeom>
              <a:avLst/>
              <a:gdLst>
                <a:gd name="T0" fmla="*/ 73 w 73"/>
                <a:gd name="T1" fmla="*/ 8 h 83"/>
                <a:gd name="T2" fmla="*/ 73 w 73"/>
                <a:gd name="T3" fmla="*/ 83 h 83"/>
                <a:gd name="T4" fmla="*/ 39 w 73"/>
                <a:gd name="T5" fmla="*/ 80 h 83"/>
                <a:gd name="T6" fmla="*/ 42 w 73"/>
                <a:gd name="T7" fmla="*/ 44 h 83"/>
                <a:gd name="T8" fmla="*/ 12 w 73"/>
                <a:gd name="T9" fmla="*/ 67 h 83"/>
                <a:gd name="T10" fmla="*/ 0 w 73"/>
                <a:gd name="T11" fmla="*/ 65 h 83"/>
                <a:gd name="T12" fmla="*/ 29 w 73"/>
                <a:gd name="T13" fmla="*/ 11 h 83"/>
                <a:gd name="T14" fmla="*/ 47 w 73"/>
                <a:gd name="T15" fmla="*/ 3 h 83"/>
                <a:gd name="T16" fmla="*/ 73 w 73"/>
                <a:gd name="T17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83">
                  <a:moveTo>
                    <a:pt x="73" y="8"/>
                  </a:moveTo>
                  <a:cubicBezTo>
                    <a:pt x="73" y="34"/>
                    <a:pt x="73" y="58"/>
                    <a:pt x="73" y="83"/>
                  </a:cubicBezTo>
                  <a:cubicBezTo>
                    <a:pt x="62" y="82"/>
                    <a:pt x="51" y="81"/>
                    <a:pt x="39" y="80"/>
                  </a:cubicBezTo>
                  <a:cubicBezTo>
                    <a:pt x="40" y="68"/>
                    <a:pt x="41" y="56"/>
                    <a:pt x="42" y="44"/>
                  </a:cubicBezTo>
                  <a:cubicBezTo>
                    <a:pt x="20" y="39"/>
                    <a:pt x="20" y="39"/>
                    <a:pt x="12" y="67"/>
                  </a:cubicBezTo>
                  <a:cubicBezTo>
                    <a:pt x="8" y="66"/>
                    <a:pt x="4" y="66"/>
                    <a:pt x="0" y="65"/>
                  </a:cubicBezTo>
                  <a:cubicBezTo>
                    <a:pt x="10" y="46"/>
                    <a:pt x="20" y="29"/>
                    <a:pt x="29" y="11"/>
                  </a:cubicBezTo>
                  <a:cubicBezTo>
                    <a:pt x="33" y="3"/>
                    <a:pt x="38" y="0"/>
                    <a:pt x="47" y="3"/>
                  </a:cubicBezTo>
                  <a:cubicBezTo>
                    <a:pt x="56" y="5"/>
                    <a:pt x="65" y="6"/>
                    <a:pt x="7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9"/>
            <p:cNvSpPr/>
            <p:nvPr/>
          </p:nvSpPr>
          <p:spPr bwMode="auto">
            <a:xfrm>
              <a:off x="9790113" y="5908675"/>
              <a:ext cx="112713" cy="211137"/>
            </a:xfrm>
            <a:custGeom>
              <a:avLst/>
              <a:gdLst>
                <a:gd name="T0" fmla="*/ 39 w 39"/>
                <a:gd name="T1" fmla="*/ 67 h 73"/>
                <a:gd name="T2" fmla="*/ 0 w 39"/>
                <a:gd name="T3" fmla="*/ 73 h 73"/>
                <a:gd name="T4" fmla="*/ 0 w 39"/>
                <a:gd name="T5" fmla="*/ 10 h 73"/>
                <a:gd name="T6" fmla="*/ 39 w 39"/>
                <a:gd name="T7" fmla="*/ 0 h 73"/>
                <a:gd name="T8" fmla="*/ 39 w 39"/>
                <a:gd name="T9" fmla="*/ 6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3">
                  <a:moveTo>
                    <a:pt x="39" y="67"/>
                  </a:moveTo>
                  <a:cubicBezTo>
                    <a:pt x="27" y="69"/>
                    <a:pt x="14" y="71"/>
                    <a:pt x="0" y="73"/>
                  </a:cubicBezTo>
                  <a:cubicBezTo>
                    <a:pt x="0" y="52"/>
                    <a:pt x="0" y="32"/>
                    <a:pt x="0" y="10"/>
                  </a:cubicBezTo>
                  <a:cubicBezTo>
                    <a:pt x="12" y="7"/>
                    <a:pt x="25" y="4"/>
                    <a:pt x="39" y="0"/>
                  </a:cubicBezTo>
                  <a:cubicBezTo>
                    <a:pt x="39" y="23"/>
                    <a:pt x="39" y="44"/>
                    <a:pt x="39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10"/>
            <p:cNvSpPr/>
            <p:nvPr/>
          </p:nvSpPr>
          <p:spPr bwMode="auto">
            <a:xfrm>
              <a:off x="5548313" y="4926013"/>
              <a:ext cx="311150" cy="277812"/>
            </a:xfrm>
            <a:custGeom>
              <a:avLst/>
              <a:gdLst>
                <a:gd name="T0" fmla="*/ 108 w 108"/>
                <a:gd name="T1" fmla="*/ 0 h 96"/>
                <a:gd name="T2" fmla="*/ 34 w 108"/>
                <a:gd name="T3" fmla="*/ 80 h 96"/>
                <a:gd name="T4" fmla="*/ 0 w 108"/>
                <a:gd name="T5" fmla="*/ 96 h 96"/>
                <a:gd name="T6" fmla="*/ 48 w 108"/>
                <a:gd name="T7" fmla="*/ 39 h 96"/>
                <a:gd name="T8" fmla="*/ 66 w 108"/>
                <a:gd name="T9" fmla="*/ 18 h 96"/>
                <a:gd name="T10" fmla="*/ 108 w 108"/>
                <a:gd name="T1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96">
                  <a:moveTo>
                    <a:pt x="108" y="0"/>
                  </a:moveTo>
                  <a:cubicBezTo>
                    <a:pt x="82" y="28"/>
                    <a:pt x="58" y="54"/>
                    <a:pt x="34" y="80"/>
                  </a:cubicBezTo>
                  <a:cubicBezTo>
                    <a:pt x="21" y="93"/>
                    <a:pt x="21" y="94"/>
                    <a:pt x="0" y="96"/>
                  </a:cubicBezTo>
                  <a:cubicBezTo>
                    <a:pt x="17" y="76"/>
                    <a:pt x="33" y="58"/>
                    <a:pt x="48" y="39"/>
                  </a:cubicBezTo>
                  <a:cubicBezTo>
                    <a:pt x="54" y="32"/>
                    <a:pt x="62" y="26"/>
                    <a:pt x="66" y="18"/>
                  </a:cubicBezTo>
                  <a:cubicBezTo>
                    <a:pt x="75" y="1"/>
                    <a:pt x="91" y="2"/>
                    <a:pt x="10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11"/>
            <p:cNvSpPr/>
            <p:nvPr/>
          </p:nvSpPr>
          <p:spPr bwMode="auto">
            <a:xfrm>
              <a:off x="6075363" y="4908550"/>
              <a:ext cx="284163" cy="257175"/>
            </a:xfrm>
            <a:custGeom>
              <a:avLst/>
              <a:gdLst>
                <a:gd name="T0" fmla="*/ 0 w 98"/>
                <a:gd name="T1" fmla="*/ 88 h 89"/>
                <a:gd name="T2" fmla="*/ 76 w 98"/>
                <a:gd name="T3" fmla="*/ 5 h 89"/>
                <a:gd name="T4" fmla="*/ 96 w 98"/>
                <a:gd name="T5" fmla="*/ 0 h 89"/>
                <a:gd name="T6" fmla="*/ 98 w 98"/>
                <a:gd name="T7" fmla="*/ 3 h 89"/>
                <a:gd name="T8" fmla="*/ 47 w 98"/>
                <a:gd name="T9" fmla="*/ 60 h 89"/>
                <a:gd name="T10" fmla="*/ 35 w 98"/>
                <a:gd name="T11" fmla="*/ 75 h 89"/>
                <a:gd name="T12" fmla="*/ 0 w 98"/>
                <a:gd name="T13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89">
                  <a:moveTo>
                    <a:pt x="0" y="88"/>
                  </a:moveTo>
                  <a:cubicBezTo>
                    <a:pt x="26" y="59"/>
                    <a:pt x="50" y="32"/>
                    <a:pt x="76" y="5"/>
                  </a:cubicBezTo>
                  <a:cubicBezTo>
                    <a:pt x="80" y="1"/>
                    <a:pt x="89" y="2"/>
                    <a:pt x="96" y="0"/>
                  </a:cubicBezTo>
                  <a:cubicBezTo>
                    <a:pt x="96" y="1"/>
                    <a:pt x="97" y="2"/>
                    <a:pt x="98" y="3"/>
                  </a:cubicBezTo>
                  <a:cubicBezTo>
                    <a:pt x="81" y="22"/>
                    <a:pt x="64" y="41"/>
                    <a:pt x="47" y="60"/>
                  </a:cubicBezTo>
                  <a:cubicBezTo>
                    <a:pt x="43" y="65"/>
                    <a:pt x="39" y="70"/>
                    <a:pt x="35" y="75"/>
                  </a:cubicBezTo>
                  <a:cubicBezTo>
                    <a:pt x="22" y="89"/>
                    <a:pt x="22" y="89"/>
                    <a:pt x="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12"/>
            <p:cNvSpPr/>
            <p:nvPr/>
          </p:nvSpPr>
          <p:spPr bwMode="auto">
            <a:xfrm>
              <a:off x="2540000" y="5988050"/>
              <a:ext cx="112713" cy="127000"/>
            </a:xfrm>
            <a:custGeom>
              <a:avLst/>
              <a:gdLst>
                <a:gd name="T0" fmla="*/ 39 w 39"/>
                <a:gd name="T1" fmla="*/ 4 h 44"/>
                <a:gd name="T2" fmla="*/ 35 w 39"/>
                <a:gd name="T3" fmla="*/ 44 h 44"/>
                <a:gd name="T4" fmla="*/ 16 w 39"/>
                <a:gd name="T5" fmla="*/ 44 h 44"/>
                <a:gd name="T6" fmla="*/ 18 w 39"/>
                <a:gd name="T7" fmla="*/ 41 h 44"/>
                <a:gd name="T8" fmla="*/ 0 w 39"/>
                <a:gd name="T9" fmla="*/ 29 h 44"/>
                <a:gd name="T10" fmla="*/ 0 w 39"/>
                <a:gd name="T11" fmla="*/ 29 h 44"/>
                <a:gd name="T12" fmla="*/ 20 w 39"/>
                <a:gd name="T13" fmla="*/ 12 h 44"/>
                <a:gd name="T14" fmla="*/ 39 w 39"/>
                <a:gd name="T15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44">
                  <a:moveTo>
                    <a:pt x="39" y="4"/>
                  </a:moveTo>
                  <a:cubicBezTo>
                    <a:pt x="37" y="18"/>
                    <a:pt x="36" y="31"/>
                    <a:pt x="35" y="44"/>
                  </a:cubicBezTo>
                  <a:cubicBezTo>
                    <a:pt x="29" y="44"/>
                    <a:pt x="23" y="44"/>
                    <a:pt x="16" y="44"/>
                  </a:cubicBezTo>
                  <a:cubicBezTo>
                    <a:pt x="17" y="43"/>
                    <a:pt x="18" y="42"/>
                    <a:pt x="18" y="41"/>
                  </a:cubicBezTo>
                  <a:cubicBezTo>
                    <a:pt x="12" y="37"/>
                    <a:pt x="6" y="33"/>
                    <a:pt x="0" y="29"/>
                  </a:cubicBezTo>
                  <a:cubicBezTo>
                    <a:pt x="0" y="30"/>
                    <a:pt x="0" y="29"/>
                    <a:pt x="0" y="29"/>
                  </a:cubicBezTo>
                  <a:cubicBezTo>
                    <a:pt x="13" y="30"/>
                    <a:pt x="19" y="24"/>
                    <a:pt x="20" y="12"/>
                  </a:cubicBezTo>
                  <a:cubicBezTo>
                    <a:pt x="22" y="0"/>
                    <a:pt x="30" y="4"/>
                    <a:pt x="3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13"/>
            <p:cNvSpPr/>
            <p:nvPr/>
          </p:nvSpPr>
          <p:spPr bwMode="auto">
            <a:xfrm>
              <a:off x="2887663" y="5908675"/>
              <a:ext cx="28575" cy="471487"/>
            </a:xfrm>
            <a:custGeom>
              <a:avLst/>
              <a:gdLst>
                <a:gd name="T0" fmla="*/ 4 w 10"/>
                <a:gd name="T1" fmla="*/ 0 h 163"/>
                <a:gd name="T2" fmla="*/ 10 w 10"/>
                <a:gd name="T3" fmla="*/ 161 h 163"/>
                <a:gd name="T4" fmla="*/ 6 w 10"/>
                <a:gd name="T5" fmla="*/ 163 h 163"/>
                <a:gd name="T6" fmla="*/ 0 w 10"/>
                <a:gd name="T7" fmla="*/ 153 h 163"/>
                <a:gd name="T8" fmla="*/ 0 w 10"/>
                <a:gd name="T9" fmla="*/ 1 h 163"/>
                <a:gd name="T10" fmla="*/ 4 w 10"/>
                <a:gd name="T1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3">
                  <a:moveTo>
                    <a:pt x="4" y="0"/>
                  </a:moveTo>
                  <a:cubicBezTo>
                    <a:pt x="6" y="54"/>
                    <a:pt x="8" y="107"/>
                    <a:pt x="10" y="161"/>
                  </a:cubicBezTo>
                  <a:cubicBezTo>
                    <a:pt x="8" y="162"/>
                    <a:pt x="7" y="162"/>
                    <a:pt x="6" y="163"/>
                  </a:cubicBezTo>
                  <a:cubicBezTo>
                    <a:pt x="4" y="160"/>
                    <a:pt x="0" y="157"/>
                    <a:pt x="0" y="153"/>
                  </a:cubicBezTo>
                  <a:cubicBezTo>
                    <a:pt x="0" y="102"/>
                    <a:pt x="0" y="52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14"/>
            <p:cNvSpPr/>
            <p:nvPr/>
          </p:nvSpPr>
          <p:spPr bwMode="auto">
            <a:xfrm>
              <a:off x="2843213" y="5967413"/>
              <a:ext cx="23813" cy="407987"/>
            </a:xfrm>
            <a:custGeom>
              <a:avLst/>
              <a:gdLst>
                <a:gd name="T0" fmla="*/ 3 w 8"/>
                <a:gd name="T1" fmla="*/ 141 h 141"/>
                <a:gd name="T2" fmla="*/ 0 w 8"/>
                <a:gd name="T3" fmla="*/ 132 h 141"/>
                <a:gd name="T4" fmla="*/ 4 w 8"/>
                <a:gd name="T5" fmla="*/ 0 h 141"/>
                <a:gd name="T6" fmla="*/ 8 w 8"/>
                <a:gd name="T7" fmla="*/ 139 h 141"/>
                <a:gd name="T8" fmla="*/ 3 w 8"/>
                <a:gd name="T9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1">
                  <a:moveTo>
                    <a:pt x="3" y="141"/>
                  </a:moveTo>
                  <a:cubicBezTo>
                    <a:pt x="2" y="138"/>
                    <a:pt x="0" y="135"/>
                    <a:pt x="0" y="132"/>
                  </a:cubicBezTo>
                  <a:cubicBezTo>
                    <a:pt x="1" y="88"/>
                    <a:pt x="2" y="44"/>
                    <a:pt x="4" y="0"/>
                  </a:cubicBezTo>
                  <a:cubicBezTo>
                    <a:pt x="5" y="46"/>
                    <a:pt x="7" y="93"/>
                    <a:pt x="8" y="139"/>
                  </a:cubicBezTo>
                  <a:cubicBezTo>
                    <a:pt x="6" y="140"/>
                    <a:pt x="5" y="140"/>
                    <a:pt x="3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15"/>
            <p:cNvSpPr/>
            <p:nvPr/>
          </p:nvSpPr>
          <p:spPr bwMode="auto">
            <a:xfrm>
              <a:off x="5248275" y="5426075"/>
              <a:ext cx="177800" cy="41275"/>
            </a:xfrm>
            <a:custGeom>
              <a:avLst/>
              <a:gdLst>
                <a:gd name="T0" fmla="*/ 0 w 62"/>
                <a:gd name="T1" fmla="*/ 0 h 14"/>
                <a:gd name="T2" fmla="*/ 59 w 62"/>
                <a:gd name="T3" fmla="*/ 0 h 14"/>
                <a:gd name="T4" fmla="*/ 62 w 62"/>
                <a:gd name="T5" fmla="*/ 14 h 14"/>
                <a:gd name="T6" fmla="*/ 0 w 62"/>
                <a:gd name="T7" fmla="*/ 2 h 14"/>
                <a:gd name="T8" fmla="*/ 0 w 6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4">
                  <a:moveTo>
                    <a:pt x="0" y="0"/>
                  </a:moveTo>
                  <a:cubicBezTo>
                    <a:pt x="20" y="0"/>
                    <a:pt x="39" y="0"/>
                    <a:pt x="59" y="0"/>
                  </a:cubicBezTo>
                  <a:cubicBezTo>
                    <a:pt x="60" y="4"/>
                    <a:pt x="61" y="9"/>
                    <a:pt x="62" y="14"/>
                  </a:cubicBezTo>
                  <a:cubicBezTo>
                    <a:pt x="41" y="10"/>
                    <a:pt x="20" y="6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16"/>
            <p:cNvSpPr/>
            <p:nvPr/>
          </p:nvSpPr>
          <p:spPr bwMode="auto">
            <a:xfrm>
              <a:off x="9934575" y="5907088"/>
              <a:ext cx="23813" cy="328612"/>
            </a:xfrm>
            <a:custGeom>
              <a:avLst/>
              <a:gdLst>
                <a:gd name="T0" fmla="*/ 3 w 8"/>
                <a:gd name="T1" fmla="*/ 0 h 114"/>
                <a:gd name="T2" fmla="*/ 8 w 8"/>
                <a:gd name="T3" fmla="*/ 114 h 114"/>
                <a:gd name="T4" fmla="*/ 5 w 8"/>
                <a:gd name="T5" fmla="*/ 114 h 114"/>
                <a:gd name="T6" fmla="*/ 0 w 8"/>
                <a:gd name="T7" fmla="*/ 0 h 114"/>
                <a:gd name="T8" fmla="*/ 3 w 8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4">
                  <a:moveTo>
                    <a:pt x="3" y="0"/>
                  </a:moveTo>
                  <a:cubicBezTo>
                    <a:pt x="5" y="38"/>
                    <a:pt x="7" y="76"/>
                    <a:pt x="8" y="114"/>
                  </a:cubicBezTo>
                  <a:cubicBezTo>
                    <a:pt x="7" y="114"/>
                    <a:pt x="6" y="114"/>
                    <a:pt x="5" y="114"/>
                  </a:cubicBezTo>
                  <a:cubicBezTo>
                    <a:pt x="3" y="76"/>
                    <a:pt x="1" y="3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17"/>
            <p:cNvSpPr/>
            <p:nvPr/>
          </p:nvSpPr>
          <p:spPr bwMode="auto">
            <a:xfrm>
              <a:off x="8315325" y="5810250"/>
              <a:ext cx="854075" cy="114300"/>
            </a:xfrm>
            <a:custGeom>
              <a:avLst/>
              <a:gdLst>
                <a:gd name="T0" fmla="*/ 9 w 296"/>
                <a:gd name="T1" fmla="*/ 29 h 39"/>
                <a:gd name="T2" fmla="*/ 0 w 296"/>
                <a:gd name="T3" fmla="*/ 0 h 39"/>
                <a:gd name="T4" fmla="*/ 296 w 296"/>
                <a:gd name="T5" fmla="*/ 12 h 39"/>
                <a:gd name="T6" fmla="*/ 293 w 296"/>
                <a:gd name="T7" fmla="*/ 39 h 39"/>
                <a:gd name="T8" fmla="*/ 9 w 296"/>
                <a:gd name="T9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39">
                  <a:moveTo>
                    <a:pt x="9" y="29"/>
                  </a:moveTo>
                  <a:cubicBezTo>
                    <a:pt x="6" y="19"/>
                    <a:pt x="3" y="10"/>
                    <a:pt x="0" y="0"/>
                  </a:cubicBezTo>
                  <a:cubicBezTo>
                    <a:pt x="99" y="4"/>
                    <a:pt x="197" y="8"/>
                    <a:pt x="296" y="12"/>
                  </a:cubicBezTo>
                  <a:cubicBezTo>
                    <a:pt x="295" y="21"/>
                    <a:pt x="294" y="29"/>
                    <a:pt x="293" y="39"/>
                  </a:cubicBezTo>
                  <a:cubicBezTo>
                    <a:pt x="198" y="36"/>
                    <a:pt x="104" y="33"/>
                    <a:pt x="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18"/>
            <p:cNvSpPr/>
            <p:nvPr/>
          </p:nvSpPr>
          <p:spPr bwMode="auto">
            <a:xfrm>
              <a:off x="8358188" y="5938838"/>
              <a:ext cx="792163" cy="66675"/>
            </a:xfrm>
            <a:custGeom>
              <a:avLst/>
              <a:gdLst>
                <a:gd name="T0" fmla="*/ 0 w 274"/>
                <a:gd name="T1" fmla="*/ 0 h 23"/>
                <a:gd name="T2" fmla="*/ 274 w 274"/>
                <a:gd name="T3" fmla="*/ 9 h 23"/>
                <a:gd name="T4" fmla="*/ 272 w 274"/>
                <a:gd name="T5" fmla="*/ 22 h 23"/>
                <a:gd name="T6" fmla="*/ 205 w 274"/>
                <a:gd name="T7" fmla="*/ 22 h 23"/>
                <a:gd name="T8" fmla="*/ 16 w 274"/>
                <a:gd name="T9" fmla="*/ 14 h 23"/>
                <a:gd name="T10" fmla="*/ 0 w 274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23">
                  <a:moveTo>
                    <a:pt x="0" y="0"/>
                  </a:moveTo>
                  <a:cubicBezTo>
                    <a:pt x="92" y="3"/>
                    <a:pt x="183" y="6"/>
                    <a:pt x="274" y="9"/>
                  </a:cubicBezTo>
                  <a:cubicBezTo>
                    <a:pt x="273" y="14"/>
                    <a:pt x="272" y="19"/>
                    <a:pt x="272" y="22"/>
                  </a:cubicBezTo>
                  <a:cubicBezTo>
                    <a:pt x="249" y="22"/>
                    <a:pt x="227" y="23"/>
                    <a:pt x="205" y="22"/>
                  </a:cubicBezTo>
                  <a:cubicBezTo>
                    <a:pt x="142" y="20"/>
                    <a:pt x="79" y="16"/>
                    <a:pt x="16" y="14"/>
                  </a:cubicBezTo>
                  <a:cubicBezTo>
                    <a:pt x="6" y="13"/>
                    <a:pt x="2" y="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19"/>
            <p:cNvSpPr/>
            <p:nvPr/>
          </p:nvSpPr>
          <p:spPr bwMode="auto">
            <a:xfrm>
              <a:off x="8393113" y="6019800"/>
              <a:ext cx="739775" cy="57150"/>
            </a:xfrm>
            <a:custGeom>
              <a:avLst/>
              <a:gdLst>
                <a:gd name="T0" fmla="*/ 256 w 256"/>
                <a:gd name="T1" fmla="*/ 15 h 20"/>
                <a:gd name="T2" fmla="*/ 244 w 256"/>
                <a:gd name="T3" fmla="*/ 20 h 20"/>
                <a:gd name="T4" fmla="*/ 13 w 256"/>
                <a:gd name="T5" fmla="*/ 12 h 20"/>
                <a:gd name="T6" fmla="*/ 0 w 256"/>
                <a:gd name="T7" fmla="*/ 0 h 20"/>
                <a:gd name="T8" fmla="*/ 254 w 256"/>
                <a:gd name="T9" fmla="*/ 10 h 20"/>
                <a:gd name="T10" fmla="*/ 256 w 256"/>
                <a:gd name="T11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20">
                  <a:moveTo>
                    <a:pt x="256" y="15"/>
                  </a:moveTo>
                  <a:cubicBezTo>
                    <a:pt x="252" y="16"/>
                    <a:pt x="248" y="20"/>
                    <a:pt x="244" y="20"/>
                  </a:cubicBezTo>
                  <a:cubicBezTo>
                    <a:pt x="167" y="17"/>
                    <a:pt x="90" y="14"/>
                    <a:pt x="13" y="12"/>
                  </a:cubicBezTo>
                  <a:cubicBezTo>
                    <a:pt x="5" y="12"/>
                    <a:pt x="0" y="9"/>
                    <a:pt x="0" y="0"/>
                  </a:cubicBezTo>
                  <a:cubicBezTo>
                    <a:pt x="84" y="3"/>
                    <a:pt x="169" y="7"/>
                    <a:pt x="254" y="10"/>
                  </a:cubicBezTo>
                  <a:cubicBezTo>
                    <a:pt x="254" y="12"/>
                    <a:pt x="255" y="13"/>
                    <a:pt x="25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20"/>
            <p:cNvSpPr/>
            <p:nvPr/>
          </p:nvSpPr>
          <p:spPr bwMode="auto">
            <a:xfrm>
              <a:off x="8096250" y="5795963"/>
              <a:ext cx="101600" cy="292100"/>
            </a:xfrm>
            <a:custGeom>
              <a:avLst/>
              <a:gdLst>
                <a:gd name="T0" fmla="*/ 29 w 35"/>
                <a:gd name="T1" fmla="*/ 0 h 101"/>
                <a:gd name="T2" fmla="*/ 22 w 35"/>
                <a:gd name="T3" fmla="*/ 35 h 101"/>
                <a:gd name="T4" fmla="*/ 24 w 35"/>
                <a:gd name="T5" fmla="*/ 82 h 101"/>
                <a:gd name="T6" fmla="*/ 35 w 35"/>
                <a:gd name="T7" fmla="*/ 100 h 101"/>
                <a:gd name="T8" fmla="*/ 2 w 35"/>
                <a:gd name="T9" fmla="*/ 67 h 101"/>
                <a:gd name="T10" fmla="*/ 2 w 35"/>
                <a:gd name="T11" fmla="*/ 33 h 101"/>
                <a:gd name="T12" fmla="*/ 20 w 35"/>
                <a:gd name="T13" fmla="*/ 4 h 101"/>
                <a:gd name="T14" fmla="*/ 29 w 35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00">
                  <a:moveTo>
                    <a:pt x="29" y="0"/>
                  </a:moveTo>
                  <a:cubicBezTo>
                    <a:pt x="27" y="11"/>
                    <a:pt x="23" y="23"/>
                    <a:pt x="22" y="35"/>
                  </a:cubicBezTo>
                  <a:cubicBezTo>
                    <a:pt x="21" y="51"/>
                    <a:pt x="22" y="66"/>
                    <a:pt x="24" y="82"/>
                  </a:cubicBezTo>
                  <a:cubicBezTo>
                    <a:pt x="25" y="89"/>
                    <a:pt x="32" y="95"/>
                    <a:pt x="35" y="100"/>
                  </a:cubicBezTo>
                  <a:cubicBezTo>
                    <a:pt x="14" y="101"/>
                    <a:pt x="2" y="90"/>
                    <a:pt x="2" y="67"/>
                  </a:cubicBezTo>
                  <a:cubicBezTo>
                    <a:pt x="2" y="56"/>
                    <a:pt x="3" y="44"/>
                    <a:pt x="2" y="33"/>
                  </a:cubicBezTo>
                  <a:cubicBezTo>
                    <a:pt x="0" y="18"/>
                    <a:pt x="7" y="9"/>
                    <a:pt x="20" y="4"/>
                  </a:cubicBezTo>
                  <a:cubicBezTo>
                    <a:pt x="24" y="3"/>
                    <a:pt x="28" y="1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8237538" y="5030788"/>
              <a:ext cx="765175" cy="106362"/>
            </a:xfrm>
            <a:custGeom>
              <a:avLst/>
              <a:gdLst>
                <a:gd name="T0" fmla="*/ 0 w 265"/>
                <a:gd name="T1" fmla="*/ 0 h 37"/>
                <a:gd name="T2" fmla="*/ 265 w 265"/>
                <a:gd name="T3" fmla="*/ 34 h 37"/>
                <a:gd name="T4" fmla="*/ 265 w 265"/>
                <a:gd name="T5" fmla="*/ 37 h 37"/>
                <a:gd name="T6" fmla="*/ 0 w 265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37">
                  <a:moveTo>
                    <a:pt x="0" y="0"/>
                  </a:moveTo>
                  <a:cubicBezTo>
                    <a:pt x="90" y="2"/>
                    <a:pt x="178" y="18"/>
                    <a:pt x="265" y="34"/>
                  </a:cubicBezTo>
                  <a:cubicBezTo>
                    <a:pt x="265" y="35"/>
                    <a:pt x="265" y="36"/>
                    <a:pt x="265" y="37"/>
                  </a:cubicBezTo>
                  <a:cubicBezTo>
                    <a:pt x="177" y="25"/>
                    <a:pt x="88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8162925" y="6199188"/>
              <a:ext cx="193675" cy="74612"/>
            </a:xfrm>
            <a:custGeom>
              <a:avLst/>
              <a:gdLst>
                <a:gd name="T0" fmla="*/ 67 w 67"/>
                <a:gd name="T1" fmla="*/ 2 h 26"/>
                <a:gd name="T2" fmla="*/ 45 w 67"/>
                <a:gd name="T3" fmla="*/ 6 h 26"/>
                <a:gd name="T4" fmla="*/ 67 w 67"/>
                <a:gd name="T5" fmla="*/ 24 h 26"/>
                <a:gd name="T6" fmla="*/ 10 w 67"/>
                <a:gd name="T7" fmla="*/ 24 h 26"/>
                <a:gd name="T8" fmla="*/ 1 w 67"/>
                <a:gd name="T9" fmla="*/ 15 h 26"/>
                <a:gd name="T10" fmla="*/ 10 w 67"/>
                <a:gd name="T11" fmla="*/ 1 h 26"/>
                <a:gd name="T12" fmla="*/ 37 w 67"/>
                <a:gd name="T13" fmla="*/ 0 h 26"/>
                <a:gd name="T14" fmla="*/ 67 w 67"/>
                <a:gd name="T15" fmla="*/ 0 h 26"/>
                <a:gd name="T16" fmla="*/ 67 w 67"/>
                <a:gd name="T1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6">
                  <a:moveTo>
                    <a:pt x="67" y="2"/>
                  </a:moveTo>
                  <a:cubicBezTo>
                    <a:pt x="60" y="3"/>
                    <a:pt x="52" y="4"/>
                    <a:pt x="45" y="6"/>
                  </a:cubicBezTo>
                  <a:cubicBezTo>
                    <a:pt x="39" y="26"/>
                    <a:pt x="58" y="16"/>
                    <a:pt x="67" y="24"/>
                  </a:cubicBezTo>
                  <a:cubicBezTo>
                    <a:pt x="46" y="24"/>
                    <a:pt x="28" y="25"/>
                    <a:pt x="10" y="24"/>
                  </a:cubicBezTo>
                  <a:cubicBezTo>
                    <a:pt x="4" y="24"/>
                    <a:pt x="1" y="22"/>
                    <a:pt x="1" y="15"/>
                  </a:cubicBezTo>
                  <a:cubicBezTo>
                    <a:pt x="0" y="8"/>
                    <a:pt x="2" y="2"/>
                    <a:pt x="10" y="1"/>
                  </a:cubicBezTo>
                  <a:cubicBezTo>
                    <a:pt x="19" y="0"/>
                    <a:pt x="28" y="0"/>
                    <a:pt x="37" y="0"/>
                  </a:cubicBezTo>
                  <a:cubicBezTo>
                    <a:pt x="47" y="0"/>
                    <a:pt x="57" y="0"/>
                    <a:pt x="67" y="0"/>
                  </a:cubicBezTo>
                  <a:cubicBezTo>
                    <a:pt x="67" y="1"/>
                    <a:pt x="67" y="1"/>
                    <a:pt x="6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7588250" y="6105525"/>
              <a:ext cx="346075" cy="133350"/>
            </a:xfrm>
            <a:custGeom>
              <a:avLst/>
              <a:gdLst>
                <a:gd name="T0" fmla="*/ 0 w 120"/>
                <a:gd name="T1" fmla="*/ 43 h 46"/>
                <a:gd name="T2" fmla="*/ 5 w 120"/>
                <a:gd name="T3" fmla="*/ 35 h 46"/>
                <a:gd name="T4" fmla="*/ 120 w 120"/>
                <a:gd name="T5" fmla="*/ 0 h 46"/>
                <a:gd name="T6" fmla="*/ 2 w 120"/>
                <a:gd name="T7" fmla="*/ 46 h 46"/>
                <a:gd name="T8" fmla="*/ 0 w 120"/>
                <a:gd name="T9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46">
                  <a:moveTo>
                    <a:pt x="0" y="43"/>
                  </a:moveTo>
                  <a:cubicBezTo>
                    <a:pt x="1" y="41"/>
                    <a:pt x="3" y="36"/>
                    <a:pt x="5" y="35"/>
                  </a:cubicBezTo>
                  <a:cubicBezTo>
                    <a:pt x="43" y="23"/>
                    <a:pt x="81" y="11"/>
                    <a:pt x="120" y="0"/>
                  </a:cubicBezTo>
                  <a:cubicBezTo>
                    <a:pt x="81" y="15"/>
                    <a:pt x="41" y="31"/>
                    <a:pt x="2" y="46"/>
                  </a:cubicBezTo>
                  <a:cubicBezTo>
                    <a:pt x="1" y="45"/>
                    <a:pt x="1" y="44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7588250" y="5926138"/>
              <a:ext cx="323850" cy="127000"/>
            </a:xfrm>
            <a:custGeom>
              <a:avLst/>
              <a:gdLst>
                <a:gd name="T0" fmla="*/ 112 w 112"/>
                <a:gd name="T1" fmla="*/ 2 h 44"/>
                <a:gd name="T2" fmla="*/ 3 w 112"/>
                <a:gd name="T3" fmla="*/ 44 h 44"/>
                <a:gd name="T4" fmla="*/ 0 w 112"/>
                <a:gd name="T5" fmla="*/ 42 h 44"/>
                <a:gd name="T6" fmla="*/ 6 w 112"/>
                <a:gd name="T7" fmla="*/ 34 h 44"/>
                <a:gd name="T8" fmla="*/ 111 w 112"/>
                <a:gd name="T9" fmla="*/ 0 h 44"/>
                <a:gd name="T10" fmla="*/ 112 w 112"/>
                <a:gd name="T1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44">
                  <a:moveTo>
                    <a:pt x="112" y="2"/>
                  </a:moveTo>
                  <a:cubicBezTo>
                    <a:pt x="76" y="16"/>
                    <a:pt x="39" y="30"/>
                    <a:pt x="3" y="44"/>
                  </a:cubicBezTo>
                  <a:cubicBezTo>
                    <a:pt x="2" y="44"/>
                    <a:pt x="1" y="43"/>
                    <a:pt x="0" y="42"/>
                  </a:cubicBezTo>
                  <a:cubicBezTo>
                    <a:pt x="2" y="39"/>
                    <a:pt x="4" y="35"/>
                    <a:pt x="6" y="34"/>
                  </a:cubicBezTo>
                  <a:cubicBezTo>
                    <a:pt x="41" y="22"/>
                    <a:pt x="76" y="11"/>
                    <a:pt x="111" y="0"/>
                  </a:cubicBezTo>
                  <a:cubicBezTo>
                    <a:pt x="111" y="1"/>
                    <a:pt x="112" y="2"/>
                    <a:pt x="1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7669213" y="5108575"/>
              <a:ext cx="250825" cy="187325"/>
            </a:xfrm>
            <a:custGeom>
              <a:avLst/>
              <a:gdLst>
                <a:gd name="T0" fmla="*/ 0 w 87"/>
                <a:gd name="T1" fmla="*/ 62 h 65"/>
                <a:gd name="T2" fmla="*/ 84 w 87"/>
                <a:gd name="T3" fmla="*/ 0 h 65"/>
                <a:gd name="T4" fmla="*/ 87 w 87"/>
                <a:gd name="T5" fmla="*/ 5 h 65"/>
                <a:gd name="T6" fmla="*/ 3 w 87"/>
                <a:gd name="T7" fmla="*/ 65 h 65"/>
                <a:gd name="T8" fmla="*/ 0 w 87"/>
                <a:gd name="T9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5">
                  <a:moveTo>
                    <a:pt x="0" y="62"/>
                  </a:moveTo>
                  <a:cubicBezTo>
                    <a:pt x="28" y="41"/>
                    <a:pt x="56" y="21"/>
                    <a:pt x="84" y="0"/>
                  </a:cubicBezTo>
                  <a:cubicBezTo>
                    <a:pt x="85" y="2"/>
                    <a:pt x="86" y="3"/>
                    <a:pt x="87" y="5"/>
                  </a:cubicBezTo>
                  <a:cubicBezTo>
                    <a:pt x="59" y="25"/>
                    <a:pt x="31" y="45"/>
                    <a:pt x="3" y="65"/>
                  </a:cubicBezTo>
                  <a:cubicBezTo>
                    <a:pt x="2" y="64"/>
                    <a:pt x="1" y="63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7594600" y="6200775"/>
              <a:ext cx="317500" cy="104775"/>
            </a:xfrm>
            <a:custGeom>
              <a:avLst/>
              <a:gdLst>
                <a:gd name="T0" fmla="*/ 0 w 110"/>
                <a:gd name="T1" fmla="*/ 32 h 36"/>
                <a:gd name="T2" fmla="*/ 65 w 110"/>
                <a:gd name="T3" fmla="*/ 9 h 36"/>
                <a:gd name="T4" fmla="*/ 81 w 110"/>
                <a:gd name="T5" fmla="*/ 5 h 36"/>
                <a:gd name="T6" fmla="*/ 108 w 110"/>
                <a:gd name="T7" fmla="*/ 35 h 36"/>
                <a:gd name="T8" fmla="*/ 106 w 110"/>
                <a:gd name="T9" fmla="*/ 25 h 36"/>
                <a:gd name="T10" fmla="*/ 86 w 110"/>
                <a:gd name="T11" fmla="*/ 9 h 36"/>
                <a:gd name="T12" fmla="*/ 62 w 110"/>
                <a:gd name="T13" fmla="*/ 15 h 36"/>
                <a:gd name="T14" fmla="*/ 2 w 110"/>
                <a:gd name="T15" fmla="*/ 36 h 36"/>
                <a:gd name="T16" fmla="*/ 0 w 110"/>
                <a:gd name="T1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36">
                  <a:moveTo>
                    <a:pt x="0" y="32"/>
                  </a:moveTo>
                  <a:cubicBezTo>
                    <a:pt x="22" y="24"/>
                    <a:pt x="43" y="17"/>
                    <a:pt x="65" y="9"/>
                  </a:cubicBezTo>
                  <a:cubicBezTo>
                    <a:pt x="70" y="8"/>
                    <a:pt x="76" y="6"/>
                    <a:pt x="81" y="5"/>
                  </a:cubicBezTo>
                  <a:cubicBezTo>
                    <a:pt x="103" y="0"/>
                    <a:pt x="110" y="8"/>
                    <a:pt x="108" y="35"/>
                  </a:cubicBezTo>
                  <a:cubicBezTo>
                    <a:pt x="107" y="30"/>
                    <a:pt x="107" y="27"/>
                    <a:pt x="106" y="25"/>
                  </a:cubicBezTo>
                  <a:cubicBezTo>
                    <a:pt x="104" y="12"/>
                    <a:pt x="99" y="7"/>
                    <a:pt x="86" y="9"/>
                  </a:cubicBezTo>
                  <a:cubicBezTo>
                    <a:pt x="78" y="10"/>
                    <a:pt x="70" y="13"/>
                    <a:pt x="62" y="15"/>
                  </a:cubicBezTo>
                  <a:cubicBezTo>
                    <a:pt x="42" y="22"/>
                    <a:pt x="22" y="29"/>
                    <a:pt x="2" y="36"/>
                  </a:cubicBezTo>
                  <a:cubicBezTo>
                    <a:pt x="1" y="35"/>
                    <a:pt x="1" y="33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27"/>
            <p:cNvSpPr/>
            <p:nvPr/>
          </p:nvSpPr>
          <p:spPr bwMode="auto">
            <a:xfrm>
              <a:off x="8335963" y="6537325"/>
              <a:ext cx="71438" cy="57150"/>
            </a:xfrm>
            <a:custGeom>
              <a:avLst/>
              <a:gdLst>
                <a:gd name="T0" fmla="*/ 25 w 25"/>
                <a:gd name="T1" fmla="*/ 10 h 20"/>
                <a:gd name="T2" fmla="*/ 11 w 25"/>
                <a:gd name="T3" fmla="*/ 19 h 20"/>
                <a:gd name="T4" fmla="*/ 0 w 25"/>
                <a:gd name="T5" fmla="*/ 9 h 20"/>
                <a:gd name="T6" fmla="*/ 10 w 25"/>
                <a:gd name="T7" fmla="*/ 0 h 20"/>
                <a:gd name="T8" fmla="*/ 25 w 25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10"/>
                  </a:moveTo>
                  <a:cubicBezTo>
                    <a:pt x="18" y="15"/>
                    <a:pt x="14" y="20"/>
                    <a:pt x="11" y="19"/>
                  </a:cubicBezTo>
                  <a:cubicBezTo>
                    <a:pt x="7" y="18"/>
                    <a:pt x="3" y="13"/>
                    <a:pt x="0" y="9"/>
                  </a:cubicBezTo>
                  <a:cubicBezTo>
                    <a:pt x="3" y="6"/>
                    <a:pt x="6" y="0"/>
                    <a:pt x="10" y="0"/>
                  </a:cubicBezTo>
                  <a:cubicBezTo>
                    <a:pt x="14" y="0"/>
                    <a:pt x="18" y="5"/>
                    <a:pt x="2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28"/>
            <p:cNvSpPr/>
            <p:nvPr/>
          </p:nvSpPr>
          <p:spPr bwMode="auto">
            <a:xfrm>
              <a:off x="8248650" y="6537325"/>
              <a:ext cx="69850" cy="53975"/>
            </a:xfrm>
            <a:custGeom>
              <a:avLst/>
              <a:gdLst>
                <a:gd name="T0" fmla="*/ 24 w 24"/>
                <a:gd name="T1" fmla="*/ 10 h 19"/>
                <a:gd name="T2" fmla="*/ 8 w 24"/>
                <a:gd name="T3" fmla="*/ 19 h 19"/>
                <a:gd name="T4" fmla="*/ 0 w 24"/>
                <a:gd name="T5" fmla="*/ 9 h 19"/>
                <a:gd name="T6" fmla="*/ 9 w 24"/>
                <a:gd name="T7" fmla="*/ 0 h 19"/>
                <a:gd name="T8" fmla="*/ 24 w 24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24" y="10"/>
                  </a:moveTo>
                  <a:cubicBezTo>
                    <a:pt x="17" y="15"/>
                    <a:pt x="12" y="19"/>
                    <a:pt x="8" y="19"/>
                  </a:cubicBezTo>
                  <a:cubicBezTo>
                    <a:pt x="5" y="19"/>
                    <a:pt x="0" y="13"/>
                    <a:pt x="0" y="9"/>
                  </a:cubicBezTo>
                  <a:cubicBezTo>
                    <a:pt x="0" y="6"/>
                    <a:pt x="6" y="0"/>
                    <a:pt x="9" y="0"/>
                  </a:cubicBezTo>
                  <a:cubicBezTo>
                    <a:pt x="13" y="0"/>
                    <a:pt x="17" y="5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29"/>
            <p:cNvSpPr>
              <a:spLocks noEditPoints="1"/>
            </p:cNvSpPr>
            <p:nvPr/>
          </p:nvSpPr>
          <p:spPr bwMode="auto">
            <a:xfrm>
              <a:off x="4208463" y="5583238"/>
              <a:ext cx="401638" cy="419100"/>
            </a:xfrm>
            <a:custGeom>
              <a:avLst/>
              <a:gdLst>
                <a:gd name="T0" fmla="*/ 86 w 139"/>
                <a:gd name="T1" fmla="*/ 123 h 145"/>
                <a:gd name="T2" fmla="*/ 86 w 139"/>
                <a:gd name="T3" fmla="*/ 71 h 145"/>
                <a:gd name="T4" fmla="*/ 68 w 139"/>
                <a:gd name="T5" fmla="*/ 54 h 145"/>
                <a:gd name="T6" fmla="*/ 56 w 139"/>
                <a:gd name="T7" fmla="*/ 54 h 145"/>
                <a:gd name="T8" fmla="*/ 57 w 139"/>
                <a:gd name="T9" fmla="*/ 57 h 145"/>
                <a:gd name="T10" fmla="*/ 81 w 139"/>
                <a:gd name="T11" fmla="*/ 82 h 145"/>
                <a:gd name="T12" fmla="*/ 81 w 139"/>
                <a:gd name="T13" fmla="*/ 134 h 145"/>
                <a:gd name="T14" fmla="*/ 71 w 139"/>
                <a:gd name="T15" fmla="*/ 145 h 145"/>
                <a:gd name="T16" fmla="*/ 52 w 139"/>
                <a:gd name="T17" fmla="*/ 144 h 145"/>
                <a:gd name="T18" fmla="*/ 45 w 139"/>
                <a:gd name="T19" fmla="*/ 143 h 145"/>
                <a:gd name="T20" fmla="*/ 18 w 139"/>
                <a:gd name="T21" fmla="*/ 134 h 145"/>
                <a:gd name="T22" fmla="*/ 7 w 139"/>
                <a:gd name="T23" fmla="*/ 115 h 145"/>
                <a:gd name="T24" fmla="*/ 63 w 139"/>
                <a:gd name="T25" fmla="*/ 17 h 145"/>
                <a:gd name="T26" fmla="*/ 92 w 139"/>
                <a:gd name="T27" fmla="*/ 1 h 145"/>
                <a:gd name="T28" fmla="*/ 119 w 139"/>
                <a:gd name="T29" fmla="*/ 4 h 145"/>
                <a:gd name="T30" fmla="*/ 133 w 139"/>
                <a:gd name="T31" fmla="*/ 16 h 145"/>
                <a:gd name="T32" fmla="*/ 138 w 139"/>
                <a:gd name="T33" fmla="*/ 112 h 145"/>
                <a:gd name="T34" fmla="*/ 126 w 139"/>
                <a:gd name="T35" fmla="*/ 123 h 145"/>
                <a:gd name="T36" fmla="*/ 86 w 139"/>
                <a:gd name="T37" fmla="*/ 123 h 145"/>
                <a:gd name="T38" fmla="*/ 45 w 139"/>
                <a:gd name="T39" fmla="*/ 75 h 145"/>
                <a:gd name="T40" fmla="*/ 40 w 139"/>
                <a:gd name="T41" fmla="*/ 73 h 145"/>
                <a:gd name="T42" fmla="*/ 21 w 139"/>
                <a:gd name="T43" fmla="*/ 105 h 145"/>
                <a:gd name="T44" fmla="*/ 13 w 139"/>
                <a:gd name="T45" fmla="*/ 127 h 145"/>
                <a:gd name="T46" fmla="*/ 35 w 139"/>
                <a:gd name="T47" fmla="*/ 129 h 145"/>
                <a:gd name="T48" fmla="*/ 35 w 139"/>
                <a:gd name="T49" fmla="*/ 129 h 145"/>
                <a:gd name="T50" fmla="*/ 24 w 139"/>
                <a:gd name="T51" fmla="*/ 113 h 145"/>
                <a:gd name="T52" fmla="*/ 42 w 139"/>
                <a:gd name="T53" fmla="*/ 105 h 145"/>
                <a:gd name="T54" fmla="*/ 38 w 139"/>
                <a:gd name="T55" fmla="*/ 98 h 145"/>
                <a:gd name="T56" fmla="*/ 36 w 139"/>
                <a:gd name="T57" fmla="*/ 89 h 145"/>
                <a:gd name="T58" fmla="*/ 45 w 139"/>
                <a:gd name="T59" fmla="*/ 7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9" h="145">
                  <a:moveTo>
                    <a:pt x="86" y="123"/>
                  </a:moveTo>
                  <a:cubicBezTo>
                    <a:pt x="86" y="107"/>
                    <a:pt x="86" y="89"/>
                    <a:pt x="86" y="71"/>
                  </a:cubicBezTo>
                  <a:cubicBezTo>
                    <a:pt x="86" y="55"/>
                    <a:pt x="84" y="54"/>
                    <a:pt x="68" y="54"/>
                  </a:cubicBezTo>
                  <a:cubicBezTo>
                    <a:pt x="64" y="54"/>
                    <a:pt x="60" y="54"/>
                    <a:pt x="56" y="54"/>
                  </a:cubicBezTo>
                  <a:cubicBezTo>
                    <a:pt x="57" y="56"/>
                    <a:pt x="57" y="57"/>
                    <a:pt x="57" y="57"/>
                  </a:cubicBezTo>
                  <a:cubicBezTo>
                    <a:pt x="86" y="57"/>
                    <a:pt x="80" y="61"/>
                    <a:pt x="81" y="82"/>
                  </a:cubicBezTo>
                  <a:cubicBezTo>
                    <a:pt x="81" y="100"/>
                    <a:pt x="80" y="117"/>
                    <a:pt x="81" y="134"/>
                  </a:cubicBezTo>
                  <a:cubicBezTo>
                    <a:pt x="81" y="141"/>
                    <a:pt x="78" y="145"/>
                    <a:pt x="71" y="145"/>
                  </a:cubicBezTo>
                  <a:cubicBezTo>
                    <a:pt x="65" y="144"/>
                    <a:pt x="58" y="145"/>
                    <a:pt x="52" y="144"/>
                  </a:cubicBezTo>
                  <a:cubicBezTo>
                    <a:pt x="50" y="144"/>
                    <a:pt x="46" y="144"/>
                    <a:pt x="45" y="143"/>
                  </a:cubicBezTo>
                  <a:cubicBezTo>
                    <a:pt x="40" y="129"/>
                    <a:pt x="27" y="135"/>
                    <a:pt x="18" y="134"/>
                  </a:cubicBezTo>
                  <a:cubicBezTo>
                    <a:pt x="3" y="133"/>
                    <a:pt x="0" y="128"/>
                    <a:pt x="7" y="115"/>
                  </a:cubicBezTo>
                  <a:cubicBezTo>
                    <a:pt x="25" y="82"/>
                    <a:pt x="45" y="50"/>
                    <a:pt x="63" y="17"/>
                  </a:cubicBezTo>
                  <a:cubicBezTo>
                    <a:pt x="70" y="5"/>
                    <a:pt x="79" y="0"/>
                    <a:pt x="92" y="1"/>
                  </a:cubicBezTo>
                  <a:cubicBezTo>
                    <a:pt x="101" y="3"/>
                    <a:pt x="111" y="1"/>
                    <a:pt x="119" y="4"/>
                  </a:cubicBezTo>
                  <a:cubicBezTo>
                    <a:pt x="125" y="6"/>
                    <a:pt x="132" y="12"/>
                    <a:pt x="133" y="16"/>
                  </a:cubicBezTo>
                  <a:cubicBezTo>
                    <a:pt x="135" y="48"/>
                    <a:pt x="137" y="80"/>
                    <a:pt x="138" y="112"/>
                  </a:cubicBezTo>
                  <a:cubicBezTo>
                    <a:pt x="139" y="120"/>
                    <a:pt x="133" y="123"/>
                    <a:pt x="126" y="123"/>
                  </a:cubicBezTo>
                  <a:cubicBezTo>
                    <a:pt x="113" y="123"/>
                    <a:pt x="101" y="123"/>
                    <a:pt x="86" y="123"/>
                  </a:cubicBezTo>
                  <a:close/>
                  <a:moveTo>
                    <a:pt x="45" y="75"/>
                  </a:moveTo>
                  <a:cubicBezTo>
                    <a:pt x="43" y="74"/>
                    <a:pt x="41" y="73"/>
                    <a:pt x="40" y="73"/>
                  </a:cubicBezTo>
                  <a:cubicBezTo>
                    <a:pt x="33" y="83"/>
                    <a:pt x="26" y="94"/>
                    <a:pt x="21" y="105"/>
                  </a:cubicBezTo>
                  <a:cubicBezTo>
                    <a:pt x="17" y="112"/>
                    <a:pt x="16" y="120"/>
                    <a:pt x="13" y="127"/>
                  </a:cubicBezTo>
                  <a:cubicBezTo>
                    <a:pt x="21" y="128"/>
                    <a:pt x="28" y="128"/>
                    <a:pt x="35" y="129"/>
                  </a:cubicBezTo>
                  <a:cubicBezTo>
                    <a:pt x="36" y="129"/>
                    <a:pt x="36" y="129"/>
                    <a:pt x="35" y="129"/>
                  </a:cubicBezTo>
                  <a:cubicBezTo>
                    <a:pt x="31" y="124"/>
                    <a:pt x="27" y="119"/>
                    <a:pt x="24" y="113"/>
                  </a:cubicBezTo>
                  <a:cubicBezTo>
                    <a:pt x="29" y="111"/>
                    <a:pt x="35" y="108"/>
                    <a:pt x="42" y="105"/>
                  </a:cubicBezTo>
                  <a:cubicBezTo>
                    <a:pt x="41" y="103"/>
                    <a:pt x="39" y="101"/>
                    <a:pt x="38" y="98"/>
                  </a:cubicBezTo>
                  <a:cubicBezTo>
                    <a:pt x="37" y="95"/>
                    <a:pt x="35" y="92"/>
                    <a:pt x="36" y="89"/>
                  </a:cubicBezTo>
                  <a:cubicBezTo>
                    <a:pt x="38" y="84"/>
                    <a:pt x="42" y="80"/>
                    <a:pt x="45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30"/>
            <p:cNvSpPr>
              <a:spLocks noEditPoints="1"/>
            </p:cNvSpPr>
            <p:nvPr/>
          </p:nvSpPr>
          <p:spPr bwMode="auto">
            <a:xfrm>
              <a:off x="3236913" y="6102350"/>
              <a:ext cx="449263" cy="119062"/>
            </a:xfrm>
            <a:custGeom>
              <a:avLst/>
              <a:gdLst>
                <a:gd name="T0" fmla="*/ 156 w 156"/>
                <a:gd name="T1" fmla="*/ 0 h 41"/>
                <a:gd name="T2" fmla="*/ 129 w 156"/>
                <a:gd name="T3" fmla="*/ 32 h 41"/>
                <a:gd name="T4" fmla="*/ 109 w 156"/>
                <a:gd name="T5" fmla="*/ 40 h 41"/>
                <a:gd name="T6" fmla="*/ 19 w 156"/>
                <a:gd name="T7" fmla="*/ 39 h 41"/>
                <a:gd name="T8" fmla="*/ 1 w 156"/>
                <a:gd name="T9" fmla="*/ 22 h 41"/>
                <a:gd name="T10" fmla="*/ 0 w 156"/>
                <a:gd name="T11" fmla="*/ 0 h 41"/>
                <a:gd name="T12" fmla="*/ 156 w 156"/>
                <a:gd name="T13" fmla="*/ 0 h 41"/>
                <a:gd name="T14" fmla="*/ 3 w 156"/>
                <a:gd name="T15" fmla="*/ 12 h 41"/>
                <a:gd name="T16" fmla="*/ 10 w 156"/>
                <a:gd name="T17" fmla="*/ 14 h 41"/>
                <a:gd name="T18" fmla="*/ 121 w 156"/>
                <a:gd name="T19" fmla="*/ 16 h 41"/>
                <a:gd name="T20" fmla="*/ 133 w 156"/>
                <a:gd name="T21" fmla="*/ 10 h 41"/>
                <a:gd name="T22" fmla="*/ 124 w 156"/>
                <a:gd name="T23" fmla="*/ 7 h 41"/>
                <a:gd name="T24" fmla="*/ 14 w 156"/>
                <a:gd name="T25" fmla="*/ 7 h 41"/>
                <a:gd name="T26" fmla="*/ 3 w 156"/>
                <a:gd name="T27" fmla="*/ 12 h 41"/>
                <a:gd name="T28" fmla="*/ 11 w 156"/>
                <a:gd name="T29" fmla="*/ 25 h 41"/>
                <a:gd name="T30" fmla="*/ 120 w 156"/>
                <a:gd name="T31" fmla="*/ 25 h 41"/>
                <a:gd name="T32" fmla="*/ 11 w 156"/>
                <a:gd name="T33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41">
                  <a:moveTo>
                    <a:pt x="156" y="0"/>
                  </a:moveTo>
                  <a:cubicBezTo>
                    <a:pt x="147" y="11"/>
                    <a:pt x="139" y="22"/>
                    <a:pt x="129" y="32"/>
                  </a:cubicBezTo>
                  <a:cubicBezTo>
                    <a:pt x="124" y="37"/>
                    <a:pt x="116" y="40"/>
                    <a:pt x="109" y="40"/>
                  </a:cubicBezTo>
                  <a:cubicBezTo>
                    <a:pt x="79" y="41"/>
                    <a:pt x="49" y="40"/>
                    <a:pt x="19" y="39"/>
                  </a:cubicBezTo>
                  <a:cubicBezTo>
                    <a:pt x="7" y="39"/>
                    <a:pt x="1" y="34"/>
                    <a:pt x="1" y="22"/>
                  </a:cubicBezTo>
                  <a:cubicBezTo>
                    <a:pt x="1" y="15"/>
                    <a:pt x="0" y="8"/>
                    <a:pt x="0" y="0"/>
                  </a:cubicBezTo>
                  <a:cubicBezTo>
                    <a:pt x="52" y="0"/>
                    <a:pt x="103" y="0"/>
                    <a:pt x="156" y="0"/>
                  </a:cubicBezTo>
                  <a:close/>
                  <a:moveTo>
                    <a:pt x="3" y="12"/>
                  </a:moveTo>
                  <a:cubicBezTo>
                    <a:pt x="8" y="13"/>
                    <a:pt x="9" y="14"/>
                    <a:pt x="10" y="14"/>
                  </a:cubicBezTo>
                  <a:cubicBezTo>
                    <a:pt x="47" y="15"/>
                    <a:pt x="84" y="15"/>
                    <a:pt x="121" y="16"/>
                  </a:cubicBezTo>
                  <a:cubicBezTo>
                    <a:pt x="125" y="16"/>
                    <a:pt x="129" y="12"/>
                    <a:pt x="133" y="10"/>
                  </a:cubicBezTo>
                  <a:cubicBezTo>
                    <a:pt x="129" y="7"/>
                    <a:pt x="126" y="7"/>
                    <a:pt x="124" y="7"/>
                  </a:cubicBezTo>
                  <a:cubicBezTo>
                    <a:pt x="87" y="7"/>
                    <a:pt x="50" y="7"/>
                    <a:pt x="14" y="7"/>
                  </a:cubicBezTo>
                  <a:cubicBezTo>
                    <a:pt x="11" y="7"/>
                    <a:pt x="8" y="9"/>
                    <a:pt x="3" y="12"/>
                  </a:cubicBezTo>
                  <a:close/>
                  <a:moveTo>
                    <a:pt x="11" y="25"/>
                  </a:moveTo>
                  <a:cubicBezTo>
                    <a:pt x="22" y="33"/>
                    <a:pt x="111" y="32"/>
                    <a:pt x="120" y="25"/>
                  </a:cubicBezTo>
                  <a:cubicBezTo>
                    <a:pt x="84" y="25"/>
                    <a:pt x="48" y="25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31"/>
            <p:cNvSpPr/>
            <p:nvPr/>
          </p:nvSpPr>
          <p:spPr bwMode="auto">
            <a:xfrm>
              <a:off x="3213100" y="6343650"/>
              <a:ext cx="314325" cy="127000"/>
            </a:xfrm>
            <a:custGeom>
              <a:avLst/>
              <a:gdLst>
                <a:gd name="T0" fmla="*/ 0 w 109"/>
                <a:gd name="T1" fmla="*/ 0 h 44"/>
                <a:gd name="T2" fmla="*/ 109 w 109"/>
                <a:gd name="T3" fmla="*/ 0 h 44"/>
                <a:gd name="T4" fmla="*/ 33 w 109"/>
                <a:gd name="T5" fmla="*/ 39 h 44"/>
                <a:gd name="T6" fmla="*/ 0 w 109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" h="44">
                  <a:moveTo>
                    <a:pt x="0" y="0"/>
                  </a:moveTo>
                  <a:cubicBezTo>
                    <a:pt x="36" y="0"/>
                    <a:pt x="72" y="0"/>
                    <a:pt x="109" y="0"/>
                  </a:cubicBezTo>
                  <a:cubicBezTo>
                    <a:pt x="101" y="27"/>
                    <a:pt x="66" y="44"/>
                    <a:pt x="33" y="39"/>
                  </a:cubicBezTo>
                  <a:cubicBezTo>
                    <a:pt x="13" y="36"/>
                    <a:pt x="0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32"/>
            <p:cNvSpPr/>
            <p:nvPr/>
          </p:nvSpPr>
          <p:spPr bwMode="auto">
            <a:xfrm>
              <a:off x="2316163" y="6094413"/>
              <a:ext cx="127000" cy="52387"/>
            </a:xfrm>
            <a:custGeom>
              <a:avLst/>
              <a:gdLst>
                <a:gd name="T0" fmla="*/ 0 w 44"/>
                <a:gd name="T1" fmla="*/ 18 h 18"/>
                <a:gd name="T2" fmla="*/ 3 w 44"/>
                <a:gd name="T3" fmla="*/ 4 h 18"/>
                <a:gd name="T4" fmla="*/ 43 w 44"/>
                <a:gd name="T5" fmla="*/ 0 h 18"/>
                <a:gd name="T6" fmla="*/ 44 w 44"/>
                <a:gd name="T7" fmla="*/ 14 h 18"/>
                <a:gd name="T8" fmla="*/ 0 w 4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8">
                  <a:moveTo>
                    <a:pt x="0" y="18"/>
                  </a:moveTo>
                  <a:cubicBezTo>
                    <a:pt x="1" y="11"/>
                    <a:pt x="2" y="8"/>
                    <a:pt x="3" y="4"/>
                  </a:cubicBezTo>
                  <a:cubicBezTo>
                    <a:pt x="16" y="3"/>
                    <a:pt x="29" y="1"/>
                    <a:pt x="43" y="0"/>
                  </a:cubicBezTo>
                  <a:cubicBezTo>
                    <a:pt x="44" y="5"/>
                    <a:pt x="44" y="9"/>
                    <a:pt x="44" y="14"/>
                  </a:cubicBezTo>
                  <a:cubicBezTo>
                    <a:pt x="29" y="16"/>
                    <a:pt x="15" y="17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33"/>
            <p:cNvSpPr/>
            <p:nvPr/>
          </p:nvSpPr>
          <p:spPr bwMode="auto">
            <a:xfrm>
              <a:off x="10526713" y="6273800"/>
              <a:ext cx="392113" cy="25400"/>
            </a:xfrm>
            <a:custGeom>
              <a:avLst/>
              <a:gdLst>
                <a:gd name="T0" fmla="*/ 0 w 136"/>
                <a:gd name="T1" fmla="*/ 0 h 9"/>
                <a:gd name="T2" fmla="*/ 136 w 136"/>
                <a:gd name="T3" fmla="*/ 5 h 9"/>
                <a:gd name="T4" fmla="*/ 136 w 136"/>
                <a:gd name="T5" fmla="*/ 9 h 9"/>
                <a:gd name="T6" fmla="*/ 0 w 136"/>
                <a:gd name="T7" fmla="*/ 4 h 9"/>
                <a:gd name="T8" fmla="*/ 0 w 13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">
                  <a:moveTo>
                    <a:pt x="0" y="0"/>
                  </a:moveTo>
                  <a:cubicBezTo>
                    <a:pt x="46" y="1"/>
                    <a:pt x="91" y="3"/>
                    <a:pt x="136" y="5"/>
                  </a:cubicBezTo>
                  <a:cubicBezTo>
                    <a:pt x="136" y="6"/>
                    <a:pt x="136" y="8"/>
                    <a:pt x="136" y="9"/>
                  </a:cubicBezTo>
                  <a:cubicBezTo>
                    <a:pt x="91" y="7"/>
                    <a:pt x="45" y="5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34"/>
            <p:cNvSpPr/>
            <p:nvPr/>
          </p:nvSpPr>
          <p:spPr bwMode="auto">
            <a:xfrm>
              <a:off x="10079038" y="5692775"/>
              <a:ext cx="77788" cy="34925"/>
            </a:xfrm>
            <a:custGeom>
              <a:avLst/>
              <a:gdLst>
                <a:gd name="T0" fmla="*/ 0 w 27"/>
                <a:gd name="T1" fmla="*/ 0 h 12"/>
                <a:gd name="T2" fmla="*/ 27 w 27"/>
                <a:gd name="T3" fmla="*/ 0 h 12"/>
                <a:gd name="T4" fmla="*/ 0 w 27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2">
                  <a:moveTo>
                    <a:pt x="0" y="0"/>
                  </a:moveTo>
                  <a:cubicBezTo>
                    <a:pt x="10" y="0"/>
                    <a:pt x="17" y="0"/>
                    <a:pt x="27" y="0"/>
                  </a:cubicBezTo>
                  <a:cubicBezTo>
                    <a:pt x="17" y="11"/>
                    <a:pt x="7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35"/>
            <p:cNvSpPr>
              <a:spLocks noEditPoints="1"/>
            </p:cNvSpPr>
            <p:nvPr/>
          </p:nvSpPr>
          <p:spPr bwMode="auto">
            <a:xfrm>
              <a:off x="9882188" y="6542088"/>
              <a:ext cx="109538" cy="220662"/>
            </a:xfrm>
            <a:custGeom>
              <a:avLst/>
              <a:gdLst>
                <a:gd name="T0" fmla="*/ 38 w 38"/>
                <a:gd name="T1" fmla="*/ 38 h 76"/>
                <a:gd name="T2" fmla="*/ 28 w 38"/>
                <a:gd name="T3" fmla="*/ 67 h 76"/>
                <a:gd name="T4" fmla="*/ 11 w 38"/>
                <a:gd name="T5" fmla="*/ 68 h 76"/>
                <a:gd name="T6" fmla="*/ 11 w 38"/>
                <a:gd name="T7" fmla="*/ 6 h 76"/>
                <a:gd name="T8" fmla="*/ 29 w 38"/>
                <a:gd name="T9" fmla="*/ 8 h 76"/>
                <a:gd name="T10" fmla="*/ 38 w 38"/>
                <a:gd name="T11" fmla="*/ 38 h 76"/>
                <a:gd name="T12" fmla="*/ 26 w 38"/>
                <a:gd name="T13" fmla="*/ 10 h 76"/>
                <a:gd name="T14" fmla="*/ 23 w 38"/>
                <a:gd name="T15" fmla="*/ 72 h 76"/>
                <a:gd name="T16" fmla="*/ 23 w 38"/>
                <a:gd name="T17" fmla="*/ 57 h 76"/>
                <a:gd name="T18" fmla="*/ 25 w 38"/>
                <a:gd name="T19" fmla="*/ 23 h 76"/>
                <a:gd name="T20" fmla="*/ 26 w 38"/>
                <a:gd name="T21" fmla="*/ 1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76">
                  <a:moveTo>
                    <a:pt x="38" y="38"/>
                  </a:moveTo>
                  <a:cubicBezTo>
                    <a:pt x="35" y="48"/>
                    <a:pt x="33" y="58"/>
                    <a:pt x="28" y="67"/>
                  </a:cubicBezTo>
                  <a:cubicBezTo>
                    <a:pt x="25" y="75"/>
                    <a:pt x="18" y="76"/>
                    <a:pt x="11" y="68"/>
                  </a:cubicBezTo>
                  <a:cubicBezTo>
                    <a:pt x="1" y="56"/>
                    <a:pt x="0" y="18"/>
                    <a:pt x="11" y="6"/>
                  </a:cubicBezTo>
                  <a:cubicBezTo>
                    <a:pt x="17" y="0"/>
                    <a:pt x="25" y="0"/>
                    <a:pt x="29" y="8"/>
                  </a:cubicBezTo>
                  <a:cubicBezTo>
                    <a:pt x="33" y="17"/>
                    <a:pt x="35" y="27"/>
                    <a:pt x="38" y="38"/>
                  </a:cubicBezTo>
                  <a:close/>
                  <a:moveTo>
                    <a:pt x="26" y="10"/>
                  </a:moveTo>
                  <a:cubicBezTo>
                    <a:pt x="8" y="24"/>
                    <a:pt x="6" y="55"/>
                    <a:pt x="23" y="72"/>
                  </a:cubicBezTo>
                  <a:cubicBezTo>
                    <a:pt x="23" y="65"/>
                    <a:pt x="24" y="60"/>
                    <a:pt x="23" y="57"/>
                  </a:cubicBezTo>
                  <a:cubicBezTo>
                    <a:pt x="19" y="45"/>
                    <a:pt x="19" y="34"/>
                    <a:pt x="25" y="23"/>
                  </a:cubicBezTo>
                  <a:cubicBezTo>
                    <a:pt x="27" y="20"/>
                    <a:pt x="26" y="16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36"/>
            <p:cNvSpPr/>
            <p:nvPr/>
          </p:nvSpPr>
          <p:spPr bwMode="auto">
            <a:xfrm>
              <a:off x="4222750" y="6527800"/>
              <a:ext cx="60325" cy="111125"/>
            </a:xfrm>
            <a:custGeom>
              <a:avLst/>
              <a:gdLst>
                <a:gd name="T0" fmla="*/ 21 w 21"/>
                <a:gd name="T1" fmla="*/ 18 h 38"/>
                <a:gd name="T2" fmla="*/ 8 w 21"/>
                <a:gd name="T3" fmla="*/ 38 h 38"/>
                <a:gd name="T4" fmla="*/ 0 w 21"/>
                <a:gd name="T5" fmla="*/ 18 h 38"/>
                <a:gd name="T6" fmla="*/ 8 w 21"/>
                <a:gd name="T7" fmla="*/ 0 h 38"/>
                <a:gd name="T8" fmla="*/ 21 w 21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8">
                  <a:moveTo>
                    <a:pt x="21" y="18"/>
                  </a:moveTo>
                  <a:cubicBezTo>
                    <a:pt x="16" y="26"/>
                    <a:pt x="12" y="32"/>
                    <a:pt x="8" y="38"/>
                  </a:cubicBezTo>
                  <a:cubicBezTo>
                    <a:pt x="5" y="31"/>
                    <a:pt x="1" y="25"/>
                    <a:pt x="0" y="18"/>
                  </a:cubicBezTo>
                  <a:cubicBezTo>
                    <a:pt x="0" y="12"/>
                    <a:pt x="6" y="6"/>
                    <a:pt x="8" y="0"/>
                  </a:cubicBezTo>
                  <a:cubicBezTo>
                    <a:pt x="12" y="5"/>
                    <a:pt x="16" y="11"/>
                    <a:pt x="2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1076244681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lipse 1"/>
          <p:cNvSpPr/>
          <p:nvPr userDrawn="1"/>
        </p:nvSpPr>
        <p:spPr>
          <a:xfrm>
            <a:off x="108520" y="6134100"/>
            <a:ext cx="11931080" cy="622468"/>
          </a:xfrm>
          <a:custGeom>
            <a:avLst/>
            <a:gdLst>
              <a:gd name="connsiteX0" fmla="*/ 285180 w 11105580"/>
              <a:gd name="connsiteY0" fmla="*/ 787546 h 1575115"/>
              <a:gd name="connsiteX1" fmla="*/ 1072580 w 11105580"/>
              <a:gd name="connsiteY1" fmla="*/ 146 h 1575115"/>
              <a:gd name="connsiteX2" fmla="*/ 11105580 w 11105580"/>
              <a:gd name="connsiteY2" fmla="*/ 838346 h 1575115"/>
              <a:gd name="connsiteX3" fmla="*/ 1072580 w 11105580"/>
              <a:gd name="connsiteY3" fmla="*/ 1574946 h 1575115"/>
              <a:gd name="connsiteX4" fmla="*/ 285180 w 11105580"/>
              <a:gd name="connsiteY4" fmla="*/ 787546 h 1575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05580" h="1575115">
                <a:moveTo>
                  <a:pt x="285180" y="787546"/>
                </a:moveTo>
                <a:cubicBezTo>
                  <a:pt x="285180" y="352677"/>
                  <a:pt x="-730820" y="-8321"/>
                  <a:pt x="1072580" y="146"/>
                </a:cubicBezTo>
                <a:cubicBezTo>
                  <a:pt x="2875980" y="8613"/>
                  <a:pt x="11105580" y="403477"/>
                  <a:pt x="11105580" y="838346"/>
                </a:cubicBezTo>
                <a:cubicBezTo>
                  <a:pt x="11105580" y="1273215"/>
                  <a:pt x="2875980" y="1583413"/>
                  <a:pt x="1072580" y="1574946"/>
                </a:cubicBezTo>
                <a:cubicBezTo>
                  <a:pt x="-730820" y="1566479"/>
                  <a:pt x="285180" y="1222415"/>
                  <a:pt x="285180" y="787546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6" name="Grupo 5"/>
          <p:cNvGrpSpPr/>
          <p:nvPr userDrawn="1"/>
        </p:nvGrpSpPr>
        <p:grpSpPr>
          <a:xfrm>
            <a:off x="10982708" y="165100"/>
            <a:ext cx="1056892" cy="787400"/>
            <a:chOff x="2139950" y="0"/>
            <a:chExt cx="7483475" cy="5575300"/>
          </a:xfrm>
          <a:solidFill>
            <a:srgbClr val="595757"/>
          </a:solidFill>
        </p:grpSpPr>
        <p:sp>
          <p:nvSpPr>
            <p:cNvPr id="7" name="Freeform 5"/>
            <p:cNvSpPr>
              <a:spLocks noEditPoints="1"/>
            </p:cNvSpPr>
            <p:nvPr userDrawn="1"/>
          </p:nvSpPr>
          <p:spPr bwMode="auto">
            <a:xfrm>
              <a:off x="3960813" y="0"/>
              <a:ext cx="4383088" cy="3617913"/>
            </a:xfrm>
            <a:custGeom>
              <a:avLst/>
              <a:gdLst>
                <a:gd name="T0" fmla="*/ 0 w 1167"/>
                <a:gd name="T1" fmla="*/ 398 h 963"/>
                <a:gd name="T2" fmla="*/ 38 w 1167"/>
                <a:gd name="T3" fmla="*/ 318 h 963"/>
                <a:gd name="T4" fmla="*/ 81 w 1167"/>
                <a:gd name="T5" fmla="*/ 310 h 963"/>
                <a:gd name="T6" fmla="*/ 319 w 1167"/>
                <a:gd name="T7" fmla="*/ 66 h 963"/>
                <a:gd name="T8" fmla="*/ 487 w 1167"/>
                <a:gd name="T9" fmla="*/ 17 h 963"/>
                <a:gd name="T10" fmla="*/ 303 w 1167"/>
                <a:gd name="T11" fmla="*/ 122 h 963"/>
                <a:gd name="T12" fmla="*/ 213 w 1167"/>
                <a:gd name="T13" fmla="*/ 245 h 963"/>
                <a:gd name="T14" fmla="*/ 475 w 1167"/>
                <a:gd name="T15" fmla="*/ 244 h 963"/>
                <a:gd name="T16" fmla="*/ 634 w 1167"/>
                <a:gd name="T17" fmla="*/ 180 h 963"/>
                <a:gd name="T18" fmla="*/ 861 w 1167"/>
                <a:gd name="T19" fmla="*/ 9 h 963"/>
                <a:gd name="T20" fmla="*/ 1073 w 1167"/>
                <a:gd name="T21" fmla="*/ 1 h 963"/>
                <a:gd name="T22" fmla="*/ 1164 w 1167"/>
                <a:gd name="T23" fmla="*/ 133 h 963"/>
                <a:gd name="T24" fmla="*/ 1167 w 1167"/>
                <a:gd name="T25" fmla="*/ 920 h 963"/>
                <a:gd name="T26" fmla="*/ 1101 w 1167"/>
                <a:gd name="T27" fmla="*/ 936 h 963"/>
                <a:gd name="T28" fmla="*/ 689 w 1167"/>
                <a:gd name="T29" fmla="*/ 963 h 963"/>
                <a:gd name="T30" fmla="*/ 641 w 1167"/>
                <a:gd name="T31" fmla="*/ 924 h 963"/>
                <a:gd name="T32" fmla="*/ 631 w 1167"/>
                <a:gd name="T33" fmla="*/ 700 h 963"/>
                <a:gd name="T34" fmla="*/ 683 w 1167"/>
                <a:gd name="T35" fmla="*/ 416 h 963"/>
                <a:gd name="T36" fmla="*/ 802 w 1167"/>
                <a:gd name="T37" fmla="*/ 935 h 963"/>
                <a:gd name="T38" fmla="*/ 654 w 1167"/>
                <a:gd name="T39" fmla="*/ 689 h 963"/>
                <a:gd name="T40" fmla="*/ 655 w 1167"/>
                <a:gd name="T41" fmla="*/ 854 h 963"/>
                <a:gd name="T42" fmla="*/ 690 w 1167"/>
                <a:gd name="T43" fmla="*/ 939 h 963"/>
                <a:gd name="T44" fmla="*/ 802 w 1167"/>
                <a:gd name="T45" fmla="*/ 935 h 963"/>
                <a:gd name="T46" fmla="*/ 712 w 1167"/>
                <a:gd name="T47" fmla="*/ 445 h 963"/>
                <a:gd name="T48" fmla="*/ 680 w 1167"/>
                <a:gd name="T49" fmla="*/ 577 h 963"/>
                <a:gd name="T50" fmla="*/ 712 w 1167"/>
                <a:gd name="T51" fmla="*/ 645 h 963"/>
                <a:gd name="T52" fmla="*/ 793 w 1167"/>
                <a:gd name="T53" fmla="*/ 596 h 963"/>
                <a:gd name="T54" fmla="*/ 789 w 1167"/>
                <a:gd name="T55" fmla="*/ 445 h 963"/>
                <a:gd name="T56" fmla="*/ 926 w 1167"/>
                <a:gd name="T57" fmla="*/ 913 h 963"/>
                <a:gd name="T58" fmla="*/ 933 w 1167"/>
                <a:gd name="T59" fmla="*/ 346 h 963"/>
                <a:gd name="T60" fmla="*/ 861 w 1167"/>
                <a:gd name="T61" fmla="*/ 331 h 963"/>
                <a:gd name="T62" fmla="*/ 843 w 1167"/>
                <a:gd name="T63" fmla="*/ 458 h 963"/>
                <a:gd name="T64" fmla="*/ 833 w 1167"/>
                <a:gd name="T65" fmla="*/ 933 h 963"/>
                <a:gd name="T66" fmla="*/ 909 w 1167"/>
                <a:gd name="T67" fmla="*/ 314 h 963"/>
                <a:gd name="T68" fmla="*/ 912 w 1167"/>
                <a:gd name="T69" fmla="*/ 171 h 963"/>
                <a:gd name="T70" fmla="*/ 935 w 1167"/>
                <a:gd name="T71" fmla="*/ 64 h 963"/>
                <a:gd name="T72" fmla="*/ 875 w 1167"/>
                <a:gd name="T73" fmla="*/ 148 h 963"/>
                <a:gd name="T74" fmla="*/ 874 w 1167"/>
                <a:gd name="T75" fmla="*/ 314 h 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67" h="963">
                  <a:moveTo>
                    <a:pt x="684" y="407"/>
                  </a:moveTo>
                  <a:cubicBezTo>
                    <a:pt x="456" y="404"/>
                    <a:pt x="228" y="401"/>
                    <a:pt x="0" y="398"/>
                  </a:cubicBezTo>
                  <a:cubicBezTo>
                    <a:pt x="1" y="394"/>
                    <a:pt x="2" y="392"/>
                    <a:pt x="3" y="391"/>
                  </a:cubicBezTo>
                  <a:cubicBezTo>
                    <a:pt x="14" y="366"/>
                    <a:pt x="26" y="342"/>
                    <a:pt x="38" y="318"/>
                  </a:cubicBezTo>
                  <a:cubicBezTo>
                    <a:pt x="40" y="315"/>
                    <a:pt x="46" y="312"/>
                    <a:pt x="50" y="312"/>
                  </a:cubicBezTo>
                  <a:cubicBezTo>
                    <a:pt x="60" y="310"/>
                    <a:pt x="73" y="315"/>
                    <a:pt x="81" y="310"/>
                  </a:cubicBezTo>
                  <a:cubicBezTo>
                    <a:pt x="88" y="305"/>
                    <a:pt x="90" y="292"/>
                    <a:pt x="94" y="282"/>
                  </a:cubicBezTo>
                  <a:cubicBezTo>
                    <a:pt x="142" y="182"/>
                    <a:pt x="219" y="113"/>
                    <a:pt x="319" y="66"/>
                  </a:cubicBezTo>
                  <a:cubicBezTo>
                    <a:pt x="371" y="41"/>
                    <a:pt x="427" y="26"/>
                    <a:pt x="484" y="17"/>
                  </a:cubicBezTo>
                  <a:cubicBezTo>
                    <a:pt x="484" y="16"/>
                    <a:pt x="485" y="17"/>
                    <a:pt x="487" y="17"/>
                  </a:cubicBezTo>
                  <a:cubicBezTo>
                    <a:pt x="479" y="21"/>
                    <a:pt x="472" y="24"/>
                    <a:pt x="465" y="27"/>
                  </a:cubicBezTo>
                  <a:cubicBezTo>
                    <a:pt x="407" y="52"/>
                    <a:pt x="352" y="82"/>
                    <a:pt x="303" y="122"/>
                  </a:cubicBezTo>
                  <a:cubicBezTo>
                    <a:pt x="266" y="151"/>
                    <a:pt x="235" y="185"/>
                    <a:pt x="217" y="230"/>
                  </a:cubicBezTo>
                  <a:cubicBezTo>
                    <a:pt x="216" y="234"/>
                    <a:pt x="214" y="239"/>
                    <a:pt x="213" y="245"/>
                  </a:cubicBezTo>
                  <a:cubicBezTo>
                    <a:pt x="237" y="245"/>
                    <a:pt x="260" y="245"/>
                    <a:pt x="283" y="245"/>
                  </a:cubicBezTo>
                  <a:cubicBezTo>
                    <a:pt x="347" y="245"/>
                    <a:pt x="411" y="245"/>
                    <a:pt x="475" y="244"/>
                  </a:cubicBezTo>
                  <a:cubicBezTo>
                    <a:pt x="510" y="244"/>
                    <a:pt x="544" y="237"/>
                    <a:pt x="576" y="225"/>
                  </a:cubicBezTo>
                  <a:cubicBezTo>
                    <a:pt x="600" y="216"/>
                    <a:pt x="617" y="197"/>
                    <a:pt x="634" y="180"/>
                  </a:cubicBezTo>
                  <a:cubicBezTo>
                    <a:pt x="677" y="138"/>
                    <a:pt x="718" y="96"/>
                    <a:pt x="768" y="63"/>
                  </a:cubicBezTo>
                  <a:cubicBezTo>
                    <a:pt x="797" y="43"/>
                    <a:pt x="829" y="27"/>
                    <a:pt x="861" y="9"/>
                  </a:cubicBezTo>
                  <a:cubicBezTo>
                    <a:pt x="865" y="7"/>
                    <a:pt x="870" y="6"/>
                    <a:pt x="875" y="6"/>
                  </a:cubicBezTo>
                  <a:cubicBezTo>
                    <a:pt x="941" y="4"/>
                    <a:pt x="1007" y="4"/>
                    <a:pt x="1073" y="1"/>
                  </a:cubicBezTo>
                  <a:cubicBezTo>
                    <a:pt x="1110" y="0"/>
                    <a:pt x="1133" y="18"/>
                    <a:pt x="1148" y="50"/>
                  </a:cubicBezTo>
                  <a:cubicBezTo>
                    <a:pt x="1160" y="76"/>
                    <a:pt x="1164" y="105"/>
                    <a:pt x="1164" y="133"/>
                  </a:cubicBezTo>
                  <a:cubicBezTo>
                    <a:pt x="1165" y="252"/>
                    <a:pt x="1165" y="372"/>
                    <a:pt x="1166" y="491"/>
                  </a:cubicBezTo>
                  <a:cubicBezTo>
                    <a:pt x="1166" y="634"/>
                    <a:pt x="1166" y="777"/>
                    <a:pt x="1167" y="920"/>
                  </a:cubicBezTo>
                  <a:cubicBezTo>
                    <a:pt x="1167" y="923"/>
                    <a:pt x="1167" y="926"/>
                    <a:pt x="1167" y="931"/>
                  </a:cubicBezTo>
                  <a:cubicBezTo>
                    <a:pt x="1144" y="933"/>
                    <a:pt x="1123" y="934"/>
                    <a:pt x="1101" y="936"/>
                  </a:cubicBezTo>
                  <a:cubicBezTo>
                    <a:pt x="1031" y="940"/>
                    <a:pt x="961" y="945"/>
                    <a:pt x="891" y="950"/>
                  </a:cubicBezTo>
                  <a:cubicBezTo>
                    <a:pt x="824" y="954"/>
                    <a:pt x="756" y="959"/>
                    <a:pt x="689" y="963"/>
                  </a:cubicBezTo>
                  <a:cubicBezTo>
                    <a:pt x="684" y="963"/>
                    <a:pt x="679" y="961"/>
                    <a:pt x="675" y="958"/>
                  </a:cubicBezTo>
                  <a:cubicBezTo>
                    <a:pt x="663" y="947"/>
                    <a:pt x="652" y="936"/>
                    <a:pt x="641" y="924"/>
                  </a:cubicBezTo>
                  <a:cubicBezTo>
                    <a:pt x="637" y="920"/>
                    <a:pt x="635" y="914"/>
                    <a:pt x="635" y="909"/>
                  </a:cubicBezTo>
                  <a:cubicBezTo>
                    <a:pt x="633" y="839"/>
                    <a:pt x="631" y="770"/>
                    <a:pt x="631" y="700"/>
                  </a:cubicBezTo>
                  <a:cubicBezTo>
                    <a:pt x="631" y="677"/>
                    <a:pt x="637" y="654"/>
                    <a:pt x="642" y="631"/>
                  </a:cubicBezTo>
                  <a:cubicBezTo>
                    <a:pt x="655" y="560"/>
                    <a:pt x="669" y="488"/>
                    <a:pt x="683" y="416"/>
                  </a:cubicBezTo>
                  <a:cubicBezTo>
                    <a:pt x="684" y="414"/>
                    <a:pt x="684" y="411"/>
                    <a:pt x="684" y="407"/>
                  </a:cubicBezTo>
                  <a:close/>
                  <a:moveTo>
                    <a:pt x="802" y="935"/>
                  </a:moveTo>
                  <a:cubicBezTo>
                    <a:pt x="800" y="837"/>
                    <a:pt x="798" y="741"/>
                    <a:pt x="797" y="644"/>
                  </a:cubicBezTo>
                  <a:cubicBezTo>
                    <a:pt x="753" y="674"/>
                    <a:pt x="705" y="687"/>
                    <a:pt x="654" y="689"/>
                  </a:cubicBezTo>
                  <a:cubicBezTo>
                    <a:pt x="654" y="693"/>
                    <a:pt x="654" y="697"/>
                    <a:pt x="654" y="700"/>
                  </a:cubicBezTo>
                  <a:cubicBezTo>
                    <a:pt x="654" y="752"/>
                    <a:pt x="657" y="803"/>
                    <a:pt x="655" y="854"/>
                  </a:cubicBezTo>
                  <a:cubicBezTo>
                    <a:pt x="653" y="886"/>
                    <a:pt x="659" y="912"/>
                    <a:pt x="685" y="933"/>
                  </a:cubicBezTo>
                  <a:cubicBezTo>
                    <a:pt x="687" y="934"/>
                    <a:pt x="688" y="937"/>
                    <a:pt x="690" y="939"/>
                  </a:cubicBezTo>
                  <a:cubicBezTo>
                    <a:pt x="693" y="940"/>
                    <a:pt x="695" y="942"/>
                    <a:pt x="698" y="942"/>
                  </a:cubicBezTo>
                  <a:cubicBezTo>
                    <a:pt x="732" y="940"/>
                    <a:pt x="766" y="937"/>
                    <a:pt x="802" y="935"/>
                  </a:cubicBezTo>
                  <a:close/>
                  <a:moveTo>
                    <a:pt x="789" y="445"/>
                  </a:moveTo>
                  <a:cubicBezTo>
                    <a:pt x="763" y="445"/>
                    <a:pt x="738" y="445"/>
                    <a:pt x="712" y="445"/>
                  </a:cubicBezTo>
                  <a:cubicBezTo>
                    <a:pt x="710" y="445"/>
                    <a:pt x="706" y="450"/>
                    <a:pt x="705" y="453"/>
                  </a:cubicBezTo>
                  <a:cubicBezTo>
                    <a:pt x="697" y="494"/>
                    <a:pt x="688" y="535"/>
                    <a:pt x="680" y="577"/>
                  </a:cubicBezTo>
                  <a:cubicBezTo>
                    <a:pt x="675" y="599"/>
                    <a:pt x="671" y="622"/>
                    <a:pt x="666" y="647"/>
                  </a:cubicBezTo>
                  <a:cubicBezTo>
                    <a:pt x="682" y="646"/>
                    <a:pt x="697" y="646"/>
                    <a:pt x="712" y="645"/>
                  </a:cubicBezTo>
                  <a:cubicBezTo>
                    <a:pt x="737" y="642"/>
                    <a:pt x="760" y="635"/>
                    <a:pt x="781" y="620"/>
                  </a:cubicBezTo>
                  <a:cubicBezTo>
                    <a:pt x="789" y="614"/>
                    <a:pt x="795" y="607"/>
                    <a:pt x="793" y="596"/>
                  </a:cubicBezTo>
                  <a:cubicBezTo>
                    <a:pt x="792" y="588"/>
                    <a:pt x="792" y="580"/>
                    <a:pt x="792" y="572"/>
                  </a:cubicBezTo>
                  <a:cubicBezTo>
                    <a:pt x="791" y="530"/>
                    <a:pt x="790" y="488"/>
                    <a:pt x="789" y="445"/>
                  </a:cubicBezTo>
                  <a:close/>
                  <a:moveTo>
                    <a:pt x="926" y="928"/>
                  </a:moveTo>
                  <a:cubicBezTo>
                    <a:pt x="926" y="923"/>
                    <a:pt x="926" y="918"/>
                    <a:pt x="926" y="913"/>
                  </a:cubicBezTo>
                  <a:cubicBezTo>
                    <a:pt x="927" y="813"/>
                    <a:pt x="928" y="713"/>
                    <a:pt x="930" y="614"/>
                  </a:cubicBezTo>
                  <a:cubicBezTo>
                    <a:pt x="931" y="524"/>
                    <a:pt x="932" y="435"/>
                    <a:pt x="933" y="346"/>
                  </a:cubicBezTo>
                  <a:cubicBezTo>
                    <a:pt x="933" y="341"/>
                    <a:pt x="934" y="337"/>
                    <a:pt x="928" y="335"/>
                  </a:cubicBezTo>
                  <a:cubicBezTo>
                    <a:pt x="905" y="329"/>
                    <a:pt x="883" y="326"/>
                    <a:pt x="861" y="331"/>
                  </a:cubicBezTo>
                  <a:cubicBezTo>
                    <a:pt x="851" y="333"/>
                    <a:pt x="846" y="338"/>
                    <a:pt x="846" y="349"/>
                  </a:cubicBezTo>
                  <a:cubicBezTo>
                    <a:pt x="846" y="385"/>
                    <a:pt x="844" y="421"/>
                    <a:pt x="843" y="458"/>
                  </a:cubicBezTo>
                  <a:cubicBezTo>
                    <a:pt x="840" y="604"/>
                    <a:pt x="836" y="751"/>
                    <a:pt x="833" y="897"/>
                  </a:cubicBezTo>
                  <a:cubicBezTo>
                    <a:pt x="832" y="909"/>
                    <a:pt x="833" y="920"/>
                    <a:pt x="833" y="933"/>
                  </a:cubicBezTo>
                  <a:cubicBezTo>
                    <a:pt x="864" y="931"/>
                    <a:pt x="894" y="930"/>
                    <a:pt x="926" y="928"/>
                  </a:cubicBezTo>
                  <a:close/>
                  <a:moveTo>
                    <a:pt x="909" y="314"/>
                  </a:moveTo>
                  <a:cubicBezTo>
                    <a:pt x="909" y="309"/>
                    <a:pt x="909" y="304"/>
                    <a:pt x="909" y="299"/>
                  </a:cubicBezTo>
                  <a:cubicBezTo>
                    <a:pt x="910" y="256"/>
                    <a:pt x="911" y="214"/>
                    <a:pt x="912" y="171"/>
                  </a:cubicBezTo>
                  <a:cubicBezTo>
                    <a:pt x="913" y="151"/>
                    <a:pt x="916" y="131"/>
                    <a:pt x="934" y="118"/>
                  </a:cubicBezTo>
                  <a:cubicBezTo>
                    <a:pt x="950" y="106"/>
                    <a:pt x="951" y="78"/>
                    <a:pt x="935" y="64"/>
                  </a:cubicBezTo>
                  <a:cubicBezTo>
                    <a:pt x="914" y="78"/>
                    <a:pt x="896" y="94"/>
                    <a:pt x="884" y="117"/>
                  </a:cubicBezTo>
                  <a:cubicBezTo>
                    <a:pt x="880" y="126"/>
                    <a:pt x="876" y="137"/>
                    <a:pt x="875" y="148"/>
                  </a:cubicBezTo>
                  <a:cubicBezTo>
                    <a:pt x="874" y="201"/>
                    <a:pt x="874" y="254"/>
                    <a:pt x="873" y="308"/>
                  </a:cubicBezTo>
                  <a:cubicBezTo>
                    <a:pt x="873" y="310"/>
                    <a:pt x="873" y="312"/>
                    <a:pt x="874" y="314"/>
                  </a:cubicBezTo>
                  <a:cubicBezTo>
                    <a:pt x="885" y="314"/>
                    <a:pt x="896" y="314"/>
                    <a:pt x="909" y="3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6"/>
            <p:cNvSpPr/>
            <p:nvPr userDrawn="1"/>
          </p:nvSpPr>
          <p:spPr bwMode="auto">
            <a:xfrm>
              <a:off x="2736850" y="2919413"/>
              <a:ext cx="1558925" cy="1476375"/>
            </a:xfrm>
            <a:custGeom>
              <a:avLst/>
              <a:gdLst>
                <a:gd name="T0" fmla="*/ 0 w 415"/>
                <a:gd name="T1" fmla="*/ 375 h 393"/>
                <a:gd name="T2" fmla="*/ 1 w 415"/>
                <a:gd name="T3" fmla="*/ 319 h 393"/>
                <a:gd name="T4" fmla="*/ 9 w 415"/>
                <a:gd name="T5" fmla="*/ 85 h 393"/>
                <a:gd name="T6" fmla="*/ 10 w 415"/>
                <a:gd name="T7" fmla="*/ 46 h 393"/>
                <a:gd name="T8" fmla="*/ 27 w 415"/>
                <a:gd name="T9" fmla="*/ 17 h 393"/>
                <a:gd name="T10" fmla="*/ 84 w 415"/>
                <a:gd name="T11" fmla="*/ 2 h 393"/>
                <a:gd name="T12" fmla="*/ 200 w 415"/>
                <a:gd name="T13" fmla="*/ 1 h 393"/>
                <a:gd name="T14" fmla="*/ 383 w 415"/>
                <a:gd name="T15" fmla="*/ 4 h 393"/>
                <a:gd name="T16" fmla="*/ 406 w 415"/>
                <a:gd name="T17" fmla="*/ 19 h 393"/>
                <a:gd name="T18" fmla="*/ 415 w 415"/>
                <a:gd name="T19" fmla="*/ 57 h 393"/>
                <a:gd name="T20" fmla="*/ 410 w 415"/>
                <a:gd name="T21" fmla="*/ 240 h 393"/>
                <a:gd name="T22" fmla="*/ 407 w 415"/>
                <a:gd name="T23" fmla="*/ 344 h 393"/>
                <a:gd name="T24" fmla="*/ 405 w 415"/>
                <a:gd name="T25" fmla="*/ 393 h 393"/>
                <a:gd name="T26" fmla="*/ 0 w 415"/>
                <a:gd name="T27" fmla="*/ 37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5" h="393">
                  <a:moveTo>
                    <a:pt x="0" y="375"/>
                  </a:moveTo>
                  <a:cubicBezTo>
                    <a:pt x="0" y="356"/>
                    <a:pt x="0" y="337"/>
                    <a:pt x="1" y="319"/>
                  </a:cubicBezTo>
                  <a:cubicBezTo>
                    <a:pt x="3" y="241"/>
                    <a:pt x="6" y="163"/>
                    <a:pt x="9" y="85"/>
                  </a:cubicBezTo>
                  <a:cubicBezTo>
                    <a:pt x="9" y="72"/>
                    <a:pt x="11" y="59"/>
                    <a:pt x="10" y="46"/>
                  </a:cubicBezTo>
                  <a:cubicBezTo>
                    <a:pt x="10" y="32"/>
                    <a:pt x="16" y="22"/>
                    <a:pt x="27" y="17"/>
                  </a:cubicBezTo>
                  <a:cubicBezTo>
                    <a:pt x="46" y="11"/>
                    <a:pt x="65" y="3"/>
                    <a:pt x="84" y="2"/>
                  </a:cubicBezTo>
                  <a:cubicBezTo>
                    <a:pt x="122" y="0"/>
                    <a:pt x="161" y="1"/>
                    <a:pt x="200" y="1"/>
                  </a:cubicBezTo>
                  <a:cubicBezTo>
                    <a:pt x="261" y="2"/>
                    <a:pt x="322" y="3"/>
                    <a:pt x="383" y="4"/>
                  </a:cubicBezTo>
                  <a:cubicBezTo>
                    <a:pt x="394" y="4"/>
                    <a:pt x="403" y="8"/>
                    <a:pt x="406" y="19"/>
                  </a:cubicBezTo>
                  <a:cubicBezTo>
                    <a:pt x="411" y="31"/>
                    <a:pt x="415" y="44"/>
                    <a:pt x="415" y="57"/>
                  </a:cubicBezTo>
                  <a:cubicBezTo>
                    <a:pt x="414" y="118"/>
                    <a:pt x="412" y="179"/>
                    <a:pt x="410" y="240"/>
                  </a:cubicBezTo>
                  <a:cubicBezTo>
                    <a:pt x="409" y="275"/>
                    <a:pt x="408" y="309"/>
                    <a:pt x="407" y="344"/>
                  </a:cubicBezTo>
                  <a:cubicBezTo>
                    <a:pt x="406" y="360"/>
                    <a:pt x="405" y="376"/>
                    <a:pt x="405" y="393"/>
                  </a:cubicBezTo>
                  <a:cubicBezTo>
                    <a:pt x="269" y="387"/>
                    <a:pt x="135" y="381"/>
                    <a:pt x="0" y="3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7"/>
            <p:cNvSpPr>
              <a:spLocks noEditPoints="1"/>
            </p:cNvSpPr>
            <p:nvPr userDrawn="1"/>
          </p:nvSpPr>
          <p:spPr bwMode="auto">
            <a:xfrm>
              <a:off x="2139950" y="4268788"/>
              <a:ext cx="3157538" cy="981075"/>
            </a:xfrm>
            <a:custGeom>
              <a:avLst/>
              <a:gdLst>
                <a:gd name="T0" fmla="*/ 102 w 841"/>
                <a:gd name="T1" fmla="*/ 8 h 261"/>
                <a:gd name="T2" fmla="*/ 144 w 841"/>
                <a:gd name="T3" fmla="*/ 36 h 261"/>
                <a:gd name="T4" fmla="*/ 580 w 841"/>
                <a:gd name="T5" fmla="*/ 61 h 261"/>
                <a:gd name="T6" fmla="*/ 645 w 841"/>
                <a:gd name="T7" fmla="*/ 47 h 261"/>
                <a:gd name="T8" fmla="*/ 841 w 841"/>
                <a:gd name="T9" fmla="*/ 46 h 261"/>
                <a:gd name="T10" fmla="*/ 773 w 841"/>
                <a:gd name="T11" fmla="*/ 230 h 261"/>
                <a:gd name="T12" fmla="*/ 508 w 841"/>
                <a:gd name="T13" fmla="*/ 257 h 261"/>
                <a:gd name="T14" fmla="*/ 184 w 841"/>
                <a:gd name="T15" fmla="*/ 228 h 261"/>
                <a:gd name="T16" fmla="*/ 12 w 841"/>
                <a:gd name="T17" fmla="*/ 163 h 261"/>
                <a:gd name="T18" fmla="*/ 2 w 841"/>
                <a:gd name="T19" fmla="*/ 12 h 261"/>
                <a:gd name="T20" fmla="*/ 457 w 841"/>
                <a:gd name="T21" fmla="*/ 159 h 261"/>
                <a:gd name="T22" fmla="*/ 517 w 841"/>
                <a:gd name="T23" fmla="*/ 156 h 261"/>
                <a:gd name="T24" fmla="*/ 503 w 841"/>
                <a:gd name="T25" fmla="*/ 151 h 261"/>
                <a:gd name="T26" fmla="*/ 189 w 841"/>
                <a:gd name="T27" fmla="*/ 134 h 261"/>
                <a:gd name="T28" fmla="*/ 189 w 841"/>
                <a:gd name="T29" fmla="*/ 144 h 261"/>
                <a:gd name="T30" fmla="*/ 204 w 841"/>
                <a:gd name="T31" fmla="*/ 69 h 261"/>
                <a:gd name="T32" fmla="*/ 188 w 841"/>
                <a:gd name="T33" fmla="*/ 69 h 261"/>
                <a:gd name="T34" fmla="*/ 187 w 841"/>
                <a:gd name="T35" fmla="*/ 78 h 261"/>
                <a:gd name="T36" fmla="*/ 511 w 841"/>
                <a:gd name="T37" fmla="*/ 96 h 261"/>
                <a:gd name="T38" fmla="*/ 512 w 841"/>
                <a:gd name="T39" fmla="*/ 86 h 261"/>
                <a:gd name="T40" fmla="*/ 204 w 841"/>
                <a:gd name="T41" fmla="*/ 69 h 261"/>
                <a:gd name="T42" fmla="*/ 499 w 841"/>
                <a:gd name="T43" fmla="*/ 118 h 261"/>
                <a:gd name="T44" fmla="*/ 519 w 841"/>
                <a:gd name="T45" fmla="*/ 114 h 261"/>
                <a:gd name="T46" fmla="*/ 503 w 841"/>
                <a:gd name="T47" fmla="*/ 107 h 261"/>
                <a:gd name="T48" fmla="*/ 190 w 841"/>
                <a:gd name="T49" fmla="*/ 91 h 261"/>
                <a:gd name="T50" fmla="*/ 190 w 841"/>
                <a:gd name="T51" fmla="*/ 101 h 261"/>
                <a:gd name="T52" fmla="*/ 478 w 841"/>
                <a:gd name="T53" fmla="*/ 138 h 261"/>
                <a:gd name="T54" fmla="*/ 509 w 841"/>
                <a:gd name="T55" fmla="*/ 140 h 261"/>
                <a:gd name="T56" fmla="*/ 509 w 841"/>
                <a:gd name="T57" fmla="*/ 130 h 261"/>
                <a:gd name="T58" fmla="*/ 274 w 841"/>
                <a:gd name="T59" fmla="*/ 117 h 261"/>
                <a:gd name="T60" fmla="*/ 181 w 841"/>
                <a:gd name="T61" fmla="*/ 118 h 261"/>
                <a:gd name="T62" fmla="*/ 214 w 841"/>
                <a:gd name="T63" fmla="*/ 124 h 261"/>
                <a:gd name="T64" fmla="*/ 725 w 841"/>
                <a:gd name="T65" fmla="*/ 148 h 261"/>
                <a:gd name="T66" fmla="*/ 670 w 841"/>
                <a:gd name="T67" fmla="*/ 149 h 261"/>
                <a:gd name="T68" fmla="*/ 717 w 841"/>
                <a:gd name="T69" fmla="*/ 168 h 261"/>
                <a:gd name="T70" fmla="*/ 77 w 841"/>
                <a:gd name="T71" fmla="*/ 104 h 261"/>
                <a:gd name="T72" fmla="*/ 37 w 841"/>
                <a:gd name="T73" fmla="*/ 103 h 261"/>
                <a:gd name="T74" fmla="*/ 77 w 841"/>
                <a:gd name="T75" fmla="*/ 104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41" h="261">
                  <a:moveTo>
                    <a:pt x="3" y="0"/>
                  </a:moveTo>
                  <a:cubicBezTo>
                    <a:pt x="37" y="3"/>
                    <a:pt x="70" y="5"/>
                    <a:pt x="102" y="8"/>
                  </a:cubicBezTo>
                  <a:cubicBezTo>
                    <a:pt x="107" y="9"/>
                    <a:pt x="112" y="15"/>
                    <a:pt x="115" y="19"/>
                  </a:cubicBezTo>
                  <a:cubicBezTo>
                    <a:pt x="122" y="30"/>
                    <a:pt x="131" y="35"/>
                    <a:pt x="144" y="36"/>
                  </a:cubicBezTo>
                  <a:cubicBezTo>
                    <a:pt x="211" y="39"/>
                    <a:pt x="278" y="43"/>
                    <a:pt x="345" y="47"/>
                  </a:cubicBezTo>
                  <a:cubicBezTo>
                    <a:pt x="423" y="52"/>
                    <a:pt x="502" y="57"/>
                    <a:pt x="580" y="61"/>
                  </a:cubicBezTo>
                  <a:cubicBezTo>
                    <a:pt x="586" y="61"/>
                    <a:pt x="592" y="60"/>
                    <a:pt x="597" y="57"/>
                  </a:cubicBezTo>
                  <a:cubicBezTo>
                    <a:pt x="612" y="49"/>
                    <a:pt x="628" y="47"/>
                    <a:pt x="645" y="47"/>
                  </a:cubicBezTo>
                  <a:cubicBezTo>
                    <a:pt x="704" y="47"/>
                    <a:pt x="763" y="46"/>
                    <a:pt x="822" y="46"/>
                  </a:cubicBezTo>
                  <a:cubicBezTo>
                    <a:pt x="828" y="46"/>
                    <a:pt x="834" y="46"/>
                    <a:pt x="841" y="46"/>
                  </a:cubicBezTo>
                  <a:cubicBezTo>
                    <a:pt x="828" y="104"/>
                    <a:pt x="825" y="162"/>
                    <a:pt x="829" y="222"/>
                  </a:cubicBezTo>
                  <a:cubicBezTo>
                    <a:pt x="810" y="225"/>
                    <a:pt x="792" y="227"/>
                    <a:pt x="773" y="230"/>
                  </a:cubicBezTo>
                  <a:cubicBezTo>
                    <a:pt x="705" y="240"/>
                    <a:pt x="637" y="250"/>
                    <a:pt x="568" y="259"/>
                  </a:cubicBezTo>
                  <a:cubicBezTo>
                    <a:pt x="549" y="261"/>
                    <a:pt x="528" y="259"/>
                    <a:pt x="508" y="257"/>
                  </a:cubicBezTo>
                  <a:cubicBezTo>
                    <a:pt x="431" y="251"/>
                    <a:pt x="355" y="243"/>
                    <a:pt x="278" y="236"/>
                  </a:cubicBezTo>
                  <a:cubicBezTo>
                    <a:pt x="247" y="234"/>
                    <a:pt x="215" y="231"/>
                    <a:pt x="184" y="228"/>
                  </a:cubicBezTo>
                  <a:cubicBezTo>
                    <a:pt x="180" y="227"/>
                    <a:pt x="176" y="226"/>
                    <a:pt x="173" y="224"/>
                  </a:cubicBezTo>
                  <a:cubicBezTo>
                    <a:pt x="119" y="204"/>
                    <a:pt x="66" y="183"/>
                    <a:pt x="12" y="163"/>
                  </a:cubicBezTo>
                  <a:cubicBezTo>
                    <a:pt x="3" y="159"/>
                    <a:pt x="0" y="155"/>
                    <a:pt x="0" y="144"/>
                  </a:cubicBezTo>
                  <a:cubicBezTo>
                    <a:pt x="1" y="100"/>
                    <a:pt x="2" y="56"/>
                    <a:pt x="2" y="12"/>
                  </a:cubicBezTo>
                  <a:cubicBezTo>
                    <a:pt x="2" y="9"/>
                    <a:pt x="3" y="5"/>
                    <a:pt x="3" y="0"/>
                  </a:cubicBezTo>
                  <a:close/>
                  <a:moveTo>
                    <a:pt x="457" y="159"/>
                  </a:moveTo>
                  <a:cubicBezTo>
                    <a:pt x="475" y="160"/>
                    <a:pt x="493" y="161"/>
                    <a:pt x="510" y="161"/>
                  </a:cubicBezTo>
                  <a:cubicBezTo>
                    <a:pt x="512" y="161"/>
                    <a:pt x="515" y="158"/>
                    <a:pt x="517" y="156"/>
                  </a:cubicBezTo>
                  <a:cubicBezTo>
                    <a:pt x="515" y="155"/>
                    <a:pt x="513" y="152"/>
                    <a:pt x="511" y="151"/>
                  </a:cubicBezTo>
                  <a:cubicBezTo>
                    <a:pt x="509" y="150"/>
                    <a:pt x="506" y="151"/>
                    <a:pt x="503" y="151"/>
                  </a:cubicBezTo>
                  <a:cubicBezTo>
                    <a:pt x="469" y="149"/>
                    <a:pt x="435" y="147"/>
                    <a:pt x="401" y="145"/>
                  </a:cubicBezTo>
                  <a:cubicBezTo>
                    <a:pt x="330" y="141"/>
                    <a:pt x="260" y="137"/>
                    <a:pt x="189" y="134"/>
                  </a:cubicBezTo>
                  <a:cubicBezTo>
                    <a:pt x="186" y="134"/>
                    <a:pt x="182" y="137"/>
                    <a:pt x="179" y="139"/>
                  </a:cubicBezTo>
                  <a:cubicBezTo>
                    <a:pt x="182" y="140"/>
                    <a:pt x="185" y="144"/>
                    <a:pt x="189" y="144"/>
                  </a:cubicBezTo>
                  <a:cubicBezTo>
                    <a:pt x="278" y="149"/>
                    <a:pt x="368" y="154"/>
                    <a:pt x="457" y="159"/>
                  </a:cubicBezTo>
                  <a:close/>
                  <a:moveTo>
                    <a:pt x="204" y="69"/>
                  </a:moveTo>
                  <a:cubicBezTo>
                    <a:pt x="204" y="69"/>
                    <a:pt x="204" y="69"/>
                    <a:pt x="204" y="68"/>
                  </a:cubicBezTo>
                  <a:cubicBezTo>
                    <a:pt x="199" y="68"/>
                    <a:pt x="193" y="68"/>
                    <a:pt x="188" y="69"/>
                  </a:cubicBezTo>
                  <a:cubicBezTo>
                    <a:pt x="186" y="69"/>
                    <a:pt x="183" y="71"/>
                    <a:pt x="183" y="73"/>
                  </a:cubicBezTo>
                  <a:cubicBezTo>
                    <a:pt x="183" y="74"/>
                    <a:pt x="185" y="77"/>
                    <a:pt x="187" y="78"/>
                  </a:cubicBezTo>
                  <a:cubicBezTo>
                    <a:pt x="189" y="79"/>
                    <a:pt x="192" y="79"/>
                    <a:pt x="194" y="79"/>
                  </a:cubicBezTo>
                  <a:cubicBezTo>
                    <a:pt x="300" y="85"/>
                    <a:pt x="406" y="90"/>
                    <a:pt x="511" y="96"/>
                  </a:cubicBezTo>
                  <a:cubicBezTo>
                    <a:pt x="514" y="96"/>
                    <a:pt x="517" y="93"/>
                    <a:pt x="521" y="91"/>
                  </a:cubicBezTo>
                  <a:cubicBezTo>
                    <a:pt x="518" y="89"/>
                    <a:pt x="515" y="86"/>
                    <a:pt x="512" y="86"/>
                  </a:cubicBezTo>
                  <a:cubicBezTo>
                    <a:pt x="497" y="84"/>
                    <a:pt x="482" y="84"/>
                    <a:pt x="467" y="83"/>
                  </a:cubicBezTo>
                  <a:cubicBezTo>
                    <a:pt x="380" y="78"/>
                    <a:pt x="292" y="73"/>
                    <a:pt x="204" y="69"/>
                  </a:cubicBezTo>
                  <a:close/>
                  <a:moveTo>
                    <a:pt x="499" y="118"/>
                  </a:moveTo>
                  <a:cubicBezTo>
                    <a:pt x="499" y="118"/>
                    <a:pt x="499" y="118"/>
                    <a:pt x="499" y="118"/>
                  </a:cubicBezTo>
                  <a:cubicBezTo>
                    <a:pt x="504" y="118"/>
                    <a:pt x="508" y="119"/>
                    <a:pt x="512" y="118"/>
                  </a:cubicBezTo>
                  <a:cubicBezTo>
                    <a:pt x="514" y="118"/>
                    <a:pt x="516" y="115"/>
                    <a:pt x="519" y="114"/>
                  </a:cubicBezTo>
                  <a:cubicBezTo>
                    <a:pt x="516" y="112"/>
                    <a:pt x="515" y="109"/>
                    <a:pt x="512" y="108"/>
                  </a:cubicBezTo>
                  <a:cubicBezTo>
                    <a:pt x="510" y="107"/>
                    <a:pt x="506" y="108"/>
                    <a:pt x="503" y="107"/>
                  </a:cubicBezTo>
                  <a:cubicBezTo>
                    <a:pt x="455" y="105"/>
                    <a:pt x="406" y="102"/>
                    <a:pt x="358" y="100"/>
                  </a:cubicBezTo>
                  <a:cubicBezTo>
                    <a:pt x="302" y="97"/>
                    <a:pt x="246" y="93"/>
                    <a:pt x="190" y="91"/>
                  </a:cubicBezTo>
                  <a:cubicBezTo>
                    <a:pt x="187" y="91"/>
                    <a:pt x="184" y="94"/>
                    <a:pt x="181" y="96"/>
                  </a:cubicBezTo>
                  <a:cubicBezTo>
                    <a:pt x="184" y="98"/>
                    <a:pt x="187" y="101"/>
                    <a:pt x="190" y="101"/>
                  </a:cubicBezTo>
                  <a:cubicBezTo>
                    <a:pt x="293" y="107"/>
                    <a:pt x="396" y="112"/>
                    <a:pt x="499" y="118"/>
                  </a:cubicBezTo>
                  <a:close/>
                  <a:moveTo>
                    <a:pt x="478" y="138"/>
                  </a:moveTo>
                  <a:cubicBezTo>
                    <a:pt x="478" y="138"/>
                    <a:pt x="478" y="138"/>
                    <a:pt x="478" y="138"/>
                  </a:cubicBezTo>
                  <a:cubicBezTo>
                    <a:pt x="488" y="139"/>
                    <a:pt x="498" y="140"/>
                    <a:pt x="509" y="140"/>
                  </a:cubicBezTo>
                  <a:cubicBezTo>
                    <a:pt x="512" y="140"/>
                    <a:pt x="515" y="137"/>
                    <a:pt x="518" y="136"/>
                  </a:cubicBezTo>
                  <a:cubicBezTo>
                    <a:pt x="515" y="133"/>
                    <a:pt x="512" y="130"/>
                    <a:pt x="509" y="130"/>
                  </a:cubicBezTo>
                  <a:cubicBezTo>
                    <a:pt x="494" y="128"/>
                    <a:pt x="479" y="128"/>
                    <a:pt x="464" y="127"/>
                  </a:cubicBezTo>
                  <a:cubicBezTo>
                    <a:pt x="401" y="123"/>
                    <a:pt x="338" y="120"/>
                    <a:pt x="274" y="117"/>
                  </a:cubicBezTo>
                  <a:cubicBezTo>
                    <a:pt x="246" y="115"/>
                    <a:pt x="218" y="113"/>
                    <a:pt x="190" y="112"/>
                  </a:cubicBezTo>
                  <a:cubicBezTo>
                    <a:pt x="187" y="112"/>
                    <a:pt x="184" y="116"/>
                    <a:pt x="181" y="118"/>
                  </a:cubicBezTo>
                  <a:cubicBezTo>
                    <a:pt x="184" y="119"/>
                    <a:pt x="187" y="122"/>
                    <a:pt x="190" y="122"/>
                  </a:cubicBezTo>
                  <a:cubicBezTo>
                    <a:pt x="198" y="124"/>
                    <a:pt x="206" y="124"/>
                    <a:pt x="214" y="124"/>
                  </a:cubicBezTo>
                  <a:cubicBezTo>
                    <a:pt x="302" y="129"/>
                    <a:pt x="390" y="134"/>
                    <a:pt x="478" y="138"/>
                  </a:cubicBezTo>
                  <a:close/>
                  <a:moveTo>
                    <a:pt x="725" y="148"/>
                  </a:moveTo>
                  <a:cubicBezTo>
                    <a:pt x="723" y="129"/>
                    <a:pt x="711" y="114"/>
                    <a:pt x="697" y="114"/>
                  </a:cubicBezTo>
                  <a:cubicBezTo>
                    <a:pt x="681" y="114"/>
                    <a:pt x="668" y="131"/>
                    <a:pt x="670" y="149"/>
                  </a:cubicBezTo>
                  <a:cubicBezTo>
                    <a:pt x="670" y="156"/>
                    <a:pt x="673" y="163"/>
                    <a:pt x="677" y="169"/>
                  </a:cubicBezTo>
                  <a:cubicBezTo>
                    <a:pt x="687" y="184"/>
                    <a:pt x="707" y="183"/>
                    <a:pt x="717" y="168"/>
                  </a:cubicBezTo>
                  <a:cubicBezTo>
                    <a:pt x="721" y="162"/>
                    <a:pt x="722" y="155"/>
                    <a:pt x="725" y="148"/>
                  </a:cubicBezTo>
                  <a:close/>
                  <a:moveTo>
                    <a:pt x="77" y="104"/>
                  </a:moveTo>
                  <a:cubicBezTo>
                    <a:pt x="77" y="91"/>
                    <a:pt x="68" y="80"/>
                    <a:pt x="57" y="80"/>
                  </a:cubicBezTo>
                  <a:cubicBezTo>
                    <a:pt x="47" y="79"/>
                    <a:pt x="37" y="91"/>
                    <a:pt x="37" y="103"/>
                  </a:cubicBezTo>
                  <a:cubicBezTo>
                    <a:pt x="37" y="117"/>
                    <a:pt x="46" y="128"/>
                    <a:pt x="57" y="128"/>
                  </a:cubicBezTo>
                  <a:cubicBezTo>
                    <a:pt x="68" y="128"/>
                    <a:pt x="77" y="117"/>
                    <a:pt x="77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8"/>
            <p:cNvSpPr/>
            <p:nvPr userDrawn="1"/>
          </p:nvSpPr>
          <p:spPr bwMode="auto">
            <a:xfrm>
              <a:off x="3886200" y="1555750"/>
              <a:ext cx="2560638" cy="871538"/>
            </a:xfrm>
            <a:custGeom>
              <a:avLst/>
              <a:gdLst>
                <a:gd name="T0" fmla="*/ 0 w 682"/>
                <a:gd name="T1" fmla="*/ 214 h 232"/>
                <a:gd name="T2" fmla="*/ 31 w 682"/>
                <a:gd name="T3" fmla="*/ 108 h 232"/>
                <a:gd name="T4" fmla="*/ 59 w 682"/>
                <a:gd name="T5" fmla="*/ 10 h 232"/>
                <a:gd name="T6" fmla="*/ 73 w 682"/>
                <a:gd name="T7" fmla="*/ 0 h 232"/>
                <a:gd name="T8" fmla="*/ 585 w 682"/>
                <a:gd name="T9" fmla="*/ 7 h 232"/>
                <a:gd name="T10" fmla="*/ 669 w 682"/>
                <a:gd name="T11" fmla="*/ 7 h 232"/>
                <a:gd name="T12" fmla="*/ 682 w 682"/>
                <a:gd name="T13" fmla="*/ 7 h 232"/>
                <a:gd name="T14" fmla="*/ 667 w 682"/>
                <a:gd name="T15" fmla="*/ 79 h 232"/>
                <a:gd name="T16" fmla="*/ 642 w 682"/>
                <a:gd name="T17" fmla="*/ 193 h 232"/>
                <a:gd name="T18" fmla="*/ 592 w 682"/>
                <a:gd name="T19" fmla="*/ 231 h 232"/>
                <a:gd name="T20" fmla="*/ 169 w 682"/>
                <a:gd name="T21" fmla="*/ 220 h 232"/>
                <a:gd name="T22" fmla="*/ 11 w 682"/>
                <a:gd name="T23" fmla="*/ 215 h 232"/>
                <a:gd name="T24" fmla="*/ 0 w 682"/>
                <a:gd name="T25" fmla="*/ 21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2" h="231">
                  <a:moveTo>
                    <a:pt x="0" y="214"/>
                  </a:moveTo>
                  <a:cubicBezTo>
                    <a:pt x="10" y="178"/>
                    <a:pt x="20" y="143"/>
                    <a:pt x="31" y="108"/>
                  </a:cubicBezTo>
                  <a:cubicBezTo>
                    <a:pt x="40" y="76"/>
                    <a:pt x="50" y="43"/>
                    <a:pt x="59" y="10"/>
                  </a:cubicBezTo>
                  <a:cubicBezTo>
                    <a:pt x="61" y="2"/>
                    <a:pt x="65" y="0"/>
                    <a:pt x="73" y="0"/>
                  </a:cubicBezTo>
                  <a:cubicBezTo>
                    <a:pt x="244" y="2"/>
                    <a:pt x="414" y="5"/>
                    <a:pt x="585" y="7"/>
                  </a:cubicBezTo>
                  <a:cubicBezTo>
                    <a:pt x="613" y="7"/>
                    <a:pt x="641" y="7"/>
                    <a:pt x="669" y="7"/>
                  </a:cubicBezTo>
                  <a:cubicBezTo>
                    <a:pt x="673" y="7"/>
                    <a:pt x="677" y="7"/>
                    <a:pt x="682" y="7"/>
                  </a:cubicBezTo>
                  <a:cubicBezTo>
                    <a:pt x="677" y="32"/>
                    <a:pt x="672" y="55"/>
                    <a:pt x="667" y="79"/>
                  </a:cubicBezTo>
                  <a:cubicBezTo>
                    <a:pt x="659" y="117"/>
                    <a:pt x="651" y="155"/>
                    <a:pt x="642" y="193"/>
                  </a:cubicBezTo>
                  <a:cubicBezTo>
                    <a:pt x="636" y="220"/>
                    <a:pt x="620" y="232"/>
                    <a:pt x="592" y="231"/>
                  </a:cubicBezTo>
                  <a:cubicBezTo>
                    <a:pt x="451" y="227"/>
                    <a:pt x="310" y="224"/>
                    <a:pt x="169" y="220"/>
                  </a:cubicBezTo>
                  <a:cubicBezTo>
                    <a:pt x="117" y="218"/>
                    <a:pt x="64" y="217"/>
                    <a:pt x="11" y="215"/>
                  </a:cubicBezTo>
                  <a:cubicBezTo>
                    <a:pt x="8" y="215"/>
                    <a:pt x="4" y="215"/>
                    <a:pt x="0" y="2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9"/>
            <p:cNvSpPr/>
            <p:nvPr userDrawn="1"/>
          </p:nvSpPr>
          <p:spPr bwMode="auto">
            <a:xfrm>
              <a:off x="2771775" y="2438400"/>
              <a:ext cx="3446463" cy="1792288"/>
            </a:xfrm>
            <a:custGeom>
              <a:avLst/>
              <a:gdLst>
                <a:gd name="T0" fmla="*/ 469 w 918"/>
                <a:gd name="T1" fmla="*/ 156 h 477"/>
                <a:gd name="T2" fmla="*/ 469 w 918"/>
                <a:gd name="T3" fmla="*/ 231 h 477"/>
                <a:gd name="T4" fmla="*/ 467 w 918"/>
                <a:gd name="T5" fmla="*/ 373 h 477"/>
                <a:gd name="T6" fmla="*/ 465 w 918"/>
                <a:gd name="T7" fmla="*/ 382 h 477"/>
                <a:gd name="T8" fmla="*/ 448 w 918"/>
                <a:gd name="T9" fmla="*/ 451 h 477"/>
                <a:gd name="T10" fmla="*/ 442 w 918"/>
                <a:gd name="T11" fmla="*/ 463 h 477"/>
                <a:gd name="T12" fmla="*/ 419 w 918"/>
                <a:gd name="T13" fmla="*/ 477 h 477"/>
                <a:gd name="T14" fmla="*/ 419 w 918"/>
                <a:gd name="T15" fmla="*/ 405 h 477"/>
                <a:gd name="T16" fmla="*/ 425 w 918"/>
                <a:gd name="T17" fmla="*/ 202 h 477"/>
                <a:gd name="T18" fmla="*/ 415 w 918"/>
                <a:gd name="T19" fmla="*/ 145 h 477"/>
                <a:gd name="T20" fmla="*/ 373 w 918"/>
                <a:gd name="T21" fmla="*/ 116 h 477"/>
                <a:gd name="T22" fmla="*/ 108 w 918"/>
                <a:gd name="T23" fmla="*/ 114 h 477"/>
                <a:gd name="T24" fmla="*/ 6 w 918"/>
                <a:gd name="T25" fmla="*/ 132 h 477"/>
                <a:gd name="T26" fmla="*/ 2 w 918"/>
                <a:gd name="T27" fmla="*/ 133 h 477"/>
                <a:gd name="T28" fmla="*/ 0 w 918"/>
                <a:gd name="T29" fmla="*/ 131 h 477"/>
                <a:gd name="T30" fmla="*/ 12 w 918"/>
                <a:gd name="T31" fmla="*/ 112 h 477"/>
                <a:gd name="T32" fmla="*/ 50 w 918"/>
                <a:gd name="T33" fmla="*/ 87 h 477"/>
                <a:gd name="T34" fmla="*/ 201 w 918"/>
                <a:gd name="T35" fmla="*/ 29 h 477"/>
                <a:gd name="T36" fmla="*/ 214 w 918"/>
                <a:gd name="T37" fmla="*/ 24 h 477"/>
                <a:gd name="T38" fmla="*/ 340 w 918"/>
                <a:gd name="T39" fmla="*/ 2 h 477"/>
                <a:gd name="T40" fmla="*/ 836 w 918"/>
                <a:gd name="T41" fmla="*/ 13 h 477"/>
                <a:gd name="T42" fmla="*/ 882 w 918"/>
                <a:gd name="T43" fmla="*/ 15 h 477"/>
                <a:gd name="T44" fmla="*/ 916 w 918"/>
                <a:gd name="T45" fmla="*/ 45 h 477"/>
                <a:gd name="T46" fmla="*/ 916 w 918"/>
                <a:gd name="T47" fmla="*/ 77 h 477"/>
                <a:gd name="T48" fmla="*/ 907 w 918"/>
                <a:gd name="T49" fmla="*/ 85 h 477"/>
                <a:gd name="T50" fmla="*/ 753 w 918"/>
                <a:gd name="T51" fmla="*/ 110 h 477"/>
                <a:gd name="T52" fmla="*/ 545 w 918"/>
                <a:gd name="T53" fmla="*/ 143 h 477"/>
                <a:gd name="T54" fmla="*/ 469 w 918"/>
                <a:gd name="T55" fmla="*/ 156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18" h="477">
                  <a:moveTo>
                    <a:pt x="469" y="156"/>
                  </a:moveTo>
                  <a:cubicBezTo>
                    <a:pt x="469" y="181"/>
                    <a:pt x="469" y="206"/>
                    <a:pt x="469" y="231"/>
                  </a:cubicBezTo>
                  <a:cubicBezTo>
                    <a:pt x="468" y="278"/>
                    <a:pt x="467" y="325"/>
                    <a:pt x="467" y="373"/>
                  </a:cubicBezTo>
                  <a:cubicBezTo>
                    <a:pt x="466" y="376"/>
                    <a:pt x="466" y="380"/>
                    <a:pt x="465" y="382"/>
                  </a:cubicBezTo>
                  <a:cubicBezTo>
                    <a:pt x="448" y="402"/>
                    <a:pt x="446" y="426"/>
                    <a:pt x="448" y="451"/>
                  </a:cubicBezTo>
                  <a:cubicBezTo>
                    <a:pt x="449" y="457"/>
                    <a:pt x="447" y="460"/>
                    <a:pt x="442" y="463"/>
                  </a:cubicBezTo>
                  <a:cubicBezTo>
                    <a:pt x="434" y="468"/>
                    <a:pt x="426" y="473"/>
                    <a:pt x="419" y="477"/>
                  </a:cubicBezTo>
                  <a:cubicBezTo>
                    <a:pt x="419" y="453"/>
                    <a:pt x="419" y="429"/>
                    <a:pt x="419" y="405"/>
                  </a:cubicBezTo>
                  <a:cubicBezTo>
                    <a:pt x="421" y="337"/>
                    <a:pt x="424" y="270"/>
                    <a:pt x="425" y="202"/>
                  </a:cubicBezTo>
                  <a:cubicBezTo>
                    <a:pt x="425" y="183"/>
                    <a:pt x="421" y="163"/>
                    <a:pt x="415" y="145"/>
                  </a:cubicBezTo>
                  <a:cubicBezTo>
                    <a:pt x="409" y="126"/>
                    <a:pt x="394" y="116"/>
                    <a:pt x="373" y="116"/>
                  </a:cubicBezTo>
                  <a:cubicBezTo>
                    <a:pt x="284" y="116"/>
                    <a:pt x="196" y="115"/>
                    <a:pt x="108" y="114"/>
                  </a:cubicBezTo>
                  <a:cubicBezTo>
                    <a:pt x="73" y="113"/>
                    <a:pt x="39" y="118"/>
                    <a:pt x="6" y="132"/>
                  </a:cubicBezTo>
                  <a:cubicBezTo>
                    <a:pt x="5" y="133"/>
                    <a:pt x="4" y="133"/>
                    <a:pt x="2" y="133"/>
                  </a:cubicBezTo>
                  <a:cubicBezTo>
                    <a:pt x="1" y="133"/>
                    <a:pt x="1" y="132"/>
                    <a:pt x="0" y="131"/>
                  </a:cubicBezTo>
                  <a:cubicBezTo>
                    <a:pt x="4" y="125"/>
                    <a:pt x="6" y="116"/>
                    <a:pt x="12" y="112"/>
                  </a:cubicBezTo>
                  <a:cubicBezTo>
                    <a:pt x="24" y="102"/>
                    <a:pt x="36" y="92"/>
                    <a:pt x="50" y="87"/>
                  </a:cubicBezTo>
                  <a:cubicBezTo>
                    <a:pt x="100" y="66"/>
                    <a:pt x="151" y="48"/>
                    <a:pt x="201" y="29"/>
                  </a:cubicBezTo>
                  <a:cubicBezTo>
                    <a:pt x="205" y="27"/>
                    <a:pt x="210" y="26"/>
                    <a:pt x="214" y="24"/>
                  </a:cubicBezTo>
                  <a:cubicBezTo>
                    <a:pt x="254" y="5"/>
                    <a:pt x="295" y="0"/>
                    <a:pt x="340" y="2"/>
                  </a:cubicBezTo>
                  <a:cubicBezTo>
                    <a:pt x="505" y="7"/>
                    <a:pt x="671" y="9"/>
                    <a:pt x="836" y="13"/>
                  </a:cubicBezTo>
                  <a:cubicBezTo>
                    <a:pt x="852" y="13"/>
                    <a:pt x="867" y="14"/>
                    <a:pt x="882" y="15"/>
                  </a:cubicBezTo>
                  <a:cubicBezTo>
                    <a:pt x="900" y="17"/>
                    <a:pt x="913" y="27"/>
                    <a:pt x="916" y="45"/>
                  </a:cubicBezTo>
                  <a:cubicBezTo>
                    <a:pt x="918" y="55"/>
                    <a:pt x="917" y="66"/>
                    <a:pt x="916" y="77"/>
                  </a:cubicBezTo>
                  <a:cubicBezTo>
                    <a:pt x="915" y="80"/>
                    <a:pt x="910" y="84"/>
                    <a:pt x="907" y="85"/>
                  </a:cubicBezTo>
                  <a:cubicBezTo>
                    <a:pt x="855" y="93"/>
                    <a:pt x="804" y="102"/>
                    <a:pt x="753" y="110"/>
                  </a:cubicBezTo>
                  <a:cubicBezTo>
                    <a:pt x="684" y="121"/>
                    <a:pt x="614" y="132"/>
                    <a:pt x="545" y="143"/>
                  </a:cubicBezTo>
                  <a:cubicBezTo>
                    <a:pt x="521" y="147"/>
                    <a:pt x="496" y="151"/>
                    <a:pt x="469" y="1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0"/>
            <p:cNvSpPr/>
            <p:nvPr userDrawn="1"/>
          </p:nvSpPr>
          <p:spPr bwMode="auto">
            <a:xfrm>
              <a:off x="6297613" y="3757613"/>
              <a:ext cx="2373313" cy="1284288"/>
            </a:xfrm>
            <a:custGeom>
              <a:avLst/>
              <a:gdLst>
                <a:gd name="T0" fmla="*/ 19 w 632"/>
                <a:gd name="T1" fmla="*/ 342 h 342"/>
                <a:gd name="T2" fmla="*/ 0 w 632"/>
                <a:gd name="T3" fmla="*/ 57 h 342"/>
                <a:gd name="T4" fmla="*/ 93 w 632"/>
                <a:gd name="T5" fmla="*/ 49 h 342"/>
                <a:gd name="T6" fmla="*/ 98 w 632"/>
                <a:gd name="T7" fmla="*/ 114 h 342"/>
                <a:gd name="T8" fmla="*/ 104 w 632"/>
                <a:gd name="T9" fmla="*/ 193 h 342"/>
                <a:gd name="T10" fmla="*/ 99 w 632"/>
                <a:gd name="T11" fmla="*/ 213 h 342"/>
                <a:gd name="T12" fmla="*/ 53 w 632"/>
                <a:gd name="T13" fmla="*/ 274 h 342"/>
                <a:gd name="T14" fmla="*/ 93 w 632"/>
                <a:gd name="T15" fmla="*/ 266 h 342"/>
                <a:gd name="T16" fmla="*/ 453 w 632"/>
                <a:gd name="T17" fmla="*/ 194 h 342"/>
                <a:gd name="T18" fmla="*/ 466 w 632"/>
                <a:gd name="T19" fmla="*/ 183 h 342"/>
                <a:gd name="T20" fmla="*/ 468 w 632"/>
                <a:gd name="T21" fmla="*/ 88 h 342"/>
                <a:gd name="T22" fmla="*/ 465 w 632"/>
                <a:gd name="T23" fmla="*/ 70 h 342"/>
                <a:gd name="T24" fmla="*/ 432 w 632"/>
                <a:gd name="T25" fmla="*/ 17 h 342"/>
                <a:gd name="T26" fmla="*/ 632 w 632"/>
                <a:gd name="T27" fmla="*/ 0 h 342"/>
                <a:gd name="T28" fmla="*/ 617 w 632"/>
                <a:gd name="T29" fmla="*/ 200 h 342"/>
                <a:gd name="T30" fmla="*/ 19 w 632"/>
                <a:gd name="T31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2" h="342">
                  <a:moveTo>
                    <a:pt x="19" y="342"/>
                  </a:moveTo>
                  <a:cubicBezTo>
                    <a:pt x="13" y="247"/>
                    <a:pt x="6" y="152"/>
                    <a:pt x="0" y="57"/>
                  </a:cubicBezTo>
                  <a:cubicBezTo>
                    <a:pt x="31" y="54"/>
                    <a:pt x="62" y="52"/>
                    <a:pt x="93" y="49"/>
                  </a:cubicBezTo>
                  <a:cubicBezTo>
                    <a:pt x="94" y="72"/>
                    <a:pt x="96" y="93"/>
                    <a:pt x="98" y="114"/>
                  </a:cubicBezTo>
                  <a:cubicBezTo>
                    <a:pt x="100" y="140"/>
                    <a:pt x="102" y="167"/>
                    <a:pt x="104" y="193"/>
                  </a:cubicBezTo>
                  <a:cubicBezTo>
                    <a:pt x="105" y="201"/>
                    <a:pt x="104" y="207"/>
                    <a:pt x="99" y="213"/>
                  </a:cubicBezTo>
                  <a:cubicBezTo>
                    <a:pt x="84" y="233"/>
                    <a:pt x="69" y="252"/>
                    <a:pt x="53" y="274"/>
                  </a:cubicBezTo>
                  <a:cubicBezTo>
                    <a:pt x="68" y="271"/>
                    <a:pt x="81" y="269"/>
                    <a:pt x="93" y="266"/>
                  </a:cubicBezTo>
                  <a:cubicBezTo>
                    <a:pt x="213" y="242"/>
                    <a:pt x="333" y="218"/>
                    <a:pt x="453" y="194"/>
                  </a:cubicBezTo>
                  <a:cubicBezTo>
                    <a:pt x="460" y="193"/>
                    <a:pt x="463" y="190"/>
                    <a:pt x="466" y="183"/>
                  </a:cubicBezTo>
                  <a:cubicBezTo>
                    <a:pt x="481" y="152"/>
                    <a:pt x="472" y="120"/>
                    <a:pt x="468" y="88"/>
                  </a:cubicBezTo>
                  <a:cubicBezTo>
                    <a:pt x="467" y="82"/>
                    <a:pt x="466" y="76"/>
                    <a:pt x="465" y="70"/>
                  </a:cubicBezTo>
                  <a:cubicBezTo>
                    <a:pt x="460" y="44"/>
                    <a:pt x="454" y="35"/>
                    <a:pt x="432" y="17"/>
                  </a:cubicBezTo>
                  <a:cubicBezTo>
                    <a:pt x="500" y="12"/>
                    <a:pt x="566" y="6"/>
                    <a:pt x="632" y="0"/>
                  </a:cubicBezTo>
                  <a:cubicBezTo>
                    <a:pt x="610" y="66"/>
                    <a:pt x="619" y="133"/>
                    <a:pt x="617" y="200"/>
                  </a:cubicBezTo>
                  <a:cubicBezTo>
                    <a:pt x="418" y="248"/>
                    <a:pt x="219" y="295"/>
                    <a:pt x="19" y="3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1"/>
            <p:cNvSpPr/>
            <p:nvPr userDrawn="1"/>
          </p:nvSpPr>
          <p:spPr bwMode="auto">
            <a:xfrm>
              <a:off x="4840288" y="22225"/>
              <a:ext cx="2263775" cy="860425"/>
            </a:xfrm>
            <a:custGeom>
              <a:avLst/>
              <a:gdLst>
                <a:gd name="T0" fmla="*/ 0 w 603"/>
                <a:gd name="T1" fmla="*/ 225 h 229"/>
                <a:gd name="T2" fmla="*/ 39 w 603"/>
                <a:gd name="T3" fmla="*/ 163 h 229"/>
                <a:gd name="T4" fmla="*/ 206 w 603"/>
                <a:gd name="T5" fmla="*/ 45 h 229"/>
                <a:gd name="T6" fmla="*/ 271 w 603"/>
                <a:gd name="T7" fmla="*/ 18 h 229"/>
                <a:gd name="T8" fmla="*/ 345 w 603"/>
                <a:gd name="T9" fmla="*/ 4 h 229"/>
                <a:gd name="T10" fmla="*/ 594 w 603"/>
                <a:gd name="T11" fmla="*/ 0 h 229"/>
                <a:gd name="T12" fmla="*/ 603 w 603"/>
                <a:gd name="T13" fmla="*/ 0 h 229"/>
                <a:gd name="T14" fmla="*/ 417 w 603"/>
                <a:gd name="T15" fmla="*/ 137 h 229"/>
                <a:gd name="T16" fmla="*/ 382 w 603"/>
                <a:gd name="T17" fmla="*/ 170 h 229"/>
                <a:gd name="T18" fmla="*/ 275 w 603"/>
                <a:gd name="T19" fmla="*/ 222 h 229"/>
                <a:gd name="T20" fmla="*/ 140 w 603"/>
                <a:gd name="T21" fmla="*/ 227 h 229"/>
                <a:gd name="T22" fmla="*/ 11 w 603"/>
                <a:gd name="T23" fmla="*/ 226 h 229"/>
                <a:gd name="T24" fmla="*/ 0 w 603"/>
                <a:gd name="T25" fmla="*/ 2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3" h="229">
                  <a:moveTo>
                    <a:pt x="0" y="225"/>
                  </a:moveTo>
                  <a:cubicBezTo>
                    <a:pt x="10" y="202"/>
                    <a:pt x="23" y="182"/>
                    <a:pt x="39" y="163"/>
                  </a:cubicBezTo>
                  <a:cubicBezTo>
                    <a:pt x="85" y="110"/>
                    <a:pt x="144" y="74"/>
                    <a:pt x="206" y="45"/>
                  </a:cubicBezTo>
                  <a:cubicBezTo>
                    <a:pt x="227" y="35"/>
                    <a:pt x="249" y="26"/>
                    <a:pt x="271" y="18"/>
                  </a:cubicBezTo>
                  <a:cubicBezTo>
                    <a:pt x="295" y="8"/>
                    <a:pt x="319" y="4"/>
                    <a:pt x="345" y="4"/>
                  </a:cubicBezTo>
                  <a:cubicBezTo>
                    <a:pt x="428" y="3"/>
                    <a:pt x="511" y="1"/>
                    <a:pt x="594" y="0"/>
                  </a:cubicBezTo>
                  <a:cubicBezTo>
                    <a:pt x="597" y="0"/>
                    <a:pt x="600" y="0"/>
                    <a:pt x="603" y="0"/>
                  </a:cubicBezTo>
                  <a:cubicBezTo>
                    <a:pt x="528" y="28"/>
                    <a:pt x="474" y="84"/>
                    <a:pt x="417" y="137"/>
                  </a:cubicBezTo>
                  <a:cubicBezTo>
                    <a:pt x="405" y="148"/>
                    <a:pt x="393" y="158"/>
                    <a:pt x="382" y="170"/>
                  </a:cubicBezTo>
                  <a:cubicBezTo>
                    <a:pt x="353" y="201"/>
                    <a:pt x="316" y="215"/>
                    <a:pt x="275" y="222"/>
                  </a:cubicBezTo>
                  <a:cubicBezTo>
                    <a:pt x="230" y="229"/>
                    <a:pt x="185" y="227"/>
                    <a:pt x="140" y="227"/>
                  </a:cubicBezTo>
                  <a:cubicBezTo>
                    <a:pt x="97" y="227"/>
                    <a:pt x="54" y="226"/>
                    <a:pt x="11" y="226"/>
                  </a:cubicBezTo>
                  <a:cubicBezTo>
                    <a:pt x="8" y="226"/>
                    <a:pt x="5" y="226"/>
                    <a:pt x="0" y="2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2"/>
            <p:cNvSpPr/>
            <p:nvPr userDrawn="1"/>
          </p:nvSpPr>
          <p:spPr bwMode="auto">
            <a:xfrm>
              <a:off x="4595813" y="2822575"/>
              <a:ext cx="1608138" cy="1020763"/>
            </a:xfrm>
            <a:custGeom>
              <a:avLst/>
              <a:gdLst>
                <a:gd name="T0" fmla="*/ 428 w 428"/>
                <a:gd name="T1" fmla="*/ 272 h 272"/>
                <a:gd name="T2" fmla="*/ 271 w 428"/>
                <a:gd name="T3" fmla="*/ 173 h 272"/>
                <a:gd name="T4" fmla="*/ 231 w 428"/>
                <a:gd name="T5" fmla="*/ 169 h 272"/>
                <a:gd name="T6" fmla="*/ 143 w 428"/>
                <a:gd name="T7" fmla="*/ 169 h 272"/>
                <a:gd name="T8" fmla="*/ 28 w 428"/>
                <a:gd name="T9" fmla="*/ 218 h 272"/>
                <a:gd name="T10" fmla="*/ 0 w 428"/>
                <a:gd name="T11" fmla="*/ 237 h 272"/>
                <a:gd name="T12" fmla="*/ 0 w 428"/>
                <a:gd name="T13" fmla="*/ 69 h 272"/>
                <a:gd name="T14" fmla="*/ 428 w 428"/>
                <a:gd name="T15" fmla="*/ 0 h 272"/>
                <a:gd name="T16" fmla="*/ 428 w 428"/>
                <a:gd name="T17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8" h="272">
                  <a:moveTo>
                    <a:pt x="428" y="272"/>
                  </a:moveTo>
                  <a:cubicBezTo>
                    <a:pt x="391" y="214"/>
                    <a:pt x="337" y="184"/>
                    <a:pt x="271" y="173"/>
                  </a:cubicBezTo>
                  <a:cubicBezTo>
                    <a:pt x="258" y="170"/>
                    <a:pt x="244" y="169"/>
                    <a:pt x="231" y="169"/>
                  </a:cubicBezTo>
                  <a:cubicBezTo>
                    <a:pt x="201" y="168"/>
                    <a:pt x="172" y="165"/>
                    <a:pt x="143" y="169"/>
                  </a:cubicBezTo>
                  <a:cubicBezTo>
                    <a:pt x="101" y="174"/>
                    <a:pt x="64" y="196"/>
                    <a:pt x="28" y="218"/>
                  </a:cubicBezTo>
                  <a:cubicBezTo>
                    <a:pt x="19" y="224"/>
                    <a:pt x="10" y="230"/>
                    <a:pt x="0" y="237"/>
                  </a:cubicBezTo>
                  <a:cubicBezTo>
                    <a:pt x="0" y="180"/>
                    <a:pt x="0" y="125"/>
                    <a:pt x="0" y="69"/>
                  </a:cubicBezTo>
                  <a:cubicBezTo>
                    <a:pt x="143" y="46"/>
                    <a:pt x="284" y="23"/>
                    <a:pt x="428" y="0"/>
                  </a:cubicBezTo>
                  <a:cubicBezTo>
                    <a:pt x="428" y="91"/>
                    <a:pt x="428" y="181"/>
                    <a:pt x="428" y="2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3"/>
            <p:cNvSpPr>
              <a:spLocks noEditPoints="1"/>
            </p:cNvSpPr>
            <p:nvPr userDrawn="1"/>
          </p:nvSpPr>
          <p:spPr bwMode="auto">
            <a:xfrm>
              <a:off x="4318000" y="3486150"/>
              <a:ext cx="1974850" cy="1555750"/>
            </a:xfrm>
            <a:custGeom>
              <a:avLst/>
              <a:gdLst>
                <a:gd name="T0" fmla="*/ 3 w 526"/>
                <a:gd name="T1" fmla="*/ 243 h 414"/>
                <a:gd name="T2" fmla="*/ 18 w 526"/>
                <a:gd name="T3" fmla="*/ 211 h 414"/>
                <a:gd name="T4" fmla="*/ 42 w 526"/>
                <a:gd name="T5" fmla="*/ 195 h 414"/>
                <a:gd name="T6" fmla="*/ 50 w 526"/>
                <a:gd name="T7" fmla="*/ 176 h 414"/>
                <a:gd name="T8" fmla="*/ 51 w 526"/>
                <a:gd name="T9" fmla="*/ 136 h 414"/>
                <a:gd name="T10" fmla="*/ 58 w 526"/>
                <a:gd name="T11" fmla="*/ 117 h 414"/>
                <a:gd name="T12" fmla="*/ 71 w 526"/>
                <a:gd name="T13" fmla="*/ 87 h 414"/>
                <a:gd name="T14" fmla="*/ 75 w 526"/>
                <a:gd name="T15" fmla="*/ 80 h 414"/>
                <a:gd name="T16" fmla="*/ 210 w 526"/>
                <a:gd name="T17" fmla="*/ 7 h 414"/>
                <a:gd name="T18" fmla="*/ 262 w 526"/>
                <a:gd name="T19" fmla="*/ 5 h 414"/>
                <a:gd name="T20" fmla="*/ 275 w 526"/>
                <a:gd name="T21" fmla="*/ 5 h 414"/>
                <a:gd name="T22" fmla="*/ 403 w 526"/>
                <a:gd name="T23" fmla="*/ 29 h 414"/>
                <a:gd name="T24" fmla="*/ 511 w 526"/>
                <a:gd name="T25" fmla="*/ 176 h 414"/>
                <a:gd name="T26" fmla="*/ 520 w 526"/>
                <a:gd name="T27" fmla="*/ 309 h 414"/>
                <a:gd name="T28" fmla="*/ 526 w 526"/>
                <a:gd name="T29" fmla="*/ 414 h 414"/>
                <a:gd name="T30" fmla="*/ 506 w 526"/>
                <a:gd name="T31" fmla="*/ 413 h 414"/>
                <a:gd name="T32" fmla="*/ 503 w 526"/>
                <a:gd name="T33" fmla="*/ 340 h 414"/>
                <a:gd name="T34" fmla="*/ 496 w 526"/>
                <a:gd name="T35" fmla="*/ 204 h 414"/>
                <a:gd name="T36" fmla="*/ 465 w 526"/>
                <a:gd name="T37" fmla="*/ 110 h 414"/>
                <a:gd name="T38" fmla="*/ 337 w 526"/>
                <a:gd name="T39" fmla="*/ 99 h 414"/>
                <a:gd name="T40" fmla="*/ 290 w 526"/>
                <a:gd name="T41" fmla="*/ 194 h 414"/>
                <a:gd name="T42" fmla="*/ 280 w 526"/>
                <a:gd name="T43" fmla="*/ 238 h 414"/>
                <a:gd name="T44" fmla="*/ 3 w 526"/>
                <a:gd name="T45" fmla="*/ 243 h 414"/>
                <a:gd name="T46" fmla="*/ 232 w 526"/>
                <a:gd name="T47" fmla="*/ 155 h 414"/>
                <a:gd name="T48" fmla="*/ 194 w 526"/>
                <a:gd name="T49" fmla="*/ 115 h 414"/>
                <a:gd name="T50" fmla="*/ 154 w 526"/>
                <a:gd name="T51" fmla="*/ 155 h 414"/>
                <a:gd name="T52" fmla="*/ 193 w 526"/>
                <a:gd name="T53" fmla="*/ 195 h 414"/>
                <a:gd name="T54" fmla="*/ 232 w 526"/>
                <a:gd name="T55" fmla="*/ 155 h 414"/>
                <a:gd name="T56" fmla="*/ 148 w 526"/>
                <a:gd name="T57" fmla="*/ 152 h 414"/>
                <a:gd name="T58" fmla="*/ 110 w 526"/>
                <a:gd name="T59" fmla="*/ 112 h 414"/>
                <a:gd name="T60" fmla="*/ 70 w 526"/>
                <a:gd name="T61" fmla="*/ 152 h 414"/>
                <a:gd name="T62" fmla="*/ 109 w 526"/>
                <a:gd name="T63" fmla="*/ 192 h 414"/>
                <a:gd name="T64" fmla="*/ 148 w 526"/>
                <a:gd name="T65" fmla="*/ 15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6" h="413">
                  <a:moveTo>
                    <a:pt x="3" y="243"/>
                  </a:moveTo>
                  <a:cubicBezTo>
                    <a:pt x="0" y="227"/>
                    <a:pt x="5" y="217"/>
                    <a:pt x="18" y="211"/>
                  </a:cubicBezTo>
                  <a:cubicBezTo>
                    <a:pt x="26" y="206"/>
                    <a:pt x="33" y="199"/>
                    <a:pt x="42" y="195"/>
                  </a:cubicBezTo>
                  <a:cubicBezTo>
                    <a:pt x="50" y="190"/>
                    <a:pt x="51" y="185"/>
                    <a:pt x="50" y="176"/>
                  </a:cubicBezTo>
                  <a:cubicBezTo>
                    <a:pt x="49" y="163"/>
                    <a:pt x="49" y="149"/>
                    <a:pt x="51" y="136"/>
                  </a:cubicBezTo>
                  <a:cubicBezTo>
                    <a:pt x="51" y="129"/>
                    <a:pt x="54" y="122"/>
                    <a:pt x="58" y="117"/>
                  </a:cubicBezTo>
                  <a:cubicBezTo>
                    <a:pt x="65" y="108"/>
                    <a:pt x="72" y="99"/>
                    <a:pt x="71" y="87"/>
                  </a:cubicBezTo>
                  <a:cubicBezTo>
                    <a:pt x="71" y="85"/>
                    <a:pt x="73" y="82"/>
                    <a:pt x="75" y="80"/>
                  </a:cubicBezTo>
                  <a:cubicBezTo>
                    <a:pt x="117" y="50"/>
                    <a:pt x="160" y="22"/>
                    <a:pt x="210" y="7"/>
                  </a:cubicBezTo>
                  <a:cubicBezTo>
                    <a:pt x="227" y="2"/>
                    <a:pt x="244" y="0"/>
                    <a:pt x="262" y="5"/>
                  </a:cubicBezTo>
                  <a:cubicBezTo>
                    <a:pt x="266" y="6"/>
                    <a:pt x="270" y="5"/>
                    <a:pt x="275" y="5"/>
                  </a:cubicBezTo>
                  <a:cubicBezTo>
                    <a:pt x="319" y="4"/>
                    <a:pt x="362" y="10"/>
                    <a:pt x="403" y="29"/>
                  </a:cubicBezTo>
                  <a:cubicBezTo>
                    <a:pt x="466" y="57"/>
                    <a:pt x="502" y="107"/>
                    <a:pt x="511" y="176"/>
                  </a:cubicBezTo>
                  <a:cubicBezTo>
                    <a:pt x="516" y="220"/>
                    <a:pt x="517" y="264"/>
                    <a:pt x="520" y="309"/>
                  </a:cubicBezTo>
                  <a:cubicBezTo>
                    <a:pt x="522" y="343"/>
                    <a:pt x="524" y="378"/>
                    <a:pt x="526" y="414"/>
                  </a:cubicBezTo>
                  <a:cubicBezTo>
                    <a:pt x="519" y="414"/>
                    <a:pt x="513" y="413"/>
                    <a:pt x="506" y="413"/>
                  </a:cubicBezTo>
                  <a:cubicBezTo>
                    <a:pt x="505" y="388"/>
                    <a:pt x="504" y="364"/>
                    <a:pt x="503" y="340"/>
                  </a:cubicBezTo>
                  <a:cubicBezTo>
                    <a:pt x="501" y="295"/>
                    <a:pt x="499" y="249"/>
                    <a:pt x="496" y="204"/>
                  </a:cubicBezTo>
                  <a:cubicBezTo>
                    <a:pt x="493" y="171"/>
                    <a:pt x="484" y="139"/>
                    <a:pt x="465" y="110"/>
                  </a:cubicBezTo>
                  <a:cubicBezTo>
                    <a:pt x="434" y="62"/>
                    <a:pt x="376" y="57"/>
                    <a:pt x="337" y="99"/>
                  </a:cubicBezTo>
                  <a:cubicBezTo>
                    <a:pt x="312" y="126"/>
                    <a:pt x="299" y="160"/>
                    <a:pt x="290" y="194"/>
                  </a:cubicBezTo>
                  <a:cubicBezTo>
                    <a:pt x="286" y="208"/>
                    <a:pt x="283" y="222"/>
                    <a:pt x="280" y="238"/>
                  </a:cubicBezTo>
                  <a:cubicBezTo>
                    <a:pt x="188" y="239"/>
                    <a:pt x="96" y="241"/>
                    <a:pt x="3" y="243"/>
                  </a:cubicBezTo>
                  <a:close/>
                  <a:moveTo>
                    <a:pt x="232" y="155"/>
                  </a:moveTo>
                  <a:cubicBezTo>
                    <a:pt x="232" y="133"/>
                    <a:pt x="215" y="115"/>
                    <a:pt x="194" y="115"/>
                  </a:cubicBezTo>
                  <a:cubicBezTo>
                    <a:pt x="172" y="115"/>
                    <a:pt x="154" y="133"/>
                    <a:pt x="154" y="155"/>
                  </a:cubicBezTo>
                  <a:cubicBezTo>
                    <a:pt x="154" y="176"/>
                    <a:pt x="172" y="195"/>
                    <a:pt x="193" y="195"/>
                  </a:cubicBezTo>
                  <a:cubicBezTo>
                    <a:pt x="214" y="194"/>
                    <a:pt x="232" y="177"/>
                    <a:pt x="232" y="155"/>
                  </a:cubicBezTo>
                  <a:close/>
                  <a:moveTo>
                    <a:pt x="148" y="152"/>
                  </a:moveTo>
                  <a:cubicBezTo>
                    <a:pt x="148" y="130"/>
                    <a:pt x="131" y="113"/>
                    <a:pt x="110" y="112"/>
                  </a:cubicBezTo>
                  <a:cubicBezTo>
                    <a:pt x="88" y="112"/>
                    <a:pt x="70" y="130"/>
                    <a:pt x="70" y="152"/>
                  </a:cubicBezTo>
                  <a:cubicBezTo>
                    <a:pt x="70" y="174"/>
                    <a:pt x="88" y="192"/>
                    <a:pt x="109" y="192"/>
                  </a:cubicBezTo>
                  <a:cubicBezTo>
                    <a:pt x="131" y="191"/>
                    <a:pt x="148" y="174"/>
                    <a:pt x="148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4"/>
            <p:cNvSpPr/>
            <p:nvPr userDrawn="1"/>
          </p:nvSpPr>
          <p:spPr bwMode="auto">
            <a:xfrm>
              <a:off x="6724650" y="3821113"/>
              <a:ext cx="1277938" cy="668338"/>
            </a:xfrm>
            <a:custGeom>
              <a:avLst/>
              <a:gdLst>
                <a:gd name="T0" fmla="*/ 12 w 340"/>
                <a:gd name="T1" fmla="*/ 178 h 178"/>
                <a:gd name="T2" fmla="*/ 0 w 340"/>
                <a:gd name="T3" fmla="*/ 29 h 178"/>
                <a:gd name="T4" fmla="*/ 92 w 340"/>
                <a:gd name="T5" fmla="*/ 20 h 178"/>
                <a:gd name="T6" fmla="*/ 274 w 340"/>
                <a:gd name="T7" fmla="*/ 1 h 178"/>
                <a:gd name="T8" fmla="*/ 296 w 340"/>
                <a:gd name="T9" fmla="*/ 8 h 178"/>
                <a:gd name="T10" fmla="*/ 329 w 340"/>
                <a:gd name="T11" fmla="*/ 66 h 178"/>
                <a:gd name="T12" fmla="*/ 340 w 340"/>
                <a:gd name="T13" fmla="*/ 122 h 178"/>
                <a:gd name="T14" fmla="*/ 12 w 340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0" h="178">
                  <a:moveTo>
                    <a:pt x="12" y="178"/>
                  </a:moveTo>
                  <a:cubicBezTo>
                    <a:pt x="8" y="128"/>
                    <a:pt x="4" y="79"/>
                    <a:pt x="0" y="29"/>
                  </a:cubicBezTo>
                  <a:cubicBezTo>
                    <a:pt x="32" y="26"/>
                    <a:pt x="62" y="23"/>
                    <a:pt x="92" y="20"/>
                  </a:cubicBezTo>
                  <a:cubicBezTo>
                    <a:pt x="153" y="14"/>
                    <a:pt x="214" y="8"/>
                    <a:pt x="274" y="1"/>
                  </a:cubicBezTo>
                  <a:cubicBezTo>
                    <a:pt x="283" y="0"/>
                    <a:pt x="290" y="3"/>
                    <a:pt x="296" y="8"/>
                  </a:cubicBezTo>
                  <a:cubicBezTo>
                    <a:pt x="313" y="24"/>
                    <a:pt x="323" y="44"/>
                    <a:pt x="329" y="66"/>
                  </a:cubicBezTo>
                  <a:cubicBezTo>
                    <a:pt x="333" y="84"/>
                    <a:pt x="336" y="102"/>
                    <a:pt x="340" y="122"/>
                  </a:cubicBezTo>
                  <a:cubicBezTo>
                    <a:pt x="229" y="141"/>
                    <a:pt x="121" y="160"/>
                    <a:pt x="12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5"/>
            <p:cNvSpPr>
              <a:spLocks noEditPoints="1"/>
            </p:cNvSpPr>
            <p:nvPr userDrawn="1"/>
          </p:nvSpPr>
          <p:spPr bwMode="auto">
            <a:xfrm>
              <a:off x="5403850" y="3892550"/>
              <a:ext cx="717550" cy="1608138"/>
            </a:xfrm>
            <a:custGeom>
              <a:avLst/>
              <a:gdLst>
                <a:gd name="T0" fmla="*/ 0 w 191"/>
                <a:gd name="T1" fmla="*/ 251 h 428"/>
                <a:gd name="T2" fmla="*/ 41 w 191"/>
                <a:gd name="T3" fmla="*/ 60 h 428"/>
                <a:gd name="T4" fmla="*/ 67 w 191"/>
                <a:gd name="T5" fmla="*/ 26 h 428"/>
                <a:gd name="T6" fmla="*/ 145 w 191"/>
                <a:gd name="T7" fmla="*/ 31 h 428"/>
                <a:gd name="T8" fmla="*/ 178 w 191"/>
                <a:gd name="T9" fmla="*/ 115 h 428"/>
                <a:gd name="T10" fmla="*/ 153 w 191"/>
                <a:gd name="T11" fmla="*/ 351 h 428"/>
                <a:gd name="T12" fmla="*/ 117 w 191"/>
                <a:gd name="T13" fmla="*/ 403 h 428"/>
                <a:gd name="T14" fmla="*/ 43 w 191"/>
                <a:gd name="T15" fmla="*/ 399 h 428"/>
                <a:gd name="T16" fmla="*/ 9 w 191"/>
                <a:gd name="T17" fmla="*/ 321 h 428"/>
                <a:gd name="T18" fmla="*/ 0 w 191"/>
                <a:gd name="T19" fmla="*/ 251 h 428"/>
                <a:gd name="T20" fmla="*/ 150 w 191"/>
                <a:gd name="T21" fmla="*/ 200 h 428"/>
                <a:gd name="T22" fmla="*/ 146 w 191"/>
                <a:gd name="T23" fmla="*/ 157 h 428"/>
                <a:gd name="T24" fmla="*/ 126 w 191"/>
                <a:gd name="T25" fmla="*/ 100 h 428"/>
                <a:gd name="T26" fmla="*/ 77 w 191"/>
                <a:gd name="T27" fmla="*/ 97 h 428"/>
                <a:gd name="T28" fmla="*/ 59 w 191"/>
                <a:gd name="T29" fmla="*/ 122 h 428"/>
                <a:gd name="T30" fmla="*/ 36 w 191"/>
                <a:gd name="T31" fmla="*/ 265 h 428"/>
                <a:gd name="T32" fmla="*/ 57 w 191"/>
                <a:gd name="T33" fmla="*/ 335 h 428"/>
                <a:gd name="T34" fmla="*/ 108 w 191"/>
                <a:gd name="T35" fmla="*/ 339 h 428"/>
                <a:gd name="T36" fmla="*/ 130 w 191"/>
                <a:gd name="T37" fmla="*/ 305 h 428"/>
                <a:gd name="T38" fmla="*/ 150 w 191"/>
                <a:gd name="T39" fmla="*/ 20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428">
                  <a:moveTo>
                    <a:pt x="0" y="251"/>
                  </a:moveTo>
                  <a:cubicBezTo>
                    <a:pt x="2" y="177"/>
                    <a:pt x="11" y="116"/>
                    <a:pt x="41" y="60"/>
                  </a:cubicBezTo>
                  <a:cubicBezTo>
                    <a:pt x="48" y="47"/>
                    <a:pt x="57" y="36"/>
                    <a:pt x="67" y="26"/>
                  </a:cubicBezTo>
                  <a:cubicBezTo>
                    <a:pt x="92" y="0"/>
                    <a:pt x="123" y="3"/>
                    <a:pt x="145" y="31"/>
                  </a:cubicBezTo>
                  <a:cubicBezTo>
                    <a:pt x="164" y="56"/>
                    <a:pt x="173" y="85"/>
                    <a:pt x="178" y="115"/>
                  </a:cubicBezTo>
                  <a:cubicBezTo>
                    <a:pt x="191" y="196"/>
                    <a:pt x="185" y="275"/>
                    <a:pt x="153" y="351"/>
                  </a:cubicBezTo>
                  <a:cubicBezTo>
                    <a:pt x="144" y="370"/>
                    <a:pt x="132" y="388"/>
                    <a:pt x="117" y="403"/>
                  </a:cubicBezTo>
                  <a:cubicBezTo>
                    <a:pt x="94" y="428"/>
                    <a:pt x="65" y="425"/>
                    <a:pt x="43" y="399"/>
                  </a:cubicBezTo>
                  <a:cubicBezTo>
                    <a:pt x="24" y="377"/>
                    <a:pt x="15" y="350"/>
                    <a:pt x="9" y="321"/>
                  </a:cubicBezTo>
                  <a:cubicBezTo>
                    <a:pt x="5" y="294"/>
                    <a:pt x="2" y="267"/>
                    <a:pt x="0" y="251"/>
                  </a:cubicBezTo>
                  <a:close/>
                  <a:moveTo>
                    <a:pt x="150" y="200"/>
                  </a:moveTo>
                  <a:cubicBezTo>
                    <a:pt x="149" y="185"/>
                    <a:pt x="149" y="171"/>
                    <a:pt x="146" y="157"/>
                  </a:cubicBezTo>
                  <a:cubicBezTo>
                    <a:pt x="144" y="137"/>
                    <a:pt x="138" y="117"/>
                    <a:pt x="126" y="100"/>
                  </a:cubicBezTo>
                  <a:cubicBezTo>
                    <a:pt x="111" y="81"/>
                    <a:pt x="93" y="80"/>
                    <a:pt x="77" y="97"/>
                  </a:cubicBezTo>
                  <a:cubicBezTo>
                    <a:pt x="70" y="104"/>
                    <a:pt x="63" y="113"/>
                    <a:pt x="59" y="122"/>
                  </a:cubicBezTo>
                  <a:cubicBezTo>
                    <a:pt x="37" y="167"/>
                    <a:pt x="32" y="215"/>
                    <a:pt x="36" y="265"/>
                  </a:cubicBezTo>
                  <a:cubicBezTo>
                    <a:pt x="38" y="289"/>
                    <a:pt x="43" y="314"/>
                    <a:pt x="57" y="335"/>
                  </a:cubicBezTo>
                  <a:cubicBezTo>
                    <a:pt x="71" y="355"/>
                    <a:pt x="91" y="357"/>
                    <a:pt x="108" y="339"/>
                  </a:cubicBezTo>
                  <a:cubicBezTo>
                    <a:pt x="117" y="329"/>
                    <a:pt x="124" y="317"/>
                    <a:pt x="130" y="305"/>
                  </a:cubicBezTo>
                  <a:cubicBezTo>
                    <a:pt x="144" y="271"/>
                    <a:pt x="149" y="236"/>
                    <a:pt x="150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6"/>
            <p:cNvSpPr/>
            <p:nvPr userDrawn="1"/>
          </p:nvSpPr>
          <p:spPr bwMode="auto">
            <a:xfrm>
              <a:off x="6259513" y="3505200"/>
              <a:ext cx="2493963" cy="403225"/>
            </a:xfrm>
            <a:custGeom>
              <a:avLst/>
              <a:gdLst>
                <a:gd name="T0" fmla="*/ 664 w 664"/>
                <a:gd name="T1" fmla="*/ 2 h 107"/>
                <a:gd name="T2" fmla="*/ 652 w 664"/>
                <a:gd name="T3" fmla="*/ 48 h 107"/>
                <a:gd name="T4" fmla="*/ 1 w 664"/>
                <a:gd name="T5" fmla="*/ 107 h 107"/>
                <a:gd name="T6" fmla="*/ 1 w 664"/>
                <a:gd name="T7" fmla="*/ 11 h 107"/>
                <a:gd name="T8" fmla="*/ 14 w 664"/>
                <a:gd name="T9" fmla="*/ 0 h 107"/>
                <a:gd name="T10" fmla="*/ 23 w 664"/>
                <a:gd name="T11" fmla="*/ 4 h 107"/>
                <a:gd name="T12" fmla="*/ 58 w 664"/>
                <a:gd name="T13" fmla="*/ 42 h 107"/>
                <a:gd name="T14" fmla="*/ 69 w 664"/>
                <a:gd name="T15" fmla="*/ 47 h 107"/>
                <a:gd name="T16" fmla="*/ 246 w 664"/>
                <a:gd name="T17" fmla="*/ 33 h 107"/>
                <a:gd name="T18" fmla="*/ 396 w 664"/>
                <a:gd name="T19" fmla="*/ 22 h 107"/>
                <a:gd name="T20" fmla="*/ 613 w 664"/>
                <a:gd name="T21" fmla="*/ 5 h 107"/>
                <a:gd name="T22" fmla="*/ 664 w 664"/>
                <a:gd name="T23" fmla="*/ 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4" h="107">
                  <a:moveTo>
                    <a:pt x="664" y="2"/>
                  </a:moveTo>
                  <a:cubicBezTo>
                    <a:pt x="660" y="18"/>
                    <a:pt x="656" y="33"/>
                    <a:pt x="652" y="48"/>
                  </a:cubicBezTo>
                  <a:cubicBezTo>
                    <a:pt x="435" y="68"/>
                    <a:pt x="218" y="87"/>
                    <a:pt x="1" y="107"/>
                  </a:cubicBezTo>
                  <a:cubicBezTo>
                    <a:pt x="1" y="74"/>
                    <a:pt x="0" y="42"/>
                    <a:pt x="1" y="11"/>
                  </a:cubicBezTo>
                  <a:cubicBezTo>
                    <a:pt x="2" y="7"/>
                    <a:pt x="9" y="3"/>
                    <a:pt x="14" y="0"/>
                  </a:cubicBezTo>
                  <a:cubicBezTo>
                    <a:pt x="16" y="0"/>
                    <a:pt x="21" y="2"/>
                    <a:pt x="23" y="4"/>
                  </a:cubicBezTo>
                  <a:cubicBezTo>
                    <a:pt x="35" y="17"/>
                    <a:pt x="46" y="30"/>
                    <a:pt x="58" y="42"/>
                  </a:cubicBezTo>
                  <a:cubicBezTo>
                    <a:pt x="61" y="44"/>
                    <a:pt x="65" y="47"/>
                    <a:pt x="69" y="47"/>
                  </a:cubicBezTo>
                  <a:cubicBezTo>
                    <a:pt x="128" y="43"/>
                    <a:pt x="187" y="38"/>
                    <a:pt x="246" y="33"/>
                  </a:cubicBezTo>
                  <a:cubicBezTo>
                    <a:pt x="296" y="30"/>
                    <a:pt x="346" y="26"/>
                    <a:pt x="396" y="22"/>
                  </a:cubicBezTo>
                  <a:cubicBezTo>
                    <a:pt x="468" y="16"/>
                    <a:pt x="540" y="11"/>
                    <a:pt x="613" y="5"/>
                  </a:cubicBezTo>
                  <a:cubicBezTo>
                    <a:pt x="629" y="4"/>
                    <a:pt x="646" y="3"/>
                    <a:pt x="66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7"/>
            <p:cNvSpPr>
              <a:spLocks noEditPoints="1"/>
            </p:cNvSpPr>
            <p:nvPr userDrawn="1"/>
          </p:nvSpPr>
          <p:spPr bwMode="auto">
            <a:xfrm>
              <a:off x="2162175" y="3400425"/>
              <a:ext cx="552450" cy="841375"/>
            </a:xfrm>
            <a:custGeom>
              <a:avLst/>
              <a:gdLst>
                <a:gd name="T0" fmla="*/ 138 w 147"/>
                <a:gd name="T1" fmla="*/ 224 h 224"/>
                <a:gd name="T2" fmla="*/ 1 w 147"/>
                <a:gd name="T3" fmla="*/ 217 h 224"/>
                <a:gd name="T4" fmla="*/ 0 w 147"/>
                <a:gd name="T5" fmla="*/ 215 h 224"/>
                <a:gd name="T6" fmla="*/ 3 w 147"/>
                <a:gd name="T7" fmla="*/ 145 h 224"/>
                <a:gd name="T8" fmla="*/ 34 w 147"/>
                <a:gd name="T9" fmla="*/ 71 h 224"/>
                <a:gd name="T10" fmla="*/ 142 w 147"/>
                <a:gd name="T11" fmla="*/ 1 h 224"/>
                <a:gd name="T12" fmla="*/ 147 w 147"/>
                <a:gd name="T13" fmla="*/ 0 h 224"/>
                <a:gd name="T14" fmla="*/ 138 w 147"/>
                <a:gd name="T15" fmla="*/ 224 h 224"/>
                <a:gd name="T16" fmla="*/ 102 w 147"/>
                <a:gd name="T17" fmla="*/ 110 h 224"/>
                <a:gd name="T18" fmla="*/ 74 w 147"/>
                <a:gd name="T19" fmla="*/ 139 h 224"/>
                <a:gd name="T20" fmla="*/ 103 w 147"/>
                <a:gd name="T21" fmla="*/ 168 h 224"/>
                <a:gd name="T22" fmla="*/ 131 w 147"/>
                <a:gd name="T23" fmla="*/ 139 h 224"/>
                <a:gd name="T24" fmla="*/ 102 w 147"/>
                <a:gd name="T25" fmla="*/ 110 h 224"/>
                <a:gd name="T26" fmla="*/ 69 w 147"/>
                <a:gd name="T27" fmla="*/ 137 h 224"/>
                <a:gd name="T28" fmla="*/ 41 w 147"/>
                <a:gd name="T29" fmla="*/ 108 h 224"/>
                <a:gd name="T30" fmla="*/ 13 w 147"/>
                <a:gd name="T31" fmla="*/ 137 h 224"/>
                <a:gd name="T32" fmla="*/ 42 w 147"/>
                <a:gd name="T33" fmla="*/ 166 h 224"/>
                <a:gd name="T34" fmla="*/ 69 w 147"/>
                <a:gd name="T35" fmla="*/ 137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7" h="224">
                  <a:moveTo>
                    <a:pt x="138" y="224"/>
                  </a:moveTo>
                  <a:cubicBezTo>
                    <a:pt x="91" y="222"/>
                    <a:pt x="46" y="220"/>
                    <a:pt x="1" y="217"/>
                  </a:cubicBezTo>
                  <a:cubicBezTo>
                    <a:pt x="0" y="216"/>
                    <a:pt x="0" y="215"/>
                    <a:pt x="0" y="215"/>
                  </a:cubicBezTo>
                  <a:cubicBezTo>
                    <a:pt x="5" y="192"/>
                    <a:pt x="5" y="169"/>
                    <a:pt x="3" y="145"/>
                  </a:cubicBezTo>
                  <a:cubicBezTo>
                    <a:pt x="2" y="117"/>
                    <a:pt x="15" y="92"/>
                    <a:pt x="34" y="71"/>
                  </a:cubicBezTo>
                  <a:cubicBezTo>
                    <a:pt x="63" y="38"/>
                    <a:pt x="101" y="17"/>
                    <a:pt x="142" y="1"/>
                  </a:cubicBezTo>
                  <a:cubicBezTo>
                    <a:pt x="143" y="0"/>
                    <a:pt x="144" y="1"/>
                    <a:pt x="147" y="0"/>
                  </a:cubicBezTo>
                  <a:cubicBezTo>
                    <a:pt x="144" y="75"/>
                    <a:pt x="141" y="149"/>
                    <a:pt x="138" y="224"/>
                  </a:cubicBezTo>
                  <a:close/>
                  <a:moveTo>
                    <a:pt x="102" y="110"/>
                  </a:moveTo>
                  <a:cubicBezTo>
                    <a:pt x="87" y="110"/>
                    <a:pt x="74" y="124"/>
                    <a:pt x="74" y="139"/>
                  </a:cubicBezTo>
                  <a:cubicBezTo>
                    <a:pt x="74" y="155"/>
                    <a:pt x="88" y="168"/>
                    <a:pt x="103" y="168"/>
                  </a:cubicBezTo>
                  <a:cubicBezTo>
                    <a:pt x="118" y="168"/>
                    <a:pt x="130" y="154"/>
                    <a:pt x="131" y="139"/>
                  </a:cubicBezTo>
                  <a:cubicBezTo>
                    <a:pt x="131" y="123"/>
                    <a:pt x="118" y="110"/>
                    <a:pt x="102" y="110"/>
                  </a:cubicBezTo>
                  <a:close/>
                  <a:moveTo>
                    <a:pt x="69" y="137"/>
                  </a:moveTo>
                  <a:cubicBezTo>
                    <a:pt x="70" y="121"/>
                    <a:pt x="57" y="108"/>
                    <a:pt x="41" y="108"/>
                  </a:cubicBezTo>
                  <a:cubicBezTo>
                    <a:pt x="26" y="108"/>
                    <a:pt x="13" y="121"/>
                    <a:pt x="13" y="137"/>
                  </a:cubicBezTo>
                  <a:cubicBezTo>
                    <a:pt x="13" y="153"/>
                    <a:pt x="26" y="166"/>
                    <a:pt x="42" y="166"/>
                  </a:cubicBezTo>
                  <a:cubicBezTo>
                    <a:pt x="57" y="166"/>
                    <a:pt x="69" y="152"/>
                    <a:pt x="69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8"/>
            <p:cNvSpPr/>
            <p:nvPr userDrawn="1"/>
          </p:nvSpPr>
          <p:spPr bwMode="auto">
            <a:xfrm>
              <a:off x="8245475" y="3598863"/>
              <a:ext cx="755650" cy="1258888"/>
            </a:xfrm>
            <a:custGeom>
              <a:avLst/>
              <a:gdLst>
                <a:gd name="T0" fmla="*/ 201 w 201"/>
                <a:gd name="T1" fmla="*/ 20 h 335"/>
                <a:gd name="T2" fmla="*/ 162 w 201"/>
                <a:gd name="T3" fmla="*/ 70 h 335"/>
                <a:gd name="T4" fmla="*/ 150 w 201"/>
                <a:gd name="T5" fmla="*/ 284 h 335"/>
                <a:gd name="T6" fmla="*/ 167 w 201"/>
                <a:gd name="T7" fmla="*/ 328 h 335"/>
                <a:gd name="T8" fmla="*/ 136 w 201"/>
                <a:gd name="T9" fmla="*/ 333 h 335"/>
                <a:gd name="T10" fmla="*/ 52 w 201"/>
                <a:gd name="T11" fmla="*/ 335 h 335"/>
                <a:gd name="T12" fmla="*/ 25 w 201"/>
                <a:gd name="T13" fmla="*/ 326 h 335"/>
                <a:gd name="T14" fmla="*/ 1 w 201"/>
                <a:gd name="T15" fmla="*/ 291 h 335"/>
                <a:gd name="T16" fmla="*/ 12 w 201"/>
                <a:gd name="T17" fmla="*/ 277 h 335"/>
                <a:gd name="T18" fmla="*/ 103 w 201"/>
                <a:gd name="T19" fmla="*/ 257 h 335"/>
                <a:gd name="T20" fmla="*/ 115 w 201"/>
                <a:gd name="T21" fmla="*/ 241 h 335"/>
                <a:gd name="T22" fmla="*/ 128 w 201"/>
                <a:gd name="T23" fmla="*/ 54 h 335"/>
                <a:gd name="T24" fmla="*/ 142 w 201"/>
                <a:gd name="T25" fmla="*/ 15 h 335"/>
                <a:gd name="T26" fmla="*/ 148 w 201"/>
                <a:gd name="T27" fmla="*/ 7 h 335"/>
                <a:gd name="T28" fmla="*/ 201 w 201"/>
                <a:gd name="T29" fmla="*/ 2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1" h="335">
                  <a:moveTo>
                    <a:pt x="201" y="20"/>
                  </a:moveTo>
                  <a:cubicBezTo>
                    <a:pt x="179" y="30"/>
                    <a:pt x="168" y="48"/>
                    <a:pt x="162" y="70"/>
                  </a:cubicBezTo>
                  <a:cubicBezTo>
                    <a:pt x="141" y="140"/>
                    <a:pt x="133" y="212"/>
                    <a:pt x="150" y="284"/>
                  </a:cubicBezTo>
                  <a:cubicBezTo>
                    <a:pt x="153" y="299"/>
                    <a:pt x="161" y="312"/>
                    <a:pt x="167" y="328"/>
                  </a:cubicBezTo>
                  <a:cubicBezTo>
                    <a:pt x="157" y="330"/>
                    <a:pt x="147" y="333"/>
                    <a:pt x="136" y="333"/>
                  </a:cubicBezTo>
                  <a:cubicBezTo>
                    <a:pt x="108" y="335"/>
                    <a:pt x="80" y="335"/>
                    <a:pt x="52" y="335"/>
                  </a:cubicBezTo>
                  <a:cubicBezTo>
                    <a:pt x="43" y="334"/>
                    <a:pt x="34" y="329"/>
                    <a:pt x="25" y="326"/>
                  </a:cubicBezTo>
                  <a:cubicBezTo>
                    <a:pt x="10" y="320"/>
                    <a:pt x="5" y="306"/>
                    <a:pt x="1" y="291"/>
                  </a:cubicBezTo>
                  <a:cubicBezTo>
                    <a:pt x="0" y="283"/>
                    <a:pt x="2" y="279"/>
                    <a:pt x="12" y="277"/>
                  </a:cubicBezTo>
                  <a:cubicBezTo>
                    <a:pt x="42" y="271"/>
                    <a:pt x="72" y="263"/>
                    <a:pt x="103" y="257"/>
                  </a:cubicBezTo>
                  <a:cubicBezTo>
                    <a:pt x="113" y="255"/>
                    <a:pt x="115" y="251"/>
                    <a:pt x="115" y="241"/>
                  </a:cubicBezTo>
                  <a:cubicBezTo>
                    <a:pt x="110" y="178"/>
                    <a:pt x="112" y="115"/>
                    <a:pt x="128" y="54"/>
                  </a:cubicBezTo>
                  <a:cubicBezTo>
                    <a:pt x="132" y="40"/>
                    <a:pt x="137" y="28"/>
                    <a:pt x="142" y="15"/>
                  </a:cubicBezTo>
                  <a:cubicBezTo>
                    <a:pt x="143" y="12"/>
                    <a:pt x="146" y="9"/>
                    <a:pt x="148" y="7"/>
                  </a:cubicBezTo>
                  <a:cubicBezTo>
                    <a:pt x="162" y="0"/>
                    <a:pt x="190" y="7"/>
                    <a:pt x="20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9"/>
            <p:cNvSpPr>
              <a:spLocks noEditPoints="1"/>
            </p:cNvSpPr>
            <p:nvPr userDrawn="1"/>
          </p:nvSpPr>
          <p:spPr bwMode="auto">
            <a:xfrm>
              <a:off x="9248775" y="3656013"/>
              <a:ext cx="374650" cy="1135063"/>
            </a:xfrm>
            <a:custGeom>
              <a:avLst/>
              <a:gdLst>
                <a:gd name="T0" fmla="*/ 100 w 100"/>
                <a:gd name="T1" fmla="*/ 125 h 302"/>
                <a:gd name="T2" fmla="*/ 79 w 100"/>
                <a:gd name="T3" fmla="*/ 252 h 302"/>
                <a:gd name="T4" fmla="*/ 64 w 100"/>
                <a:gd name="T5" fmla="*/ 282 h 302"/>
                <a:gd name="T6" fmla="*/ 24 w 100"/>
                <a:gd name="T7" fmla="*/ 279 h 302"/>
                <a:gd name="T8" fmla="*/ 11 w 100"/>
                <a:gd name="T9" fmla="*/ 239 h 302"/>
                <a:gd name="T10" fmla="*/ 28 w 100"/>
                <a:gd name="T11" fmla="*/ 42 h 302"/>
                <a:gd name="T12" fmla="*/ 45 w 100"/>
                <a:gd name="T13" fmla="*/ 12 h 302"/>
                <a:gd name="T14" fmla="*/ 76 w 100"/>
                <a:gd name="T15" fmla="*/ 14 h 302"/>
                <a:gd name="T16" fmla="*/ 93 w 100"/>
                <a:gd name="T17" fmla="*/ 62 h 302"/>
                <a:gd name="T18" fmla="*/ 100 w 100"/>
                <a:gd name="T19" fmla="*/ 125 h 302"/>
                <a:gd name="T20" fmla="*/ 80 w 100"/>
                <a:gd name="T21" fmla="*/ 132 h 302"/>
                <a:gd name="T22" fmla="*/ 72 w 100"/>
                <a:gd name="T23" fmla="*/ 77 h 302"/>
                <a:gd name="T24" fmla="*/ 59 w 100"/>
                <a:gd name="T25" fmla="*/ 57 h 302"/>
                <a:gd name="T26" fmla="*/ 42 w 100"/>
                <a:gd name="T27" fmla="*/ 74 h 302"/>
                <a:gd name="T28" fmla="*/ 32 w 100"/>
                <a:gd name="T29" fmla="*/ 222 h 302"/>
                <a:gd name="T30" fmla="*/ 46 w 100"/>
                <a:gd name="T31" fmla="*/ 242 h 302"/>
                <a:gd name="T32" fmla="*/ 63 w 100"/>
                <a:gd name="T33" fmla="*/ 224 h 302"/>
                <a:gd name="T34" fmla="*/ 80 w 100"/>
                <a:gd name="T35" fmla="*/ 13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302">
                  <a:moveTo>
                    <a:pt x="100" y="125"/>
                  </a:moveTo>
                  <a:cubicBezTo>
                    <a:pt x="98" y="169"/>
                    <a:pt x="93" y="211"/>
                    <a:pt x="79" y="252"/>
                  </a:cubicBezTo>
                  <a:cubicBezTo>
                    <a:pt x="75" y="263"/>
                    <a:pt x="70" y="273"/>
                    <a:pt x="64" y="282"/>
                  </a:cubicBezTo>
                  <a:cubicBezTo>
                    <a:pt x="51" y="302"/>
                    <a:pt x="34" y="301"/>
                    <a:pt x="24" y="279"/>
                  </a:cubicBezTo>
                  <a:cubicBezTo>
                    <a:pt x="18" y="267"/>
                    <a:pt x="13" y="253"/>
                    <a:pt x="11" y="239"/>
                  </a:cubicBezTo>
                  <a:cubicBezTo>
                    <a:pt x="0" y="172"/>
                    <a:pt x="5" y="107"/>
                    <a:pt x="28" y="42"/>
                  </a:cubicBezTo>
                  <a:cubicBezTo>
                    <a:pt x="31" y="32"/>
                    <a:pt x="38" y="21"/>
                    <a:pt x="45" y="12"/>
                  </a:cubicBezTo>
                  <a:cubicBezTo>
                    <a:pt x="55" y="0"/>
                    <a:pt x="69" y="0"/>
                    <a:pt x="76" y="14"/>
                  </a:cubicBezTo>
                  <a:cubicBezTo>
                    <a:pt x="84" y="29"/>
                    <a:pt x="90" y="46"/>
                    <a:pt x="93" y="62"/>
                  </a:cubicBezTo>
                  <a:cubicBezTo>
                    <a:pt x="97" y="83"/>
                    <a:pt x="98" y="104"/>
                    <a:pt x="100" y="125"/>
                  </a:cubicBezTo>
                  <a:close/>
                  <a:moveTo>
                    <a:pt x="80" y="132"/>
                  </a:moveTo>
                  <a:cubicBezTo>
                    <a:pt x="78" y="114"/>
                    <a:pt x="76" y="95"/>
                    <a:pt x="72" y="77"/>
                  </a:cubicBezTo>
                  <a:cubicBezTo>
                    <a:pt x="70" y="69"/>
                    <a:pt x="65" y="59"/>
                    <a:pt x="59" y="57"/>
                  </a:cubicBezTo>
                  <a:cubicBezTo>
                    <a:pt x="49" y="55"/>
                    <a:pt x="45" y="67"/>
                    <a:pt x="42" y="74"/>
                  </a:cubicBezTo>
                  <a:cubicBezTo>
                    <a:pt x="24" y="122"/>
                    <a:pt x="20" y="172"/>
                    <a:pt x="32" y="222"/>
                  </a:cubicBezTo>
                  <a:cubicBezTo>
                    <a:pt x="34" y="230"/>
                    <a:pt x="36" y="242"/>
                    <a:pt x="46" y="242"/>
                  </a:cubicBezTo>
                  <a:cubicBezTo>
                    <a:pt x="57" y="243"/>
                    <a:pt x="60" y="232"/>
                    <a:pt x="63" y="224"/>
                  </a:cubicBezTo>
                  <a:cubicBezTo>
                    <a:pt x="75" y="195"/>
                    <a:pt x="78" y="164"/>
                    <a:pt x="8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0"/>
            <p:cNvSpPr>
              <a:spLocks noEditPoints="1"/>
            </p:cNvSpPr>
            <p:nvPr userDrawn="1"/>
          </p:nvSpPr>
          <p:spPr bwMode="auto">
            <a:xfrm>
              <a:off x="8805863" y="3705225"/>
              <a:ext cx="368300" cy="1135063"/>
            </a:xfrm>
            <a:custGeom>
              <a:avLst/>
              <a:gdLst>
                <a:gd name="T0" fmla="*/ 98 w 98"/>
                <a:gd name="T1" fmla="*/ 119 h 302"/>
                <a:gd name="T2" fmla="*/ 74 w 98"/>
                <a:gd name="T3" fmla="*/ 265 h 302"/>
                <a:gd name="T4" fmla="*/ 60 w 98"/>
                <a:gd name="T5" fmla="*/ 288 h 302"/>
                <a:gd name="T6" fmla="*/ 26 w 98"/>
                <a:gd name="T7" fmla="*/ 285 h 302"/>
                <a:gd name="T8" fmla="*/ 10 w 98"/>
                <a:gd name="T9" fmla="*/ 238 h 302"/>
                <a:gd name="T10" fmla="*/ 25 w 98"/>
                <a:gd name="T11" fmla="*/ 50 h 302"/>
                <a:gd name="T12" fmla="*/ 42 w 98"/>
                <a:gd name="T13" fmla="*/ 16 h 302"/>
                <a:gd name="T14" fmla="*/ 78 w 98"/>
                <a:gd name="T15" fmla="*/ 19 h 302"/>
                <a:gd name="T16" fmla="*/ 95 w 98"/>
                <a:gd name="T17" fmla="*/ 77 h 302"/>
                <a:gd name="T18" fmla="*/ 98 w 98"/>
                <a:gd name="T19" fmla="*/ 119 h 302"/>
                <a:gd name="T20" fmla="*/ 80 w 98"/>
                <a:gd name="T21" fmla="*/ 133 h 302"/>
                <a:gd name="T22" fmla="*/ 72 w 98"/>
                <a:gd name="T23" fmla="*/ 77 h 302"/>
                <a:gd name="T24" fmla="*/ 59 w 98"/>
                <a:gd name="T25" fmla="*/ 57 h 302"/>
                <a:gd name="T26" fmla="*/ 43 w 98"/>
                <a:gd name="T27" fmla="*/ 75 h 302"/>
                <a:gd name="T28" fmla="*/ 32 w 98"/>
                <a:gd name="T29" fmla="*/ 225 h 302"/>
                <a:gd name="T30" fmla="*/ 46 w 98"/>
                <a:gd name="T31" fmla="*/ 243 h 302"/>
                <a:gd name="T32" fmla="*/ 62 w 98"/>
                <a:gd name="T33" fmla="*/ 226 h 302"/>
                <a:gd name="T34" fmla="*/ 80 w 98"/>
                <a:gd name="T35" fmla="*/ 13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8" h="302">
                  <a:moveTo>
                    <a:pt x="98" y="119"/>
                  </a:moveTo>
                  <a:cubicBezTo>
                    <a:pt x="97" y="173"/>
                    <a:pt x="93" y="220"/>
                    <a:pt x="74" y="265"/>
                  </a:cubicBezTo>
                  <a:cubicBezTo>
                    <a:pt x="70" y="273"/>
                    <a:pt x="66" y="281"/>
                    <a:pt x="60" y="288"/>
                  </a:cubicBezTo>
                  <a:cubicBezTo>
                    <a:pt x="49" y="302"/>
                    <a:pt x="35" y="301"/>
                    <a:pt x="26" y="285"/>
                  </a:cubicBezTo>
                  <a:cubicBezTo>
                    <a:pt x="19" y="271"/>
                    <a:pt x="13" y="254"/>
                    <a:pt x="10" y="238"/>
                  </a:cubicBezTo>
                  <a:cubicBezTo>
                    <a:pt x="0" y="175"/>
                    <a:pt x="5" y="112"/>
                    <a:pt x="25" y="50"/>
                  </a:cubicBezTo>
                  <a:cubicBezTo>
                    <a:pt x="29" y="38"/>
                    <a:pt x="35" y="27"/>
                    <a:pt x="42" y="16"/>
                  </a:cubicBezTo>
                  <a:cubicBezTo>
                    <a:pt x="54" y="0"/>
                    <a:pt x="70" y="1"/>
                    <a:pt x="78" y="19"/>
                  </a:cubicBezTo>
                  <a:cubicBezTo>
                    <a:pt x="86" y="37"/>
                    <a:pt x="91" y="57"/>
                    <a:pt x="95" y="77"/>
                  </a:cubicBezTo>
                  <a:cubicBezTo>
                    <a:pt x="98" y="93"/>
                    <a:pt x="98" y="109"/>
                    <a:pt x="98" y="119"/>
                  </a:cubicBezTo>
                  <a:close/>
                  <a:moveTo>
                    <a:pt x="80" y="133"/>
                  </a:moveTo>
                  <a:cubicBezTo>
                    <a:pt x="77" y="115"/>
                    <a:pt x="76" y="96"/>
                    <a:pt x="72" y="77"/>
                  </a:cubicBezTo>
                  <a:cubicBezTo>
                    <a:pt x="70" y="70"/>
                    <a:pt x="63" y="64"/>
                    <a:pt x="59" y="57"/>
                  </a:cubicBezTo>
                  <a:cubicBezTo>
                    <a:pt x="53" y="63"/>
                    <a:pt x="45" y="68"/>
                    <a:pt x="43" y="75"/>
                  </a:cubicBezTo>
                  <a:cubicBezTo>
                    <a:pt x="23" y="124"/>
                    <a:pt x="19" y="174"/>
                    <a:pt x="32" y="225"/>
                  </a:cubicBezTo>
                  <a:cubicBezTo>
                    <a:pt x="34" y="233"/>
                    <a:pt x="37" y="244"/>
                    <a:pt x="46" y="243"/>
                  </a:cubicBezTo>
                  <a:cubicBezTo>
                    <a:pt x="52" y="243"/>
                    <a:pt x="59" y="233"/>
                    <a:pt x="62" y="226"/>
                  </a:cubicBezTo>
                  <a:cubicBezTo>
                    <a:pt x="75" y="197"/>
                    <a:pt x="78" y="165"/>
                    <a:pt x="80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1"/>
            <p:cNvSpPr/>
            <p:nvPr userDrawn="1"/>
          </p:nvSpPr>
          <p:spPr bwMode="auto">
            <a:xfrm>
              <a:off x="6661150" y="4332288"/>
              <a:ext cx="1352550" cy="346075"/>
            </a:xfrm>
            <a:custGeom>
              <a:avLst/>
              <a:gdLst>
                <a:gd name="T0" fmla="*/ 0 w 360"/>
                <a:gd name="T1" fmla="*/ 92 h 92"/>
                <a:gd name="T2" fmla="*/ 29 w 360"/>
                <a:gd name="T3" fmla="*/ 59 h 92"/>
                <a:gd name="T4" fmla="*/ 40 w 360"/>
                <a:gd name="T5" fmla="*/ 55 h 92"/>
                <a:gd name="T6" fmla="*/ 245 w 360"/>
                <a:gd name="T7" fmla="*/ 19 h 92"/>
                <a:gd name="T8" fmla="*/ 354 w 360"/>
                <a:gd name="T9" fmla="*/ 1 h 92"/>
                <a:gd name="T10" fmla="*/ 360 w 360"/>
                <a:gd name="T11" fmla="*/ 1 h 92"/>
                <a:gd name="T12" fmla="*/ 353 w 360"/>
                <a:gd name="T13" fmla="*/ 23 h 92"/>
                <a:gd name="T14" fmla="*/ 346 w 360"/>
                <a:gd name="T15" fmla="*/ 28 h 92"/>
                <a:gd name="T16" fmla="*/ 4 w 360"/>
                <a:gd name="T17" fmla="*/ 92 h 92"/>
                <a:gd name="T18" fmla="*/ 0 w 360"/>
                <a:gd name="T1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2">
                  <a:moveTo>
                    <a:pt x="0" y="92"/>
                  </a:moveTo>
                  <a:cubicBezTo>
                    <a:pt x="10" y="80"/>
                    <a:pt x="19" y="69"/>
                    <a:pt x="29" y="59"/>
                  </a:cubicBezTo>
                  <a:cubicBezTo>
                    <a:pt x="31" y="57"/>
                    <a:pt x="36" y="56"/>
                    <a:pt x="40" y="55"/>
                  </a:cubicBezTo>
                  <a:cubicBezTo>
                    <a:pt x="109" y="43"/>
                    <a:pt x="177" y="31"/>
                    <a:pt x="245" y="19"/>
                  </a:cubicBezTo>
                  <a:cubicBezTo>
                    <a:pt x="282" y="13"/>
                    <a:pt x="318" y="7"/>
                    <a:pt x="354" y="1"/>
                  </a:cubicBezTo>
                  <a:cubicBezTo>
                    <a:pt x="356" y="0"/>
                    <a:pt x="357" y="1"/>
                    <a:pt x="360" y="1"/>
                  </a:cubicBezTo>
                  <a:cubicBezTo>
                    <a:pt x="358" y="9"/>
                    <a:pt x="356" y="16"/>
                    <a:pt x="353" y="23"/>
                  </a:cubicBezTo>
                  <a:cubicBezTo>
                    <a:pt x="352" y="26"/>
                    <a:pt x="348" y="27"/>
                    <a:pt x="346" y="28"/>
                  </a:cubicBezTo>
                  <a:cubicBezTo>
                    <a:pt x="232" y="49"/>
                    <a:pt x="118" y="71"/>
                    <a:pt x="4" y="92"/>
                  </a:cubicBezTo>
                  <a:cubicBezTo>
                    <a:pt x="4" y="92"/>
                    <a:pt x="3" y="92"/>
                    <a:pt x="0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2"/>
            <p:cNvSpPr/>
            <p:nvPr userDrawn="1"/>
          </p:nvSpPr>
          <p:spPr bwMode="auto">
            <a:xfrm>
              <a:off x="5087938" y="4445000"/>
              <a:ext cx="473075" cy="1055688"/>
            </a:xfrm>
            <a:custGeom>
              <a:avLst/>
              <a:gdLst>
                <a:gd name="T0" fmla="*/ 126 w 126"/>
                <a:gd name="T1" fmla="*/ 275 h 281"/>
                <a:gd name="T2" fmla="*/ 0 w 126"/>
                <a:gd name="T3" fmla="*/ 194 h 281"/>
                <a:gd name="T4" fmla="*/ 59 w 126"/>
                <a:gd name="T5" fmla="*/ 185 h 281"/>
                <a:gd name="T6" fmla="*/ 67 w 126"/>
                <a:gd name="T7" fmla="*/ 1 h 281"/>
                <a:gd name="T8" fmla="*/ 75 w 126"/>
                <a:gd name="T9" fmla="*/ 0 h 281"/>
                <a:gd name="T10" fmla="*/ 82 w 126"/>
                <a:gd name="T11" fmla="*/ 0 h 281"/>
                <a:gd name="T12" fmla="*/ 73 w 126"/>
                <a:gd name="T13" fmla="*/ 76 h 281"/>
                <a:gd name="T14" fmla="*/ 100 w 126"/>
                <a:gd name="T15" fmla="*/ 237 h 281"/>
                <a:gd name="T16" fmla="*/ 126 w 126"/>
                <a:gd name="T17" fmla="*/ 27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5" h="281">
                  <a:moveTo>
                    <a:pt x="126" y="275"/>
                  </a:moveTo>
                  <a:cubicBezTo>
                    <a:pt x="83" y="281"/>
                    <a:pt x="22" y="259"/>
                    <a:pt x="0" y="194"/>
                  </a:cubicBezTo>
                  <a:cubicBezTo>
                    <a:pt x="19" y="191"/>
                    <a:pt x="38" y="188"/>
                    <a:pt x="59" y="185"/>
                  </a:cubicBezTo>
                  <a:cubicBezTo>
                    <a:pt x="53" y="123"/>
                    <a:pt x="57" y="62"/>
                    <a:pt x="67" y="1"/>
                  </a:cubicBezTo>
                  <a:cubicBezTo>
                    <a:pt x="70" y="0"/>
                    <a:pt x="73" y="0"/>
                    <a:pt x="75" y="0"/>
                  </a:cubicBezTo>
                  <a:cubicBezTo>
                    <a:pt x="77" y="0"/>
                    <a:pt x="80" y="0"/>
                    <a:pt x="82" y="0"/>
                  </a:cubicBezTo>
                  <a:cubicBezTo>
                    <a:pt x="79" y="26"/>
                    <a:pt x="75" y="51"/>
                    <a:pt x="73" y="76"/>
                  </a:cubicBezTo>
                  <a:cubicBezTo>
                    <a:pt x="69" y="132"/>
                    <a:pt x="73" y="187"/>
                    <a:pt x="100" y="237"/>
                  </a:cubicBezTo>
                  <a:cubicBezTo>
                    <a:pt x="107" y="250"/>
                    <a:pt x="117" y="262"/>
                    <a:pt x="126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3"/>
            <p:cNvSpPr/>
            <p:nvPr userDrawn="1"/>
          </p:nvSpPr>
          <p:spPr bwMode="auto">
            <a:xfrm>
              <a:off x="9086850" y="3636963"/>
              <a:ext cx="300038" cy="1195388"/>
            </a:xfrm>
            <a:custGeom>
              <a:avLst/>
              <a:gdLst>
                <a:gd name="T0" fmla="*/ 66 w 80"/>
                <a:gd name="T1" fmla="*/ 308 h 318"/>
                <a:gd name="T2" fmla="*/ 0 w 80"/>
                <a:gd name="T3" fmla="*/ 314 h 318"/>
                <a:gd name="T4" fmla="*/ 23 w 80"/>
                <a:gd name="T5" fmla="*/ 237 h 318"/>
                <a:gd name="T6" fmla="*/ 19 w 80"/>
                <a:gd name="T7" fmla="*/ 41 h 318"/>
                <a:gd name="T8" fmla="*/ 49 w 80"/>
                <a:gd name="T9" fmla="*/ 1 h 318"/>
                <a:gd name="T10" fmla="*/ 80 w 80"/>
                <a:gd name="T11" fmla="*/ 5 h 318"/>
                <a:gd name="T12" fmla="*/ 39 w 80"/>
                <a:gd name="T13" fmla="*/ 155 h 318"/>
                <a:gd name="T14" fmla="*/ 66 w 80"/>
                <a:gd name="T15" fmla="*/ 30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318">
                  <a:moveTo>
                    <a:pt x="66" y="308"/>
                  </a:moveTo>
                  <a:cubicBezTo>
                    <a:pt x="44" y="312"/>
                    <a:pt x="22" y="318"/>
                    <a:pt x="0" y="314"/>
                  </a:cubicBezTo>
                  <a:cubicBezTo>
                    <a:pt x="8" y="288"/>
                    <a:pt x="17" y="263"/>
                    <a:pt x="23" y="237"/>
                  </a:cubicBezTo>
                  <a:cubicBezTo>
                    <a:pt x="39" y="172"/>
                    <a:pt x="38" y="106"/>
                    <a:pt x="19" y="41"/>
                  </a:cubicBezTo>
                  <a:cubicBezTo>
                    <a:pt x="12" y="20"/>
                    <a:pt x="28" y="0"/>
                    <a:pt x="49" y="1"/>
                  </a:cubicBezTo>
                  <a:cubicBezTo>
                    <a:pt x="59" y="2"/>
                    <a:pt x="69" y="3"/>
                    <a:pt x="80" y="5"/>
                  </a:cubicBezTo>
                  <a:cubicBezTo>
                    <a:pt x="51" y="52"/>
                    <a:pt x="40" y="102"/>
                    <a:pt x="39" y="155"/>
                  </a:cubicBezTo>
                  <a:cubicBezTo>
                    <a:pt x="39" y="207"/>
                    <a:pt x="38" y="260"/>
                    <a:pt x="66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4"/>
            <p:cNvSpPr/>
            <p:nvPr userDrawn="1"/>
          </p:nvSpPr>
          <p:spPr bwMode="auto">
            <a:xfrm>
              <a:off x="7150100" y="1277938"/>
              <a:ext cx="266700" cy="2160588"/>
            </a:xfrm>
            <a:custGeom>
              <a:avLst/>
              <a:gdLst>
                <a:gd name="T0" fmla="*/ 61 w 71"/>
                <a:gd name="T1" fmla="*/ 575 h 575"/>
                <a:gd name="T2" fmla="*/ 0 w 71"/>
                <a:gd name="T3" fmla="*/ 575 h 575"/>
                <a:gd name="T4" fmla="*/ 0 w 71"/>
                <a:gd name="T5" fmla="*/ 559 h 575"/>
                <a:gd name="T6" fmla="*/ 10 w 71"/>
                <a:gd name="T7" fmla="*/ 53 h 575"/>
                <a:gd name="T8" fmla="*/ 11 w 71"/>
                <a:gd name="T9" fmla="*/ 16 h 575"/>
                <a:gd name="T10" fmla="*/ 19 w 71"/>
                <a:gd name="T11" fmla="*/ 6 h 575"/>
                <a:gd name="T12" fmla="*/ 59 w 71"/>
                <a:gd name="T13" fmla="*/ 4 h 575"/>
                <a:gd name="T14" fmla="*/ 70 w 71"/>
                <a:gd name="T15" fmla="*/ 20 h 575"/>
                <a:gd name="T16" fmla="*/ 65 w 71"/>
                <a:gd name="T17" fmla="*/ 318 h 575"/>
                <a:gd name="T18" fmla="*/ 61 w 71"/>
                <a:gd name="T19" fmla="*/ 564 h 575"/>
                <a:gd name="T20" fmla="*/ 61 w 71"/>
                <a:gd name="T21" fmla="*/ 575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575">
                  <a:moveTo>
                    <a:pt x="61" y="575"/>
                  </a:moveTo>
                  <a:cubicBezTo>
                    <a:pt x="40" y="575"/>
                    <a:pt x="21" y="575"/>
                    <a:pt x="0" y="575"/>
                  </a:cubicBezTo>
                  <a:cubicBezTo>
                    <a:pt x="0" y="570"/>
                    <a:pt x="0" y="564"/>
                    <a:pt x="0" y="559"/>
                  </a:cubicBezTo>
                  <a:cubicBezTo>
                    <a:pt x="3" y="390"/>
                    <a:pt x="6" y="222"/>
                    <a:pt x="10" y="53"/>
                  </a:cubicBezTo>
                  <a:cubicBezTo>
                    <a:pt x="10" y="41"/>
                    <a:pt x="11" y="29"/>
                    <a:pt x="11" y="16"/>
                  </a:cubicBezTo>
                  <a:cubicBezTo>
                    <a:pt x="11" y="10"/>
                    <a:pt x="13" y="8"/>
                    <a:pt x="19" y="6"/>
                  </a:cubicBezTo>
                  <a:cubicBezTo>
                    <a:pt x="32" y="1"/>
                    <a:pt x="45" y="0"/>
                    <a:pt x="59" y="4"/>
                  </a:cubicBezTo>
                  <a:cubicBezTo>
                    <a:pt x="67" y="6"/>
                    <a:pt x="71" y="10"/>
                    <a:pt x="70" y="20"/>
                  </a:cubicBezTo>
                  <a:cubicBezTo>
                    <a:pt x="68" y="119"/>
                    <a:pt x="67" y="219"/>
                    <a:pt x="65" y="318"/>
                  </a:cubicBezTo>
                  <a:cubicBezTo>
                    <a:pt x="64" y="400"/>
                    <a:pt x="63" y="482"/>
                    <a:pt x="61" y="564"/>
                  </a:cubicBezTo>
                  <a:cubicBezTo>
                    <a:pt x="61" y="567"/>
                    <a:pt x="61" y="570"/>
                    <a:pt x="61" y="5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5"/>
            <p:cNvSpPr/>
            <p:nvPr userDrawn="1"/>
          </p:nvSpPr>
          <p:spPr bwMode="auto">
            <a:xfrm>
              <a:off x="7280275" y="293688"/>
              <a:ext cx="195263" cy="844550"/>
            </a:xfrm>
            <a:custGeom>
              <a:avLst/>
              <a:gdLst>
                <a:gd name="T0" fmla="*/ 51 w 52"/>
                <a:gd name="T1" fmla="*/ 0 h 225"/>
                <a:gd name="T2" fmla="*/ 44 w 52"/>
                <a:gd name="T3" fmla="*/ 30 h 225"/>
                <a:gd name="T4" fmla="*/ 18 w 52"/>
                <a:gd name="T5" fmla="*/ 89 h 225"/>
                <a:gd name="T6" fmla="*/ 15 w 52"/>
                <a:gd name="T7" fmla="*/ 210 h 225"/>
                <a:gd name="T8" fmla="*/ 15 w 52"/>
                <a:gd name="T9" fmla="*/ 225 h 225"/>
                <a:gd name="T10" fmla="*/ 0 w 52"/>
                <a:gd name="T11" fmla="*/ 225 h 225"/>
                <a:gd name="T12" fmla="*/ 0 w 52"/>
                <a:gd name="T13" fmla="*/ 187 h 225"/>
                <a:gd name="T14" fmla="*/ 3 w 52"/>
                <a:gd name="T15" fmla="*/ 70 h 225"/>
                <a:gd name="T16" fmla="*/ 51 w 52"/>
                <a:gd name="T17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25">
                  <a:moveTo>
                    <a:pt x="51" y="0"/>
                  </a:moveTo>
                  <a:cubicBezTo>
                    <a:pt x="52" y="13"/>
                    <a:pt x="52" y="23"/>
                    <a:pt x="44" y="30"/>
                  </a:cubicBezTo>
                  <a:cubicBezTo>
                    <a:pt x="26" y="46"/>
                    <a:pt x="18" y="66"/>
                    <a:pt x="18" y="89"/>
                  </a:cubicBezTo>
                  <a:cubicBezTo>
                    <a:pt x="17" y="129"/>
                    <a:pt x="16" y="170"/>
                    <a:pt x="15" y="210"/>
                  </a:cubicBezTo>
                  <a:cubicBezTo>
                    <a:pt x="15" y="215"/>
                    <a:pt x="15" y="219"/>
                    <a:pt x="15" y="225"/>
                  </a:cubicBezTo>
                  <a:cubicBezTo>
                    <a:pt x="10" y="225"/>
                    <a:pt x="5" y="225"/>
                    <a:pt x="0" y="225"/>
                  </a:cubicBezTo>
                  <a:cubicBezTo>
                    <a:pt x="0" y="212"/>
                    <a:pt x="0" y="199"/>
                    <a:pt x="0" y="187"/>
                  </a:cubicBezTo>
                  <a:cubicBezTo>
                    <a:pt x="1" y="148"/>
                    <a:pt x="2" y="109"/>
                    <a:pt x="3" y="70"/>
                  </a:cubicBezTo>
                  <a:cubicBezTo>
                    <a:pt x="5" y="39"/>
                    <a:pt x="25" y="19"/>
                    <a:pt x="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6"/>
            <p:cNvSpPr/>
            <p:nvPr userDrawn="1"/>
          </p:nvSpPr>
          <p:spPr bwMode="auto">
            <a:xfrm>
              <a:off x="2587625" y="5057775"/>
              <a:ext cx="1073150" cy="517525"/>
            </a:xfrm>
            <a:custGeom>
              <a:avLst/>
              <a:gdLst>
                <a:gd name="T0" fmla="*/ 0 w 286"/>
                <a:gd name="T1" fmla="*/ 0 h 138"/>
                <a:gd name="T2" fmla="*/ 60 w 286"/>
                <a:gd name="T3" fmla="*/ 26 h 138"/>
                <a:gd name="T4" fmla="*/ 286 w 286"/>
                <a:gd name="T5" fmla="*/ 46 h 138"/>
                <a:gd name="T6" fmla="*/ 139 w 286"/>
                <a:gd name="T7" fmla="*/ 119 h 138"/>
                <a:gd name="T8" fmla="*/ 0 w 286"/>
                <a:gd name="T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138">
                  <a:moveTo>
                    <a:pt x="0" y="0"/>
                  </a:moveTo>
                  <a:cubicBezTo>
                    <a:pt x="60" y="26"/>
                    <a:pt x="60" y="26"/>
                    <a:pt x="60" y="26"/>
                  </a:cubicBezTo>
                  <a:cubicBezTo>
                    <a:pt x="286" y="46"/>
                    <a:pt x="286" y="46"/>
                    <a:pt x="286" y="46"/>
                  </a:cubicBezTo>
                  <a:cubicBezTo>
                    <a:pt x="286" y="46"/>
                    <a:pt x="244" y="138"/>
                    <a:pt x="139" y="119"/>
                  </a:cubicBezTo>
                  <a:cubicBezTo>
                    <a:pt x="139" y="119"/>
                    <a:pt x="3" y="10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1927007213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lipse 1"/>
          <p:cNvSpPr/>
          <p:nvPr userDrawn="1"/>
        </p:nvSpPr>
        <p:spPr>
          <a:xfrm rot="10800000">
            <a:off x="133920" y="6337300"/>
            <a:ext cx="11931080" cy="457368"/>
          </a:xfrm>
          <a:custGeom>
            <a:avLst/>
            <a:gdLst>
              <a:gd name="connsiteX0" fmla="*/ 285180 w 11105580"/>
              <a:gd name="connsiteY0" fmla="*/ 787546 h 1575115"/>
              <a:gd name="connsiteX1" fmla="*/ 1072580 w 11105580"/>
              <a:gd name="connsiteY1" fmla="*/ 146 h 1575115"/>
              <a:gd name="connsiteX2" fmla="*/ 11105580 w 11105580"/>
              <a:gd name="connsiteY2" fmla="*/ 838346 h 1575115"/>
              <a:gd name="connsiteX3" fmla="*/ 1072580 w 11105580"/>
              <a:gd name="connsiteY3" fmla="*/ 1574946 h 1575115"/>
              <a:gd name="connsiteX4" fmla="*/ 285180 w 11105580"/>
              <a:gd name="connsiteY4" fmla="*/ 787546 h 1575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05580" h="1575115">
                <a:moveTo>
                  <a:pt x="285180" y="787546"/>
                </a:moveTo>
                <a:cubicBezTo>
                  <a:pt x="285180" y="352677"/>
                  <a:pt x="-730820" y="-8321"/>
                  <a:pt x="1072580" y="146"/>
                </a:cubicBezTo>
                <a:cubicBezTo>
                  <a:pt x="2875980" y="8613"/>
                  <a:pt x="11105580" y="403477"/>
                  <a:pt x="11105580" y="838346"/>
                </a:cubicBezTo>
                <a:cubicBezTo>
                  <a:pt x="11105580" y="1273215"/>
                  <a:pt x="2875980" y="1583413"/>
                  <a:pt x="1072580" y="1574946"/>
                </a:cubicBezTo>
                <a:cubicBezTo>
                  <a:pt x="-730820" y="1566479"/>
                  <a:pt x="285180" y="1222415"/>
                  <a:pt x="285180" y="787546"/>
                </a:cubicBez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28" name="Grupo 27"/>
          <p:cNvGrpSpPr/>
          <p:nvPr userDrawn="1"/>
        </p:nvGrpSpPr>
        <p:grpSpPr>
          <a:xfrm>
            <a:off x="108520" y="177800"/>
            <a:ext cx="1056892" cy="787400"/>
            <a:chOff x="2139950" y="0"/>
            <a:chExt cx="7483475" cy="5575300"/>
          </a:xfrm>
          <a:solidFill>
            <a:srgbClr val="FF6565"/>
          </a:solidFill>
        </p:grpSpPr>
        <p:sp>
          <p:nvSpPr>
            <p:cNvPr id="6" name="Freeform 5"/>
            <p:cNvSpPr>
              <a:spLocks noEditPoints="1"/>
            </p:cNvSpPr>
            <p:nvPr userDrawn="1"/>
          </p:nvSpPr>
          <p:spPr bwMode="auto">
            <a:xfrm>
              <a:off x="3960813" y="0"/>
              <a:ext cx="4383088" cy="3617913"/>
            </a:xfrm>
            <a:custGeom>
              <a:avLst/>
              <a:gdLst>
                <a:gd name="T0" fmla="*/ 0 w 1167"/>
                <a:gd name="T1" fmla="*/ 398 h 963"/>
                <a:gd name="T2" fmla="*/ 38 w 1167"/>
                <a:gd name="T3" fmla="*/ 318 h 963"/>
                <a:gd name="T4" fmla="*/ 81 w 1167"/>
                <a:gd name="T5" fmla="*/ 310 h 963"/>
                <a:gd name="T6" fmla="*/ 319 w 1167"/>
                <a:gd name="T7" fmla="*/ 66 h 963"/>
                <a:gd name="T8" fmla="*/ 487 w 1167"/>
                <a:gd name="T9" fmla="*/ 17 h 963"/>
                <a:gd name="T10" fmla="*/ 303 w 1167"/>
                <a:gd name="T11" fmla="*/ 122 h 963"/>
                <a:gd name="T12" fmla="*/ 213 w 1167"/>
                <a:gd name="T13" fmla="*/ 245 h 963"/>
                <a:gd name="T14" fmla="*/ 475 w 1167"/>
                <a:gd name="T15" fmla="*/ 244 h 963"/>
                <a:gd name="T16" fmla="*/ 634 w 1167"/>
                <a:gd name="T17" fmla="*/ 180 h 963"/>
                <a:gd name="T18" fmla="*/ 861 w 1167"/>
                <a:gd name="T19" fmla="*/ 9 h 963"/>
                <a:gd name="T20" fmla="*/ 1073 w 1167"/>
                <a:gd name="T21" fmla="*/ 1 h 963"/>
                <a:gd name="T22" fmla="*/ 1164 w 1167"/>
                <a:gd name="T23" fmla="*/ 133 h 963"/>
                <a:gd name="T24" fmla="*/ 1167 w 1167"/>
                <a:gd name="T25" fmla="*/ 920 h 963"/>
                <a:gd name="T26" fmla="*/ 1101 w 1167"/>
                <a:gd name="T27" fmla="*/ 936 h 963"/>
                <a:gd name="T28" fmla="*/ 689 w 1167"/>
                <a:gd name="T29" fmla="*/ 963 h 963"/>
                <a:gd name="T30" fmla="*/ 641 w 1167"/>
                <a:gd name="T31" fmla="*/ 924 h 963"/>
                <a:gd name="T32" fmla="*/ 631 w 1167"/>
                <a:gd name="T33" fmla="*/ 700 h 963"/>
                <a:gd name="T34" fmla="*/ 683 w 1167"/>
                <a:gd name="T35" fmla="*/ 416 h 963"/>
                <a:gd name="T36" fmla="*/ 802 w 1167"/>
                <a:gd name="T37" fmla="*/ 935 h 963"/>
                <a:gd name="T38" fmla="*/ 654 w 1167"/>
                <a:gd name="T39" fmla="*/ 689 h 963"/>
                <a:gd name="T40" fmla="*/ 655 w 1167"/>
                <a:gd name="T41" fmla="*/ 854 h 963"/>
                <a:gd name="T42" fmla="*/ 690 w 1167"/>
                <a:gd name="T43" fmla="*/ 939 h 963"/>
                <a:gd name="T44" fmla="*/ 802 w 1167"/>
                <a:gd name="T45" fmla="*/ 935 h 963"/>
                <a:gd name="T46" fmla="*/ 712 w 1167"/>
                <a:gd name="T47" fmla="*/ 445 h 963"/>
                <a:gd name="T48" fmla="*/ 680 w 1167"/>
                <a:gd name="T49" fmla="*/ 577 h 963"/>
                <a:gd name="T50" fmla="*/ 712 w 1167"/>
                <a:gd name="T51" fmla="*/ 645 h 963"/>
                <a:gd name="T52" fmla="*/ 793 w 1167"/>
                <a:gd name="T53" fmla="*/ 596 h 963"/>
                <a:gd name="T54" fmla="*/ 789 w 1167"/>
                <a:gd name="T55" fmla="*/ 445 h 963"/>
                <a:gd name="T56" fmla="*/ 926 w 1167"/>
                <a:gd name="T57" fmla="*/ 913 h 963"/>
                <a:gd name="T58" fmla="*/ 933 w 1167"/>
                <a:gd name="T59" fmla="*/ 346 h 963"/>
                <a:gd name="T60" fmla="*/ 861 w 1167"/>
                <a:gd name="T61" fmla="*/ 331 h 963"/>
                <a:gd name="T62" fmla="*/ 843 w 1167"/>
                <a:gd name="T63" fmla="*/ 458 h 963"/>
                <a:gd name="T64" fmla="*/ 833 w 1167"/>
                <a:gd name="T65" fmla="*/ 933 h 963"/>
                <a:gd name="T66" fmla="*/ 909 w 1167"/>
                <a:gd name="T67" fmla="*/ 314 h 963"/>
                <a:gd name="T68" fmla="*/ 912 w 1167"/>
                <a:gd name="T69" fmla="*/ 171 h 963"/>
                <a:gd name="T70" fmla="*/ 935 w 1167"/>
                <a:gd name="T71" fmla="*/ 64 h 963"/>
                <a:gd name="T72" fmla="*/ 875 w 1167"/>
                <a:gd name="T73" fmla="*/ 148 h 963"/>
                <a:gd name="T74" fmla="*/ 874 w 1167"/>
                <a:gd name="T75" fmla="*/ 314 h 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67" h="963">
                  <a:moveTo>
                    <a:pt x="684" y="407"/>
                  </a:moveTo>
                  <a:cubicBezTo>
                    <a:pt x="456" y="404"/>
                    <a:pt x="228" y="401"/>
                    <a:pt x="0" y="398"/>
                  </a:cubicBezTo>
                  <a:cubicBezTo>
                    <a:pt x="1" y="394"/>
                    <a:pt x="2" y="392"/>
                    <a:pt x="3" y="391"/>
                  </a:cubicBezTo>
                  <a:cubicBezTo>
                    <a:pt x="14" y="366"/>
                    <a:pt x="26" y="342"/>
                    <a:pt x="38" y="318"/>
                  </a:cubicBezTo>
                  <a:cubicBezTo>
                    <a:pt x="40" y="315"/>
                    <a:pt x="46" y="312"/>
                    <a:pt x="50" y="312"/>
                  </a:cubicBezTo>
                  <a:cubicBezTo>
                    <a:pt x="60" y="310"/>
                    <a:pt x="73" y="315"/>
                    <a:pt x="81" y="310"/>
                  </a:cubicBezTo>
                  <a:cubicBezTo>
                    <a:pt x="88" y="305"/>
                    <a:pt x="90" y="292"/>
                    <a:pt x="94" y="282"/>
                  </a:cubicBezTo>
                  <a:cubicBezTo>
                    <a:pt x="142" y="182"/>
                    <a:pt x="219" y="113"/>
                    <a:pt x="319" y="66"/>
                  </a:cubicBezTo>
                  <a:cubicBezTo>
                    <a:pt x="371" y="41"/>
                    <a:pt x="427" y="26"/>
                    <a:pt x="484" y="17"/>
                  </a:cubicBezTo>
                  <a:cubicBezTo>
                    <a:pt x="484" y="16"/>
                    <a:pt x="485" y="17"/>
                    <a:pt x="487" y="17"/>
                  </a:cubicBezTo>
                  <a:cubicBezTo>
                    <a:pt x="479" y="21"/>
                    <a:pt x="472" y="24"/>
                    <a:pt x="465" y="27"/>
                  </a:cubicBezTo>
                  <a:cubicBezTo>
                    <a:pt x="407" y="52"/>
                    <a:pt x="352" y="82"/>
                    <a:pt x="303" y="122"/>
                  </a:cubicBezTo>
                  <a:cubicBezTo>
                    <a:pt x="266" y="151"/>
                    <a:pt x="235" y="185"/>
                    <a:pt x="217" y="230"/>
                  </a:cubicBezTo>
                  <a:cubicBezTo>
                    <a:pt x="216" y="234"/>
                    <a:pt x="214" y="239"/>
                    <a:pt x="213" y="245"/>
                  </a:cubicBezTo>
                  <a:cubicBezTo>
                    <a:pt x="237" y="245"/>
                    <a:pt x="260" y="245"/>
                    <a:pt x="283" y="245"/>
                  </a:cubicBezTo>
                  <a:cubicBezTo>
                    <a:pt x="347" y="245"/>
                    <a:pt x="411" y="245"/>
                    <a:pt x="475" y="244"/>
                  </a:cubicBezTo>
                  <a:cubicBezTo>
                    <a:pt x="510" y="244"/>
                    <a:pt x="544" y="237"/>
                    <a:pt x="576" y="225"/>
                  </a:cubicBezTo>
                  <a:cubicBezTo>
                    <a:pt x="600" y="216"/>
                    <a:pt x="617" y="197"/>
                    <a:pt x="634" y="180"/>
                  </a:cubicBezTo>
                  <a:cubicBezTo>
                    <a:pt x="677" y="138"/>
                    <a:pt x="718" y="96"/>
                    <a:pt x="768" y="63"/>
                  </a:cubicBezTo>
                  <a:cubicBezTo>
                    <a:pt x="797" y="43"/>
                    <a:pt x="829" y="27"/>
                    <a:pt x="861" y="9"/>
                  </a:cubicBezTo>
                  <a:cubicBezTo>
                    <a:pt x="865" y="7"/>
                    <a:pt x="870" y="6"/>
                    <a:pt x="875" y="6"/>
                  </a:cubicBezTo>
                  <a:cubicBezTo>
                    <a:pt x="941" y="4"/>
                    <a:pt x="1007" y="4"/>
                    <a:pt x="1073" y="1"/>
                  </a:cubicBezTo>
                  <a:cubicBezTo>
                    <a:pt x="1110" y="0"/>
                    <a:pt x="1133" y="18"/>
                    <a:pt x="1148" y="50"/>
                  </a:cubicBezTo>
                  <a:cubicBezTo>
                    <a:pt x="1160" y="76"/>
                    <a:pt x="1164" y="105"/>
                    <a:pt x="1164" y="133"/>
                  </a:cubicBezTo>
                  <a:cubicBezTo>
                    <a:pt x="1165" y="252"/>
                    <a:pt x="1165" y="372"/>
                    <a:pt x="1166" y="491"/>
                  </a:cubicBezTo>
                  <a:cubicBezTo>
                    <a:pt x="1166" y="634"/>
                    <a:pt x="1166" y="777"/>
                    <a:pt x="1167" y="920"/>
                  </a:cubicBezTo>
                  <a:cubicBezTo>
                    <a:pt x="1167" y="923"/>
                    <a:pt x="1167" y="926"/>
                    <a:pt x="1167" y="931"/>
                  </a:cubicBezTo>
                  <a:cubicBezTo>
                    <a:pt x="1144" y="933"/>
                    <a:pt x="1123" y="934"/>
                    <a:pt x="1101" y="936"/>
                  </a:cubicBezTo>
                  <a:cubicBezTo>
                    <a:pt x="1031" y="940"/>
                    <a:pt x="961" y="945"/>
                    <a:pt x="891" y="950"/>
                  </a:cubicBezTo>
                  <a:cubicBezTo>
                    <a:pt x="824" y="954"/>
                    <a:pt x="756" y="959"/>
                    <a:pt x="689" y="963"/>
                  </a:cubicBezTo>
                  <a:cubicBezTo>
                    <a:pt x="684" y="963"/>
                    <a:pt x="679" y="961"/>
                    <a:pt x="675" y="958"/>
                  </a:cubicBezTo>
                  <a:cubicBezTo>
                    <a:pt x="663" y="947"/>
                    <a:pt x="652" y="936"/>
                    <a:pt x="641" y="924"/>
                  </a:cubicBezTo>
                  <a:cubicBezTo>
                    <a:pt x="637" y="920"/>
                    <a:pt x="635" y="914"/>
                    <a:pt x="635" y="909"/>
                  </a:cubicBezTo>
                  <a:cubicBezTo>
                    <a:pt x="633" y="839"/>
                    <a:pt x="631" y="770"/>
                    <a:pt x="631" y="700"/>
                  </a:cubicBezTo>
                  <a:cubicBezTo>
                    <a:pt x="631" y="677"/>
                    <a:pt x="637" y="654"/>
                    <a:pt x="642" y="631"/>
                  </a:cubicBezTo>
                  <a:cubicBezTo>
                    <a:pt x="655" y="560"/>
                    <a:pt x="669" y="488"/>
                    <a:pt x="683" y="416"/>
                  </a:cubicBezTo>
                  <a:cubicBezTo>
                    <a:pt x="684" y="414"/>
                    <a:pt x="684" y="411"/>
                    <a:pt x="684" y="407"/>
                  </a:cubicBezTo>
                  <a:close/>
                  <a:moveTo>
                    <a:pt x="802" y="935"/>
                  </a:moveTo>
                  <a:cubicBezTo>
                    <a:pt x="800" y="837"/>
                    <a:pt x="798" y="741"/>
                    <a:pt x="797" y="644"/>
                  </a:cubicBezTo>
                  <a:cubicBezTo>
                    <a:pt x="753" y="674"/>
                    <a:pt x="705" y="687"/>
                    <a:pt x="654" y="689"/>
                  </a:cubicBezTo>
                  <a:cubicBezTo>
                    <a:pt x="654" y="693"/>
                    <a:pt x="654" y="697"/>
                    <a:pt x="654" y="700"/>
                  </a:cubicBezTo>
                  <a:cubicBezTo>
                    <a:pt x="654" y="752"/>
                    <a:pt x="657" y="803"/>
                    <a:pt x="655" y="854"/>
                  </a:cubicBezTo>
                  <a:cubicBezTo>
                    <a:pt x="653" y="886"/>
                    <a:pt x="659" y="912"/>
                    <a:pt x="685" y="933"/>
                  </a:cubicBezTo>
                  <a:cubicBezTo>
                    <a:pt x="687" y="934"/>
                    <a:pt x="688" y="937"/>
                    <a:pt x="690" y="939"/>
                  </a:cubicBezTo>
                  <a:cubicBezTo>
                    <a:pt x="693" y="940"/>
                    <a:pt x="695" y="942"/>
                    <a:pt x="698" y="942"/>
                  </a:cubicBezTo>
                  <a:cubicBezTo>
                    <a:pt x="732" y="940"/>
                    <a:pt x="766" y="937"/>
                    <a:pt x="802" y="935"/>
                  </a:cubicBezTo>
                  <a:close/>
                  <a:moveTo>
                    <a:pt x="789" y="445"/>
                  </a:moveTo>
                  <a:cubicBezTo>
                    <a:pt x="763" y="445"/>
                    <a:pt x="738" y="445"/>
                    <a:pt x="712" y="445"/>
                  </a:cubicBezTo>
                  <a:cubicBezTo>
                    <a:pt x="710" y="445"/>
                    <a:pt x="706" y="450"/>
                    <a:pt x="705" y="453"/>
                  </a:cubicBezTo>
                  <a:cubicBezTo>
                    <a:pt x="697" y="494"/>
                    <a:pt x="688" y="535"/>
                    <a:pt x="680" y="577"/>
                  </a:cubicBezTo>
                  <a:cubicBezTo>
                    <a:pt x="675" y="599"/>
                    <a:pt x="671" y="622"/>
                    <a:pt x="666" y="647"/>
                  </a:cubicBezTo>
                  <a:cubicBezTo>
                    <a:pt x="682" y="646"/>
                    <a:pt x="697" y="646"/>
                    <a:pt x="712" y="645"/>
                  </a:cubicBezTo>
                  <a:cubicBezTo>
                    <a:pt x="737" y="642"/>
                    <a:pt x="760" y="635"/>
                    <a:pt x="781" y="620"/>
                  </a:cubicBezTo>
                  <a:cubicBezTo>
                    <a:pt x="789" y="614"/>
                    <a:pt x="795" y="607"/>
                    <a:pt x="793" y="596"/>
                  </a:cubicBezTo>
                  <a:cubicBezTo>
                    <a:pt x="792" y="588"/>
                    <a:pt x="792" y="580"/>
                    <a:pt x="792" y="572"/>
                  </a:cubicBezTo>
                  <a:cubicBezTo>
                    <a:pt x="791" y="530"/>
                    <a:pt x="790" y="488"/>
                    <a:pt x="789" y="445"/>
                  </a:cubicBezTo>
                  <a:close/>
                  <a:moveTo>
                    <a:pt x="926" y="928"/>
                  </a:moveTo>
                  <a:cubicBezTo>
                    <a:pt x="926" y="923"/>
                    <a:pt x="926" y="918"/>
                    <a:pt x="926" y="913"/>
                  </a:cubicBezTo>
                  <a:cubicBezTo>
                    <a:pt x="927" y="813"/>
                    <a:pt x="928" y="713"/>
                    <a:pt x="930" y="614"/>
                  </a:cubicBezTo>
                  <a:cubicBezTo>
                    <a:pt x="931" y="524"/>
                    <a:pt x="932" y="435"/>
                    <a:pt x="933" y="346"/>
                  </a:cubicBezTo>
                  <a:cubicBezTo>
                    <a:pt x="933" y="341"/>
                    <a:pt x="934" y="337"/>
                    <a:pt x="928" y="335"/>
                  </a:cubicBezTo>
                  <a:cubicBezTo>
                    <a:pt x="905" y="329"/>
                    <a:pt x="883" y="326"/>
                    <a:pt x="861" y="331"/>
                  </a:cubicBezTo>
                  <a:cubicBezTo>
                    <a:pt x="851" y="333"/>
                    <a:pt x="846" y="338"/>
                    <a:pt x="846" y="349"/>
                  </a:cubicBezTo>
                  <a:cubicBezTo>
                    <a:pt x="846" y="385"/>
                    <a:pt x="844" y="421"/>
                    <a:pt x="843" y="458"/>
                  </a:cubicBezTo>
                  <a:cubicBezTo>
                    <a:pt x="840" y="604"/>
                    <a:pt x="836" y="751"/>
                    <a:pt x="833" y="897"/>
                  </a:cubicBezTo>
                  <a:cubicBezTo>
                    <a:pt x="832" y="909"/>
                    <a:pt x="833" y="920"/>
                    <a:pt x="833" y="933"/>
                  </a:cubicBezTo>
                  <a:cubicBezTo>
                    <a:pt x="864" y="931"/>
                    <a:pt x="894" y="930"/>
                    <a:pt x="926" y="928"/>
                  </a:cubicBezTo>
                  <a:close/>
                  <a:moveTo>
                    <a:pt x="909" y="314"/>
                  </a:moveTo>
                  <a:cubicBezTo>
                    <a:pt x="909" y="309"/>
                    <a:pt x="909" y="304"/>
                    <a:pt x="909" y="299"/>
                  </a:cubicBezTo>
                  <a:cubicBezTo>
                    <a:pt x="910" y="256"/>
                    <a:pt x="911" y="214"/>
                    <a:pt x="912" y="171"/>
                  </a:cubicBezTo>
                  <a:cubicBezTo>
                    <a:pt x="913" y="151"/>
                    <a:pt x="916" y="131"/>
                    <a:pt x="934" y="118"/>
                  </a:cubicBezTo>
                  <a:cubicBezTo>
                    <a:pt x="950" y="106"/>
                    <a:pt x="951" y="78"/>
                    <a:pt x="935" y="64"/>
                  </a:cubicBezTo>
                  <a:cubicBezTo>
                    <a:pt x="914" y="78"/>
                    <a:pt x="896" y="94"/>
                    <a:pt x="884" y="117"/>
                  </a:cubicBezTo>
                  <a:cubicBezTo>
                    <a:pt x="880" y="126"/>
                    <a:pt x="876" y="137"/>
                    <a:pt x="875" y="148"/>
                  </a:cubicBezTo>
                  <a:cubicBezTo>
                    <a:pt x="874" y="201"/>
                    <a:pt x="874" y="254"/>
                    <a:pt x="873" y="308"/>
                  </a:cubicBezTo>
                  <a:cubicBezTo>
                    <a:pt x="873" y="310"/>
                    <a:pt x="873" y="312"/>
                    <a:pt x="874" y="314"/>
                  </a:cubicBezTo>
                  <a:cubicBezTo>
                    <a:pt x="885" y="314"/>
                    <a:pt x="896" y="314"/>
                    <a:pt x="909" y="3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6"/>
            <p:cNvSpPr/>
            <p:nvPr userDrawn="1"/>
          </p:nvSpPr>
          <p:spPr bwMode="auto">
            <a:xfrm>
              <a:off x="2736850" y="2919413"/>
              <a:ext cx="1558925" cy="1476375"/>
            </a:xfrm>
            <a:custGeom>
              <a:avLst/>
              <a:gdLst>
                <a:gd name="T0" fmla="*/ 0 w 415"/>
                <a:gd name="T1" fmla="*/ 375 h 393"/>
                <a:gd name="T2" fmla="*/ 1 w 415"/>
                <a:gd name="T3" fmla="*/ 319 h 393"/>
                <a:gd name="T4" fmla="*/ 9 w 415"/>
                <a:gd name="T5" fmla="*/ 85 h 393"/>
                <a:gd name="T6" fmla="*/ 10 w 415"/>
                <a:gd name="T7" fmla="*/ 46 h 393"/>
                <a:gd name="T8" fmla="*/ 27 w 415"/>
                <a:gd name="T9" fmla="*/ 17 h 393"/>
                <a:gd name="T10" fmla="*/ 84 w 415"/>
                <a:gd name="T11" fmla="*/ 2 h 393"/>
                <a:gd name="T12" fmla="*/ 200 w 415"/>
                <a:gd name="T13" fmla="*/ 1 h 393"/>
                <a:gd name="T14" fmla="*/ 383 w 415"/>
                <a:gd name="T15" fmla="*/ 4 h 393"/>
                <a:gd name="T16" fmla="*/ 406 w 415"/>
                <a:gd name="T17" fmla="*/ 19 h 393"/>
                <a:gd name="T18" fmla="*/ 415 w 415"/>
                <a:gd name="T19" fmla="*/ 57 h 393"/>
                <a:gd name="T20" fmla="*/ 410 w 415"/>
                <a:gd name="T21" fmla="*/ 240 h 393"/>
                <a:gd name="T22" fmla="*/ 407 w 415"/>
                <a:gd name="T23" fmla="*/ 344 h 393"/>
                <a:gd name="T24" fmla="*/ 405 w 415"/>
                <a:gd name="T25" fmla="*/ 393 h 393"/>
                <a:gd name="T26" fmla="*/ 0 w 415"/>
                <a:gd name="T27" fmla="*/ 37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5" h="393">
                  <a:moveTo>
                    <a:pt x="0" y="375"/>
                  </a:moveTo>
                  <a:cubicBezTo>
                    <a:pt x="0" y="356"/>
                    <a:pt x="0" y="337"/>
                    <a:pt x="1" y="319"/>
                  </a:cubicBezTo>
                  <a:cubicBezTo>
                    <a:pt x="3" y="241"/>
                    <a:pt x="6" y="163"/>
                    <a:pt x="9" y="85"/>
                  </a:cubicBezTo>
                  <a:cubicBezTo>
                    <a:pt x="9" y="72"/>
                    <a:pt x="11" y="59"/>
                    <a:pt x="10" y="46"/>
                  </a:cubicBezTo>
                  <a:cubicBezTo>
                    <a:pt x="10" y="32"/>
                    <a:pt x="16" y="22"/>
                    <a:pt x="27" y="17"/>
                  </a:cubicBezTo>
                  <a:cubicBezTo>
                    <a:pt x="46" y="11"/>
                    <a:pt x="65" y="3"/>
                    <a:pt x="84" y="2"/>
                  </a:cubicBezTo>
                  <a:cubicBezTo>
                    <a:pt x="122" y="0"/>
                    <a:pt x="161" y="1"/>
                    <a:pt x="200" y="1"/>
                  </a:cubicBezTo>
                  <a:cubicBezTo>
                    <a:pt x="261" y="2"/>
                    <a:pt x="322" y="3"/>
                    <a:pt x="383" y="4"/>
                  </a:cubicBezTo>
                  <a:cubicBezTo>
                    <a:pt x="394" y="4"/>
                    <a:pt x="403" y="8"/>
                    <a:pt x="406" y="19"/>
                  </a:cubicBezTo>
                  <a:cubicBezTo>
                    <a:pt x="411" y="31"/>
                    <a:pt x="415" y="44"/>
                    <a:pt x="415" y="57"/>
                  </a:cubicBezTo>
                  <a:cubicBezTo>
                    <a:pt x="414" y="118"/>
                    <a:pt x="412" y="179"/>
                    <a:pt x="410" y="240"/>
                  </a:cubicBezTo>
                  <a:cubicBezTo>
                    <a:pt x="409" y="275"/>
                    <a:pt x="408" y="309"/>
                    <a:pt x="407" y="344"/>
                  </a:cubicBezTo>
                  <a:cubicBezTo>
                    <a:pt x="406" y="360"/>
                    <a:pt x="405" y="376"/>
                    <a:pt x="405" y="393"/>
                  </a:cubicBezTo>
                  <a:cubicBezTo>
                    <a:pt x="269" y="387"/>
                    <a:pt x="135" y="381"/>
                    <a:pt x="0" y="3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7"/>
            <p:cNvSpPr>
              <a:spLocks noEditPoints="1"/>
            </p:cNvSpPr>
            <p:nvPr userDrawn="1"/>
          </p:nvSpPr>
          <p:spPr bwMode="auto">
            <a:xfrm>
              <a:off x="2139950" y="4268788"/>
              <a:ext cx="3157538" cy="981075"/>
            </a:xfrm>
            <a:custGeom>
              <a:avLst/>
              <a:gdLst>
                <a:gd name="T0" fmla="*/ 102 w 841"/>
                <a:gd name="T1" fmla="*/ 8 h 261"/>
                <a:gd name="T2" fmla="*/ 144 w 841"/>
                <a:gd name="T3" fmla="*/ 36 h 261"/>
                <a:gd name="T4" fmla="*/ 580 w 841"/>
                <a:gd name="T5" fmla="*/ 61 h 261"/>
                <a:gd name="T6" fmla="*/ 645 w 841"/>
                <a:gd name="T7" fmla="*/ 47 h 261"/>
                <a:gd name="T8" fmla="*/ 841 w 841"/>
                <a:gd name="T9" fmla="*/ 46 h 261"/>
                <a:gd name="T10" fmla="*/ 773 w 841"/>
                <a:gd name="T11" fmla="*/ 230 h 261"/>
                <a:gd name="T12" fmla="*/ 508 w 841"/>
                <a:gd name="T13" fmla="*/ 257 h 261"/>
                <a:gd name="T14" fmla="*/ 184 w 841"/>
                <a:gd name="T15" fmla="*/ 228 h 261"/>
                <a:gd name="T16" fmla="*/ 12 w 841"/>
                <a:gd name="T17" fmla="*/ 163 h 261"/>
                <a:gd name="T18" fmla="*/ 2 w 841"/>
                <a:gd name="T19" fmla="*/ 12 h 261"/>
                <a:gd name="T20" fmla="*/ 457 w 841"/>
                <a:gd name="T21" fmla="*/ 159 h 261"/>
                <a:gd name="T22" fmla="*/ 517 w 841"/>
                <a:gd name="T23" fmla="*/ 156 h 261"/>
                <a:gd name="T24" fmla="*/ 503 w 841"/>
                <a:gd name="T25" fmla="*/ 151 h 261"/>
                <a:gd name="T26" fmla="*/ 189 w 841"/>
                <a:gd name="T27" fmla="*/ 134 h 261"/>
                <a:gd name="T28" fmla="*/ 189 w 841"/>
                <a:gd name="T29" fmla="*/ 144 h 261"/>
                <a:gd name="T30" fmla="*/ 204 w 841"/>
                <a:gd name="T31" fmla="*/ 69 h 261"/>
                <a:gd name="T32" fmla="*/ 188 w 841"/>
                <a:gd name="T33" fmla="*/ 69 h 261"/>
                <a:gd name="T34" fmla="*/ 187 w 841"/>
                <a:gd name="T35" fmla="*/ 78 h 261"/>
                <a:gd name="T36" fmla="*/ 511 w 841"/>
                <a:gd name="T37" fmla="*/ 96 h 261"/>
                <a:gd name="T38" fmla="*/ 512 w 841"/>
                <a:gd name="T39" fmla="*/ 86 h 261"/>
                <a:gd name="T40" fmla="*/ 204 w 841"/>
                <a:gd name="T41" fmla="*/ 69 h 261"/>
                <a:gd name="T42" fmla="*/ 499 w 841"/>
                <a:gd name="T43" fmla="*/ 118 h 261"/>
                <a:gd name="T44" fmla="*/ 519 w 841"/>
                <a:gd name="T45" fmla="*/ 114 h 261"/>
                <a:gd name="T46" fmla="*/ 503 w 841"/>
                <a:gd name="T47" fmla="*/ 107 h 261"/>
                <a:gd name="T48" fmla="*/ 190 w 841"/>
                <a:gd name="T49" fmla="*/ 91 h 261"/>
                <a:gd name="T50" fmla="*/ 190 w 841"/>
                <a:gd name="T51" fmla="*/ 101 h 261"/>
                <a:gd name="T52" fmla="*/ 478 w 841"/>
                <a:gd name="T53" fmla="*/ 138 h 261"/>
                <a:gd name="T54" fmla="*/ 509 w 841"/>
                <a:gd name="T55" fmla="*/ 140 h 261"/>
                <a:gd name="T56" fmla="*/ 509 w 841"/>
                <a:gd name="T57" fmla="*/ 130 h 261"/>
                <a:gd name="T58" fmla="*/ 274 w 841"/>
                <a:gd name="T59" fmla="*/ 117 h 261"/>
                <a:gd name="T60" fmla="*/ 181 w 841"/>
                <a:gd name="T61" fmla="*/ 118 h 261"/>
                <a:gd name="T62" fmla="*/ 214 w 841"/>
                <a:gd name="T63" fmla="*/ 124 h 261"/>
                <a:gd name="T64" fmla="*/ 725 w 841"/>
                <a:gd name="T65" fmla="*/ 148 h 261"/>
                <a:gd name="T66" fmla="*/ 670 w 841"/>
                <a:gd name="T67" fmla="*/ 149 h 261"/>
                <a:gd name="T68" fmla="*/ 717 w 841"/>
                <a:gd name="T69" fmla="*/ 168 h 261"/>
                <a:gd name="T70" fmla="*/ 77 w 841"/>
                <a:gd name="T71" fmla="*/ 104 h 261"/>
                <a:gd name="T72" fmla="*/ 37 w 841"/>
                <a:gd name="T73" fmla="*/ 103 h 261"/>
                <a:gd name="T74" fmla="*/ 77 w 841"/>
                <a:gd name="T75" fmla="*/ 104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41" h="261">
                  <a:moveTo>
                    <a:pt x="3" y="0"/>
                  </a:moveTo>
                  <a:cubicBezTo>
                    <a:pt x="37" y="3"/>
                    <a:pt x="70" y="5"/>
                    <a:pt x="102" y="8"/>
                  </a:cubicBezTo>
                  <a:cubicBezTo>
                    <a:pt x="107" y="9"/>
                    <a:pt x="112" y="15"/>
                    <a:pt x="115" y="19"/>
                  </a:cubicBezTo>
                  <a:cubicBezTo>
                    <a:pt x="122" y="30"/>
                    <a:pt x="131" y="35"/>
                    <a:pt x="144" y="36"/>
                  </a:cubicBezTo>
                  <a:cubicBezTo>
                    <a:pt x="211" y="39"/>
                    <a:pt x="278" y="43"/>
                    <a:pt x="345" y="47"/>
                  </a:cubicBezTo>
                  <a:cubicBezTo>
                    <a:pt x="423" y="52"/>
                    <a:pt x="502" y="57"/>
                    <a:pt x="580" y="61"/>
                  </a:cubicBezTo>
                  <a:cubicBezTo>
                    <a:pt x="586" y="61"/>
                    <a:pt x="592" y="60"/>
                    <a:pt x="597" y="57"/>
                  </a:cubicBezTo>
                  <a:cubicBezTo>
                    <a:pt x="612" y="49"/>
                    <a:pt x="628" y="47"/>
                    <a:pt x="645" y="47"/>
                  </a:cubicBezTo>
                  <a:cubicBezTo>
                    <a:pt x="704" y="47"/>
                    <a:pt x="763" y="46"/>
                    <a:pt x="822" y="46"/>
                  </a:cubicBezTo>
                  <a:cubicBezTo>
                    <a:pt x="828" y="46"/>
                    <a:pt x="834" y="46"/>
                    <a:pt x="841" y="46"/>
                  </a:cubicBezTo>
                  <a:cubicBezTo>
                    <a:pt x="828" y="104"/>
                    <a:pt x="825" y="162"/>
                    <a:pt x="829" y="222"/>
                  </a:cubicBezTo>
                  <a:cubicBezTo>
                    <a:pt x="810" y="225"/>
                    <a:pt x="792" y="227"/>
                    <a:pt x="773" y="230"/>
                  </a:cubicBezTo>
                  <a:cubicBezTo>
                    <a:pt x="705" y="240"/>
                    <a:pt x="637" y="250"/>
                    <a:pt x="568" y="259"/>
                  </a:cubicBezTo>
                  <a:cubicBezTo>
                    <a:pt x="549" y="261"/>
                    <a:pt x="528" y="259"/>
                    <a:pt x="508" y="257"/>
                  </a:cubicBezTo>
                  <a:cubicBezTo>
                    <a:pt x="431" y="251"/>
                    <a:pt x="355" y="243"/>
                    <a:pt x="278" y="236"/>
                  </a:cubicBezTo>
                  <a:cubicBezTo>
                    <a:pt x="247" y="234"/>
                    <a:pt x="215" y="231"/>
                    <a:pt x="184" y="228"/>
                  </a:cubicBezTo>
                  <a:cubicBezTo>
                    <a:pt x="180" y="227"/>
                    <a:pt x="176" y="226"/>
                    <a:pt x="173" y="224"/>
                  </a:cubicBezTo>
                  <a:cubicBezTo>
                    <a:pt x="119" y="204"/>
                    <a:pt x="66" y="183"/>
                    <a:pt x="12" y="163"/>
                  </a:cubicBezTo>
                  <a:cubicBezTo>
                    <a:pt x="3" y="159"/>
                    <a:pt x="0" y="155"/>
                    <a:pt x="0" y="144"/>
                  </a:cubicBezTo>
                  <a:cubicBezTo>
                    <a:pt x="1" y="100"/>
                    <a:pt x="2" y="56"/>
                    <a:pt x="2" y="12"/>
                  </a:cubicBezTo>
                  <a:cubicBezTo>
                    <a:pt x="2" y="9"/>
                    <a:pt x="3" y="5"/>
                    <a:pt x="3" y="0"/>
                  </a:cubicBezTo>
                  <a:close/>
                  <a:moveTo>
                    <a:pt x="457" y="159"/>
                  </a:moveTo>
                  <a:cubicBezTo>
                    <a:pt x="475" y="160"/>
                    <a:pt x="493" y="161"/>
                    <a:pt x="510" y="161"/>
                  </a:cubicBezTo>
                  <a:cubicBezTo>
                    <a:pt x="512" y="161"/>
                    <a:pt x="515" y="158"/>
                    <a:pt x="517" y="156"/>
                  </a:cubicBezTo>
                  <a:cubicBezTo>
                    <a:pt x="515" y="155"/>
                    <a:pt x="513" y="152"/>
                    <a:pt x="511" y="151"/>
                  </a:cubicBezTo>
                  <a:cubicBezTo>
                    <a:pt x="509" y="150"/>
                    <a:pt x="506" y="151"/>
                    <a:pt x="503" y="151"/>
                  </a:cubicBezTo>
                  <a:cubicBezTo>
                    <a:pt x="469" y="149"/>
                    <a:pt x="435" y="147"/>
                    <a:pt x="401" y="145"/>
                  </a:cubicBezTo>
                  <a:cubicBezTo>
                    <a:pt x="330" y="141"/>
                    <a:pt x="260" y="137"/>
                    <a:pt x="189" y="134"/>
                  </a:cubicBezTo>
                  <a:cubicBezTo>
                    <a:pt x="186" y="134"/>
                    <a:pt x="182" y="137"/>
                    <a:pt x="179" y="139"/>
                  </a:cubicBezTo>
                  <a:cubicBezTo>
                    <a:pt x="182" y="140"/>
                    <a:pt x="185" y="144"/>
                    <a:pt x="189" y="144"/>
                  </a:cubicBezTo>
                  <a:cubicBezTo>
                    <a:pt x="278" y="149"/>
                    <a:pt x="368" y="154"/>
                    <a:pt x="457" y="159"/>
                  </a:cubicBezTo>
                  <a:close/>
                  <a:moveTo>
                    <a:pt x="204" y="69"/>
                  </a:moveTo>
                  <a:cubicBezTo>
                    <a:pt x="204" y="69"/>
                    <a:pt x="204" y="69"/>
                    <a:pt x="204" y="68"/>
                  </a:cubicBezTo>
                  <a:cubicBezTo>
                    <a:pt x="199" y="68"/>
                    <a:pt x="193" y="68"/>
                    <a:pt x="188" y="69"/>
                  </a:cubicBezTo>
                  <a:cubicBezTo>
                    <a:pt x="186" y="69"/>
                    <a:pt x="183" y="71"/>
                    <a:pt x="183" y="73"/>
                  </a:cubicBezTo>
                  <a:cubicBezTo>
                    <a:pt x="183" y="74"/>
                    <a:pt x="185" y="77"/>
                    <a:pt x="187" y="78"/>
                  </a:cubicBezTo>
                  <a:cubicBezTo>
                    <a:pt x="189" y="79"/>
                    <a:pt x="192" y="79"/>
                    <a:pt x="194" y="79"/>
                  </a:cubicBezTo>
                  <a:cubicBezTo>
                    <a:pt x="300" y="85"/>
                    <a:pt x="406" y="90"/>
                    <a:pt x="511" y="96"/>
                  </a:cubicBezTo>
                  <a:cubicBezTo>
                    <a:pt x="514" y="96"/>
                    <a:pt x="517" y="93"/>
                    <a:pt x="521" y="91"/>
                  </a:cubicBezTo>
                  <a:cubicBezTo>
                    <a:pt x="518" y="89"/>
                    <a:pt x="515" y="86"/>
                    <a:pt x="512" y="86"/>
                  </a:cubicBezTo>
                  <a:cubicBezTo>
                    <a:pt x="497" y="84"/>
                    <a:pt x="482" y="84"/>
                    <a:pt x="467" y="83"/>
                  </a:cubicBezTo>
                  <a:cubicBezTo>
                    <a:pt x="380" y="78"/>
                    <a:pt x="292" y="73"/>
                    <a:pt x="204" y="69"/>
                  </a:cubicBezTo>
                  <a:close/>
                  <a:moveTo>
                    <a:pt x="499" y="118"/>
                  </a:moveTo>
                  <a:cubicBezTo>
                    <a:pt x="499" y="118"/>
                    <a:pt x="499" y="118"/>
                    <a:pt x="499" y="118"/>
                  </a:cubicBezTo>
                  <a:cubicBezTo>
                    <a:pt x="504" y="118"/>
                    <a:pt x="508" y="119"/>
                    <a:pt x="512" y="118"/>
                  </a:cubicBezTo>
                  <a:cubicBezTo>
                    <a:pt x="514" y="118"/>
                    <a:pt x="516" y="115"/>
                    <a:pt x="519" y="114"/>
                  </a:cubicBezTo>
                  <a:cubicBezTo>
                    <a:pt x="516" y="112"/>
                    <a:pt x="515" y="109"/>
                    <a:pt x="512" y="108"/>
                  </a:cubicBezTo>
                  <a:cubicBezTo>
                    <a:pt x="510" y="107"/>
                    <a:pt x="506" y="108"/>
                    <a:pt x="503" y="107"/>
                  </a:cubicBezTo>
                  <a:cubicBezTo>
                    <a:pt x="455" y="105"/>
                    <a:pt x="406" y="102"/>
                    <a:pt x="358" y="100"/>
                  </a:cubicBezTo>
                  <a:cubicBezTo>
                    <a:pt x="302" y="97"/>
                    <a:pt x="246" y="93"/>
                    <a:pt x="190" y="91"/>
                  </a:cubicBezTo>
                  <a:cubicBezTo>
                    <a:pt x="187" y="91"/>
                    <a:pt x="184" y="94"/>
                    <a:pt x="181" y="96"/>
                  </a:cubicBezTo>
                  <a:cubicBezTo>
                    <a:pt x="184" y="98"/>
                    <a:pt x="187" y="101"/>
                    <a:pt x="190" y="101"/>
                  </a:cubicBezTo>
                  <a:cubicBezTo>
                    <a:pt x="293" y="107"/>
                    <a:pt x="396" y="112"/>
                    <a:pt x="499" y="118"/>
                  </a:cubicBezTo>
                  <a:close/>
                  <a:moveTo>
                    <a:pt x="478" y="138"/>
                  </a:moveTo>
                  <a:cubicBezTo>
                    <a:pt x="478" y="138"/>
                    <a:pt x="478" y="138"/>
                    <a:pt x="478" y="138"/>
                  </a:cubicBezTo>
                  <a:cubicBezTo>
                    <a:pt x="488" y="139"/>
                    <a:pt x="498" y="140"/>
                    <a:pt x="509" y="140"/>
                  </a:cubicBezTo>
                  <a:cubicBezTo>
                    <a:pt x="512" y="140"/>
                    <a:pt x="515" y="137"/>
                    <a:pt x="518" y="136"/>
                  </a:cubicBezTo>
                  <a:cubicBezTo>
                    <a:pt x="515" y="133"/>
                    <a:pt x="512" y="130"/>
                    <a:pt x="509" y="130"/>
                  </a:cubicBezTo>
                  <a:cubicBezTo>
                    <a:pt x="494" y="128"/>
                    <a:pt x="479" y="128"/>
                    <a:pt x="464" y="127"/>
                  </a:cubicBezTo>
                  <a:cubicBezTo>
                    <a:pt x="401" y="123"/>
                    <a:pt x="338" y="120"/>
                    <a:pt x="274" y="117"/>
                  </a:cubicBezTo>
                  <a:cubicBezTo>
                    <a:pt x="246" y="115"/>
                    <a:pt x="218" y="113"/>
                    <a:pt x="190" y="112"/>
                  </a:cubicBezTo>
                  <a:cubicBezTo>
                    <a:pt x="187" y="112"/>
                    <a:pt x="184" y="116"/>
                    <a:pt x="181" y="118"/>
                  </a:cubicBezTo>
                  <a:cubicBezTo>
                    <a:pt x="184" y="119"/>
                    <a:pt x="187" y="122"/>
                    <a:pt x="190" y="122"/>
                  </a:cubicBezTo>
                  <a:cubicBezTo>
                    <a:pt x="198" y="124"/>
                    <a:pt x="206" y="124"/>
                    <a:pt x="214" y="124"/>
                  </a:cubicBezTo>
                  <a:cubicBezTo>
                    <a:pt x="302" y="129"/>
                    <a:pt x="390" y="134"/>
                    <a:pt x="478" y="138"/>
                  </a:cubicBezTo>
                  <a:close/>
                  <a:moveTo>
                    <a:pt x="725" y="148"/>
                  </a:moveTo>
                  <a:cubicBezTo>
                    <a:pt x="723" y="129"/>
                    <a:pt x="711" y="114"/>
                    <a:pt x="697" y="114"/>
                  </a:cubicBezTo>
                  <a:cubicBezTo>
                    <a:pt x="681" y="114"/>
                    <a:pt x="668" y="131"/>
                    <a:pt x="670" y="149"/>
                  </a:cubicBezTo>
                  <a:cubicBezTo>
                    <a:pt x="670" y="156"/>
                    <a:pt x="673" y="163"/>
                    <a:pt x="677" y="169"/>
                  </a:cubicBezTo>
                  <a:cubicBezTo>
                    <a:pt x="687" y="184"/>
                    <a:pt x="707" y="183"/>
                    <a:pt x="717" y="168"/>
                  </a:cubicBezTo>
                  <a:cubicBezTo>
                    <a:pt x="721" y="162"/>
                    <a:pt x="722" y="155"/>
                    <a:pt x="725" y="148"/>
                  </a:cubicBezTo>
                  <a:close/>
                  <a:moveTo>
                    <a:pt x="77" y="104"/>
                  </a:moveTo>
                  <a:cubicBezTo>
                    <a:pt x="77" y="91"/>
                    <a:pt x="68" y="80"/>
                    <a:pt x="57" y="80"/>
                  </a:cubicBezTo>
                  <a:cubicBezTo>
                    <a:pt x="47" y="79"/>
                    <a:pt x="37" y="91"/>
                    <a:pt x="37" y="103"/>
                  </a:cubicBezTo>
                  <a:cubicBezTo>
                    <a:pt x="37" y="117"/>
                    <a:pt x="46" y="128"/>
                    <a:pt x="57" y="128"/>
                  </a:cubicBezTo>
                  <a:cubicBezTo>
                    <a:pt x="68" y="128"/>
                    <a:pt x="77" y="117"/>
                    <a:pt x="77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8"/>
            <p:cNvSpPr/>
            <p:nvPr userDrawn="1"/>
          </p:nvSpPr>
          <p:spPr bwMode="auto">
            <a:xfrm>
              <a:off x="3886200" y="1555750"/>
              <a:ext cx="2560638" cy="871538"/>
            </a:xfrm>
            <a:custGeom>
              <a:avLst/>
              <a:gdLst>
                <a:gd name="T0" fmla="*/ 0 w 682"/>
                <a:gd name="T1" fmla="*/ 214 h 232"/>
                <a:gd name="T2" fmla="*/ 31 w 682"/>
                <a:gd name="T3" fmla="*/ 108 h 232"/>
                <a:gd name="T4" fmla="*/ 59 w 682"/>
                <a:gd name="T5" fmla="*/ 10 h 232"/>
                <a:gd name="T6" fmla="*/ 73 w 682"/>
                <a:gd name="T7" fmla="*/ 0 h 232"/>
                <a:gd name="T8" fmla="*/ 585 w 682"/>
                <a:gd name="T9" fmla="*/ 7 h 232"/>
                <a:gd name="T10" fmla="*/ 669 w 682"/>
                <a:gd name="T11" fmla="*/ 7 h 232"/>
                <a:gd name="T12" fmla="*/ 682 w 682"/>
                <a:gd name="T13" fmla="*/ 7 h 232"/>
                <a:gd name="T14" fmla="*/ 667 w 682"/>
                <a:gd name="T15" fmla="*/ 79 h 232"/>
                <a:gd name="T16" fmla="*/ 642 w 682"/>
                <a:gd name="T17" fmla="*/ 193 h 232"/>
                <a:gd name="T18" fmla="*/ 592 w 682"/>
                <a:gd name="T19" fmla="*/ 231 h 232"/>
                <a:gd name="T20" fmla="*/ 169 w 682"/>
                <a:gd name="T21" fmla="*/ 220 h 232"/>
                <a:gd name="T22" fmla="*/ 11 w 682"/>
                <a:gd name="T23" fmla="*/ 215 h 232"/>
                <a:gd name="T24" fmla="*/ 0 w 682"/>
                <a:gd name="T25" fmla="*/ 21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2" h="231">
                  <a:moveTo>
                    <a:pt x="0" y="214"/>
                  </a:moveTo>
                  <a:cubicBezTo>
                    <a:pt x="10" y="178"/>
                    <a:pt x="20" y="143"/>
                    <a:pt x="31" y="108"/>
                  </a:cubicBezTo>
                  <a:cubicBezTo>
                    <a:pt x="40" y="76"/>
                    <a:pt x="50" y="43"/>
                    <a:pt x="59" y="10"/>
                  </a:cubicBezTo>
                  <a:cubicBezTo>
                    <a:pt x="61" y="2"/>
                    <a:pt x="65" y="0"/>
                    <a:pt x="73" y="0"/>
                  </a:cubicBezTo>
                  <a:cubicBezTo>
                    <a:pt x="244" y="2"/>
                    <a:pt x="414" y="5"/>
                    <a:pt x="585" y="7"/>
                  </a:cubicBezTo>
                  <a:cubicBezTo>
                    <a:pt x="613" y="7"/>
                    <a:pt x="641" y="7"/>
                    <a:pt x="669" y="7"/>
                  </a:cubicBezTo>
                  <a:cubicBezTo>
                    <a:pt x="673" y="7"/>
                    <a:pt x="677" y="7"/>
                    <a:pt x="682" y="7"/>
                  </a:cubicBezTo>
                  <a:cubicBezTo>
                    <a:pt x="677" y="32"/>
                    <a:pt x="672" y="55"/>
                    <a:pt x="667" y="79"/>
                  </a:cubicBezTo>
                  <a:cubicBezTo>
                    <a:pt x="659" y="117"/>
                    <a:pt x="651" y="155"/>
                    <a:pt x="642" y="193"/>
                  </a:cubicBezTo>
                  <a:cubicBezTo>
                    <a:pt x="636" y="220"/>
                    <a:pt x="620" y="232"/>
                    <a:pt x="592" y="231"/>
                  </a:cubicBezTo>
                  <a:cubicBezTo>
                    <a:pt x="451" y="227"/>
                    <a:pt x="310" y="224"/>
                    <a:pt x="169" y="220"/>
                  </a:cubicBezTo>
                  <a:cubicBezTo>
                    <a:pt x="117" y="218"/>
                    <a:pt x="64" y="217"/>
                    <a:pt x="11" y="215"/>
                  </a:cubicBezTo>
                  <a:cubicBezTo>
                    <a:pt x="8" y="215"/>
                    <a:pt x="4" y="215"/>
                    <a:pt x="0" y="2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9"/>
            <p:cNvSpPr/>
            <p:nvPr userDrawn="1"/>
          </p:nvSpPr>
          <p:spPr bwMode="auto">
            <a:xfrm>
              <a:off x="2771775" y="2438400"/>
              <a:ext cx="3446463" cy="1792288"/>
            </a:xfrm>
            <a:custGeom>
              <a:avLst/>
              <a:gdLst>
                <a:gd name="T0" fmla="*/ 469 w 918"/>
                <a:gd name="T1" fmla="*/ 156 h 477"/>
                <a:gd name="T2" fmla="*/ 469 w 918"/>
                <a:gd name="T3" fmla="*/ 231 h 477"/>
                <a:gd name="T4" fmla="*/ 467 w 918"/>
                <a:gd name="T5" fmla="*/ 373 h 477"/>
                <a:gd name="T6" fmla="*/ 465 w 918"/>
                <a:gd name="T7" fmla="*/ 382 h 477"/>
                <a:gd name="T8" fmla="*/ 448 w 918"/>
                <a:gd name="T9" fmla="*/ 451 h 477"/>
                <a:gd name="T10" fmla="*/ 442 w 918"/>
                <a:gd name="T11" fmla="*/ 463 h 477"/>
                <a:gd name="T12" fmla="*/ 419 w 918"/>
                <a:gd name="T13" fmla="*/ 477 h 477"/>
                <a:gd name="T14" fmla="*/ 419 w 918"/>
                <a:gd name="T15" fmla="*/ 405 h 477"/>
                <a:gd name="T16" fmla="*/ 425 w 918"/>
                <a:gd name="T17" fmla="*/ 202 h 477"/>
                <a:gd name="T18" fmla="*/ 415 w 918"/>
                <a:gd name="T19" fmla="*/ 145 h 477"/>
                <a:gd name="T20" fmla="*/ 373 w 918"/>
                <a:gd name="T21" fmla="*/ 116 h 477"/>
                <a:gd name="T22" fmla="*/ 108 w 918"/>
                <a:gd name="T23" fmla="*/ 114 h 477"/>
                <a:gd name="T24" fmla="*/ 6 w 918"/>
                <a:gd name="T25" fmla="*/ 132 h 477"/>
                <a:gd name="T26" fmla="*/ 2 w 918"/>
                <a:gd name="T27" fmla="*/ 133 h 477"/>
                <a:gd name="T28" fmla="*/ 0 w 918"/>
                <a:gd name="T29" fmla="*/ 131 h 477"/>
                <a:gd name="T30" fmla="*/ 12 w 918"/>
                <a:gd name="T31" fmla="*/ 112 h 477"/>
                <a:gd name="T32" fmla="*/ 50 w 918"/>
                <a:gd name="T33" fmla="*/ 87 h 477"/>
                <a:gd name="T34" fmla="*/ 201 w 918"/>
                <a:gd name="T35" fmla="*/ 29 h 477"/>
                <a:gd name="T36" fmla="*/ 214 w 918"/>
                <a:gd name="T37" fmla="*/ 24 h 477"/>
                <a:gd name="T38" fmla="*/ 340 w 918"/>
                <a:gd name="T39" fmla="*/ 2 h 477"/>
                <a:gd name="T40" fmla="*/ 836 w 918"/>
                <a:gd name="T41" fmla="*/ 13 h 477"/>
                <a:gd name="T42" fmla="*/ 882 w 918"/>
                <a:gd name="T43" fmla="*/ 15 h 477"/>
                <a:gd name="T44" fmla="*/ 916 w 918"/>
                <a:gd name="T45" fmla="*/ 45 h 477"/>
                <a:gd name="T46" fmla="*/ 916 w 918"/>
                <a:gd name="T47" fmla="*/ 77 h 477"/>
                <a:gd name="T48" fmla="*/ 907 w 918"/>
                <a:gd name="T49" fmla="*/ 85 h 477"/>
                <a:gd name="T50" fmla="*/ 753 w 918"/>
                <a:gd name="T51" fmla="*/ 110 h 477"/>
                <a:gd name="T52" fmla="*/ 545 w 918"/>
                <a:gd name="T53" fmla="*/ 143 h 477"/>
                <a:gd name="T54" fmla="*/ 469 w 918"/>
                <a:gd name="T55" fmla="*/ 156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18" h="477">
                  <a:moveTo>
                    <a:pt x="469" y="156"/>
                  </a:moveTo>
                  <a:cubicBezTo>
                    <a:pt x="469" y="181"/>
                    <a:pt x="469" y="206"/>
                    <a:pt x="469" y="231"/>
                  </a:cubicBezTo>
                  <a:cubicBezTo>
                    <a:pt x="468" y="278"/>
                    <a:pt x="467" y="325"/>
                    <a:pt x="467" y="373"/>
                  </a:cubicBezTo>
                  <a:cubicBezTo>
                    <a:pt x="466" y="376"/>
                    <a:pt x="466" y="380"/>
                    <a:pt x="465" y="382"/>
                  </a:cubicBezTo>
                  <a:cubicBezTo>
                    <a:pt x="448" y="402"/>
                    <a:pt x="446" y="426"/>
                    <a:pt x="448" y="451"/>
                  </a:cubicBezTo>
                  <a:cubicBezTo>
                    <a:pt x="449" y="457"/>
                    <a:pt x="447" y="460"/>
                    <a:pt x="442" y="463"/>
                  </a:cubicBezTo>
                  <a:cubicBezTo>
                    <a:pt x="434" y="468"/>
                    <a:pt x="426" y="473"/>
                    <a:pt x="419" y="477"/>
                  </a:cubicBezTo>
                  <a:cubicBezTo>
                    <a:pt x="419" y="453"/>
                    <a:pt x="419" y="429"/>
                    <a:pt x="419" y="405"/>
                  </a:cubicBezTo>
                  <a:cubicBezTo>
                    <a:pt x="421" y="337"/>
                    <a:pt x="424" y="270"/>
                    <a:pt x="425" y="202"/>
                  </a:cubicBezTo>
                  <a:cubicBezTo>
                    <a:pt x="425" y="183"/>
                    <a:pt x="421" y="163"/>
                    <a:pt x="415" y="145"/>
                  </a:cubicBezTo>
                  <a:cubicBezTo>
                    <a:pt x="409" y="126"/>
                    <a:pt x="394" y="116"/>
                    <a:pt x="373" y="116"/>
                  </a:cubicBezTo>
                  <a:cubicBezTo>
                    <a:pt x="284" y="116"/>
                    <a:pt x="196" y="115"/>
                    <a:pt x="108" y="114"/>
                  </a:cubicBezTo>
                  <a:cubicBezTo>
                    <a:pt x="73" y="113"/>
                    <a:pt x="39" y="118"/>
                    <a:pt x="6" y="132"/>
                  </a:cubicBezTo>
                  <a:cubicBezTo>
                    <a:pt x="5" y="133"/>
                    <a:pt x="4" y="133"/>
                    <a:pt x="2" y="133"/>
                  </a:cubicBezTo>
                  <a:cubicBezTo>
                    <a:pt x="1" y="133"/>
                    <a:pt x="1" y="132"/>
                    <a:pt x="0" y="131"/>
                  </a:cubicBezTo>
                  <a:cubicBezTo>
                    <a:pt x="4" y="125"/>
                    <a:pt x="6" y="116"/>
                    <a:pt x="12" y="112"/>
                  </a:cubicBezTo>
                  <a:cubicBezTo>
                    <a:pt x="24" y="102"/>
                    <a:pt x="36" y="92"/>
                    <a:pt x="50" y="87"/>
                  </a:cubicBezTo>
                  <a:cubicBezTo>
                    <a:pt x="100" y="66"/>
                    <a:pt x="151" y="48"/>
                    <a:pt x="201" y="29"/>
                  </a:cubicBezTo>
                  <a:cubicBezTo>
                    <a:pt x="205" y="27"/>
                    <a:pt x="210" y="26"/>
                    <a:pt x="214" y="24"/>
                  </a:cubicBezTo>
                  <a:cubicBezTo>
                    <a:pt x="254" y="5"/>
                    <a:pt x="295" y="0"/>
                    <a:pt x="340" y="2"/>
                  </a:cubicBezTo>
                  <a:cubicBezTo>
                    <a:pt x="505" y="7"/>
                    <a:pt x="671" y="9"/>
                    <a:pt x="836" y="13"/>
                  </a:cubicBezTo>
                  <a:cubicBezTo>
                    <a:pt x="852" y="13"/>
                    <a:pt x="867" y="14"/>
                    <a:pt x="882" y="15"/>
                  </a:cubicBezTo>
                  <a:cubicBezTo>
                    <a:pt x="900" y="17"/>
                    <a:pt x="913" y="27"/>
                    <a:pt x="916" y="45"/>
                  </a:cubicBezTo>
                  <a:cubicBezTo>
                    <a:pt x="918" y="55"/>
                    <a:pt x="917" y="66"/>
                    <a:pt x="916" y="77"/>
                  </a:cubicBezTo>
                  <a:cubicBezTo>
                    <a:pt x="915" y="80"/>
                    <a:pt x="910" y="84"/>
                    <a:pt x="907" y="85"/>
                  </a:cubicBezTo>
                  <a:cubicBezTo>
                    <a:pt x="855" y="93"/>
                    <a:pt x="804" y="102"/>
                    <a:pt x="753" y="110"/>
                  </a:cubicBezTo>
                  <a:cubicBezTo>
                    <a:pt x="684" y="121"/>
                    <a:pt x="614" y="132"/>
                    <a:pt x="545" y="143"/>
                  </a:cubicBezTo>
                  <a:cubicBezTo>
                    <a:pt x="521" y="147"/>
                    <a:pt x="496" y="151"/>
                    <a:pt x="469" y="1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0"/>
            <p:cNvSpPr/>
            <p:nvPr userDrawn="1"/>
          </p:nvSpPr>
          <p:spPr bwMode="auto">
            <a:xfrm>
              <a:off x="6297613" y="3757613"/>
              <a:ext cx="2373313" cy="1284288"/>
            </a:xfrm>
            <a:custGeom>
              <a:avLst/>
              <a:gdLst>
                <a:gd name="T0" fmla="*/ 19 w 632"/>
                <a:gd name="T1" fmla="*/ 342 h 342"/>
                <a:gd name="T2" fmla="*/ 0 w 632"/>
                <a:gd name="T3" fmla="*/ 57 h 342"/>
                <a:gd name="T4" fmla="*/ 93 w 632"/>
                <a:gd name="T5" fmla="*/ 49 h 342"/>
                <a:gd name="T6" fmla="*/ 98 w 632"/>
                <a:gd name="T7" fmla="*/ 114 h 342"/>
                <a:gd name="T8" fmla="*/ 104 w 632"/>
                <a:gd name="T9" fmla="*/ 193 h 342"/>
                <a:gd name="T10" fmla="*/ 99 w 632"/>
                <a:gd name="T11" fmla="*/ 213 h 342"/>
                <a:gd name="T12" fmla="*/ 53 w 632"/>
                <a:gd name="T13" fmla="*/ 274 h 342"/>
                <a:gd name="T14" fmla="*/ 93 w 632"/>
                <a:gd name="T15" fmla="*/ 266 h 342"/>
                <a:gd name="T16" fmla="*/ 453 w 632"/>
                <a:gd name="T17" fmla="*/ 194 h 342"/>
                <a:gd name="T18" fmla="*/ 466 w 632"/>
                <a:gd name="T19" fmla="*/ 183 h 342"/>
                <a:gd name="T20" fmla="*/ 468 w 632"/>
                <a:gd name="T21" fmla="*/ 88 h 342"/>
                <a:gd name="T22" fmla="*/ 465 w 632"/>
                <a:gd name="T23" fmla="*/ 70 h 342"/>
                <a:gd name="T24" fmla="*/ 432 w 632"/>
                <a:gd name="T25" fmla="*/ 17 h 342"/>
                <a:gd name="T26" fmla="*/ 632 w 632"/>
                <a:gd name="T27" fmla="*/ 0 h 342"/>
                <a:gd name="T28" fmla="*/ 617 w 632"/>
                <a:gd name="T29" fmla="*/ 200 h 342"/>
                <a:gd name="T30" fmla="*/ 19 w 632"/>
                <a:gd name="T31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2" h="342">
                  <a:moveTo>
                    <a:pt x="19" y="342"/>
                  </a:moveTo>
                  <a:cubicBezTo>
                    <a:pt x="13" y="247"/>
                    <a:pt x="6" y="152"/>
                    <a:pt x="0" y="57"/>
                  </a:cubicBezTo>
                  <a:cubicBezTo>
                    <a:pt x="31" y="54"/>
                    <a:pt x="62" y="52"/>
                    <a:pt x="93" y="49"/>
                  </a:cubicBezTo>
                  <a:cubicBezTo>
                    <a:pt x="94" y="72"/>
                    <a:pt x="96" y="93"/>
                    <a:pt x="98" y="114"/>
                  </a:cubicBezTo>
                  <a:cubicBezTo>
                    <a:pt x="100" y="140"/>
                    <a:pt x="102" y="167"/>
                    <a:pt x="104" y="193"/>
                  </a:cubicBezTo>
                  <a:cubicBezTo>
                    <a:pt x="105" y="201"/>
                    <a:pt x="104" y="207"/>
                    <a:pt x="99" y="213"/>
                  </a:cubicBezTo>
                  <a:cubicBezTo>
                    <a:pt x="84" y="233"/>
                    <a:pt x="69" y="252"/>
                    <a:pt x="53" y="274"/>
                  </a:cubicBezTo>
                  <a:cubicBezTo>
                    <a:pt x="68" y="271"/>
                    <a:pt x="81" y="269"/>
                    <a:pt x="93" y="266"/>
                  </a:cubicBezTo>
                  <a:cubicBezTo>
                    <a:pt x="213" y="242"/>
                    <a:pt x="333" y="218"/>
                    <a:pt x="453" y="194"/>
                  </a:cubicBezTo>
                  <a:cubicBezTo>
                    <a:pt x="460" y="193"/>
                    <a:pt x="463" y="190"/>
                    <a:pt x="466" y="183"/>
                  </a:cubicBezTo>
                  <a:cubicBezTo>
                    <a:pt x="481" y="152"/>
                    <a:pt x="472" y="120"/>
                    <a:pt x="468" y="88"/>
                  </a:cubicBezTo>
                  <a:cubicBezTo>
                    <a:pt x="467" y="82"/>
                    <a:pt x="466" y="76"/>
                    <a:pt x="465" y="70"/>
                  </a:cubicBezTo>
                  <a:cubicBezTo>
                    <a:pt x="460" y="44"/>
                    <a:pt x="454" y="35"/>
                    <a:pt x="432" y="17"/>
                  </a:cubicBezTo>
                  <a:cubicBezTo>
                    <a:pt x="500" y="12"/>
                    <a:pt x="566" y="6"/>
                    <a:pt x="632" y="0"/>
                  </a:cubicBezTo>
                  <a:cubicBezTo>
                    <a:pt x="610" y="66"/>
                    <a:pt x="619" y="133"/>
                    <a:pt x="617" y="200"/>
                  </a:cubicBezTo>
                  <a:cubicBezTo>
                    <a:pt x="418" y="248"/>
                    <a:pt x="219" y="295"/>
                    <a:pt x="19" y="3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1"/>
            <p:cNvSpPr/>
            <p:nvPr userDrawn="1"/>
          </p:nvSpPr>
          <p:spPr bwMode="auto">
            <a:xfrm>
              <a:off x="4840288" y="22225"/>
              <a:ext cx="2263775" cy="860425"/>
            </a:xfrm>
            <a:custGeom>
              <a:avLst/>
              <a:gdLst>
                <a:gd name="T0" fmla="*/ 0 w 603"/>
                <a:gd name="T1" fmla="*/ 225 h 229"/>
                <a:gd name="T2" fmla="*/ 39 w 603"/>
                <a:gd name="T3" fmla="*/ 163 h 229"/>
                <a:gd name="T4" fmla="*/ 206 w 603"/>
                <a:gd name="T5" fmla="*/ 45 h 229"/>
                <a:gd name="T6" fmla="*/ 271 w 603"/>
                <a:gd name="T7" fmla="*/ 18 h 229"/>
                <a:gd name="T8" fmla="*/ 345 w 603"/>
                <a:gd name="T9" fmla="*/ 4 h 229"/>
                <a:gd name="T10" fmla="*/ 594 w 603"/>
                <a:gd name="T11" fmla="*/ 0 h 229"/>
                <a:gd name="T12" fmla="*/ 603 w 603"/>
                <a:gd name="T13" fmla="*/ 0 h 229"/>
                <a:gd name="T14" fmla="*/ 417 w 603"/>
                <a:gd name="T15" fmla="*/ 137 h 229"/>
                <a:gd name="T16" fmla="*/ 382 w 603"/>
                <a:gd name="T17" fmla="*/ 170 h 229"/>
                <a:gd name="T18" fmla="*/ 275 w 603"/>
                <a:gd name="T19" fmla="*/ 222 h 229"/>
                <a:gd name="T20" fmla="*/ 140 w 603"/>
                <a:gd name="T21" fmla="*/ 227 h 229"/>
                <a:gd name="T22" fmla="*/ 11 w 603"/>
                <a:gd name="T23" fmla="*/ 226 h 229"/>
                <a:gd name="T24" fmla="*/ 0 w 603"/>
                <a:gd name="T25" fmla="*/ 22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3" h="229">
                  <a:moveTo>
                    <a:pt x="0" y="225"/>
                  </a:moveTo>
                  <a:cubicBezTo>
                    <a:pt x="10" y="202"/>
                    <a:pt x="23" y="182"/>
                    <a:pt x="39" y="163"/>
                  </a:cubicBezTo>
                  <a:cubicBezTo>
                    <a:pt x="85" y="110"/>
                    <a:pt x="144" y="74"/>
                    <a:pt x="206" y="45"/>
                  </a:cubicBezTo>
                  <a:cubicBezTo>
                    <a:pt x="227" y="35"/>
                    <a:pt x="249" y="26"/>
                    <a:pt x="271" y="18"/>
                  </a:cubicBezTo>
                  <a:cubicBezTo>
                    <a:pt x="295" y="8"/>
                    <a:pt x="319" y="4"/>
                    <a:pt x="345" y="4"/>
                  </a:cubicBezTo>
                  <a:cubicBezTo>
                    <a:pt x="428" y="3"/>
                    <a:pt x="511" y="1"/>
                    <a:pt x="594" y="0"/>
                  </a:cubicBezTo>
                  <a:cubicBezTo>
                    <a:pt x="597" y="0"/>
                    <a:pt x="600" y="0"/>
                    <a:pt x="603" y="0"/>
                  </a:cubicBezTo>
                  <a:cubicBezTo>
                    <a:pt x="528" y="28"/>
                    <a:pt x="474" y="84"/>
                    <a:pt x="417" y="137"/>
                  </a:cubicBezTo>
                  <a:cubicBezTo>
                    <a:pt x="405" y="148"/>
                    <a:pt x="393" y="158"/>
                    <a:pt x="382" y="170"/>
                  </a:cubicBezTo>
                  <a:cubicBezTo>
                    <a:pt x="353" y="201"/>
                    <a:pt x="316" y="215"/>
                    <a:pt x="275" y="222"/>
                  </a:cubicBezTo>
                  <a:cubicBezTo>
                    <a:pt x="230" y="229"/>
                    <a:pt x="185" y="227"/>
                    <a:pt x="140" y="227"/>
                  </a:cubicBezTo>
                  <a:cubicBezTo>
                    <a:pt x="97" y="227"/>
                    <a:pt x="54" y="226"/>
                    <a:pt x="11" y="226"/>
                  </a:cubicBezTo>
                  <a:cubicBezTo>
                    <a:pt x="8" y="226"/>
                    <a:pt x="5" y="226"/>
                    <a:pt x="0" y="2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2"/>
            <p:cNvSpPr/>
            <p:nvPr userDrawn="1"/>
          </p:nvSpPr>
          <p:spPr bwMode="auto">
            <a:xfrm>
              <a:off x="4595813" y="2822575"/>
              <a:ext cx="1608138" cy="1020763"/>
            </a:xfrm>
            <a:custGeom>
              <a:avLst/>
              <a:gdLst>
                <a:gd name="T0" fmla="*/ 428 w 428"/>
                <a:gd name="T1" fmla="*/ 272 h 272"/>
                <a:gd name="T2" fmla="*/ 271 w 428"/>
                <a:gd name="T3" fmla="*/ 173 h 272"/>
                <a:gd name="T4" fmla="*/ 231 w 428"/>
                <a:gd name="T5" fmla="*/ 169 h 272"/>
                <a:gd name="T6" fmla="*/ 143 w 428"/>
                <a:gd name="T7" fmla="*/ 169 h 272"/>
                <a:gd name="T8" fmla="*/ 28 w 428"/>
                <a:gd name="T9" fmla="*/ 218 h 272"/>
                <a:gd name="T10" fmla="*/ 0 w 428"/>
                <a:gd name="T11" fmla="*/ 237 h 272"/>
                <a:gd name="T12" fmla="*/ 0 w 428"/>
                <a:gd name="T13" fmla="*/ 69 h 272"/>
                <a:gd name="T14" fmla="*/ 428 w 428"/>
                <a:gd name="T15" fmla="*/ 0 h 272"/>
                <a:gd name="T16" fmla="*/ 428 w 428"/>
                <a:gd name="T17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8" h="272">
                  <a:moveTo>
                    <a:pt x="428" y="272"/>
                  </a:moveTo>
                  <a:cubicBezTo>
                    <a:pt x="391" y="214"/>
                    <a:pt x="337" y="184"/>
                    <a:pt x="271" y="173"/>
                  </a:cubicBezTo>
                  <a:cubicBezTo>
                    <a:pt x="258" y="170"/>
                    <a:pt x="244" y="169"/>
                    <a:pt x="231" y="169"/>
                  </a:cubicBezTo>
                  <a:cubicBezTo>
                    <a:pt x="201" y="168"/>
                    <a:pt x="172" y="165"/>
                    <a:pt x="143" y="169"/>
                  </a:cubicBezTo>
                  <a:cubicBezTo>
                    <a:pt x="101" y="174"/>
                    <a:pt x="64" y="196"/>
                    <a:pt x="28" y="218"/>
                  </a:cubicBezTo>
                  <a:cubicBezTo>
                    <a:pt x="19" y="224"/>
                    <a:pt x="10" y="230"/>
                    <a:pt x="0" y="237"/>
                  </a:cubicBezTo>
                  <a:cubicBezTo>
                    <a:pt x="0" y="180"/>
                    <a:pt x="0" y="125"/>
                    <a:pt x="0" y="69"/>
                  </a:cubicBezTo>
                  <a:cubicBezTo>
                    <a:pt x="143" y="46"/>
                    <a:pt x="284" y="23"/>
                    <a:pt x="428" y="0"/>
                  </a:cubicBezTo>
                  <a:cubicBezTo>
                    <a:pt x="428" y="91"/>
                    <a:pt x="428" y="181"/>
                    <a:pt x="428" y="2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4318000" y="3486150"/>
              <a:ext cx="1974850" cy="1555750"/>
            </a:xfrm>
            <a:custGeom>
              <a:avLst/>
              <a:gdLst>
                <a:gd name="T0" fmla="*/ 3 w 526"/>
                <a:gd name="T1" fmla="*/ 243 h 414"/>
                <a:gd name="T2" fmla="*/ 18 w 526"/>
                <a:gd name="T3" fmla="*/ 211 h 414"/>
                <a:gd name="T4" fmla="*/ 42 w 526"/>
                <a:gd name="T5" fmla="*/ 195 h 414"/>
                <a:gd name="T6" fmla="*/ 50 w 526"/>
                <a:gd name="T7" fmla="*/ 176 h 414"/>
                <a:gd name="T8" fmla="*/ 51 w 526"/>
                <a:gd name="T9" fmla="*/ 136 h 414"/>
                <a:gd name="T10" fmla="*/ 58 w 526"/>
                <a:gd name="T11" fmla="*/ 117 h 414"/>
                <a:gd name="T12" fmla="*/ 71 w 526"/>
                <a:gd name="T13" fmla="*/ 87 h 414"/>
                <a:gd name="T14" fmla="*/ 75 w 526"/>
                <a:gd name="T15" fmla="*/ 80 h 414"/>
                <a:gd name="T16" fmla="*/ 210 w 526"/>
                <a:gd name="T17" fmla="*/ 7 h 414"/>
                <a:gd name="T18" fmla="*/ 262 w 526"/>
                <a:gd name="T19" fmla="*/ 5 h 414"/>
                <a:gd name="T20" fmla="*/ 275 w 526"/>
                <a:gd name="T21" fmla="*/ 5 h 414"/>
                <a:gd name="T22" fmla="*/ 403 w 526"/>
                <a:gd name="T23" fmla="*/ 29 h 414"/>
                <a:gd name="T24" fmla="*/ 511 w 526"/>
                <a:gd name="T25" fmla="*/ 176 h 414"/>
                <a:gd name="T26" fmla="*/ 520 w 526"/>
                <a:gd name="T27" fmla="*/ 309 h 414"/>
                <a:gd name="T28" fmla="*/ 526 w 526"/>
                <a:gd name="T29" fmla="*/ 414 h 414"/>
                <a:gd name="T30" fmla="*/ 506 w 526"/>
                <a:gd name="T31" fmla="*/ 413 h 414"/>
                <a:gd name="T32" fmla="*/ 503 w 526"/>
                <a:gd name="T33" fmla="*/ 340 h 414"/>
                <a:gd name="T34" fmla="*/ 496 w 526"/>
                <a:gd name="T35" fmla="*/ 204 h 414"/>
                <a:gd name="T36" fmla="*/ 465 w 526"/>
                <a:gd name="T37" fmla="*/ 110 h 414"/>
                <a:gd name="T38" fmla="*/ 337 w 526"/>
                <a:gd name="T39" fmla="*/ 99 h 414"/>
                <a:gd name="T40" fmla="*/ 290 w 526"/>
                <a:gd name="T41" fmla="*/ 194 h 414"/>
                <a:gd name="T42" fmla="*/ 280 w 526"/>
                <a:gd name="T43" fmla="*/ 238 h 414"/>
                <a:gd name="T44" fmla="*/ 3 w 526"/>
                <a:gd name="T45" fmla="*/ 243 h 414"/>
                <a:gd name="T46" fmla="*/ 232 w 526"/>
                <a:gd name="T47" fmla="*/ 155 h 414"/>
                <a:gd name="T48" fmla="*/ 194 w 526"/>
                <a:gd name="T49" fmla="*/ 115 h 414"/>
                <a:gd name="T50" fmla="*/ 154 w 526"/>
                <a:gd name="T51" fmla="*/ 155 h 414"/>
                <a:gd name="T52" fmla="*/ 193 w 526"/>
                <a:gd name="T53" fmla="*/ 195 h 414"/>
                <a:gd name="T54" fmla="*/ 232 w 526"/>
                <a:gd name="T55" fmla="*/ 155 h 414"/>
                <a:gd name="T56" fmla="*/ 148 w 526"/>
                <a:gd name="T57" fmla="*/ 152 h 414"/>
                <a:gd name="T58" fmla="*/ 110 w 526"/>
                <a:gd name="T59" fmla="*/ 112 h 414"/>
                <a:gd name="T60" fmla="*/ 70 w 526"/>
                <a:gd name="T61" fmla="*/ 152 h 414"/>
                <a:gd name="T62" fmla="*/ 109 w 526"/>
                <a:gd name="T63" fmla="*/ 192 h 414"/>
                <a:gd name="T64" fmla="*/ 148 w 526"/>
                <a:gd name="T65" fmla="*/ 15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6" h="413">
                  <a:moveTo>
                    <a:pt x="3" y="243"/>
                  </a:moveTo>
                  <a:cubicBezTo>
                    <a:pt x="0" y="227"/>
                    <a:pt x="5" y="217"/>
                    <a:pt x="18" y="211"/>
                  </a:cubicBezTo>
                  <a:cubicBezTo>
                    <a:pt x="26" y="206"/>
                    <a:pt x="33" y="199"/>
                    <a:pt x="42" y="195"/>
                  </a:cubicBezTo>
                  <a:cubicBezTo>
                    <a:pt x="50" y="190"/>
                    <a:pt x="51" y="185"/>
                    <a:pt x="50" y="176"/>
                  </a:cubicBezTo>
                  <a:cubicBezTo>
                    <a:pt x="49" y="163"/>
                    <a:pt x="49" y="149"/>
                    <a:pt x="51" y="136"/>
                  </a:cubicBezTo>
                  <a:cubicBezTo>
                    <a:pt x="51" y="129"/>
                    <a:pt x="54" y="122"/>
                    <a:pt x="58" y="117"/>
                  </a:cubicBezTo>
                  <a:cubicBezTo>
                    <a:pt x="65" y="108"/>
                    <a:pt x="72" y="99"/>
                    <a:pt x="71" y="87"/>
                  </a:cubicBezTo>
                  <a:cubicBezTo>
                    <a:pt x="71" y="85"/>
                    <a:pt x="73" y="82"/>
                    <a:pt x="75" y="80"/>
                  </a:cubicBezTo>
                  <a:cubicBezTo>
                    <a:pt x="117" y="50"/>
                    <a:pt x="160" y="22"/>
                    <a:pt x="210" y="7"/>
                  </a:cubicBezTo>
                  <a:cubicBezTo>
                    <a:pt x="227" y="2"/>
                    <a:pt x="244" y="0"/>
                    <a:pt x="262" y="5"/>
                  </a:cubicBezTo>
                  <a:cubicBezTo>
                    <a:pt x="266" y="6"/>
                    <a:pt x="270" y="5"/>
                    <a:pt x="275" y="5"/>
                  </a:cubicBezTo>
                  <a:cubicBezTo>
                    <a:pt x="319" y="4"/>
                    <a:pt x="362" y="10"/>
                    <a:pt x="403" y="29"/>
                  </a:cubicBezTo>
                  <a:cubicBezTo>
                    <a:pt x="466" y="57"/>
                    <a:pt x="502" y="107"/>
                    <a:pt x="511" y="176"/>
                  </a:cubicBezTo>
                  <a:cubicBezTo>
                    <a:pt x="516" y="220"/>
                    <a:pt x="517" y="264"/>
                    <a:pt x="520" y="309"/>
                  </a:cubicBezTo>
                  <a:cubicBezTo>
                    <a:pt x="522" y="343"/>
                    <a:pt x="524" y="378"/>
                    <a:pt x="526" y="414"/>
                  </a:cubicBezTo>
                  <a:cubicBezTo>
                    <a:pt x="519" y="414"/>
                    <a:pt x="513" y="413"/>
                    <a:pt x="506" y="413"/>
                  </a:cubicBezTo>
                  <a:cubicBezTo>
                    <a:pt x="505" y="388"/>
                    <a:pt x="504" y="364"/>
                    <a:pt x="503" y="340"/>
                  </a:cubicBezTo>
                  <a:cubicBezTo>
                    <a:pt x="501" y="295"/>
                    <a:pt x="499" y="249"/>
                    <a:pt x="496" y="204"/>
                  </a:cubicBezTo>
                  <a:cubicBezTo>
                    <a:pt x="493" y="171"/>
                    <a:pt x="484" y="139"/>
                    <a:pt x="465" y="110"/>
                  </a:cubicBezTo>
                  <a:cubicBezTo>
                    <a:pt x="434" y="62"/>
                    <a:pt x="376" y="57"/>
                    <a:pt x="337" y="99"/>
                  </a:cubicBezTo>
                  <a:cubicBezTo>
                    <a:pt x="312" y="126"/>
                    <a:pt x="299" y="160"/>
                    <a:pt x="290" y="194"/>
                  </a:cubicBezTo>
                  <a:cubicBezTo>
                    <a:pt x="286" y="208"/>
                    <a:pt x="283" y="222"/>
                    <a:pt x="280" y="238"/>
                  </a:cubicBezTo>
                  <a:cubicBezTo>
                    <a:pt x="188" y="239"/>
                    <a:pt x="96" y="241"/>
                    <a:pt x="3" y="243"/>
                  </a:cubicBezTo>
                  <a:close/>
                  <a:moveTo>
                    <a:pt x="232" y="155"/>
                  </a:moveTo>
                  <a:cubicBezTo>
                    <a:pt x="232" y="133"/>
                    <a:pt x="215" y="115"/>
                    <a:pt x="194" y="115"/>
                  </a:cubicBezTo>
                  <a:cubicBezTo>
                    <a:pt x="172" y="115"/>
                    <a:pt x="154" y="133"/>
                    <a:pt x="154" y="155"/>
                  </a:cubicBezTo>
                  <a:cubicBezTo>
                    <a:pt x="154" y="176"/>
                    <a:pt x="172" y="195"/>
                    <a:pt x="193" y="195"/>
                  </a:cubicBezTo>
                  <a:cubicBezTo>
                    <a:pt x="214" y="194"/>
                    <a:pt x="232" y="177"/>
                    <a:pt x="232" y="155"/>
                  </a:cubicBezTo>
                  <a:close/>
                  <a:moveTo>
                    <a:pt x="148" y="152"/>
                  </a:moveTo>
                  <a:cubicBezTo>
                    <a:pt x="148" y="130"/>
                    <a:pt x="131" y="113"/>
                    <a:pt x="110" y="112"/>
                  </a:cubicBezTo>
                  <a:cubicBezTo>
                    <a:pt x="88" y="112"/>
                    <a:pt x="70" y="130"/>
                    <a:pt x="70" y="152"/>
                  </a:cubicBezTo>
                  <a:cubicBezTo>
                    <a:pt x="70" y="174"/>
                    <a:pt x="88" y="192"/>
                    <a:pt x="109" y="192"/>
                  </a:cubicBezTo>
                  <a:cubicBezTo>
                    <a:pt x="131" y="191"/>
                    <a:pt x="148" y="174"/>
                    <a:pt x="148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4"/>
            <p:cNvSpPr/>
            <p:nvPr userDrawn="1"/>
          </p:nvSpPr>
          <p:spPr bwMode="auto">
            <a:xfrm>
              <a:off x="6724650" y="3821113"/>
              <a:ext cx="1277938" cy="668338"/>
            </a:xfrm>
            <a:custGeom>
              <a:avLst/>
              <a:gdLst>
                <a:gd name="T0" fmla="*/ 12 w 340"/>
                <a:gd name="T1" fmla="*/ 178 h 178"/>
                <a:gd name="T2" fmla="*/ 0 w 340"/>
                <a:gd name="T3" fmla="*/ 29 h 178"/>
                <a:gd name="T4" fmla="*/ 92 w 340"/>
                <a:gd name="T5" fmla="*/ 20 h 178"/>
                <a:gd name="T6" fmla="*/ 274 w 340"/>
                <a:gd name="T7" fmla="*/ 1 h 178"/>
                <a:gd name="T8" fmla="*/ 296 w 340"/>
                <a:gd name="T9" fmla="*/ 8 h 178"/>
                <a:gd name="T10" fmla="*/ 329 w 340"/>
                <a:gd name="T11" fmla="*/ 66 h 178"/>
                <a:gd name="T12" fmla="*/ 340 w 340"/>
                <a:gd name="T13" fmla="*/ 122 h 178"/>
                <a:gd name="T14" fmla="*/ 12 w 340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0" h="178">
                  <a:moveTo>
                    <a:pt x="12" y="178"/>
                  </a:moveTo>
                  <a:cubicBezTo>
                    <a:pt x="8" y="128"/>
                    <a:pt x="4" y="79"/>
                    <a:pt x="0" y="29"/>
                  </a:cubicBezTo>
                  <a:cubicBezTo>
                    <a:pt x="32" y="26"/>
                    <a:pt x="62" y="23"/>
                    <a:pt x="92" y="20"/>
                  </a:cubicBezTo>
                  <a:cubicBezTo>
                    <a:pt x="153" y="14"/>
                    <a:pt x="214" y="8"/>
                    <a:pt x="274" y="1"/>
                  </a:cubicBezTo>
                  <a:cubicBezTo>
                    <a:pt x="283" y="0"/>
                    <a:pt x="290" y="3"/>
                    <a:pt x="296" y="8"/>
                  </a:cubicBezTo>
                  <a:cubicBezTo>
                    <a:pt x="313" y="24"/>
                    <a:pt x="323" y="44"/>
                    <a:pt x="329" y="66"/>
                  </a:cubicBezTo>
                  <a:cubicBezTo>
                    <a:pt x="333" y="84"/>
                    <a:pt x="336" y="102"/>
                    <a:pt x="340" y="122"/>
                  </a:cubicBezTo>
                  <a:cubicBezTo>
                    <a:pt x="229" y="141"/>
                    <a:pt x="121" y="160"/>
                    <a:pt x="12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5"/>
            <p:cNvSpPr>
              <a:spLocks noEditPoints="1"/>
            </p:cNvSpPr>
            <p:nvPr userDrawn="1"/>
          </p:nvSpPr>
          <p:spPr bwMode="auto">
            <a:xfrm>
              <a:off x="5403850" y="3892550"/>
              <a:ext cx="717550" cy="1608138"/>
            </a:xfrm>
            <a:custGeom>
              <a:avLst/>
              <a:gdLst>
                <a:gd name="T0" fmla="*/ 0 w 191"/>
                <a:gd name="T1" fmla="*/ 251 h 428"/>
                <a:gd name="T2" fmla="*/ 41 w 191"/>
                <a:gd name="T3" fmla="*/ 60 h 428"/>
                <a:gd name="T4" fmla="*/ 67 w 191"/>
                <a:gd name="T5" fmla="*/ 26 h 428"/>
                <a:gd name="T6" fmla="*/ 145 w 191"/>
                <a:gd name="T7" fmla="*/ 31 h 428"/>
                <a:gd name="T8" fmla="*/ 178 w 191"/>
                <a:gd name="T9" fmla="*/ 115 h 428"/>
                <a:gd name="T10" fmla="*/ 153 w 191"/>
                <a:gd name="T11" fmla="*/ 351 h 428"/>
                <a:gd name="T12" fmla="*/ 117 w 191"/>
                <a:gd name="T13" fmla="*/ 403 h 428"/>
                <a:gd name="T14" fmla="*/ 43 w 191"/>
                <a:gd name="T15" fmla="*/ 399 h 428"/>
                <a:gd name="T16" fmla="*/ 9 w 191"/>
                <a:gd name="T17" fmla="*/ 321 h 428"/>
                <a:gd name="T18" fmla="*/ 0 w 191"/>
                <a:gd name="T19" fmla="*/ 251 h 428"/>
                <a:gd name="T20" fmla="*/ 150 w 191"/>
                <a:gd name="T21" fmla="*/ 200 h 428"/>
                <a:gd name="T22" fmla="*/ 146 w 191"/>
                <a:gd name="T23" fmla="*/ 157 h 428"/>
                <a:gd name="T24" fmla="*/ 126 w 191"/>
                <a:gd name="T25" fmla="*/ 100 h 428"/>
                <a:gd name="T26" fmla="*/ 77 w 191"/>
                <a:gd name="T27" fmla="*/ 97 h 428"/>
                <a:gd name="T28" fmla="*/ 59 w 191"/>
                <a:gd name="T29" fmla="*/ 122 h 428"/>
                <a:gd name="T30" fmla="*/ 36 w 191"/>
                <a:gd name="T31" fmla="*/ 265 h 428"/>
                <a:gd name="T32" fmla="*/ 57 w 191"/>
                <a:gd name="T33" fmla="*/ 335 h 428"/>
                <a:gd name="T34" fmla="*/ 108 w 191"/>
                <a:gd name="T35" fmla="*/ 339 h 428"/>
                <a:gd name="T36" fmla="*/ 130 w 191"/>
                <a:gd name="T37" fmla="*/ 305 h 428"/>
                <a:gd name="T38" fmla="*/ 150 w 191"/>
                <a:gd name="T39" fmla="*/ 20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428">
                  <a:moveTo>
                    <a:pt x="0" y="251"/>
                  </a:moveTo>
                  <a:cubicBezTo>
                    <a:pt x="2" y="177"/>
                    <a:pt x="11" y="116"/>
                    <a:pt x="41" y="60"/>
                  </a:cubicBezTo>
                  <a:cubicBezTo>
                    <a:pt x="48" y="47"/>
                    <a:pt x="57" y="36"/>
                    <a:pt x="67" y="26"/>
                  </a:cubicBezTo>
                  <a:cubicBezTo>
                    <a:pt x="92" y="0"/>
                    <a:pt x="123" y="3"/>
                    <a:pt x="145" y="31"/>
                  </a:cubicBezTo>
                  <a:cubicBezTo>
                    <a:pt x="164" y="56"/>
                    <a:pt x="173" y="85"/>
                    <a:pt x="178" y="115"/>
                  </a:cubicBezTo>
                  <a:cubicBezTo>
                    <a:pt x="191" y="196"/>
                    <a:pt x="185" y="275"/>
                    <a:pt x="153" y="351"/>
                  </a:cubicBezTo>
                  <a:cubicBezTo>
                    <a:pt x="144" y="370"/>
                    <a:pt x="132" y="388"/>
                    <a:pt x="117" y="403"/>
                  </a:cubicBezTo>
                  <a:cubicBezTo>
                    <a:pt x="94" y="428"/>
                    <a:pt x="65" y="425"/>
                    <a:pt x="43" y="399"/>
                  </a:cubicBezTo>
                  <a:cubicBezTo>
                    <a:pt x="24" y="377"/>
                    <a:pt x="15" y="350"/>
                    <a:pt x="9" y="321"/>
                  </a:cubicBezTo>
                  <a:cubicBezTo>
                    <a:pt x="5" y="294"/>
                    <a:pt x="2" y="267"/>
                    <a:pt x="0" y="251"/>
                  </a:cubicBezTo>
                  <a:close/>
                  <a:moveTo>
                    <a:pt x="150" y="200"/>
                  </a:moveTo>
                  <a:cubicBezTo>
                    <a:pt x="149" y="185"/>
                    <a:pt x="149" y="171"/>
                    <a:pt x="146" y="157"/>
                  </a:cubicBezTo>
                  <a:cubicBezTo>
                    <a:pt x="144" y="137"/>
                    <a:pt x="138" y="117"/>
                    <a:pt x="126" y="100"/>
                  </a:cubicBezTo>
                  <a:cubicBezTo>
                    <a:pt x="111" y="81"/>
                    <a:pt x="93" y="80"/>
                    <a:pt x="77" y="97"/>
                  </a:cubicBezTo>
                  <a:cubicBezTo>
                    <a:pt x="70" y="104"/>
                    <a:pt x="63" y="113"/>
                    <a:pt x="59" y="122"/>
                  </a:cubicBezTo>
                  <a:cubicBezTo>
                    <a:pt x="37" y="167"/>
                    <a:pt x="32" y="215"/>
                    <a:pt x="36" y="265"/>
                  </a:cubicBezTo>
                  <a:cubicBezTo>
                    <a:pt x="38" y="289"/>
                    <a:pt x="43" y="314"/>
                    <a:pt x="57" y="335"/>
                  </a:cubicBezTo>
                  <a:cubicBezTo>
                    <a:pt x="71" y="355"/>
                    <a:pt x="91" y="357"/>
                    <a:pt x="108" y="339"/>
                  </a:cubicBezTo>
                  <a:cubicBezTo>
                    <a:pt x="117" y="329"/>
                    <a:pt x="124" y="317"/>
                    <a:pt x="130" y="305"/>
                  </a:cubicBezTo>
                  <a:cubicBezTo>
                    <a:pt x="144" y="271"/>
                    <a:pt x="149" y="236"/>
                    <a:pt x="150" y="2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6"/>
            <p:cNvSpPr/>
            <p:nvPr userDrawn="1"/>
          </p:nvSpPr>
          <p:spPr bwMode="auto">
            <a:xfrm>
              <a:off x="6259513" y="3505200"/>
              <a:ext cx="2493963" cy="403225"/>
            </a:xfrm>
            <a:custGeom>
              <a:avLst/>
              <a:gdLst>
                <a:gd name="T0" fmla="*/ 664 w 664"/>
                <a:gd name="T1" fmla="*/ 2 h 107"/>
                <a:gd name="T2" fmla="*/ 652 w 664"/>
                <a:gd name="T3" fmla="*/ 48 h 107"/>
                <a:gd name="T4" fmla="*/ 1 w 664"/>
                <a:gd name="T5" fmla="*/ 107 h 107"/>
                <a:gd name="T6" fmla="*/ 1 w 664"/>
                <a:gd name="T7" fmla="*/ 11 h 107"/>
                <a:gd name="T8" fmla="*/ 14 w 664"/>
                <a:gd name="T9" fmla="*/ 0 h 107"/>
                <a:gd name="T10" fmla="*/ 23 w 664"/>
                <a:gd name="T11" fmla="*/ 4 h 107"/>
                <a:gd name="T12" fmla="*/ 58 w 664"/>
                <a:gd name="T13" fmla="*/ 42 h 107"/>
                <a:gd name="T14" fmla="*/ 69 w 664"/>
                <a:gd name="T15" fmla="*/ 47 h 107"/>
                <a:gd name="T16" fmla="*/ 246 w 664"/>
                <a:gd name="T17" fmla="*/ 33 h 107"/>
                <a:gd name="T18" fmla="*/ 396 w 664"/>
                <a:gd name="T19" fmla="*/ 22 h 107"/>
                <a:gd name="T20" fmla="*/ 613 w 664"/>
                <a:gd name="T21" fmla="*/ 5 h 107"/>
                <a:gd name="T22" fmla="*/ 664 w 664"/>
                <a:gd name="T23" fmla="*/ 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4" h="107">
                  <a:moveTo>
                    <a:pt x="664" y="2"/>
                  </a:moveTo>
                  <a:cubicBezTo>
                    <a:pt x="660" y="18"/>
                    <a:pt x="656" y="33"/>
                    <a:pt x="652" y="48"/>
                  </a:cubicBezTo>
                  <a:cubicBezTo>
                    <a:pt x="435" y="68"/>
                    <a:pt x="218" y="87"/>
                    <a:pt x="1" y="107"/>
                  </a:cubicBezTo>
                  <a:cubicBezTo>
                    <a:pt x="1" y="74"/>
                    <a:pt x="0" y="42"/>
                    <a:pt x="1" y="11"/>
                  </a:cubicBezTo>
                  <a:cubicBezTo>
                    <a:pt x="2" y="7"/>
                    <a:pt x="9" y="3"/>
                    <a:pt x="14" y="0"/>
                  </a:cubicBezTo>
                  <a:cubicBezTo>
                    <a:pt x="16" y="0"/>
                    <a:pt x="21" y="2"/>
                    <a:pt x="23" y="4"/>
                  </a:cubicBezTo>
                  <a:cubicBezTo>
                    <a:pt x="35" y="17"/>
                    <a:pt x="46" y="30"/>
                    <a:pt x="58" y="42"/>
                  </a:cubicBezTo>
                  <a:cubicBezTo>
                    <a:pt x="61" y="44"/>
                    <a:pt x="65" y="47"/>
                    <a:pt x="69" y="47"/>
                  </a:cubicBezTo>
                  <a:cubicBezTo>
                    <a:pt x="128" y="43"/>
                    <a:pt x="187" y="38"/>
                    <a:pt x="246" y="33"/>
                  </a:cubicBezTo>
                  <a:cubicBezTo>
                    <a:pt x="296" y="30"/>
                    <a:pt x="346" y="26"/>
                    <a:pt x="396" y="22"/>
                  </a:cubicBezTo>
                  <a:cubicBezTo>
                    <a:pt x="468" y="16"/>
                    <a:pt x="540" y="11"/>
                    <a:pt x="613" y="5"/>
                  </a:cubicBezTo>
                  <a:cubicBezTo>
                    <a:pt x="629" y="4"/>
                    <a:pt x="646" y="3"/>
                    <a:pt x="66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2162175" y="3400425"/>
              <a:ext cx="552450" cy="841375"/>
            </a:xfrm>
            <a:custGeom>
              <a:avLst/>
              <a:gdLst>
                <a:gd name="T0" fmla="*/ 138 w 147"/>
                <a:gd name="T1" fmla="*/ 224 h 224"/>
                <a:gd name="T2" fmla="*/ 1 w 147"/>
                <a:gd name="T3" fmla="*/ 217 h 224"/>
                <a:gd name="T4" fmla="*/ 0 w 147"/>
                <a:gd name="T5" fmla="*/ 215 h 224"/>
                <a:gd name="T6" fmla="*/ 3 w 147"/>
                <a:gd name="T7" fmla="*/ 145 h 224"/>
                <a:gd name="T8" fmla="*/ 34 w 147"/>
                <a:gd name="T9" fmla="*/ 71 h 224"/>
                <a:gd name="T10" fmla="*/ 142 w 147"/>
                <a:gd name="T11" fmla="*/ 1 h 224"/>
                <a:gd name="T12" fmla="*/ 147 w 147"/>
                <a:gd name="T13" fmla="*/ 0 h 224"/>
                <a:gd name="T14" fmla="*/ 138 w 147"/>
                <a:gd name="T15" fmla="*/ 224 h 224"/>
                <a:gd name="T16" fmla="*/ 102 w 147"/>
                <a:gd name="T17" fmla="*/ 110 h 224"/>
                <a:gd name="T18" fmla="*/ 74 w 147"/>
                <a:gd name="T19" fmla="*/ 139 h 224"/>
                <a:gd name="T20" fmla="*/ 103 w 147"/>
                <a:gd name="T21" fmla="*/ 168 h 224"/>
                <a:gd name="T22" fmla="*/ 131 w 147"/>
                <a:gd name="T23" fmla="*/ 139 h 224"/>
                <a:gd name="T24" fmla="*/ 102 w 147"/>
                <a:gd name="T25" fmla="*/ 110 h 224"/>
                <a:gd name="T26" fmla="*/ 69 w 147"/>
                <a:gd name="T27" fmla="*/ 137 h 224"/>
                <a:gd name="T28" fmla="*/ 41 w 147"/>
                <a:gd name="T29" fmla="*/ 108 h 224"/>
                <a:gd name="T30" fmla="*/ 13 w 147"/>
                <a:gd name="T31" fmla="*/ 137 h 224"/>
                <a:gd name="T32" fmla="*/ 42 w 147"/>
                <a:gd name="T33" fmla="*/ 166 h 224"/>
                <a:gd name="T34" fmla="*/ 69 w 147"/>
                <a:gd name="T35" fmla="*/ 137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7" h="224">
                  <a:moveTo>
                    <a:pt x="138" y="224"/>
                  </a:moveTo>
                  <a:cubicBezTo>
                    <a:pt x="91" y="222"/>
                    <a:pt x="46" y="220"/>
                    <a:pt x="1" y="217"/>
                  </a:cubicBezTo>
                  <a:cubicBezTo>
                    <a:pt x="0" y="216"/>
                    <a:pt x="0" y="215"/>
                    <a:pt x="0" y="215"/>
                  </a:cubicBezTo>
                  <a:cubicBezTo>
                    <a:pt x="5" y="192"/>
                    <a:pt x="5" y="169"/>
                    <a:pt x="3" y="145"/>
                  </a:cubicBezTo>
                  <a:cubicBezTo>
                    <a:pt x="2" y="117"/>
                    <a:pt x="15" y="92"/>
                    <a:pt x="34" y="71"/>
                  </a:cubicBezTo>
                  <a:cubicBezTo>
                    <a:pt x="63" y="38"/>
                    <a:pt x="101" y="17"/>
                    <a:pt x="142" y="1"/>
                  </a:cubicBezTo>
                  <a:cubicBezTo>
                    <a:pt x="143" y="0"/>
                    <a:pt x="144" y="1"/>
                    <a:pt x="147" y="0"/>
                  </a:cubicBezTo>
                  <a:cubicBezTo>
                    <a:pt x="144" y="75"/>
                    <a:pt x="141" y="149"/>
                    <a:pt x="138" y="224"/>
                  </a:cubicBezTo>
                  <a:close/>
                  <a:moveTo>
                    <a:pt x="102" y="110"/>
                  </a:moveTo>
                  <a:cubicBezTo>
                    <a:pt x="87" y="110"/>
                    <a:pt x="74" y="124"/>
                    <a:pt x="74" y="139"/>
                  </a:cubicBezTo>
                  <a:cubicBezTo>
                    <a:pt x="74" y="155"/>
                    <a:pt x="88" y="168"/>
                    <a:pt x="103" y="168"/>
                  </a:cubicBezTo>
                  <a:cubicBezTo>
                    <a:pt x="118" y="168"/>
                    <a:pt x="130" y="154"/>
                    <a:pt x="131" y="139"/>
                  </a:cubicBezTo>
                  <a:cubicBezTo>
                    <a:pt x="131" y="123"/>
                    <a:pt x="118" y="110"/>
                    <a:pt x="102" y="110"/>
                  </a:cubicBezTo>
                  <a:close/>
                  <a:moveTo>
                    <a:pt x="69" y="137"/>
                  </a:moveTo>
                  <a:cubicBezTo>
                    <a:pt x="70" y="121"/>
                    <a:pt x="57" y="108"/>
                    <a:pt x="41" y="108"/>
                  </a:cubicBezTo>
                  <a:cubicBezTo>
                    <a:pt x="26" y="108"/>
                    <a:pt x="13" y="121"/>
                    <a:pt x="13" y="137"/>
                  </a:cubicBezTo>
                  <a:cubicBezTo>
                    <a:pt x="13" y="153"/>
                    <a:pt x="26" y="166"/>
                    <a:pt x="42" y="166"/>
                  </a:cubicBezTo>
                  <a:cubicBezTo>
                    <a:pt x="57" y="166"/>
                    <a:pt x="69" y="152"/>
                    <a:pt x="69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8"/>
            <p:cNvSpPr/>
            <p:nvPr userDrawn="1"/>
          </p:nvSpPr>
          <p:spPr bwMode="auto">
            <a:xfrm>
              <a:off x="8245475" y="3598863"/>
              <a:ext cx="755650" cy="1258888"/>
            </a:xfrm>
            <a:custGeom>
              <a:avLst/>
              <a:gdLst>
                <a:gd name="T0" fmla="*/ 201 w 201"/>
                <a:gd name="T1" fmla="*/ 20 h 335"/>
                <a:gd name="T2" fmla="*/ 162 w 201"/>
                <a:gd name="T3" fmla="*/ 70 h 335"/>
                <a:gd name="T4" fmla="*/ 150 w 201"/>
                <a:gd name="T5" fmla="*/ 284 h 335"/>
                <a:gd name="T6" fmla="*/ 167 w 201"/>
                <a:gd name="T7" fmla="*/ 328 h 335"/>
                <a:gd name="T8" fmla="*/ 136 w 201"/>
                <a:gd name="T9" fmla="*/ 333 h 335"/>
                <a:gd name="T10" fmla="*/ 52 w 201"/>
                <a:gd name="T11" fmla="*/ 335 h 335"/>
                <a:gd name="T12" fmla="*/ 25 w 201"/>
                <a:gd name="T13" fmla="*/ 326 h 335"/>
                <a:gd name="T14" fmla="*/ 1 w 201"/>
                <a:gd name="T15" fmla="*/ 291 h 335"/>
                <a:gd name="T16" fmla="*/ 12 w 201"/>
                <a:gd name="T17" fmla="*/ 277 h 335"/>
                <a:gd name="T18" fmla="*/ 103 w 201"/>
                <a:gd name="T19" fmla="*/ 257 h 335"/>
                <a:gd name="T20" fmla="*/ 115 w 201"/>
                <a:gd name="T21" fmla="*/ 241 h 335"/>
                <a:gd name="T22" fmla="*/ 128 w 201"/>
                <a:gd name="T23" fmla="*/ 54 h 335"/>
                <a:gd name="T24" fmla="*/ 142 w 201"/>
                <a:gd name="T25" fmla="*/ 15 h 335"/>
                <a:gd name="T26" fmla="*/ 148 w 201"/>
                <a:gd name="T27" fmla="*/ 7 h 335"/>
                <a:gd name="T28" fmla="*/ 201 w 201"/>
                <a:gd name="T29" fmla="*/ 2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1" h="335">
                  <a:moveTo>
                    <a:pt x="201" y="20"/>
                  </a:moveTo>
                  <a:cubicBezTo>
                    <a:pt x="179" y="30"/>
                    <a:pt x="168" y="48"/>
                    <a:pt x="162" y="70"/>
                  </a:cubicBezTo>
                  <a:cubicBezTo>
                    <a:pt x="141" y="140"/>
                    <a:pt x="133" y="212"/>
                    <a:pt x="150" y="284"/>
                  </a:cubicBezTo>
                  <a:cubicBezTo>
                    <a:pt x="153" y="299"/>
                    <a:pt x="161" y="312"/>
                    <a:pt x="167" y="328"/>
                  </a:cubicBezTo>
                  <a:cubicBezTo>
                    <a:pt x="157" y="330"/>
                    <a:pt x="147" y="333"/>
                    <a:pt x="136" y="333"/>
                  </a:cubicBezTo>
                  <a:cubicBezTo>
                    <a:pt x="108" y="335"/>
                    <a:pt x="80" y="335"/>
                    <a:pt x="52" y="335"/>
                  </a:cubicBezTo>
                  <a:cubicBezTo>
                    <a:pt x="43" y="334"/>
                    <a:pt x="34" y="329"/>
                    <a:pt x="25" y="326"/>
                  </a:cubicBezTo>
                  <a:cubicBezTo>
                    <a:pt x="10" y="320"/>
                    <a:pt x="5" y="306"/>
                    <a:pt x="1" y="291"/>
                  </a:cubicBezTo>
                  <a:cubicBezTo>
                    <a:pt x="0" y="283"/>
                    <a:pt x="2" y="279"/>
                    <a:pt x="12" y="277"/>
                  </a:cubicBezTo>
                  <a:cubicBezTo>
                    <a:pt x="42" y="271"/>
                    <a:pt x="72" y="263"/>
                    <a:pt x="103" y="257"/>
                  </a:cubicBezTo>
                  <a:cubicBezTo>
                    <a:pt x="113" y="255"/>
                    <a:pt x="115" y="251"/>
                    <a:pt x="115" y="241"/>
                  </a:cubicBezTo>
                  <a:cubicBezTo>
                    <a:pt x="110" y="178"/>
                    <a:pt x="112" y="115"/>
                    <a:pt x="128" y="54"/>
                  </a:cubicBezTo>
                  <a:cubicBezTo>
                    <a:pt x="132" y="40"/>
                    <a:pt x="137" y="28"/>
                    <a:pt x="142" y="15"/>
                  </a:cubicBezTo>
                  <a:cubicBezTo>
                    <a:pt x="143" y="12"/>
                    <a:pt x="146" y="9"/>
                    <a:pt x="148" y="7"/>
                  </a:cubicBezTo>
                  <a:cubicBezTo>
                    <a:pt x="162" y="0"/>
                    <a:pt x="190" y="7"/>
                    <a:pt x="20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9"/>
            <p:cNvSpPr>
              <a:spLocks noEditPoints="1"/>
            </p:cNvSpPr>
            <p:nvPr userDrawn="1"/>
          </p:nvSpPr>
          <p:spPr bwMode="auto">
            <a:xfrm>
              <a:off x="9248775" y="3656013"/>
              <a:ext cx="374650" cy="1135063"/>
            </a:xfrm>
            <a:custGeom>
              <a:avLst/>
              <a:gdLst>
                <a:gd name="T0" fmla="*/ 100 w 100"/>
                <a:gd name="T1" fmla="*/ 125 h 302"/>
                <a:gd name="T2" fmla="*/ 79 w 100"/>
                <a:gd name="T3" fmla="*/ 252 h 302"/>
                <a:gd name="T4" fmla="*/ 64 w 100"/>
                <a:gd name="T5" fmla="*/ 282 h 302"/>
                <a:gd name="T6" fmla="*/ 24 w 100"/>
                <a:gd name="T7" fmla="*/ 279 h 302"/>
                <a:gd name="T8" fmla="*/ 11 w 100"/>
                <a:gd name="T9" fmla="*/ 239 h 302"/>
                <a:gd name="T10" fmla="*/ 28 w 100"/>
                <a:gd name="T11" fmla="*/ 42 h 302"/>
                <a:gd name="T12" fmla="*/ 45 w 100"/>
                <a:gd name="T13" fmla="*/ 12 h 302"/>
                <a:gd name="T14" fmla="*/ 76 w 100"/>
                <a:gd name="T15" fmla="*/ 14 h 302"/>
                <a:gd name="T16" fmla="*/ 93 w 100"/>
                <a:gd name="T17" fmla="*/ 62 h 302"/>
                <a:gd name="T18" fmla="*/ 100 w 100"/>
                <a:gd name="T19" fmla="*/ 125 h 302"/>
                <a:gd name="T20" fmla="*/ 80 w 100"/>
                <a:gd name="T21" fmla="*/ 132 h 302"/>
                <a:gd name="T22" fmla="*/ 72 w 100"/>
                <a:gd name="T23" fmla="*/ 77 h 302"/>
                <a:gd name="T24" fmla="*/ 59 w 100"/>
                <a:gd name="T25" fmla="*/ 57 h 302"/>
                <a:gd name="T26" fmla="*/ 42 w 100"/>
                <a:gd name="T27" fmla="*/ 74 h 302"/>
                <a:gd name="T28" fmla="*/ 32 w 100"/>
                <a:gd name="T29" fmla="*/ 222 h 302"/>
                <a:gd name="T30" fmla="*/ 46 w 100"/>
                <a:gd name="T31" fmla="*/ 242 h 302"/>
                <a:gd name="T32" fmla="*/ 63 w 100"/>
                <a:gd name="T33" fmla="*/ 224 h 302"/>
                <a:gd name="T34" fmla="*/ 80 w 100"/>
                <a:gd name="T35" fmla="*/ 13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302">
                  <a:moveTo>
                    <a:pt x="100" y="125"/>
                  </a:moveTo>
                  <a:cubicBezTo>
                    <a:pt x="98" y="169"/>
                    <a:pt x="93" y="211"/>
                    <a:pt x="79" y="252"/>
                  </a:cubicBezTo>
                  <a:cubicBezTo>
                    <a:pt x="75" y="263"/>
                    <a:pt x="70" y="273"/>
                    <a:pt x="64" y="282"/>
                  </a:cubicBezTo>
                  <a:cubicBezTo>
                    <a:pt x="51" y="302"/>
                    <a:pt x="34" y="301"/>
                    <a:pt x="24" y="279"/>
                  </a:cubicBezTo>
                  <a:cubicBezTo>
                    <a:pt x="18" y="267"/>
                    <a:pt x="13" y="253"/>
                    <a:pt x="11" y="239"/>
                  </a:cubicBezTo>
                  <a:cubicBezTo>
                    <a:pt x="0" y="172"/>
                    <a:pt x="5" y="107"/>
                    <a:pt x="28" y="42"/>
                  </a:cubicBezTo>
                  <a:cubicBezTo>
                    <a:pt x="31" y="32"/>
                    <a:pt x="38" y="21"/>
                    <a:pt x="45" y="12"/>
                  </a:cubicBezTo>
                  <a:cubicBezTo>
                    <a:pt x="55" y="0"/>
                    <a:pt x="69" y="0"/>
                    <a:pt x="76" y="14"/>
                  </a:cubicBezTo>
                  <a:cubicBezTo>
                    <a:pt x="84" y="29"/>
                    <a:pt x="90" y="46"/>
                    <a:pt x="93" y="62"/>
                  </a:cubicBezTo>
                  <a:cubicBezTo>
                    <a:pt x="97" y="83"/>
                    <a:pt x="98" y="104"/>
                    <a:pt x="100" y="125"/>
                  </a:cubicBezTo>
                  <a:close/>
                  <a:moveTo>
                    <a:pt x="80" y="132"/>
                  </a:moveTo>
                  <a:cubicBezTo>
                    <a:pt x="78" y="114"/>
                    <a:pt x="76" y="95"/>
                    <a:pt x="72" y="77"/>
                  </a:cubicBezTo>
                  <a:cubicBezTo>
                    <a:pt x="70" y="69"/>
                    <a:pt x="65" y="59"/>
                    <a:pt x="59" y="57"/>
                  </a:cubicBezTo>
                  <a:cubicBezTo>
                    <a:pt x="49" y="55"/>
                    <a:pt x="45" y="67"/>
                    <a:pt x="42" y="74"/>
                  </a:cubicBezTo>
                  <a:cubicBezTo>
                    <a:pt x="24" y="122"/>
                    <a:pt x="20" y="172"/>
                    <a:pt x="32" y="222"/>
                  </a:cubicBezTo>
                  <a:cubicBezTo>
                    <a:pt x="34" y="230"/>
                    <a:pt x="36" y="242"/>
                    <a:pt x="46" y="242"/>
                  </a:cubicBezTo>
                  <a:cubicBezTo>
                    <a:pt x="57" y="243"/>
                    <a:pt x="60" y="232"/>
                    <a:pt x="63" y="224"/>
                  </a:cubicBezTo>
                  <a:cubicBezTo>
                    <a:pt x="75" y="195"/>
                    <a:pt x="78" y="164"/>
                    <a:pt x="8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20"/>
            <p:cNvSpPr>
              <a:spLocks noEditPoints="1"/>
            </p:cNvSpPr>
            <p:nvPr userDrawn="1"/>
          </p:nvSpPr>
          <p:spPr bwMode="auto">
            <a:xfrm>
              <a:off x="8805863" y="3705225"/>
              <a:ext cx="368300" cy="1135063"/>
            </a:xfrm>
            <a:custGeom>
              <a:avLst/>
              <a:gdLst>
                <a:gd name="T0" fmla="*/ 98 w 98"/>
                <a:gd name="T1" fmla="*/ 119 h 302"/>
                <a:gd name="T2" fmla="*/ 74 w 98"/>
                <a:gd name="T3" fmla="*/ 265 h 302"/>
                <a:gd name="T4" fmla="*/ 60 w 98"/>
                <a:gd name="T5" fmla="*/ 288 h 302"/>
                <a:gd name="T6" fmla="*/ 26 w 98"/>
                <a:gd name="T7" fmla="*/ 285 h 302"/>
                <a:gd name="T8" fmla="*/ 10 w 98"/>
                <a:gd name="T9" fmla="*/ 238 h 302"/>
                <a:gd name="T10" fmla="*/ 25 w 98"/>
                <a:gd name="T11" fmla="*/ 50 h 302"/>
                <a:gd name="T12" fmla="*/ 42 w 98"/>
                <a:gd name="T13" fmla="*/ 16 h 302"/>
                <a:gd name="T14" fmla="*/ 78 w 98"/>
                <a:gd name="T15" fmla="*/ 19 h 302"/>
                <a:gd name="T16" fmla="*/ 95 w 98"/>
                <a:gd name="T17" fmla="*/ 77 h 302"/>
                <a:gd name="T18" fmla="*/ 98 w 98"/>
                <a:gd name="T19" fmla="*/ 119 h 302"/>
                <a:gd name="T20" fmla="*/ 80 w 98"/>
                <a:gd name="T21" fmla="*/ 133 h 302"/>
                <a:gd name="T22" fmla="*/ 72 w 98"/>
                <a:gd name="T23" fmla="*/ 77 h 302"/>
                <a:gd name="T24" fmla="*/ 59 w 98"/>
                <a:gd name="T25" fmla="*/ 57 h 302"/>
                <a:gd name="T26" fmla="*/ 43 w 98"/>
                <a:gd name="T27" fmla="*/ 75 h 302"/>
                <a:gd name="T28" fmla="*/ 32 w 98"/>
                <a:gd name="T29" fmla="*/ 225 h 302"/>
                <a:gd name="T30" fmla="*/ 46 w 98"/>
                <a:gd name="T31" fmla="*/ 243 h 302"/>
                <a:gd name="T32" fmla="*/ 62 w 98"/>
                <a:gd name="T33" fmla="*/ 226 h 302"/>
                <a:gd name="T34" fmla="*/ 80 w 98"/>
                <a:gd name="T35" fmla="*/ 13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8" h="302">
                  <a:moveTo>
                    <a:pt x="98" y="119"/>
                  </a:moveTo>
                  <a:cubicBezTo>
                    <a:pt x="97" y="173"/>
                    <a:pt x="93" y="220"/>
                    <a:pt x="74" y="265"/>
                  </a:cubicBezTo>
                  <a:cubicBezTo>
                    <a:pt x="70" y="273"/>
                    <a:pt x="66" y="281"/>
                    <a:pt x="60" y="288"/>
                  </a:cubicBezTo>
                  <a:cubicBezTo>
                    <a:pt x="49" y="302"/>
                    <a:pt x="35" y="301"/>
                    <a:pt x="26" y="285"/>
                  </a:cubicBezTo>
                  <a:cubicBezTo>
                    <a:pt x="19" y="271"/>
                    <a:pt x="13" y="254"/>
                    <a:pt x="10" y="238"/>
                  </a:cubicBezTo>
                  <a:cubicBezTo>
                    <a:pt x="0" y="175"/>
                    <a:pt x="5" y="112"/>
                    <a:pt x="25" y="50"/>
                  </a:cubicBezTo>
                  <a:cubicBezTo>
                    <a:pt x="29" y="38"/>
                    <a:pt x="35" y="27"/>
                    <a:pt x="42" y="16"/>
                  </a:cubicBezTo>
                  <a:cubicBezTo>
                    <a:pt x="54" y="0"/>
                    <a:pt x="70" y="1"/>
                    <a:pt x="78" y="19"/>
                  </a:cubicBezTo>
                  <a:cubicBezTo>
                    <a:pt x="86" y="37"/>
                    <a:pt x="91" y="57"/>
                    <a:pt x="95" y="77"/>
                  </a:cubicBezTo>
                  <a:cubicBezTo>
                    <a:pt x="98" y="93"/>
                    <a:pt x="98" y="109"/>
                    <a:pt x="98" y="119"/>
                  </a:cubicBezTo>
                  <a:close/>
                  <a:moveTo>
                    <a:pt x="80" y="133"/>
                  </a:moveTo>
                  <a:cubicBezTo>
                    <a:pt x="77" y="115"/>
                    <a:pt x="76" y="96"/>
                    <a:pt x="72" y="77"/>
                  </a:cubicBezTo>
                  <a:cubicBezTo>
                    <a:pt x="70" y="70"/>
                    <a:pt x="63" y="64"/>
                    <a:pt x="59" y="57"/>
                  </a:cubicBezTo>
                  <a:cubicBezTo>
                    <a:pt x="53" y="63"/>
                    <a:pt x="45" y="68"/>
                    <a:pt x="43" y="75"/>
                  </a:cubicBezTo>
                  <a:cubicBezTo>
                    <a:pt x="23" y="124"/>
                    <a:pt x="19" y="174"/>
                    <a:pt x="32" y="225"/>
                  </a:cubicBezTo>
                  <a:cubicBezTo>
                    <a:pt x="34" y="233"/>
                    <a:pt x="37" y="244"/>
                    <a:pt x="46" y="243"/>
                  </a:cubicBezTo>
                  <a:cubicBezTo>
                    <a:pt x="52" y="243"/>
                    <a:pt x="59" y="233"/>
                    <a:pt x="62" y="226"/>
                  </a:cubicBezTo>
                  <a:cubicBezTo>
                    <a:pt x="75" y="197"/>
                    <a:pt x="78" y="165"/>
                    <a:pt x="80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1"/>
            <p:cNvSpPr/>
            <p:nvPr userDrawn="1"/>
          </p:nvSpPr>
          <p:spPr bwMode="auto">
            <a:xfrm>
              <a:off x="6661150" y="4332288"/>
              <a:ext cx="1352550" cy="346075"/>
            </a:xfrm>
            <a:custGeom>
              <a:avLst/>
              <a:gdLst>
                <a:gd name="T0" fmla="*/ 0 w 360"/>
                <a:gd name="T1" fmla="*/ 92 h 92"/>
                <a:gd name="T2" fmla="*/ 29 w 360"/>
                <a:gd name="T3" fmla="*/ 59 h 92"/>
                <a:gd name="T4" fmla="*/ 40 w 360"/>
                <a:gd name="T5" fmla="*/ 55 h 92"/>
                <a:gd name="T6" fmla="*/ 245 w 360"/>
                <a:gd name="T7" fmla="*/ 19 h 92"/>
                <a:gd name="T8" fmla="*/ 354 w 360"/>
                <a:gd name="T9" fmla="*/ 1 h 92"/>
                <a:gd name="T10" fmla="*/ 360 w 360"/>
                <a:gd name="T11" fmla="*/ 1 h 92"/>
                <a:gd name="T12" fmla="*/ 353 w 360"/>
                <a:gd name="T13" fmla="*/ 23 h 92"/>
                <a:gd name="T14" fmla="*/ 346 w 360"/>
                <a:gd name="T15" fmla="*/ 28 h 92"/>
                <a:gd name="T16" fmla="*/ 4 w 360"/>
                <a:gd name="T17" fmla="*/ 92 h 92"/>
                <a:gd name="T18" fmla="*/ 0 w 360"/>
                <a:gd name="T1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2">
                  <a:moveTo>
                    <a:pt x="0" y="92"/>
                  </a:moveTo>
                  <a:cubicBezTo>
                    <a:pt x="10" y="80"/>
                    <a:pt x="19" y="69"/>
                    <a:pt x="29" y="59"/>
                  </a:cubicBezTo>
                  <a:cubicBezTo>
                    <a:pt x="31" y="57"/>
                    <a:pt x="36" y="56"/>
                    <a:pt x="40" y="55"/>
                  </a:cubicBezTo>
                  <a:cubicBezTo>
                    <a:pt x="109" y="43"/>
                    <a:pt x="177" y="31"/>
                    <a:pt x="245" y="19"/>
                  </a:cubicBezTo>
                  <a:cubicBezTo>
                    <a:pt x="282" y="13"/>
                    <a:pt x="318" y="7"/>
                    <a:pt x="354" y="1"/>
                  </a:cubicBezTo>
                  <a:cubicBezTo>
                    <a:pt x="356" y="0"/>
                    <a:pt x="357" y="1"/>
                    <a:pt x="360" y="1"/>
                  </a:cubicBezTo>
                  <a:cubicBezTo>
                    <a:pt x="358" y="9"/>
                    <a:pt x="356" y="16"/>
                    <a:pt x="353" y="23"/>
                  </a:cubicBezTo>
                  <a:cubicBezTo>
                    <a:pt x="352" y="26"/>
                    <a:pt x="348" y="27"/>
                    <a:pt x="346" y="28"/>
                  </a:cubicBezTo>
                  <a:cubicBezTo>
                    <a:pt x="232" y="49"/>
                    <a:pt x="118" y="71"/>
                    <a:pt x="4" y="92"/>
                  </a:cubicBezTo>
                  <a:cubicBezTo>
                    <a:pt x="4" y="92"/>
                    <a:pt x="3" y="92"/>
                    <a:pt x="0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2"/>
            <p:cNvSpPr/>
            <p:nvPr userDrawn="1"/>
          </p:nvSpPr>
          <p:spPr bwMode="auto">
            <a:xfrm>
              <a:off x="5087938" y="4445000"/>
              <a:ext cx="473075" cy="1055688"/>
            </a:xfrm>
            <a:custGeom>
              <a:avLst/>
              <a:gdLst>
                <a:gd name="T0" fmla="*/ 126 w 126"/>
                <a:gd name="T1" fmla="*/ 275 h 281"/>
                <a:gd name="T2" fmla="*/ 0 w 126"/>
                <a:gd name="T3" fmla="*/ 194 h 281"/>
                <a:gd name="T4" fmla="*/ 59 w 126"/>
                <a:gd name="T5" fmla="*/ 185 h 281"/>
                <a:gd name="T6" fmla="*/ 67 w 126"/>
                <a:gd name="T7" fmla="*/ 1 h 281"/>
                <a:gd name="T8" fmla="*/ 75 w 126"/>
                <a:gd name="T9" fmla="*/ 0 h 281"/>
                <a:gd name="T10" fmla="*/ 82 w 126"/>
                <a:gd name="T11" fmla="*/ 0 h 281"/>
                <a:gd name="T12" fmla="*/ 73 w 126"/>
                <a:gd name="T13" fmla="*/ 76 h 281"/>
                <a:gd name="T14" fmla="*/ 100 w 126"/>
                <a:gd name="T15" fmla="*/ 237 h 281"/>
                <a:gd name="T16" fmla="*/ 126 w 126"/>
                <a:gd name="T17" fmla="*/ 27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5" h="281">
                  <a:moveTo>
                    <a:pt x="126" y="275"/>
                  </a:moveTo>
                  <a:cubicBezTo>
                    <a:pt x="83" y="281"/>
                    <a:pt x="22" y="259"/>
                    <a:pt x="0" y="194"/>
                  </a:cubicBezTo>
                  <a:cubicBezTo>
                    <a:pt x="19" y="191"/>
                    <a:pt x="38" y="188"/>
                    <a:pt x="59" y="185"/>
                  </a:cubicBezTo>
                  <a:cubicBezTo>
                    <a:pt x="53" y="123"/>
                    <a:pt x="57" y="62"/>
                    <a:pt x="67" y="1"/>
                  </a:cubicBezTo>
                  <a:cubicBezTo>
                    <a:pt x="70" y="0"/>
                    <a:pt x="73" y="0"/>
                    <a:pt x="75" y="0"/>
                  </a:cubicBezTo>
                  <a:cubicBezTo>
                    <a:pt x="77" y="0"/>
                    <a:pt x="80" y="0"/>
                    <a:pt x="82" y="0"/>
                  </a:cubicBezTo>
                  <a:cubicBezTo>
                    <a:pt x="79" y="26"/>
                    <a:pt x="75" y="51"/>
                    <a:pt x="73" y="76"/>
                  </a:cubicBezTo>
                  <a:cubicBezTo>
                    <a:pt x="69" y="132"/>
                    <a:pt x="73" y="187"/>
                    <a:pt x="100" y="237"/>
                  </a:cubicBezTo>
                  <a:cubicBezTo>
                    <a:pt x="107" y="250"/>
                    <a:pt x="117" y="262"/>
                    <a:pt x="126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3"/>
            <p:cNvSpPr/>
            <p:nvPr userDrawn="1"/>
          </p:nvSpPr>
          <p:spPr bwMode="auto">
            <a:xfrm>
              <a:off x="9086850" y="3636963"/>
              <a:ext cx="300038" cy="1195388"/>
            </a:xfrm>
            <a:custGeom>
              <a:avLst/>
              <a:gdLst>
                <a:gd name="T0" fmla="*/ 66 w 80"/>
                <a:gd name="T1" fmla="*/ 308 h 318"/>
                <a:gd name="T2" fmla="*/ 0 w 80"/>
                <a:gd name="T3" fmla="*/ 314 h 318"/>
                <a:gd name="T4" fmla="*/ 23 w 80"/>
                <a:gd name="T5" fmla="*/ 237 h 318"/>
                <a:gd name="T6" fmla="*/ 19 w 80"/>
                <a:gd name="T7" fmla="*/ 41 h 318"/>
                <a:gd name="T8" fmla="*/ 49 w 80"/>
                <a:gd name="T9" fmla="*/ 1 h 318"/>
                <a:gd name="T10" fmla="*/ 80 w 80"/>
                <a:gd name="T11" fmla="*/ 5 h 318"/>
                <a:gd name="T12" fmla="*/ 39 w 80"/>
                <a:gd name="T13" fmla="*/ 155 h 318"/>
                <a:gd name="T14" fmla="*/ 66 w 80"/>
                <a:gd name="T15" fmla="*/ 30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318">
                  <a:moveTo>
                    <a:pt x="66" y="308"/>
                  </a:moveTo>
                  <a:cubicBezTo>
                    <a:pt x="44" y="312"/>
                    <a:pt x="22" y="318"/>
                    <a:pt x="0" y="314"/>
                  </a:cubicBezTo>
                  <a:cubicBezTo>
                    <a:pt x="8" y="288"/>
                    <a:pt x="17" y="263"/>
                    <a:pt x="23" y="237"/>
                  </a:cubicBezTo>
                  <a:cubicBezTo>
                    <a:pt x="39" y="172"/>
                    <a:pt x="38" y="106"/>
                    <a:pt x="19" y="41"/>
                  </a:cubicBezTo>
                  <a:cubicBezTo>
                    <a:pt x="12" y="20"/>
                    <a:pt x="28" y="0"/>
                    <a:pt x="49" y="1"/>
                  </a:cubicBezTo>
                  <a:cubicBezTo>
                    <a:pt x="59" y="2"/>
                    <a:pt x="69" y="3"/>
                    <a:pt x="80" y="5"/>
                  </a:cubicBezTo>
                  <a:cubicBezTo>
                    <a:pt x="51" y="52"/>
                    <a:pt x="40" y="102"/>
                    <a:pt x="39" y="155"/>
                  </a:cubicBezTo>
                  <a:cubicBezTo>
                    <a:pt x="39" y="207"/>
                    <a:pt x="38" y="260"/>
                    <a:pt x="66" y="3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4"/>
            <p:cNvSpPr/>
            <p:nvPr userDrawn="1"/>
          </p:nvSpPr>
          <p:spPr bwMode="auto">
            <a:xfrm>
              <a:off x="7150100" y="1277938"/>
              <a:ext cx="266700" cy="2160588"/>
            </a:xfrm>
            <a:custGeom>
              <a:avLst/>
              <a:gdLst>
                <a:gd name="T0" fmla="*/ 61 w 71"/>
                <a:gd name="T1" fmla="*/ 575 h 575"/>
                <a:gd name="T2" fmla="*/ 0 w 71"/>
                <a:gd name="T3" fmla="*/ 575 h 575"/>
                <a:gd name="T4" fmla="*/ 0 w 71"/>
                <a:gd name="T5" fmla="*/ 559 h 575"/>
                <a:gd name="T6" fmla="*/ 10 w 71"/>
                <a:gd name="T7" fmla="*/ 53 h 575"/>
                <a:gd name="T8" fmla="*/ 11 w 71"/>
                <a:gd name="T9" fmla="*/ 16 h 575"/>
                <a:gd name="T10" fmla="*/ 19 w 71"/>
                <a:gd name="T11" fmla="*/ 6 h 575"/>
                <a:gd name="T12" fmla="*/ 59 w 71"/>
                <a:gd name="T13" fmla="*/ 4 h 575"/>
                <a:gd name="T14" fmla="*/ 70 w 71"/>
                <a:gd name="T15" fmla="*/ 20 h 575"/>
                <a:gd name="T16" fmla="*/ 65 w 71"/>
                <a:gd name="T17" fmla="*/ 318 h 575"/>
                <a:gd name="T18" fmla="*/ 61 w 71"/>
                <a:gd name="T19" fmla="*/ 564 h 575"/>
                <a:gd name="T20" fmla="*/ 61 w 71"/>
                <a:gd name="T21" fmla="*/ 575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575">
                  <a:moveTo>
                    <a:pt x="61" y="575"/>
                  </a:moveTo>
                  <a:cubicBezTo>
                    <a:pt x="40" y="575"/>
                    <a:pt x="21" y="575"/>
                    <a:pt x="0" y="575"/>
                  </a:cubicBezTo>
                  <a:cubicBezTo>
                    <a:pt x="0" y="570"/>
                    <a:pt x="0" y="564"/>
                    <a:pt x="0" y="559"/>
                  </a:cubicBezTo>
                  <a:cubicBezTo>
                    <a:pt x="3" y="390"/>
                    <a:pt x="6" y="222"/>
                    <a:pt x="10" y="53"/>
                  </a:cubicBezTo>
                  <a:cubicBezTo>
                    <a:pt x="10" y="41"/>
                    <a:pt x="11" y="29"/>
                    <a:pt x="11" y="16"/>
                  </a:cubicBezTo>
                  <a:cubicBezTo>
                    <a:pt x="11" y="10"/>
                    <a:pt x="13" y="8"/>
                    <a:pt x="19" y="6"/>
                  </a:cubicBezTo>
                  <a:cubicBezTo>
                    <a:pt x="32" y="1"/>
                    <a:pt x="45" y="0"/>
                    <a:pt x="59" y="4"/>
                  </a:cubicBezTo>
                  <a:cubicBezTo>
                    <a:pt x="67" y="6"/>
                    <a:pt x="71" y="10"/>
                    <a:pt x="70" y="20"/>
                  </a:cubicBezTo>
                  <a:cubicBezTo>
                    <a:pt x="68" y="119"/>
                    <a:pt x="67" y="219"/>
                    <a:pt x="65" y="318"/>
                  </a:cubicBezTo>
                  <a:cubicBezTo>
                    <a:pt x="64" y="400"/>
                    <a:pt x="63" y="482"/>
                    <a:pt x="61" y="564"/>
                  </a:cubicBezTo>
                  <a:cubicBezTo>
                    <a:pt x="61" y="567"/>
                    <a:pt x="61" y="570"/>
                    <a:pt x="61" y="5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5"/>
            <p:cNvSpPr/>
            <p:nvPr userDrawn="1"/>
          </p:nvSpPr>
          <p:spPr bwMode="auto">
            <a:xfrm>
              <a:off x="7280275" y="293688"/>
              <a:ext cx="195263" cy="844550"/>
            </a:xfrm>
            <a:custGeom>
              <a:avLst/>
              <a:gdLst>
                <a:gd name="T0" fmla="*/ 51 w 52"/>
                <a:gd name="T1" fmla="*/ 0 h 225"/>
                <a:gd name="T2" fmla="*/ 44 w 52"/>
                <a:gd name="T3" fmla="*/ 30 h 225"/>
                <a:gd name="T4" fmla="*/ 18 w 52"/>
                <a:gd name="T5" fmla="*/ 89 h 225"/>
                <a:gd name="T6" fmla="*/ 15 w 52"/>
                <a:gd name="T7" fmla="*/ 210 h 225"/>
                <a:gd name="T8" fmla="*/ 15 w 52"/>
                <a:gd name="T9" fmla="*/ 225 h 225"/>
                <a:gd name="T10" fmla="*/ 0 w 52"/>
                <a:gd name="T11" fmla="*/ 225 h 225"/>
                <a:gd name="T12" fmla="*/ 0 w 52"/>
                <a:gd name="T13" fmla="*/ 187 h 225"/>
                <a:gd name="T14" fmla="*/ 3 w 52"/>
                <a:gd name="T15" fmla="*/ 70 h 225"/>
                <a:gd name="T16" fmla="*/ 51 w 52"/>
                <a:gd name="T17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25">
                  <a:moveTo>
                    <a:pt x="51" y="0"/>
                  </a:moveTo>
                  <a:cubicBezTo>
                    <a:pt x="52" y="13"/>
                    <a:pt x="52" y="23"/>
                    <a:pt x="44" y="30"/>
                  </a:cubicBezTo>
                  <a:cubicBezTo>
                    <a:pt x="26" y="46"/>
                    <a:pt x="18" y="66"/>
                    <a:pt x="18" y="89"/>
                  </a:cubicBezTo>
                  <a:cubicBezTo>
                    <a:pt x="17" y="129"/>
                    <a:pt x="16" y="170"/>
                    <a:pt x="15" y="210"/>
                  </a:cubicBezTo>
                  <a:cubicBezTo>
                    <a:pt x="15" y="215"/>
                    <a:pt x="15" y="219"/>
                    <a:pt x="15" y="225"/>
                  </a:cubicBezTo>
                  <a:cubicBezTo>
                    <a:pt x="10" y="225"/>
                    <a:pt x="5" y="225"/>
                    <a:pt x="0" y="225"/>
                  </a:cubicBezTo>
                  <a:cubicBezTo>
                    <a:pt x="0" y="212"/>
                    <a:pt x="0" y="199"/>
                    <a:pt x="0" y="187"/>
                  </a:cubicBezTo>
                  <a:cubicBezTo>
                    <a:pt x="1" y="148"/>
                    <a:pt x="2" y="109"/>
                    <a:pt x="3" y="70"/>
                  </a:cubicBezTo>
                  <a:cubicBezTo>
                    <a:pt x="5" y="39"/>
                    <a:pt x="25" y="19"/>
                    <a:pt x="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6"/>
            <p:cNvSpPr/>
            <p:nvPr userDrawn="1"/>
          </p:nvSpPr>
          <p:spPr bwMode="auto">
            <a:xfrm>
              <a:off x="2587625" y="5057775"/>
              <a:ext cx="1073150" cy="517525"/>
            </a:xfrm>
            <a:custGeom>
              <a:avLst/>
              <a:gdLst>
                <a:gd name="T0" fmla="*/ 0 w 286"/>
                <a:gd name="T1" fmla="*/ 0 h 138"/>
                <a:gd name="T2" fmla="*/ 60 w 286"/>
                <a:gd name="T3" fmla="*/ 26 h 138"/>
                <a:gd name="T4" fmla="*/ 286 w 286"/>
                <a:gd name="T5" fmla="*/ 46 h 138"/>
                <a:gd name="T6" fmla="*/ 139 w 286"/>
                <a:gd name="T7" fmla="*/ 119 h 138"/>
                <a:gd name="T8" fmla="*/ 0 w 286"/>
                <a:gd name="T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138">
                  <a:moveTo>
                    <a:pt x="0" y="0"/>
                  </a:moveTo>
                  <a:cubicBezTo>
                    <a:pt x="60" y="26"/>
                    <a:pt x="60" y="26"/>
                    <a:pt x="60" y="26"/>
                  </a:cubicBezTo>
                  <a:cubicBezTo>
                    <a:pt x="286" y="46"/>
                    <a:pt x="286" y="46"/>
                    <a:pt x="286" y="46"/>
                  </a:cubicBezTo>
                  <a:cubicBezTo>
                    <a:pt x="286" y="46"/>
                    <a:pt x="244" y="138"/>
                    <a:pt x="139" y="119"/>
                  </a:cubicBezTo>
                  <a:cubicBezTo>
                    <a:pt x="139" y="119"/>
                    <a:pt x="3" y="10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2749765927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5" name="Trapecio 4"/>
          <p:cNvSpPr/>
          <p:nvPr userDrawn="1"/>
        </p:nvSpPr>
        <p:spPr>
          <a:xfrm flipH="1">
            <a:off x="-25400" y="0"/>
            <a:ext cx="1066800" cy="6858000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9" name="Trapecio 4"/>
          <p:cNvSpPr/>
          <p:nvPr userDrawn="1"/>
        </p:nvSpPr>
        <p:spPr>
          <a:xfrm>
            <a:off x="11136771" y="0"/>
            <a:ext cx="1080629" cy="6858000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905082221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5" name="Trapecio 4"/>
          <p:cNvSpPr/>
          <p:nvPr userDrawn="1"/>
        </p:nvSpPr>
        <p:spPr>
          <a:xfrm flipH="1">
            <a:off x="-25400" y="0"/>
            <a:ext cx="1066800" cy="6858000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9" name="Trapecio 4"/>
          <p:cNvSpPr/>
          <p:nvPr userDrawn="1"/>
        </p:nvSpPr>
        <p:spPr>
          <a:xfrm>
            <a:off x="11136771" y="0"/>
            <a:ext cx="1080629" cy="6858000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30202536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9" name="Trapecio 4"/>
          <p:cNvSpPr/>
          <p:nvPr userDrawn="1"/>
        </p:nvSpPr>
        <p:spPr>
          <a:xfrm>
            <a:off x="11170638" y="0"/>
            <a:ext cx="1080629" cy="6858000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418865333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6" r:id="rId2"/>
    <p:sldLayoutId id="2147483708" r:id="rId3"/>
    <p:sldLayoutId id="2147483707" r:id="rId4"/>
    <p:sldLayoutId id="2147483704" r:id="rId5"/>
    <p:sldLayoutId id="2147483705" r:id="rId6"/>
    <p:sldLayoutId id="2147483702" r:id="rId7"/>
    <p:sldLayoutId id="2147483703" r:id="rId8"/>
    <p:sldLayoutId id="2147483709" r:id="rId9"/>
    <p:sldLayoutId id="2147483657" r:id="rId10"/>
    <p:sldLayoutId id="2147483696" r:id="rId11"/>
    <p:sldLayoutId id="2147483695" r:id="rId12"/>
    <p:sldLayoutId id="2147483690" r:id="rId13"/>
    <p:sldLayoutId id="2147483689" r:id="rId14"/>
    <p:sldLayoutId id="2147483692" r:id="rId15"/>
    <p:sldLayoutId id="2147483676" r:id="rId16"/>
    <p:sldLayoutId id="2147483678" r:id="rId17"/>
    <p:sldLayoutId id="2147483680" r:id="rId18"/>
    <p:sldLayoutId id="2147483681" r:id="rId19"/>
    <p:sldLayoutId id="2147483665" r:id="rId20"/>
    <p:sldLayoutId id="2147483677" r:id="rId21"/>
    <p:sldLayoutId id="2147483682" r:id="rId22"/>
    <p:sldLayoutId id="2147483710" r:id="rId23"/>
    <p:sldLayoutId id="2147483711" r:id="rId24"/>
    <p:sldLayoutId id="2147483712" r:id="rId25"/>
  </p:sldLayoutIdLst>
  <p:transition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.png"/><Relationship Id="rId5" Type="http://schemas.microsoft.com/office/2007/relationships/hdphoto" Target="../media/hdphoto1.wdp"/><Relationship Id="rId4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.xml"/><Relationship Id="rId5" Type="http://schemas.openxmlformats.org/officeDocument/2006/relationships/chart" Target="../charts/chart5.xml"/><Relationship Id="rId4" Type="http://schemas.openxmlformats.org/officeDocument/2006/relationships/chart" Target="../charts/char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0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lidesppt.net/what-you-can-and-cannot-do-with-our-templates/" TargetMode="Externa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3.xml"/><Relationship Id="rId5" Type="http://schemas.openxmlformats.org/officeDocument/2006/relationships/hyperlink" Target="https://www.slidesppt.net/tutorials-and-tips/" TargetMode="External"/><Relationship Id="rId4" Type="http://schemas.openxmlformats.org/officeDocument/2006/relationships/hyperlink" Target="https://www.slidesppt.net/frequently-asked-questions/" TargetMode="Externa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4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F794A870-9589-4805-B584-19C9251A0AD7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47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id="{8BD99A85-8A2B-405D-B82C-90AB2450CCE3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83069" y="2622914"/>
            <a:ext cx="7992271" cy="4271689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93AEA043-746F-4334-A00A-A4587B060237}"/>
              </a:ext>
            </a:extLst>
          </p:cNvPr>
          <p:cNvSpPr txBox="1"/>
          <p:nvPr/>
        </p:nvSpPr>
        <p:spPr>
          <a:xfrm>
            <a:off x="1079198" y="2808689"/>
            <a:ext cx="4067909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algn="ctr" rtl="1"/>
            <a:r>
              <a:rPr lang="fa-IR" sz="3600" dirty="0">
                <a:solidFill>
                  <a:srgbClr val="FF6565"/>
                </a:solidFill>
                <a:latin typeface="+mj-lt"/>
                <a:cs typeface="B Nazanin" panose="00000700000000000000" pitchFamily="2" charset="-78"/>
              </a:rPr>
              <a:t>تم: کامیون باری</a:t>
            </a:r>
            <a:endParaRPr lang="ko-KR" altLang="en-US" sz="3600" dirty="0">
              <a:solidFill>
                <a:srgbClr val="FF6565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DC83D12-1353-440F-A5DC-1ACD4C118187}"/>
              </a:ext>
            </a:extLst>
          </p:cNvPr>
          <p:cNvSpPr txBox="1"/>
          <p:nvPr/>
        </p:nvSpPr>
        <p:spPr>
          <a:xfrm>
            <a:off x="1208626" y="3552541"/>
            <a:ext cx="3809052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ctr">
              <a:defRPr sz="54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  <a:latin typeface="+mj-lt"/>
              </a:defRPr>
            </a:lvl1pPr>
          </a:lstStyle>
          <a:p>
            <a:pPr algn="r" rtl="1"/>
            <a:r>
              <a:rPr lang="fa-IR" altLang="ko-KR" sz="1800" dirty="0">
                <a:solidFill>
                  <a:srgbClr val="595757"/>
                </a:solidFill>
                <a:effectLst/>
                <a:latin typeface="+mn-lt"/>
                <a:cs typeface="B Nazanin" panose="00000700000000000000" pitchFamily="2" charset="-78"/>
              </a:rPr>
              <a:t>عنوان فرعی ارائه خود را وارد کنید</a:t>
            </a:r>
            <a:endParaRPr lang="ko-KR" altLang="en-US" sz="1800" dirty="0">
              <a:solidFill>
                <a:srgbClr val="595757"/>
              </a:solidFill>
              <a:effectLst/>
              <a:latin typeface="+mn-lt"/>
              <a:cs typeface="B Nazanin" panose="00000700000000000000" pitchFamily="2" charset="-78"/>
            </a:endParaRPr>
          </a:p>
        </p:txBody>
      </p:sp>
      <p:sp>
        <p:nvSpPr>
          <p:cNvPr id="14" name="TextBox 20">
            <a:extLst>
              <a:ext uri="{FF2B5EF4-FFF2-40B4-BE49-F238E27FC236}">
                <a16:creationId xmlns:a16="http://schemas.microsoft.com/office/drawing/2014/main" id="{93AEA043-746F-4334-A00A-A4587B060237}"/>
              </a:ext>
            </a:extLst>
          </p:cNvPr>
          <p:cNvSpPr txBox="1"/>
          <p:nvPr/>
        </p:nvSpPr>
        <p:spPr>
          <a:xfrm>
            <a:off x="600635" y="1193549"/>
            <a:ext cx="9876568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>
              <a:tabLst>
                <a:tab pos="7377113" algn="l"/>
              </a:tabLst>
            </a:pPr>
            <a:r>
              <a:rPr lang="fa-IR" sz="8000" dirty="0">
                <a:solidFill>
                  <a:srgbClr val="FF6565"/>
                </a:solidFill>
                <a:latin typeface="+mj-lt"/>
                <a:cs typeface="B Nazanin" panose="00000700000000000000" pitchFamily="2" charset="-78"/>
              </a:rPr>
              <a:t>قالب پاورپوینت خودرو</a:t>
            </a:r>
            <a:endParaRPr lang="ko-KR" altLang="en-US" sz="8000" dirty="0">
              <a:solidFill>
                <a:srgbClr val="FF6565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0" name="Trapecio 4">
            <a:extLst>
              <a:ext uri="{FF2B5EF4-FFF2-40B4-BE49-F238E27FC236}">
                <a16:creationId xmlns:a16="http://schemas.microsoft.com/office/drawing/2014/main" id="{2B5D5DE1-CA7B-4793-891F-2ACED7A60ED2}"/>
              </a:ext>
            </a:extLst>
          </p:cNvPr>
          <p:cNvSpPr/>
          <p:nvPr/>
        </p:nvSpPr>
        <p:spPr>
          <a:xfrm rot="16200000">
            <a:off x="1163924" y="-1175043"/>
            <a:ext cx="433493" cy="2786740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1" name="Trapecio 4">
            <a:extLst>
              <a:ext uri="{FF2B5EF4-FFF2-40B4-BE49-F238E27FC236}">
                <a16:creationId xmlns:a16="http://schemas.microsoft.com/office/drawing/2014/main" id="{A1CD7989-BC20-4D4B-AC23-3109C912078D}"/>
              </a:ext>
            </a:extLst>
          </p:cNvPr>
          <p:cNvSpPr/>
          <p:nvPr/>
        </p:nvSpPr>
        <p:spPr>
          <a:xfrm rot="16200000" flipV="1">
            <a:off x="10542811" y="-1156321"/>
            <a:ext cx="511637" cy="2786742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5" name="Triángulo isósceles 4">
            <a:extLst>
              <a:ext uri="{FF2B5EF4-FFF2-40B4-BE49-F238E27FC236}">
                <a16:creationId xmlns:a16="http://schemas.microsoft.com/office/drawing/2014/main" id="{C1ED5F32-725B-401B-8F76-325E480F0A03}"/>
              </a:ext>
            </a:extLst>
          </p:cNvPr>
          <p:cNvSpPr/>
          <p:nvPr/>
        </p:nvSpPr>
        <p:spPr>
          <a:xfrm>
            <a:off x="4531659" y="2205317"/>
            <a:ext cx="7673041" cy="4652683"/>
          </a:xfrm>
          <a:prstGeom prst="triangle">
            <a:avLst/>
          </a:prstGeom>
          <a:noFill/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D4C458DF-0D05-4830-8067-A4E9C3E7181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87906" y="2640099"/>
            <a:ext cx="7503459" cy="42716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77573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143561" y="454093"/>
            <a:ext cx="9829240" cy="839788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sz="44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8" name="그룹 15">
            <a:extLst>
              <a:ext uri="{FF2B5EF4-FFF2-40B4-BE49-F238E27FC236}">
                <a16:creationId xmlns:a16="http://schemas.microsoft.com/office/drawing/2014/main" id="{8FEB4C1F-B771-46CC-A291-F7815B8B9B99}"/>
              </a:ext>
            </a:extLst>
          </p:cNvPr>
          <p:cNvGrpSpPr/>
          <p:nvPr/>
        </p:nvGrpSpPr>
        <p:grpSpPr>
          <a:xfrm>
            <a:off x="1731882" y="1997973"/>
            <a:ext cx="5420370" cy="839461"/>
            <a:chOff x="467544" y="1934588"/>
            <a:chExt cx="4248200" cy="839461"/>
          </a:xfrm>
        </p:grpSpPr>
        <p:sp>
          <p:nvSpPr>
            <p:cNvPr id="39" name="Rectangle 25">
              <a:extLst>
                <a:ext uri="{FF2B5EF4-FFF2-40B4-BE49-F238E27FC236}">
                  <a16:creationId xmlns:a16="http://schemas.microsoft.com/office/drawing/2014/main" id="{20668BA7-4575-4B1A-9089-8D2C2D5E13B9}"/>
                </a:ext>
              </a:extLst>
            </p:cNvPr>
            <p:cNvSpPr/>
            <p:nvPr/>
          </p:nvSpPr>
          <p:spPr>
            <a:xfrm>
              <a:off x="797293" y="2312384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Rectangle 26">
              <a:extLst>
                <a:ext uri="{FF2B5EF4-FFF2-40B4-BE49-F238E27FC236}">
                  <a16:creationId xmlns:a16="http://schemas.microsoft.com/office/drawing/2014/main" id="{12696CFB-8F51-4E5D-A845-5512504FC93F}"/>
                </a:ext>
              </a:extLst>
            </p:cNvPr>
            <p:cNvSpPr/>
            <p:nvPr/>
          </p:nvSpPr>
          <p:spPr>
            <a:xfrm>
              <a:off x="467544" y="1934588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fa-IR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1. مطالب در اینجا </a:t>
              </a:r>
              <a:r>
                <a:rPr lang="en-US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A</a:t>
              </a:r>
              <a:endParaRPr lang="ko-KR" altLang="en-US" sz="20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그룹 18">
            <a:extLst>
              <a:ext uri="{FF2B5EF4-FFF2-40B4-BE49-F238E27FC236}">
                <a16:creationId xmlns:a16="http://schemas.microsoft.com/office/drawing/2014/main" id="{FD11AF29-722F-4A4E-B94D-B0DEB1257E5B}"/>
              </a:ext>
            </a:extLst>
          </p:cNvPr>
          <p:cNvGrpSpPr/>
          <p:nvPr/>
        </p:nvGrpSpPr>
        <p:grpSpPr>
          <a:xfrm>
            <a:off x="1731882" y="2966480"/>
            <a:ext cx="5420370" cy="839461"/>
            <a:chOff x="467544" y="2816016"/>
            <a:chExt cx="4248200" cy="839461"/>
          </a:xfrm>
        </p:grpSpPr>
        <p:sp>
          <p:nvSpPr>
            <p:cNvPr id="42" name="Rectangle 27">
              <a:extLst>
                <a:ext uri="{FF2B5EF4-FFF2-40B4-BE49-F238E27FC236}">
                  <a16:creationId xmlns:a16="http://schemas.microsoft.com/office/drawing/2014/main" id="{B317C1AE-D8F9-4D62-B6DE-C8B9228A2E44}"/>
                </a:ext>
              </a:extLst>
            </p:cNvPr>
            <p:cNvSpPr/>
            <p:nvPr/>
          </p:nvSpPr>
          <p:spPr>
            <a:xfrm>
              <a:off x="797293" y="3193812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Rectangle 28">
              <a:extLst>
                <a:ext uri="{FF2B5EF4-FFF2-40B4-BE49-F238E27FC236}">
                  <a16:creationId xmlns:a16="http://schemas.microsoft.com/office/drawing/2014/main" id="{BFF3D541-5BCE-4317-842C-C4091674BA4A}"/>
                </a:ext>
              </a:extLst>
            </p:cNvPr>
            <p:cNvSpPr/>
            <p:nvPr/>
          </p:nvSpPr>
          <p:spPr>
            <a:xfrm>
              <a:off x="467544" y="2816016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fa-IR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2. مطالب در اینجا </a:t>
              </a:r>
              <a:r>
                <a:rPr lang="en-US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B</a:t>
              </a:r>
              <a:endParaRPr lang="ko-KR" altLang="en-US" sz="20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그룹 21">
            <a:extLst>
              <a:ext uri="{FF2B5EF4-FFF2-40B4-BE49-F238E27FC236}">
                <a16:creationId xmlns:a16="http://schemas.microsoft.com/office/drawing/2014/main" id="{ECE87088-27F4-41A8-B496-C94F23476F9D}"/>
              </a:ext>
            </a:extLst>
          </p:cNvPr>
          <p:cNvGrpSpPr/>
          <p:nvPr/>
        </p:nvGrpSpPr>
        <p:grpSpPr>
          <a:xfrm>
            <a:off x="1731882" y="3934987"/>
            <a:ext cx="5420370" cy="839461"/>
            <a:chOff x="467544" y="3697444"/>
            <a:chExt cx="4248200" cy="839461"/>
          </a:xfrm>
        </p:grpSpPr>
        <p:sp>
          <p:nvSpPr>
            <p:cNvPr id="45" name="Rectangle 29">
              <a:extLst>
                <a:ext uri="{FF2B5EF4-FFF2-40B4-BE49-F238E27FC236}">
                  <a16:creationId xmlns:a16="http://schemas.microsoft.com/office/drawing/2014/main" id="{AF44F9FE-DAA1-4EB5-BB5B-DAAF7FD22CAD}"/>
                </a:ext>
              </a:extLst>
            </p:cNvPr>
            <p:cNvSpPr/>
            <p:nvPr/>
          </p:nvSpPr>
          <p:spPr>
            <a:xfrm>
              <a:off x="797293" y="4075240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Rectangle 30">
              <a:extLst>
                <a:ext uri="{FF2B5EF4-FFF2-40B4-BE49-F238E27FC236}">
                  <a16:creationId xmlns:a16="http://schemas.microsoft.com/office/drawing/2014/main" id="{A827031E-8587-44EF-8D38-784A4B750579}"/>
                </a:ext>
              </a:extLst>
            </p:cNvPr>
            <p:cNvSpPr/>
            <p:nvPr/>
          </p:nvSpPr>
          <p:spPr>
            <a:xfrm>
              <a:off x="467544" y="3697444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fa-IR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3. مطالب در اینجا ج</a:t>
              </a:r>
              <a:endParaRPr lang="ko-KR" altLang="en-US" sz="20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0F80EECB-8A4A-4BC2-8C7B-D085589AAA54}"/>
              </a:ext>
            </a:extLst>
          </p:cNvPr>
          <p:cNvSpPr txBox="1"/>
          <p:nvPr/>
        </p:nvSpPr>
        <p:spPr>
          <a:xfrm>
            <a:off x="1727214" y="5273799"/>
            <a:ext cx="36106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2800" b="1">
                <a:solidFill>
                  <a:schemeClr val="bg1"/>
                </a:solidFill>
                <a:cs typeface="B Nazanin" panose="00000700000000000000" pitchFamily="2" charset="-78"/>
              </a:rPr>
              <a:t>NO.1 Presentation</a:t>
            </a:r>
            <a:endParaRPr lang="ko-KR" altLang="en-US" sz="28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E009A0F-C35F-4D8B-B774-3C6EFBE511CC}"/>
              </a:ext>
            </a:extLst>
          </p:cNvPr>
          <p:cNvSpPr txBox="1"/>
          <p:nvPr/>
        </p:nvSpPr>
        <p:spPr>
          <a:xfrm>
            <a:off x="1727214" y="4957120"/>
            <a:ext cx="36106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99880" y="2996310"/>
            <a:ext cx="4260454" cy="37222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25889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352426" y="289473"/>
            <a:ext cx="10079504" cy="839788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solidFill>
                  <a:srgbClr val="FF6565"/>
                </a:solidFill>
                <a:cs typeface="B Nazanin" panose="00000700000000000000" pitchFamily="2" charset="-78"/>
              </a:rPr>
              <a:t>سبک اینفوگرافیک</a:t>
            </a:r>
            <a:endParaRPr lang="en-US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52476EF-A415-494C-8C85-187CAAF2FB29}"/>
              </a:ext>
            </a:extLst>
          </p:cNvPr>
          <p:cNvGrpSpPr/>
          <p:nvPr/>
        </p:nvGrpSpPr>
        <p:grpSpPr>
          <a:xfrm>
            <a:off x="7841413" y="1731568"/>
            <a:ext cx="3732743" cy="3366496"/>
            <a:chOff x="7779869" y="1986542"/>
            <a:chExt cx="3732743" cy="336649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06D338A-6BBD-4D9C-80E6-C3BE60EAC7A1}"/>
                </a:ext>
              </a:extLst>
            </p:cNvPr>
            <p:cNvSpPr txBox="1"/>
            <p:nvPr/>
          </p:nvSpPr>
          <p:spPr>
            <a:xfrm>
              <a:off x="7779869" y="1986542"/>
              <a:ext cx="3732743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80000"/>
                </a:lnSpc>
              </a:pPr>
              <a:r>
                <a:rPr lang="fa-IR" altLang="ko-KR" dirty="0">
                  <a:solidFill>
                    <a:srgbClr val="FF6565"/>
                  </a:solidFill>
                  <a:cs typeface="B Nazanin" panose="00000700000000000000" pitchFamily="2" charset="-78"/>
                </a:rPr>
                <a:t>ارائه نمونه کارها ساده</a:t>
              </a:r>
              <a:endParaRPr lang="en-US" altLang="ko-KR" dirty="0">
                <a:solidFill>
                  <a:srgbClr val="FF656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4D3C9B2-1EB5-4FF8-A0A1-8036066A227E}"/>
                </a:ext>
              </a:extLst>
            </p:cNvPr>
            <p:cNvSpPr txBox="1"/>
            <p:nvPr/>
          </p:nvSpPr>
          <p:spPr>
            <a:xfrm>
              <a:off x="7779869" y="4398566"/>
              <a:ext cx="3732743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80000"/>
                </a:lnSpc>
              </a:pPr>
              <a:r>
                <a:rPr lang="fa-IR" altLang="ko-KR" dirty="0">
                  <a:solidFill>
                    <a:srgbClr val="FF6565"/>
                  </a:solidFill>
                  <a:cs typeface="B Nazanin" panose="00000700000000000000" pitchFamily="2" charset="-78"/>
                </a:rPr>
                <a:t>ارائه نمونه کارها</a:t>
              </a:r>
              <a:endParaRPr lang="en-US" altLang="ko-KR" dirty="0">
                <a:solidFill>
                  <a:srgbClr val="FF656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C404D00-2932-4C0D-BE81-7CC6ABDDF668}"/>
                </a:ext>
              </a:extLst>
            </p:cNvPr>
            <p:cNvSpPr txBox="1"/>
            <p:nvPr/>
          </p:nvSpPr>
          <p:spPr>
            <a:xfrm>
              <a:off x="7779869" y="3192554"/>
              <a:ext cx="3732743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80000"/>
                </a:lnSpc>
              </a:pPr>
              <a:r>
                <a:rPr lang="fa-IR" altLang="ko-KR" dirty="0">
                  <a:solidFill>
                    <a:srgbClr val="FF6565"/>
                  </a:solidFill>
                  <a:cs typeface="B Nazanin" panose="00000700000000000000" pitchFamily="2" charset="-78"/>
                </a:rPr>
                <a:t>نمونه کارها ساده</a:t>
              </a:r>
              <a:endParaRPr lang="en-US" altLang="ko-KR" dirty="0">
                <a:solidFill>
                  <a:srgbClr val="FF656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0220E21-2351-413C-B892-F480C665B89D}"/>
                </a:ext>
              </a:extLst>
            </p:cNvPr>
            <p:cNvSpPr txBox="1"/>
            <p:nvPr/>
          </p:nvSpPr>
          <p:spPr>
            <a:xfrm>
              <a:off x="8586171" y="2300474"/>
              <a:ext cx="29264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0A1C1CA-1E1A-41BF-834A-4FF306C1F0E8}"/>
                </a:ext>
              </a:extLst>
            </p:cNvPr>
            <p:cNvSpPr txBox="1"/>
            <p:nvPr/>
          </p:nvSpPr>
          <p:spPr>
            <a:xfrm>
              <a:off x="8586171" y="3503591"/>
              <a:ext cx="29264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D2D82D7-9739-4FEF-8503-AE11EFC72347}"/>
                </a:ext>
              </a:extLst>
            </p:cNvPr>
            <p:cNvSpPr txBox="1"/>
            <p:nvPr/>
          </p:nvSpPr>
          <p:spPr>
            <a:xfrm>
              <a:off x="8586171" y="4706707"/>
              <a:ext cx="29264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D5059772-1DDE-4C20-8821-9DADCE69F226}"/>
              </a:ext>
            </a:extLst>
          </p:cNvPr>
          <p:cNvGrpSpPr/>
          <p:nvPr/>
        </p:nvGrpSpPr>
        <p:grpSpPr>
          <a:xfrm flipH="1">
            <a:off x="621986" y="1731568"/>
            <a:ext cx="3732743" cy="3366496"/>
            <a:chOff x="7779869" y="1986542"/>
            <a:chExt cx="3732743" cy="336649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66249EF-7A3C-4739-B0C0-875035A65190}"/>
                </a:ext>
              </a:extLst>
            </p:cNvPr>
            <p:cNvSpPr txBox="1"/>
            <p:nvPr/>
          </p:nvSpPr>
          <p:spPr>
            <a:xfrm>
              <a:off x="7779869" y="1986542"/>
              <a:ext cx="3732743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rgbClr val="FF6565"/>
                  </a:solidFill>
                  <a:cs typeface="B Nazanin" panose="00000700000000000000" pitchFamily="2" charset="-78"/>
                </a:rPr>
                <a:t>ارائه نمونه کارها ساده</a:t>
              </a:r>
              <a:endParaRPr lang="en-US" altLang="ko-KR" dirty="0">
                <a:solidFill>
                  <a:srgbClr val="FF656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23E21B2-92DE-44DD-9ED0-443A490C569C}"/>
                </a:ext>
              </a:extLst>
            </p:cNvPr>
            <p:cNvSpPr txBox="1"/>
            <p:nvPr/>
          </p:nvSpPr>
          <p:spPr>
            <a:xfrm>
              <a:off x="7779869" y="4398566"/>
              <a:ext cx="3732743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rgbClr val="FF6565"/>
                  </a:solidFill>
                  <a:cs typeface="B Nazanin" panose="00000700000000000000" pitchFamily="2" charset="-78"/>
                </a:rPr>
                <a:t>ارائه نمونه کارها</a:t>
              </a:r>
              <a:endParaRPr lang="en-US" altLang="ko-KR" dirty="0">
                <a:solidFill>
                  <a:srgbClr val="FF656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25B020C-1043-4CE8-8035-42AAD1BDE434}"/>
                </a:ext>
              </a:extLst>
            </p:cNvPr>
            <p:cNvSpPr txBox="1"/>
            <p:nvPr/>
          </p:nvSpPr>
          <p:spPr>
            <a:xfrm>
              <a:off x="7779869" y="3192554"/>
              <a:ext cx="3732743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rgbClr val="FF6565"/>
                  </a:solidFill>
                  <a:cs typeface="B Nazanin" panose="00000700000000000000" pitchFamily="2" charset="-78"/>
                </a:rPr>
                <a:t>نمونه کارها ساده</a:t>
              </a:r>
              <a:endParaRPr lang="en-US" altLang="ko-KR" dirty="0">
                <a:solidFill>
                  <a:srgbClr val="FF656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F064F95-46CE-49AF-8199-DC38A0C3D6CA}"/>
                </a:ext>
              </a:extLst>
            </p:cNvPr>
            <p:cNvSpPr txBox="1"/>
            <p:nvPr/>
          </p:nvSpPr>
          <p:spPr>
            <a:xfrm>
              <a:off x="8586171" y="2300474"/>
              <a:ext cx="29264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ED00B42-03BA-45E4-ADE2-E0738863B03F}"/>
                </a:ext>
              </a:extLst>
            </p:cNvPr>
            <p:cNvSpPr txBox="1"/>
            <p:nvPr/>
          </p:nvSpPr>
          <p:spPr>
            <a:xfrm>
              <a:off x="8586171" y="3503591"/>
              <a:ext cx="29264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DDF0ADF-2E90-4F7F-9C39-F7F56C53DDD4}"/>
                </a:ext>
              </a:extLst>
            </p:cNvPr>
            <p:cNvSpPr txBox="1"/>
            <p:nvPr/>
          </p:nvSpPr>
          <p:spPr>
            <a:xfrm>
              <a:off x="8586171" y="4706707"/>
              <a:ext cx="29264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4C861C87-81AE-4C8E-8377-3E01E2F015F8}"/>
              </a:ext>
            </a:extLst>
          </p:cNvPr>
          <p:cNvGrpSpPr/>
          <p:nvPr/>
        </p:nvGrpSpPr>
        <p:grpSpPr>
          <a:xfrm>
            <a:off x="621985" y="5793657"/>
            <a:ext cx="3933092" cy="793957"/>
            <a:chOff x="1985513" y="4307149"/>
            <a:chExt cx="2380861" cy="793957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5C4D812-2431-4E2F-B548-5C05DA26656C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DDBC3F2-E9FB-4200-93CB-9DA4164A1887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dirty="0">
                  <a:solidFill>
                    <a:srgbClr val="FF6565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rgbClr val="FF656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F85A14CF-6D71-4FEC-A000-5D5FEBF98C32}"/>
              </a:ext>
            </a:extLst>
          </p:cNvPr>
          <p:cNvGrpSpPr/>
          <p:nvPr/>
        </p:nvGrpSpPr>
        <p:grpSpPr>
          <a:xfrm>
            <a:off x="7636923" y="5793657"/>
            <a:ext cx="3933092" cy="793957"/>
            <a:chOff x="1985513" y="4307149"/>
            <a:chExt cx="2380861" cy="793957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F832811-AE94-413A-8FFB-C45693A9A179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95A4D4B-9E52-4462-AAAA-6A2ADF427C51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rgbClr val="FF6565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rgbClr val="FF656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" name="AutoShape 3"/>
          <p:cNvSpPr>
            <a:spLocks noChangeAspect="1" noChangeArrowheads="1" noTextEdit="1"/>
          </p:cNvSpPr>
          <p:nvPr/>
        </p:nvSpPr>
        <p:spPr bwMode="auto">
          <a:xfrm>
            <a:off x="4813300" y="1676400"/>
            <a:ext cx="2160588" cy="411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79" name="Grupo 78"/>
          <p:cNvGrpSpPr/>
          <p:nvPr/>
        </p:nvGrpSpPr>
        <p:grpSpPr>
          <a:xfrm>
            <a:off x="4604027" y="1055245"/>
            <a:ext cx="2786418" cy="5301536"/>
            <a:chOff x="4802187" y="1673225"/>
            <a:chExt cx="2168526" cy="4125913"/>
          </a:xfrm>
        </p:grpSpPr>
        <p:sp>
          <p:nvSpPr>
            <p:cNvPr id="7" name="Freeform 5"/>
            <p:cNvSpPr/>
            <p:nvPr/>
          </p:nvSpPr>
          <p:spPr bwMode="auto">
            <a:xfrm>
              <a:off x="4802187" y="4373563"/>
              <a:ext cx="2036763" cy="1425575"/>
            </a:xfrm>
            <a:custGeom>
              <a:avLst/>
              <a:gdLst>
                <a:gd name="T0" fmla="*/ 480 w 540"/>
                <a:gd name="T1" fmla="*/ 312 h 379"/>
                <a:gd name="T2" fmla="*/ 485 w 540"/>
                <a:gd name="T3" fmla="*/ 307 h 379"/>
                <a:gd name="T4" fmla="*/ 484 w 540"/>
                <a:gd name="T5" fmla="*/ 261 h 379"/>
                <a:gd name="T6" fmla="*/ 511 w 540"/>
                <a:gd name="T7" fmla="*/ 285 h 379"/>
                <a:gd name="T8" fmla="*/ 537 w 540"/>
                <a:gd name="T9" fmla="*/ 331 h 379"/>
                <a:gd name="T10" fmla="*/ 531 w 540"/>
                <a:gd name="T11" fmla="*/ 361 h 379"/>
                <a:gd name="T12" fmla="*/ 529 w 540"/>
                <a:gd name="T13" fmla="*/ 362 h 379"/>
                <a:gd name="T14" fmla="*/ 524 w 540"/>
                <a:gd name="T15" fmla="*/ 369 h 379"/>
                <a:gd name="T16" fmla="*/ 519 w 540"/>
                <a:gd name="T17" fmla="*/ 366 h 379"/>
                <a:gd name="T18" fmla="*/ 494 w 540"/>
                <a:gd name="T19" fmla="*/ 371 h 379"/>
                <a:gd name="T20" fmla="*/ 486 w 540"/>
                <a:gd name="T21" fmla="*/ 372 h 379"/>
                <a:gd name="T22" fmla="*/ 474 w 540"/>
                <a:gd name="T23" fmla="*/ 373 h 379"/>
                <a:gd name="T24" fmla="*/ 464 w 540"/>
                <a:gd name="T25" fmla="*/ 373 h 379"/>
                <a:gd name="T26" fmla="*/ 459 w 540"/>
                <a:gd name="T27" fmla="*/ 373 h 379"/>
                <a:gd name="T28" fmla="*/ 453 w 540"/>
                <a:gd name="T29" fmla="*/ 379 h 379"/>
                <a:gd name="T30" fmla="*/ 447 w 540"/>
                <a:gd name="T31" fmla="*/ 374 h 379"/>
                <a:gd name="T32" fmla="*/ 235 w 540"/>
                <a:gd name="T33" fmla="*/ 375 h 379"/>
                <a:gd name="T34" fmla="*/ 166 w 540"/>
                <a:gd name="T35" fmla="*/ 375 h 379"/>
                <a:gd name="T36" fmla="*/ 121 w 540"/>
                <a:gd name="T37" fmla="*/ 375 h 379"/>
                <a:gd name="T38" fmla="*/ 110 w 540"/>
                <a:gd name="T39" fmla="*/ 374 h 379"/>
                <a:gd name="T40" fmla="*/ 107 w 540"/>
                <a:gd name="T41" fmla="*/ 375 h 379"/>
                <a:gd name="T42" fmla="*/ 105 w 540"/>
                <a:gd name="T43" fmla="*/ 376 h 379"/>
                <a:gd name="T44" fmla="*/ 86 w 540"/>
                <a:gd name="T45" fmla="*/ 373 h 379"/>
                <a:gd name="T46" fmla="*/ 28 w 540"/>
                <a:gd name="T47" fmla="*/ 365 h 379"/>
                <a:gd name="T48" fmla="*/ 7 w 540"/>
                <a:gd name="T49" fmla="*/ 355 h 379"/>
                <a:gd name="T50" fmla="*/ 3 w 540"/>
                <a:gd name="T51" fmla="*/ 335 h 379"/>
                <a:gd name="T52" fmla="*/ 32 w 540"/>
                <a:gd name="T53" fmla="*/ 276 h 379"/>
                <a:gd name="T54" fmla="*/ 38 w 540"/>
                <a:gd name="T55" fmla="*/ 260 h 379"/>
                <a:gd name="T56" fmla="*/ 38 w 540"/>
                <a:gd name="T57" fmla="*/ 6 h 379"/>
                <a:gd name="T58" fmla="*/ 39 w 540"/>
                <a:gd name="T59" fmla="*/ 0 h 379"/>
                <a:gd name="T60" fmla="*/ 39 w 540"/>
                <a:gd name="T61" fmla="*/ 7 h 379"/>
                <a:gd name="T62" fmla="*/ 39 w 540"/>
                <a:gd name="T63" fmla="*/ 308 h 379"/>
                <a:gd name="T64" fmla="*/ 46 w 540"/>
                <a:gd name="T65" fmla="*/ 315 h 379"/>
                <a:gd name="T66" fmla="*/ 149 w 540"/>
                <a:gd name="T67" fmla="*/ 315 h 379"/>
                <a:gd name="T68" fmla="*/ 320 w 540"/>
                <a:gd name="T69" fmla="*/ 315 h 379"/>
                <a:gd name="T70" fmla="*/ 325 w 540"/>
                <a:gd name="T71" fmla="*/ 316 h 379"/>
                <a:gd name="T72" fmla="*/ 317 w 540"/>
                <a:gd name="T73" fmla="*/ 323 h 379"/>
                <a:gd name="T74" fmla="*/ 306 w 540"/>
                <a:gd name="T75" fmla="*/ 336 h 379"/>
                <a:gd name="T76" fmla="*/ 312 w 540"/>
                <a:gd name="T77" fmla="*/ 344 h 379"/>
                <a:gd name="T78" fmla="*/ 343 w 540"/>
                <a:gd name="T79" fmla="*/ 331 h 379"/>
                <a:gd name="T80" fmla="*/ 349 w 540"/>
                <a:gd name="T81" fmla="*/ 327 h 379"/>
                <a:gd name="T82" fmla="*/ 358 w 540"/>
                <a:gd name="T83" fmla="*/ 327 h 379"/>
                <a:gd name="T84" fmla="*/ 365 w 540"/>
                <a:gd name="T85" fmla="*/ 329 h 379"/>
                <a:gd name="T86" fmla="*/ 369 w 540"/>
                <a:gd name="T87" fmla="*/ 328 h 379"/>
                <a:gd name="T88" fmla="*/ 378 w 540"/>
                <a:gd name="T89" fmla="*/ 319 h 379"/>
                <a:gd name="T90" fmla="*/ 381 w 540"/>
                <a:gd name="T91" fmla="*/ 314 h 379"/>
                <a:gd name="T92" fmla="*/ 388 w 540"/>
                <a:gd name="T93" fmla="*/ 313 h 379"/>
                <a:gd name="T94" fmla="*/ 446 w 540"/>
                <a:gd name="T95" fmla="*/ 313 h 379"/>
                <a:gd name="T96" fmla="*/ 451 w 540"/>
                <a:gd name="T97" fmla="*/ 316 h 379"/>
                <a:gd name="T98" fmla="*/ 454 w 540"/>
                <a:gd name="T99" fmla="*/ 329 h 379"/>
                <a:gd name="T100" fmla="*/ 457 w 540"/>
                <a:gd name="T101" fmla="*/ 333 h 379"/>
                <a:gd name="T102" fmla="*/ 462 w 540"/>
                <a:gd name="T103" fmla="*/ 337 h 379"/>
                <a:gd name="T104" fmla="*/ 469 w 540"/>
                <a:gd name="T105" fmla="*/ 349 h 379"/>
                <a:gd name="T106" fmla="*/ 494 w 540"/>
                <a:gd name="T107" fmla="*/ 361 h 379"/>
                <a:gd name="T108" fmla="*/ 500 w 540"/>
                <a:gd name="T109" fmla="*/ 354 h 379"/>
                <a:gd name="T110" fmla="*/ 493 w 540"/>
                <a:gd name="T111" fmla="*/ 336 h 379"/>
                <a:gd name="T112" fmla="*/ 488 w 540"/>
                <a:gd name="T113" fmla="*/ 329 h 379"/>
                <a:gd name="T114" fmla="*/ 480 w 540"/>
                <a:gd name="T115" fmla="*/ 316 h 379"/>
                <a:gd name="T116" fmla="*/ 480 w 540"/>
                <a:gd name="T117" fmla="*/ 312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0" h="379">
                  <a:moveTo>
                    <a:pt x="480" y="312"/>
                  </a:moveTo>
                  <a:cubicBezTo>
                    <a:pt x="484" y="312"/>
                    <a:pt x="485" y="311"/>
                    <a:pt x="485" y="307"/>
                  </a:cubicBezTo>
                  <a:cubicBezTo>
                    <a:pt x="485" y="292"/>
                    <a:pt x="484" y="277"/>
                    <a:pt x="484" y="261"/>
                  </a:cubicBezTo>
                  <a:cubicBezTo>
                    <a:pt x="494" y="268"/>
                    <a:pt x="503" y="276"/>
                    <a:pt x="511" y="285"/>
                  </a:cubicBezTo>
                  <a:cubicBezTo>
                    <a:pt x="523" y="298"/>
                    <a:pt x="534" y="313"/>
                    <a:pt x="537" y="331"/>
                  </a:cubicBezTo>
                  <a:cubicBezTo>
                    <a:pt x="538" y="342"/>
                    <a:pt x="540" y="352"/>
                    <a:pt x="531" y="361"/>
                  </a:cubicBezTo>
                  <a:cubicBezTo>
                    <a:pt x="530" y="361"/>
                    <a:pt x="530" y="362"/>
                    <a:pt x="529" y="362"/>
                  </a:cubicBezTo>
                  <a:cubicBezTo>
                    <a:pt x="525" y="363"/>
                    <a:pt x="524" y="365"/>
                    <a:pt x="524" y="369"/>
                  </a:cubicBezTo>
                  <a:cubicBezTo>
                    <a:pt x="523" y="365"/>
                    <a:pt x="521" y="366"/>
                    <a:pt x="519" y="366"/>
                  </a:cubicBezTo>
                  <a:cubicBezTo>
                    <a:pt x="511" y="369"/>
                    <a:pt x="502" y="370"/>
                    <a:pt x="494" y="371"/>
                  </a:cubicBezTo>
                  <a:cubicBezTo>
                    <a:pt x="491" y="372"/>
                    <a:pt x="488" y="372"/>
                    <a:pt x="486" y="372"/>
                  </a:cubicBezTo>
                  <a:cubicBezTo>
                    <a:pt x="482" y="372"/>
                    <a:pt x="478" y="372"/>
                    <a:pt x="474" y="373"/>
                  </a:cubicBezTo>
                  <a:cubicBezTo>
                    <a:pt x="471" y="373"/>
                    <a:pt x="467" y="373"/>
                    <a:pt x="464" y="373"/>
                  </a:cubicBezTo>
                  <a:cubicBezTo>
                    <a:pt x="462" y="373"/>
                    <a:pt x="460" y="373"/>
                    <a:pt x="459" y="373"/>
                  </a:cubicBezTo>
                  <a:cubicBezTo>
                    <a:pt x="455" y="373"/>
                    <a:pt x="453" y="374"/>
                    <a:pt x="453" y="379"/>
                  </a:cubicBezTo>
                  <a:cubicBezTo>
                    <a:pt x="453" y="375"/>
                    <a:pt x="451" y="374"/>
                    <a:pt x="447" y="374"/>
                  </a:cubicBezTo>
                  <a:cubicBezTo>
                    <a:pt x="376" y="376"/>
                    <a:pt x="305" y="374"/>
                    <a:pt x="235" y="375"/>
                  </a:cubicBezTo>
                  <a:cubicBezTo>
                    <a:pt x="212" y="375"/>
                    <a:pt x="189" y="376"/>
                    <a:pt x="166" y="375"/>
                  </a:cubicBezTo>
                  <a:cubicBezTo>
                    <a:pt x="151" y="375"/>
                    <a:pt x="136" y="375"/>
                    <a:pt x="121" y="375"/>
                  </a:cubicBezTo>
                  <a:cubicBezTo>
                    <a:pt x="117" y="375"/>
                    <a:pt x="114" y="376"/>
                    <a:pt x="110" y="374"/>
                  </a:cubicBezTo>
                  <a:cubicBezTo>
                    <a:pt x="109" y="373"/>
                    <a:pt x="108" y="373"/>
                    <a:pt x="107" y="375"/>
                  </a:cubicBezTo>
                  <a:cubicBezTo>
                    <a:pt x="107" y="375"/>
                    <a:pt x="107" y="376"/>
                    <a:pt x="105" y="376"/>
                  </a:cubicBezTo>
                  <a:cubicBezTo>
                    <a:pt x="100" y="372"/>
                    <a:pt x="93" y="373"/>
                    <a:pt x="86" y="373"/>
                  </a:cubicBezTo>
                  <a:cubicBezTo>
                    <a:pt x="67" y="372"/>
                    <a:pt x="47" y="369"/>
                    <a:pt x="28" y="365"/>
                  </a:cubicBezTo>
                  <a:cubicBezTo>
                    <a:pt x="20" y="363"/>
                    <a:pt x="13" y="360"/>
                    <a:pt x="7" y="355"/>
                  </a:cubicBezTo>
                  <a:cubicBezTo>
                    <a:pt x="0" y="349"/>
                    <a:pt x="1" y="342"/>
                    <a:pt x="3" y="335"/>
                  </a:cubicBezTo>
                  <a:cubicBezTo>
                    <a:pt x="6" y="312"/>
                    <a:pt x="16" y="292"/>
                    <a:pt x="32" y="276"/>
                  </a:cubicBezTo>
                  <a:cubicBezTo>
                    <a:pt x="36" y="271"/>
                    <a:pt x="38" y="267"/>
                    <a:pt x="38" y="260"/>
                  </a:cubicBezTo>
                  <a:cubicBezTo>
                    <a:pt x="38" y="176"/>
                    <a:pt x="38" y="91"/>
                    <a:pt x="38" y="6"/>
                  </a:cubicBezTo>
                  <a:cubicBezTo>
                    <a:pt x="38" y="4"/>
                    <a:pt x="37" y="2"/>
                    <a:pt x="39" y="0"/>
                  </a:cubicBezTo>
                  <a:cubicBezTo>
                    <a:pt x="39" y="3"/>
                    <a:pt x="39" y="5"/>
                    <a:pt x="39" y="7"/>
                  </a:cubicBezTo>
                  <a:cubicBezTo>
                    <a:pt x="39" y="107"/>
                    <a:pt x="39" y="207"/>
                    <a:pt x="39" y="308"/>
                  </a:cubicBezTo>
                  <a:cubicBezTo>
                    <a:pt x="39" y="314"/>
                    <a:pt x="40" y="315"/>
                    <a:pt x="46" y="315"/>
                  </a:cubicBezTo>
                  <a:cubicBezTo>
                    <a:pt x="80" y="315"/>
                    <a:pt x="114" y="315"/>
                    <a:pt x="149" y="315"/>
                  </a:cubicBezTo>
                  <a:cubicBezTo>
                    <a:pt x="206" y="315"/>
                    <a:pt x="263" y="315"/>
                    <a:pt x="320" y="315"/>
                  </a:cubicBezTo>
                  <a:cubicBezTo>
                    <a:pt x="322" y="315"/>
                    <a:pt x="323" y="314"/>
                    <a:pt x="325" y="316"/>
                  </a:cubicBezTo>
                  <a:cubicBezTo>
                    <a:pt x="323" y="319"/>
                    <a:pt x="320" y="320"/>
                    <a:pt x="317" y="323"/>
                  </a:cubicBezTo>
                  <a:cubicBezTo>
                    <a:pt x="313" y="327"/>
                    <a:pt x="309" y="331"/>
                    <a:pt x="306" y="336"/>
                  </a:cubicBezTo>
                  <a:cubicBezTo>
                    <a:pt x="304" y="341"/>
                    <a:pt x="306" y="345"/>
                    <a:pt x="312" y="344"/>
                  </a:cubicBezTo>
                  <a:cubicBezTo>
                    <a:pt x="323" y="341"/>
                    <a:pt x="334" y="338"/>
                    <a:pt x="343" y="331"/>
                  </a:cubicBezTo>
                  <a:cubicBezTo>
                    <a:pt x="345" y="330"/>
                    <a:pt x="347" y="329"/>
                    <a:pt x="349" y="327"/>
                  </a:cubicBezTo>
                  <a:cubicBezTo>
                    <a:pt x="352" y="325"/>
                    <a:pt x="355" y="324"/>
                    <a:pt x="358" y="327"/>
                  </a:cubicBezTo>
                  <a:cubicBezTo>
                    <a:pt x="360" y="329"/>
                    <a:pt x="363" y="330"/>
                    <a:pt x="365" y="329"/>
                  </a:cubicBezTo>
                  <a:cubicBezTo>
                    <a:pt x="366" y="328"/>
                    <a:pt x="367" y="328"/>
                    <a:pt x="369" y="328"/>
                  </a:cubicBezTo>
                  <a:cubicBezTo>
                    <a:pt x="375" y="328"/>
                    <a:pt x="378" y="325"/>
                    <a:pt x="378" y="319"/>
                  </a:cubicBezTo>
                  <a:cubicBezTo>
                    <a:pt x="378" y="317"/>
                    <a:pt x="379" y="315"/>
                    <a:pt x="381" y="314"/>
                  </a:cubicBezTo>
                  <a:cubicBezTo>
                    <a:pt x="383" y="313"/>
                    <a:pt x="386" y="313"/>
                    <a:pt x="388" y="313"/>
                  </a:cubicBezTo>
                  <a:cubicBezTo>
                    <a:pt x="407" y="313"/>
                    <a:pt x="427" y="313"/>
                    <a:pt x="446" y="313"/>
                  </a:cubicBezTo>
                  <a:cubicBezTo>
                    <a:pt x="449" y="313"/>
                    <a:pt x="451" y="314"/>
                    <a:pt x="451" y="316"/>
                  </a:cubicBezTo>
                  <a:cubicBezTo>
                    <a:pt x="452" y="321"/>
                    <a:pt x="453" y="325"/>
                    <a:pt x="454" y="329"/>
                  </a:cubicBezTo>
                  <a:cubicBezTo>
                    <a:pt x="455" y="331"/>
                    <a:pt x="455" y="332"/>
                    <a:pt x="457" y="333"/>
                  </a:cubicBezTo>
                  <a:cubicBezTo>
                    <a:pt x="459" y="333"/>
                    <a:pt x="461" y="335"/>
                    <a:pt x="462" y="337"/>
                  </a:cubicBezTo>
                  <a:cubicBezTo>
                    <a:pt x="465" y="341"/>
                    <a:pt x="467" y="345"/>
                    <a:pt x="469" y="349"/>
                  </a:cubicBezTo>
                  <a:cubicBezTo>
                    <a:pt x="474" y="360"/>
                    <a:pt x="484" y="363"/>
                    <a:pt x="494" y="361"/>
                  </a:cubicBezTo>
                  <a:cubicBezTo>
                    <a:pt x="498" y="361"/>
                    <a:pt x="500" y="358"/>
                    <a:pt x="500" y="354"/>
                  </a:cubicBezTo>
                  <a:cubicBezTo>
                    <a:pt x="499" y="347"/>
                    <a:pt x="497" y="341"/>
                    <a:pt x="493" y="336"/>
                  </a:cubicBezTo>
                  <a:cubicBezTo>
                    <a:pt x="492" y="333"/>
                    <a:pt x="490" y="331"/>
                    <a:pt x="488" y="329"/>
                  </a:cubicBezTo>
                  <a:cubicBezTo>
                    <a:pt x="484" y="325"/>
                    <a:pt x="481" y="322"/>
                    <a:pt x="480" y="316"/>
                  </a:cubicBezTo>
                  <a:cubicBezTo>
                    <a:pt x="480" y="315"/>
                    <a:pt x="479" y="313"/>
                    <a:pt x="480" y="312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" name="Freeform 6"/>
            <p:cNvSpPr/>
            <p:nvPr/>
          </p:nvSpPr>
          <p:spPr bwMode="auto">
            <a:xfrm>
              <a:off x="5884863" y="1962150"/>
              <a:ext cx="822325" cy="884238"/>
            </a:xfrm>
            <a:custGeom>
              <a:avLst/>
              <a:gdLst>
                <a:gd name="T0" fmla="*/ 76 w 218"/>
                <a:gd name="T1" fmla="*/ 184 h 235"/>
                <a:gd name="T2" fmla="*/ 77 w 218"/>
                <a:gd name="T3" fmla="*/ 167 h 235"/>
                <a:gd name="T4" fmla="*/ 74 w 218"/>
                <a:gd name="T5" fmla="*/ 162 h 235"/>
                <a:gd name="T6" fmla="*/ 38 w 218"/>
                <a:gd name="T7" fmla="*/ 126 h 235"/>
                <a:gd name="T8" fmla="*/ 26 w 218"/>
                <a:gd name="T9" fmla="*/ 100 h 235"/>
                <a:gd name="T10" fmla="*/ 22 w 218"/>
                <a:gd name="T11" fmla="*/ 98 h 235"/>
                <a:gd name="T12" fmla="*/ 13 w 218"/>
                <a:gd name="T13" fmla="*/ 93 h 235"/>
                <a:gd name="T14" fmla="*/ 5 w 218"/>
                <a:gd name="T15" fmla="*/ 78 h 235"/>
                <a:gd name="T16" fmla="*/ 5 w 218"/>
                <a:gd name="T17" fmla="*/ 53 h 235"/>
                <a:gd name="T18" fmla="*/ 15 w 218"/>
                <a:gd name="T19" fmla="*/ 48 h 235"/>
                <a:gd name="T20" fmla="*/ 19 w 218"/>
                <a:gd name="T21" fmla="*/ 44 h 235"/>
                <a:gd name="T22" fmla="*/ 20 w 218"/>
                <a:gd name="T23" fmla="*/ 40 h 235"/>
                <a:gd name="T24" fmla="*/ 21 w 218"/>
                <a:gd name="T25" fmla="*/ 46 h 235"/>
                <a:gd name="T26" fmla="*/ 28 w 218"/>
                <a:gd name="T27" fmla="*/ 50 h 235"/>
                <a:gd name="T28" fmla="*/ 33 w 218"/>
                <a:gd name="T29" fmla="*/ 43 h 235"/>
                <a:gd name="T30" fmla="*/ 42 w 218"/>
                <a:gd name="T31" fmla="*/ 17 h 235"/>
                <a:gd name="T32" fmla="*/ 43 w 218"/>
                <a:gd name="T33" fmla="*/ 15 h 235"/>
                <a:gd name="T34" fmla="*/ 100 w 218"/>
                <a:gd name="T35" fmla="*/ 1 h 235"/>
                <a:gd name="T36" fmla="*/ 106 w 218"/>
                <a:gd name="T37" fmla="*/ 1 h 235"/>
                <a:gd name="T38" fmla="*/ 117 w 218"/>
                <a:gd name="T39" fmla="*/ 5 h 235"/>
                <a:gd name="T40" fmla="*/ 136 w 218"/>
                <a:gd name="T41" fmla="*/ 5 h 235"/>
                <a:gd name="T42" fmla="*/ 161 w 218"/>
                <a:gd name="T43" fmla="*/ 10 h 235"/>
                <a:gd name="T44" fmla="*/ 176 w 218"/>
                <a:gd name="T45" fmla="*/ 15 h 235"/>
                <a:gd name="T46" fmla="*/ 183 w 218"/>
                <a:gd name="T47" fmla="*/ 33 h 235"/>
                <a:gd name="T48" fmla="*/ 187 w 218"/>
                <a:gd name="T49" fmla="*/ 44 h 235"/>
                <a:gd name="T50" fmla="*/ 191 w 218"/>
                <a:gd name="T51" fmla="*/ 50 h 235"/>
                <a:gd name="T52" fmla="*/ 198 w 218"/>
                <a:gd name="T53" fmla="*/ 46 h 235"/>
                <a:gd name="T54" fmla="*/ 199 w 218"/>
                <a:gd name="T55" fmla="*/ 40 h 235"/>
                <a:gd name="T56" fmla="*/ 200 w 218"/>
                <a:gd name="T57" fmla="*/ 40 h 235"/>
                <a:gd name="T58" fmla="*/ 208 w 218"/>
                <a:gd name="T59" fmla="*/ 49 h 235"/>
                <a:gd name="T60" fmla="*/ 217 w 218"/>
                <a:gd name="T61" fmla="*/ 62 h 235"/>
                <a:gd name="T62" fmla="*/ 211 w 218"/>
                <a:gd name="T63" fmla="*/ 85 h 235"/>
                <a:gd name="T64" fmla="*/ 207 w 218"/>
                <a:gd name="T65" fmla="*/ 91 h 235"/>
                <a:gd name="T66" fmla="*/ 196 w 218"/>
                <a:gd name="T67" fmla="*/ 98 h 235"/>
                <a:gd name="T68" fmla="*/ 192 w 218"/>
                <a:gd name="T69" fmla="*/ 101 h 235"/>
                <a:gd name="T70" fmla="*/ 170 w 218"/>
                <a:gd name="T71" fmla="*/ 141 h 235"/>
                <a:gd name="T72" fmla="*/ 146 w 218"/>
                <a:gd name="T73" fmla="*/ 161 h 235"/>
                <a:gd name="T74" fmla="*/ 142 w 218"/>
                <a:gd name="T75" fmla="*/ 168 h 235"/>
                <a:gd name="T76" fmla="*/ 143 w 218"/>
                <a:gd name="T77" fmla="*/ 184 h 235"/>
                <a:gd name="T78" fmla="*/ 144 w 218"/>
                <a:gd name="T79" fmla="*/ 195 h 235"/>
                <a:gd name="T80" fmla="*/ 116 w 218"/>
                <a:gd name="T81" fmla="*/ 231 h 235"/>
                <a:gd name="T82" fmla="*/ 76 w 218"/>
                <a:gd name="T83" fmla="*/ 206 h 235"/>
                <a:gd name="T84" fmla="*/ 74 w 218"/>
                <a:gd name="T85" fmla="*/ 192 h 235"/>
                <a:gd name="T86" fmla="*/ 76 w 218"/>
                <a:gd name="T87" fmla="*/ 1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8" h="235">
                  <a:moveTo>
                    <a:pt x="76" y="184"/>
                  </a:moveTo>
                  <a:cubicBezTo>
                    <a:pt x="76" y="179"/>
                    <a:pt x="76" y="173"/>
                    <a:pt x="77" y="167"/>
                  </a:cubicBezTo>
                  <a:cubicBezTo>
                    <a:pt x="77" y="165"/>
                    <a:pt x="76" y="163"/>
                    <a:pt x="74" y="162"/>
                  </a:cubicBezTo>
                  <a:cubicBezTo>
                    <a:pt x="58" y="153"/>
                    <a:pt x="47" y="141"/>
                    <a:pt x="38" y="126"/>
                  </a:cubicBezTo>
                  <a:cubicBezTo>
                    <a:pt x="33" y="117"/>
                    <a:pt x="29" y="109"/>
                    <a:pt x="26" y="100"/>
                  </a:cubicBezTo>
                  <a:cubicBezTo>
                    <a:pt x="26" y="97"/>
                    <a:pt x="24" y="97"/>
                    <a:pt x="22" y="98"/>
                  </a:cubicBezTo>
                  <a:cubicBezTo>
                    <a:pt x="17" y="98"/>
                    <a:pt x="15" y="97"/>
                    <a:pt x="13" y="93"/>
                  </a:cubicBezTo>
                  <a:cubicBezTo>
                    <a:pt x="10" y="88"/>
                    <a:pt x="7" y="83"/>
                    <a:pt x="5" y="78"/>
                  </a:cubicBezTo>
                  <a:cubicBezTo>
                    <a:pt x="1" y="70"/>
                    <a:pt x="0" y="61"/>
                    <a:pt x="5" y="53"/>
                  </a:cubicBezTo>
                  <a:cubicBezTo>
                    <a:pt x="7" y="50"/>
                    <a:pt x="11" y="47"/>
                    <a:pt x="15" y="48"/>
                  </a:cubicBezTo>
                  <a:cubicBezTo>
                    <a:pt x="19" y="49"/>
                    <a:pt x="19" y="47"/>
                    <a:pt x="19" y="44"/>
                  </a:cubicBezTo>
                  <a:cubicBezTo>
                    <a:pt x="19" y="43"/>
                    <a:pt x="18" y="41"/>
                    <a:pt x="20" y="40"/>
                  </a:cubicBezTo>
                  <a:cubicBezTo>
                    <a:pt x="22" y="41"/>
                    <a:pt x="21" y="44"/>
                    <a:pt x="21" y="46"/>
                  </a:cubicBezTo>
                  <a:cubicBezTo>
                    <a:pt x="21" y="51"/>
                    <a:pt x="24" y="52"/>
                    <a:pt x="28" y="50"/>
                  </a:cubicBezTo>
                  <a:cubicBezTo>
                    <a:pt x="31" y="49"/>
                    <a:pt x="32" y="46"/>
                    <a:pt x="33" y="43"/>
                  </a:cubicBezTo>
                  <a:cubicBezTo>
                    <a:pt x="35" y="34"/>
                    <a:pt x="38" y="26"/>
                    <a:pt x="42" y="17"/>
                  </a:cubicBezTo>
                  <a:cubicBezTo>
                    <a:pt x="42" y="17"/>
                    <a:pt x="43" y="16"/>
                    <a:pt x="43" y="15"/>
                  </a:cubicBezTo>
                  <a:cubicBezTo>
                    <a:pt x="62" y="8"/>
                    <a:pt x="81" y="4"/>
                    <a:pt x="100" y="1"/>
                  </a:cubicBezTo>
                  <a:cubicBezTo>
                    <a:pt x="102" y="0"/>
                    <a:pt x="104" y="1"/>
                    <a:pt x="106" y="1"/>
                  </a:cubicBezTo>
                  <a:cubicBezTo>
                    <a:pt x="110" y="2"/>
                    <a:pt x="113" y="3"/>
                    <a:pt x="117" y="5"/>
                  </a:cubicBezTo>
                  <a:cubicBezTo>
                    <a:pt x="123" y="8"/>
                    <a:pt x="130" y="8"/>
                    <a:pt x="136" y="5"/>
                  </a:cubicBezTo>
                  <a:cubicBezTo>
                    <a:pt x="145" y="5"/>
                    <a:pt x="153" y="8"/>
                    <a:pt x="161" y="10"/>
                  </a:cubicBezTo>
                  <a:cubicBezTo>
                    <a:pt x="166" y="11"/>
                    <a:pt x="171" y="13"/>
                    <a:pt x="176" y="15"/>
                  </a:cubicBezTo>
                  <a:cubicBezTo>
                    <a:pt x="180" y="20"/>
                    <a:pt x="181" y="27"/>
                    <a:pt x="183" y="33"/>
                  </a:cubicBezTo>
                  <a:cubicBezTo>
                    <a:pt x="185" y="37"/>
                    <a:pt x="186" y="41"/>
                    <a:pt x="187" y="44"/>
                  </a:cubicBezTo>
                  <a:cubicBezTo>
                    <a:pt x="187" y="47"/>
                    <a:pt x="189" y="48"/>
                    <a:pt x="191" y="50"/>
                  </a:cubicBezTo>
                  <a:cubicBezTo>
                    <a:pt x="195" y="52"/>
                    <a:pt x="198" y="51"/>
                    <a:pt x="198" y="46"/>
                  </a:cubicBezTo>
                  <a:cubicBezTo>
                    <a:pt x="198" y="44"/>
                    <a:pt x="197" y="41"/>
                    <a:pt x="199" y="40"/>
                  </a:cubicBezTo>
                  <a:cubicBezTo>
                    <a:pt x="199" y="40"/>
                    <a:pt x="200" y="40"/>
                    <a:pt x="200" y="40"/>
                  </a:cubicBezTo>
                  <a:cubicBezTo>
                    <a:pt x="200" y="45"/>
                    <a:pt x="200" y="50"/>
                    <a:pt x="208" y="49"/>
                  </a:cubicBezTo>
                  <a:cubicBezTo>
                    <a:pt x="212" y="48"/>
                    <a:pt x="216" y="56"/>
                    <a:pt x="217" y="62"/>
                  </a:cubicBezTo>
                  <a:cubicBezTo>
                    <a:pt x="218" y="70"/>
                    <a:pt x="215" y="78"/>
                    <a:pt x="211" y="85"/>
                  </a:cubicBezTo>
                  <a:cubicBezTo>
                    <a:pt x="209" y="87"/>
                    <a:pt x="208" y="89"/>
                    <a:pt x="207" y="91"/>
                  </a:cubicBezTo>
                  <a:cubicBezTo>
                    <a:pt x="205" y="96"/>
                    <a:pt x="202" y="99"/>
                    <a:pt x="196" y="98"/>
                  </a:cubicBezTo>
                  <a:cubicBezTo>
                    <a:pt x="194" y="97"/>
                    <a:pt x="193" y="98"/>
                    <a:pt x="192" y="101"/>
                  </a:cubicBezTo>
                  <a:cubicBezTo>
                    <a:pt x="188" y="116"/>
                    <a:pt x="180" y="129"/>
                    <a:pt x="170" y="141"/>
                  </a:cubicBezTo>
                  <a:cubicBezTo>
                    <a:pt x="163" y="149"/>
                    <a:pt x="155" y="156"/>
                    <a:pt x="146" y="161"/>
                  </a:cubicBezTo>
                  <a:cubicBezTo>
                    <a:pt x="143" y="163"/>
                    <a:pt x="142" y="165"/>
                    <a:pt x="142" y="168"/>
                  </a:cubicBezTo>
                  <a:cubicBezTo>
                    <a:pt x="143" y="174"/>
                    <a:pt x="143" y="179"/>
                    <a:pt x="143" y="184"/>
                  </a:cubicBezTo>
                  <a:cubicBezTo>
                    <a:pt x="145" y="188"/>
                    <a:pt x="144" y="191"/>
                    <a:pt x="144" y="195"/>
                  </a:cubicBezTo>
                  <a:cubicBezTo>
                    <a:pt x="143" y="213"/>
                    <a:pt x="134" y="228"/>
                    <a:pt x="116" y="231"/>
                  </a:cubicBezTo>
                  <a:cubicBezTo>
                    <a:pt x="97" y="235"/>
                    <a:pt x="81" y="225"/>
                    <a:pt x="76" y="206"/>
                  </a:cubicBezTo>
                  <a:cubicBezTo>
                    <a:pt x="75" y="202"/>
                    <a:pt x="75" y="197"/>
                    <a:pt x="74" y="192"/>
                  </a:cubicBezTo>
                  <a:cubicBezTo>
                    <a:pt x="74" y="189"/>
                    <a:pt x="74" y="187"/>
                    <a:pt x="76" y="184"/>
                  </a:cubicBezTo>
                  <a:close/>
                </a:path>
              </a:pathLst>
            </a:custGeom>
            <a:solidFill>
              <a:srgbClr val="F2A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Freeform 7"/>
            <p:cNvSpPr/>
            <p:nvPr/>
          </p:nvSpPr>
          <p:spPr bwMode="auto">
            <a:xfrm>
              <a:off x="5503863" y="2714625"/>
              <a:ext cx="466725" cy="1068388"/>
            </a:xfrm>
            <a:custGeom>
              <a:avLst/>
              <a:gdLst>
                <a:gd name="T0" fmla="*/ 113 w 124"/>
                <a:gd name="T1" fmla="*/ 0 h 284"/>
                <a:gd name="T2" fmla="*/ 110 w 124"/>
                <a:gd name="T3" fmla="*/ 61 h 284"/>
                <a:gd name="T4" fmla="*/ 109 w 124"/>
                <a:gd name="T5" fmla="*/ 101 h 284"/>
                <a:gd name="T6" fmla="*/ 108 w 124"/>
                <a:gd name="T7" fmla="*/ 107 h 284"/>
                <a:gd name="T8" fmla="*/ 102 w 124"/>
                <a:gd name="T9" fmla="*/ 115 h 284"/>
                <a:gd name="T10" fmla="*/ 66 w 124"/>
                <a:gd name="T11" fmla="*/ 154 h 284"/>
                <a:gd name="T12" fmla="*/ 59 w 124"/>
                <a:gd name="T13" fmla="*/ 162 h 284"/>
                <a:gd name="T14" fmla="*/ 59 w 124"/>
                <a:gd name="T15" fmla="*/ 171 h 284"/>
                <a:gd name="T16" fmla="*/ 74 w 124"/>
                <a:gd name="T17" fmla="*/ 193 h 284"/>
                <a:gd name="T18" fmla="*/ 103 w 124"/>
                <a:gd name="T19" fmla="*/ 233 h 284"/>
                <a:gd name="T20" fmla="*/ 118 w 124"/>
                <a:gd name="T21" fmla="*/ 253 h 284"/>
                <a:gd name="T22" fmla="*/ 122 w 124"/>
                <a:gd name="T23" fmla="*/ 258 h 284"/>
                <a:gd name="T24" fmla="*/ 123 w 124"/>
                <a:gd name="T25" fmla="*/ 259 h 284"/>
                <a:gd name="T26" fmla="*/ 122 w 124"/>
                <a:gd name="T27" fmla="*/ 264 h 284"/>
                <a:gd name="T28" fmla="*/ 100 w 124"/>
                <a:gd name="T29" fmla="*/ 284 h 284"/>
                <a:gd name="T30" fmla="*/ 90 w 124"/>
                <a:gd name="T31" fmla="*/ 275 h 284"/>
                <a:gd name="T32" fmla="*/ 27 w 124"/>
                <a:gd name="T33" fmla="*/ 206 h 284"/>
                <a:gd name="T34" fmla="*/ 3 w 124"/>
                <a:gd name="T35" fmla="*/ 179 h 284"/>
                <a:gd name="T36" fmla="*/ 1 w 124"/>
                <a:gd name="T37" fmla="*/ 171 h 284"/>
                <a:gd name="T38" fmla="*/ 24 w 124"/>
                <a:gd name="T39" fmla="*/ 117 h 284"/>
                <a:gd name="T40" fmla="*/ 72 w 124"/>
                <a:gd name="T41" fmla="*/ 30 h 284"/>
                <a:gd name="T42" fmla="*/ 85 w 124"/>
                <a:gd name="T43" fmla="*/ 12 h 284"/>
                <a:gd name="T44" fmla="*/ 90 w 124"/>
                <a:gd name="T45" fmla="*/ 8 h 284"/>
                <a:gd name="T46" fmla="*/ 113 w 124"/>
                <a:gd name="T47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4" h="284">
                  <a:moveTo>
                    <a:pt x="113" y="0"/>
                  </a:moveTo>
                  <a:cubicBezTo>
                    <a:pt x="113" y="20"/>
                    <a:pt x="111" y="41"/>
                    <a:pt x="110" y="61"/>
                  </a:cubicBezTo>
                  <a:cubicBezTo>
                    <a:pt x="110" y="74"/>
                    <a:pt x="109" y="87"/>
                    <a:pt x="109" y="101"/>
                  </a:cubicBezTo>
                  <a:cubicBezTo>
                    <a:pt x="109" y="103"/>
                    <a:pt x="108" y="105"/>
                    <a:pt x="108" y="107"/>
                  </a:cubicBezTo>
                  <a:cubicBezTo>
                    <a:pt x="107" y="110"/>
                    <a:pt x="105" y="112"/>
                    <a:pt x="102" y="115"/>
                  </a:cubicBezTo>
                  <a:cubicBezTo>
                    <a:pt x="90" y="128"/>
                    <a:pt x="78" y="141"/>
                    <a:pt x="66" y="154"/>
                  </a:cubicBezTo>
                  <a:cubicBezTo>
                    <a:pt x="64" y="157"/>
                    <a:pt x="62" y="160"/>
                    <a:pt x="59" y="162"/>
                  </a:cubicBezTo>
                  <a:cubicBezTo>
                    <a:pt x="56" y="165"/>
                    <a:pt x="56" y="168"/>
                    <a:pt x="59" y="171"/>
                  </a:cubicBezTo>
                  <a:cubicBezTo>
                    <a:pt x="64" y="178"/>
                    <a:pt x="69" y="186"/>
                    <a:pt x="74" y="193"/>
                  </a:cubicBezTo>
                  <a:cubicBezTo>
                    <a:pt x="83" y="206"/>
                    <a:pt x="94" y="220"/>
                    <a:pt x="103" y="233"/>
                  </a:cubicBezTo>
                  <a:cubicBezTo>
                    <a:pt x="108" y="240"/>
                    <a:pt x="114" y="247"/>
                    <a:pt x="118" y="253"/>
                  </a:cubicBezTo>
                  <a:cubicBezTo>
                    <a:pt x="120" y="255"/>
                    <a:pt x="121" y="257"/>
                    <a:pt x="122" y="258"/>
                  </a:cubicBezTo>
                  <a:cubicBezTo>
                    <a:pt x="122" y="259"/>
                    <a:pt x="123" y="259"/>
                    <a:pt x="123" y="259"/>
                  </a:cubicBezTo>
                  <a:cubicBezTo>
                    <a:pt x="124" y="261"/>
                    <a:pt x="124" y="263"/>
                    <a:pt x="122" y="264"/>
                  </a:cubicBezTo>
                  <a:cubicBezTo>
                    <a:pt x="115" y="272"/>
                    <a:pt x="108" y="279"/>
                    <a:pt x="100" y="284"/>
                  </a:cubicBezTo>
                  <a:cubicBezTo>
                    <a:pt x="95" y="282"/>
                    <a:pt x="93" y="278"/>
                    <a:pt x="90" y="275"/>
                  </a:cubicBezTo>
                  <a:cubicBezTo>
                    <a:pt x="69" y="252"/>
                    <a:pt x="48" y="229"/>
                    <a:pt x="27" y="206"/>
                  </a:cubicBezTo>
                  <a:cubicBezTo>
                    <a:pt x="19" y="197"/>
                    <a:pt x="11" y="188"/>
                    <a:pt x="3" y="179"/>
                  </a:cubicBezTo>
                  <a:cubicBezTo>
                    <a:pt x="0" y="177"/>
                    <a:pt x="1" y="174"/>
                    <a:pt x="1" y="171"/>
                  </a:cubicBezTo>
                  <a:cubicBezTo>
                    <a:pt x="7" y="152"/>
                    <a:pt x="16" y="135"/>
                    <a:pt x="24" y="117"/>
                  </a:cubicBezTo>
                  <a:cubicBezTo>
                    <a:pt x="39" y="88"/>
                    <a:pt x="54" y="58"/>
                    <a:pt x="72" y="30"/>
                  </a:cubicBezTo>
                  <a:cubicBezTo>
                    <a:pt x="76" y="23"/>
                    <a:pt x="79" y="17"/>
                    <a:pt x="85" y="12"/>
                  </a:cubicBezTo>
                  <a:cubicBezTo>
                    <a:pt x="86" y="10"/>
                    <a:pt x="88" y="9"/>
                    <a:pt x="90" y="8"/>
                  </a:cubicBezTo>
                  <a:cubicBezTo>
                    <a:pt x="97" y="5"/>
                    <a:pt x="105" y="2"/>
                    <a:pt x="113" y="0"/>
                  </a:cubicBezTo>
                  <a:close/>
                </a:path>
              </a:pathLst>
            </a:custGeom>
            <a:solidFill>
              <a:srgbClr val="FF656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" name="Freeform 8"/>
            <p:cNvSpPr/>
            <p:nvPr/>
          </p:nvSpPr>
          <p:spPr bwMode="auto">
            <a:xfrm>
              <a:off x="6518275" y="2879725"/>
              <a:ext cx="452438" cy="639763"/>
            </a:xfrm>
            <a:custGeom>
              <a:avLst/>
              <a:gdLst>
                <a:gd name="T0" fmla="*/ 25 w 120"/>
                <a:gd name="T1" fmla="*/ 170 h 170"/>
                <a:gd name="T2" fmla="*/ 5 w 120"/>
                <a:gd name="T3" fmla="*/ 169 h 170"/>
                <a:gd name="T4" fmla="*/ 1 w 120"/>
                <a:gd name="T5" fmla="*/ 164 h 170"/>
                <a:gd name="T6" fmla="*/ 1 w 120"/>
                <a:gd name="T7" fmla="*/ 97 h 170"/>
                <a:gd name="T8" fmla="*/ 0 w 120"/>
                <a:gd name="T9" fmla="*/ 59 h 170"/>
                <a:gd name="T10" fmla="*/ 8 w 120"/>
                <a:gd name="T11" fmla="*/ 63 h 170"/>
                <a:gd name="T12" fmla="*/ 9 w 120"/>
                <a:gd name="T13" fmla="*/ 71 h 170"/>
                <a:gd name="T14" fmla="*/ 9 w 120"/>
                <a:gd name="T15" fmla="*/ 153 h 170"/>
                <a:gd name="T16" fmla="*/ 17 w 120"/>
                <a:gd name="T17" fmla="*/ 160 h 170"/>
                <a:gd name="T18" fmla="*/ 103 w 120"/>
                <a:gd name="T19" fmla="*/ 160 h 170"/>
                <a:gd name="T20" fmla="*/ 110 w 120"/>
                <a:gd name="T21" fmla="*/ 153 h 170"/>
                <a:gd name="T22" fmla="*/ 110 w 120"/>
                <a:gd name="T23" fmla="*/ 17 h 170"/>
                <a:gd name="T24" fmla="*/ 105 w 120"/>
                <a:gd name="T25" fmla="*/ 12 h 170"/>
                <a:gd name="T26" fmla="*/ 88 w 120"/>
                <a:gd name="T27" fmla="*/ 14 h 170"/>
                <a:gd name="T28" fmla="*/ 77 w 120"/>
                <a:gd name="T29" fmla="*/ 14 h 170"/>
                <a:gd name="T30" fmla="*/ 78 w 120"/>
                <a:gd name="T31" fmla="*/ 0 h 170"/>
                <a:gd name="T32" fmla="*/ 85 w 120"/>
                <a:gd name="T33" fmla="*/ 0 h 170"/>
                <a:gd name="T34" fmla="*/ 88 w 120"/>
                <a:gd name="T35" fmla="*/ 1 h 170"/>
                <a:gd name="T36" fmla="*/ 98 w 120"/>
                <a:gd name="T37" fmla="*/ 4 h 170"/>
                <a:gd name="T38" fmla="*/ 116 w 120"/>
                <a:gd name="T39" fmla="*/ 4 h 170"/>
                <a:gd name="T40" fmla="*/ 120 w 120"/>
                <a:gd name="T41" fmla="*/ 8 h 170"/>
                <a:gd name="T42" fmla="*/ 120 w 120"/>
                <a:gd name="T43" fmla="*/ 49 h 170"/>
                <a:gd name="T44" fmla="*/ 120 w 120"/>
                <a:gd name="T45" fmla="*/ 164 h 170"/>
                <a:gd name="T46" fmla="*/ 114 w 120"/>
                <a:gd name="T47" fmla="*/ 170 h 170"/>
                <a:gd name="T48" fmla="*/ 33 w 120"/>
                <a:gd name="T49" fmla="*/ 170 h 170"/>
                <a:gd name="T50" fmla="*/ 25 w 120"/>
                <a:gd name="T51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0" h="170">
                  <a:moveTo>
                    <a:pt x="25" y="170"/>
                  </a:moveTo>
                  <a:cubicBezTo>
                    <a:pt x="19" y="168"/>
                    <a:pt x="12" y="170"/>
                    <a:pt x="5" y="169"/>
                  </a:cubicBezTo>
                  <a:cubicBezTo>
                    <a:pt x="2" y="169"/>
                    <a:pt x="1" y="168"/>
                    <a:pt x="1" y="164"/>
                  </a:cubicBezTo>
                  <a:cubicBezTo>
                    <a:pt x="1" y="142"/>
                    <a:pt x="1" y="120"/>
                    <a:pt x="1" y="97"/>
                  </a:cubicBezTo>
                  <a:cubicBezTo>
                    <a:pt x="1" y="84"/>
                    <a:pt x="0" y="71"/>
                    <a:pt x="0" y="59"/>
                  </a:cubicBezTo>
                  <a:cubicBezTo>
                    <a:pt x="5" y="57"/>
                    <a:pt x="6" y="61"/>
                    <a:pt x="8" y="63"/>
                  </a:cubicBezTo>
                  <a:cubicBezTo>
                    <a:pt x="9" y="66"/>
                    <a:pt x="9" y="69"/>
                    <a:pt x="9" y="71"/>
                  </a:cubicBezTo>
                  <a:cubicBezTo>
                    <a:pt x="9" y="98"/>
                    <a:pt x="9" y="126"/>
                    <a:pt x="9" y="153"/>
                  </a:cubicBezTo>
                  <a:cubicBezTo>
                    <a:pt x="9" y="160"/>
                    <a:pt x="9" y="160"/>
                    <a:pt x="17" y="160"/>
                  </a:cubicBezTo>
                  <a:cubicBezTo>
                    <a:pt x="45" y="160"/>
                    <a:pt x="74" y="160"/>
                    <a:pt x="103" y="160"/>
                  </a:cubicBezTo>
                  <a:cubicBezTo>
                    <a:pt x="110" y="160"/>
                    <a:pt x="110" y="160"/>
                    <a:pt x="110" y="153"/>
                  </a:cubicBezTo>
                  <a:cubicBezTo>
                    <a:pt x="110" y="108"/>
                    <a:pt x="110" y="63"/>
                    <a:pt x="110" y="17"/>
                  </a:cubicBezTo>
                  <a:cubicBezTo>
                    <a:pt x="110" y="13"/>
                    <a:pt x="109" y="11"/>
                    <a:pt x="105" y="12"/>
                  </a:cubicBezTo>
                  <a:cubicBezTo>
                    <a:pt x="99" y="12"/>
                    <a:pt x="94" y="11"/>
                    <a:pt x="88" y="14"/>
                  </a:cubicBezTo>
                  <a:cubicBezTo>
                    <a:pt x="85" y="16"/>
                    <a:pt x="81" y="15"/>
                    <a:pt x="77" y="14"/>
                  </a:cubicBezTo>
                  <a:cubicBezTo>
                    <a:pt x="74" y="9"/>
                    <a:pt x="76" y="5"/>
                    <a:pt x="78" y="0"/>
                  </a:cubicBezTo>
                  <a:cubicBezTo>
                    <a:pt x="81" y="0"/>
                    <a:pt x="83" y="0"/>
                    <a:pt x="85" y="0"/>
                  </a:cubicBezTo>
                  <a:cubicBezTo>
                    <a:pt x="86" y="0"/>
                    <a:pt x="88" y="0"/>
                    <a:pt x="88" y="1"/>
                  </a:cubicBezTo>
                  <a:cubicBezTo>
                    <a:pt x="90" y="7"/>
                    <a:pt x="94" y="4"/>
                    <a:pt x="98" y="4"/>
                  </a:cubicBezTo>
                  <a:cubicBezTo>
                    <a:pt x="104" y="4"/>
                    <a:pt x="110" y="4"/>
                    <a:pt x="116" y="4"/>
                  </a:cubicBezTo>
                  <a:cubicBezTo>
                    <a:pt x="119" y="4"/>
                    <a:pt x="120" y="5"/>
                    <a:pt x="120" y="8"/>
                  </a:cubicBezTo>
                  <a:cubicBezTo>
                    <a:pt x="119" y="22"/>
                    <a:pt x="120" y="35"/>
                    <a:pt x="120" y="49"/>
                  </a:cubicBezTo>
                  <a:cubicBezTo>
                    <a:pt x="120" y="87"/>
                    <a:pt x="120" y="126"/>
                    <a:pt x="120" y="164"/>
                  </a:cubicBezTo>
                  <a:cubicBezTo>
                    <a:pt x="120" y="168"/>
                    <a:pt x="119" y="170"/>
                    <a:pt x="114" y="170"/>
                  </a:cubicBezTo>
                  <a:cubicBezTo>
                    <a:pt x="87" y="169"/>
                    <a:pt x="60" y="170"/>
                    <a:pt x="33" y="170"/>
                  </a:cubicBezTo>
                  <a:cubicBezTo>
                    <a:pt x="30" y="170"/>
                    <a:pt x="28" y="170"/>
                    <a:pt x="25" y="170"/>
                  </a:cubicBezTo>
                  <a:close/>
                </a:path>
              </a:pathLst>
            </a:custGeom>
            <a:solidFill>
              <a:srgbClr val="635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9"/>
            <p:cNvSpPr/>
            <p:nvPr/>
          </p:nvSpPr>
          <p:spPr bwMode="auto">
            <a:xfrm>
              <a:off x="6661150" y="2830513"/>
              <a:ext cx="153988" cy="158750"/>
            </a:xfrm>
            <a:custGeom>
              <a:avLst/>
              <a:gdLst>
                <a:gd name="T0" fmla="*/ 5 w 41"/>
                <a:gd name="T1" fmla="*/ 13 h 42"/>
                <a:gd name="T2" fmla="*/ 19 w 41"/>
                <a:gd name="T3" fmla="*/ 3 h 42"/>
                <a:gd name="T4" fmla="*/ 34 w 41"/>
                <a:gd name="T5" fmla="*/ 4 h 42"/>
                <a:gd name="T6" fmla="*/ 37 w 41"/>
                <a:gd name="T7" fmla="*/ 0 h 42"/>
                <a:gd name="T8" fmla="*/ 40 w 41"/>
                <a:gd name="T9" fmla="*/ 13 h 42"/>
                <a:gd name="T10" fmla="*/ 38 w 41"/>
                <a:gd name="T11" fmla="*/ 26 h 42"/>
                <a:gd name="T12" fmla="*/ 32 w 41"/>
                <a:gd name="T13" fmla="*/ 38 h 42"/>
                <a:gd name="T14" fmla="*/ 28 w 41"/>
                <a:gd name="T15" fmla="*/ 40 h 42"/>
                <a:gd name="T16" fmla="*/ 22 w 41"/>
                <a:gd name="T17" fmla="*/ 41 h 42"/>
                <a:gd name="T18" fmla="*/ 10 w 41"/>
                <a:gd name="T19" fmla="*/ 41 h 42"/>
                <a:gd name="T20" fmla="*/ 7 w 41"/>
                <a:gd name="T21" fmla="*/ 40 h 42"/>
                <a:gd name="T22" fmla="*/ 1 w 41"/>
                <a:gd name="T23" fmla="*/ 27 h 42"/>
                <a:gd name="T24" fmla="*/ 1 w 41"/>
                <a:gd name="T25" fmla="*/ 25 h 42"/>
                <a:gd name="T26" fmla="*/ 3 w 41"/>
                <a:gd name="T27" fmla="*/ 17 h 42"/>
                <a:gd name="T28" fmla="*/ 5 w 41"/>
                <a:gd name="T29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42">
                  <a:moveTo>
                    <a:pt x="5" y="13"/>
                  </a:moveTo>
                  <a:cubicBezTo>
                    <a:pt x="7" y="6"/>
                    <a:pt x="12" y="3"/>
                    <a:pt x="19" y="3"/>
                  </a:cubicBezTo>
                  <a:cubicBezTo>
                    <a:pt x="24" y="3"/>
                    <a:pt x="29" y="3"/>
                    <a:pt x="34" y="4"/>
                  </a:cubicBezTo>
                  <a:cubicBezTo>
                    <a:pt x="39" y="6"/>
                    <a:pt x="35" y="1"/>
                    <a:pt x="37" y="0"/>
                  </a:cubicBezTo>
                  <a:cubicBezTo>
                    <a:pt x="36" y="5"/>
                    <a:pt x="41" y="8"/>
                    <a:pt x="40" y="13"/>
                  </a:cubicBezTo>
                  <a:cubicBezTo>
                    <a:pt x="40" y="18"/>
                    <a:pt x="39" y="22"/>
                    <a:pt x="38" y="26"/>
                  </a:cubicBezTo>
                  <a:cubicBezTo>
                    <a:pt x="39" y="33"/>
                    <a:pt x="37" y="35"/>
                    <a:pt x="32" y="38"/>
                  </a:cubicBezTo>
                  <a:cubicBezTo>
                    <a:pt x="30" y="39"/>
                    <a:pt x="29" y="39"/>
                    <a:pt x="28" y="40"/>
                  </a:cubicBezTo>
                  <a:cubicBezTo>
                    <a:pt x="26" y="40"/>
                    <a:pt x="24" y="40"/>
                    <a:pt x="22" y="41"/>
                  </a:cubicBezTo>
                  <a:cubicBezTo>
                    <a:pt x="18" y="41"/>
                    <a:pt x="14" y="42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3" y="36"/>
                    <a:pt x="0" y="32"/>
                    <a:pt x="1" y="27"/>
                  </a:cubicBezTo>
                  <a:cubicBezTo>
                    <a:pt x="1" y="26"/>
                    <a:pt x="1" y="26"/>
                    <a:pt x="1" y="25"/>
                  </a:cubicBezTo>
                  <a:cubicBezTo>
                    <a:pt x="2" y="23"/>
                    <a:pt x="2" y="20"/>
                    <a:pt x="3" y="17"/>
                  </a:cubicBezTo>
                  <a:cubicBezTo>
                    <a:pt x="3" y="15"/>
                    <a:pt x="3" y="14"/>
                    <a:pt x="5" y="13"/>
                  </a:cubicBezTo>
                  <a:close/>
                </a:path>
              </a:pathLst>
            </a:custGeom>
            <a:solidFill>
              <a:srgbClr val="F2A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10"/>
            <p:cNvSpPr/>
            <p:nvPr/>
          </p:nvSpPr>
          <p:spPr bwMode="auto">
            <a:xfrm>
              <a:off x="6540500" y="2676525"/>
              <a:ext cx="71438" cy="225425"/>
            </a:xfrm>
            <a:custGeom>
              <a:avLst/>
              <a:gdLst>
                <a:gd name="T0" fmla="*/ 16 w 19"/>
                <a:gd name="T1" fmla="*/ 6 h 60"/>
                <a:gd name="T2" fmla="*/ 16 w 19"/>
                <a:gd name="T3" fmla="*/ 14 h 60"/>
                <a:gd name="T4" fmla="*/ 16 w 19"/>
                <a:gd name="T5" fmla="*/ 14 h 60"/>
                <a:gd name="T6" fmla="*/ 19 w 19"/>
                <a:gd name="T7" fmla="*/ 54 h 60"/>
                <a:gd name="T8" fmla="*/ 18 w 19"/>
                <a:gd name="T9" fmla="*/ 55 h 60"/>
                <a:gd name="T10" fmla="*/ 12 w 19"/>
                <a:gd name="T11" fmla="*/ 60 h 60"/>
                <a:gd name="T12" fmla="*/ 9 w 19"/>
                <a:gd name="T13" fmla="*/ 60 h 60"/>
                <a:gd name="T14" fmla="*/ 0 w 19"/>
                <a:gd name="T15" fmla="*/ 52 h 60"/>
                <a:gd name="T16" fmla="*/ 0 w 19"/>
                <a:gd name="T17" fmla="*/ 6 h 60"/>
                <a:gd name="T18" fmla="*/ 0 w 19"/>
                <a:gd name="T19" fmla="*/ 2 h 60"/>
                <a:gd name="T20" fmla="*/ 1 w 19"/>
                <a:gd name="T21" fmla="*/ 1 h 60"/>
                <a:gd name="T22" fmla="*/ 16 w 19"/>
                <a:gd name="T23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60">
                  <a:moveTo>
                    <a:pt x="16" y="6"/>
                  </a:moveTo>
                  <a:cubicBezTo>
                    <a:pt x="16" y="9"/>
                    <a:pt x="15" y="11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27"/>
                    <a:pt x="18" y="40"/>
                    <a:pt x="19" y="54"/>
                  </a:cubicBezTo>
                  <a:cubicBezTo>
                    <a:pt x="19" y="54"/>
                    <a:pt x="19" y="55"/>
                    <a:pt x="18" y="55"/>
                  </a:cubicBezTo>
                  <a:cubicBezTo>
                    <a:pt x="18" y="58"/>
                    <a:pt x="15" y="60"/>
                    <a:pt x="12" y="60"/>
                  </a:cubicBezTo>
                  <a:cubicBezTo>
                    <a:pt x="11" y="60"/>
                    <a:pt x="10" y="60"/>
                    <a:pt x="9" y="60"/>
                  </a:cubicBezTo>
                  <a:cubicBezTo>
                    <a:pt x="0" y="60"/>
                    <a:pt x="0" y="60"/>
                    <a:pt x="0" y="52"/>
                  </a:cubicBezTo>
                  <a:cubicBezTo>
                    <a:pt x="0" y="37"/>
                    <a:pt x="0" y="21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6" y="2"/>
                    <a:pt x="12" y="2"/>
                    <a:pt x="16" y="6"/>
                  </a:cubicBez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11"/>
            <p:cNvSpPr/>
            <p:nvPr/>
          </p:nvSpPr>
          <p:spPr bwMode="auto">
            <a:xfrm>
              <a:off x="5956300" y="2003425"/>
              <a:ext cx="90488" cy="158750"/>
            </a:xfrm>
            <a:custGeom>
              <a:avLst/>
              <a:gdLst>
                <a:gd name="T0" fmla="*/ 3 w 24"/>
                <a:gd name="T1" fmla="*/ 4 h 42"/>
                <a:gd name="T2" fmla="*/ 3 w 24"/>
                <a:gd name="T3" fmla="*/ 4 h 42"/>
                <a:gd name="T4" fmla="*/ 24 w 24"/>
                <a:gd name="T5" fmla="*/ 5 h 42"/>
                <a:gd name="T6" fmla="*/ 14 w 24"/>
                <a:gd name="T7" fmla="*/ 34 h 42"/>
                <a:gd name="T8" fmla="*/ 2 w 24"/>
                <a:gd name="T9" fmla="*/ 41 h 42"/>
                <a:gd name="T10" fmla="*/ 1 w 24"/>
                <a:gd name="T11" fmla="*/ 38 h 42"/>
                <a:gd name="T12" fmla="*/ 1 w 24"/>
                <a:gd name="T13" fmla="*/ 29 h 42"/>
                <a:gd name="T14" fmla="*/ 3 w 24"/>
                <a:gd name="T15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42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11" y="0"/>
                    <a:pt x="17" y="6"/>
                    <a:pt x="24" y="5"/>
                  </a:cubicBezTo>
                  <a:cubicBezTo>
                    <a:pt x="21" y="15"/>
                    <a:pt x="17" y="24"/>
                    <a:pt x="14" y="34"/>
                  </a:cubicBezTo>
                  <a:cubicBezTo>
                    <a:pt x="13" y="40"/>
                    <a:pt x="8" y="42"/>
                    <a:pt x="2" y="41"/>
                  </a:cubicBezTo>
                  <a:cubicBezTo>
                    <a:pt x="0" y="41"/>
                    <a:pt x="1" y="40"/>
                    <a:pt x="1" y="38"/>
                  </a:cubicBezTo>
                  <a:cubicBezTo>
                    <a:pt x="1" y="35"/>
                    <a:pt x="1" y="32"/>
                    <a:pt x="1" y="29"/>
                  </a:cubicBezTo>
                  <a:cubicBezTo>
                    <a:pt x="1" y="20"/>
                    <a:pt x="1" y="12"/>
                    <a:pt x="3" y="4"/>
                  </a:cubicBezTo>
                  <a:close/>
                </a:path>
              </a:pathLst>
            </a:custGeom>
            <a:solidFill>
              <a:srgbClr val="0504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Freeform 12"/>
            <p:cNvSpPr/>
            <p:nvPr/>
          </p:nvSpPr>
          <p:spPr bwMode="auto">
            <a:xfrm>
              <a:off x="6548438" y="2008188"/>
              <a:ext cx="85725" cy="153988"/>
            </a:xfrm>
            <a:custGeom>
              <a:avLst/>
              <a:gdLst>
                <a:gd name="T0" fmla="*/ 0 w 23"/>
                <a:gd name="T1" fmla="*/ 4 h 41"/>
                <a:gd name="T2" fmla="*/ 11 w 23"/>
                <a:gd name="T3" fmla="*/ 2 h 41"/>
                <a:gd name="T4" fmla="*/ 17 w 23"/>
                <a:gd name="T5" fmla="*/ 2 h 41"/>
                <a:gd name="T6" fmla="*/ 21 w 23"/>
                <a:gd name="T7" fmla="*/ 3 h 41"/>
                <a:gd name="T8" fmla="*/ 23 w 23"/>
                <a:gd name="T9" fmla="*/ 28 h 41"/>
                <a:gd name="T10" fmla="*/ 23 w 23"/>
                <a:gd name="T11" fmla="*/ 37 h 41"/>
                <a:gd name="T12" fmla="*/ 20 w 23"/>
                <a:gd name="T13" fmla="*/ 40 h 41"/>
                <a:gd name="T14" fmla="*/ 10 w 23"/>
                <a:gd name="T15" fmla="*/ 34 h 41"/>
                <a:gd name="T16" fmla="*/ 0 w 23"/>
                <a:gd name="T1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1">
                  <a:moveTo>
                    <a:pt x="0" y="4"/>
                  </a:moveTo>
                  <a:cubicBezTo>
                    <a:pt x="3" y="4"/>
                    <a:pt x="7" y="4"/>
                    <a:pt x="11" y="2"/>
                  </a:cubicBezTo>
                  <a:cubicBezTo>
                    <a:pt x="13" y="0"/>
                    <a:pt x="15" y="0"/>
                    <a:pt x="17" y="2"/>
                  </a:cubicBezTo>
                  <a:cubicBezTo>
                    <a:pt x="18" y="3"/>
                    <a:pt x="19" y="4"/>
                    <a:pt x="21" y="3"/>
                  </a:cubicBezTo>
                  <a:cubicBezTo>
                    <a:pt x="23" y="11"/>
                    <a:pt x="23" y="19"/>
                    <a:pt x="23" y="28"/>
                  </a:cubicBezTo>
                  <a:cubicBezTo>
                    <a:pt x="23" y="31"/>
                    <a:pt x="23" y="34"/>
                    <a:pt x="23" y="37"/>
                  </a:cubicBezTo>
                  <a:cubicBezTo>
                    <a:pt x="23" y="40"/>
                    <a:pt x="22" y="40"/>
                    <a:pt x="20" y="40"/>
                  </a:cubicBezTo>
                  <a:cubicBezTo>
                    <a:pt x="15" y="41"/>
                    <a:pt x="11" y="39"/>
                    <a:pt x="10" y="34"/>
                  </a:cubicBezTo>
                  <a:cubicBezTo>
                    <a:pt x="7" y="24"/>
                    <a:pt x="4" y="14"/>
                    <a:pt x="0" y="4"/>
                  </a:cubicBezTo>
                  <a:close/>
                </a:path>
              </a:pathLst>
            </a:custGeom>
            <a:solidFill>
              <a:srgbClr val="0504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6513513" y="2684463"/>
              <a:ext cx="163513" cy="258763"/>
            </a:xfrm>
            <a:custGeom>
              <a:avLst/>
              <a:gdLst>
                <a:gd name="T0" fmla="*/ 7 w 43"/>
                <a:gd name="T1" fmla="*/ 0 h 69"/>
                <a:gd name="T2" fmla="*/ 7 w 43"/>
                <a:gd name="T3" fmla="*/ 51 h 69"/>
                <a:gd name="T4" fmla="*/ 13 w 43"/>
                <a:gd name="T5" fmla="*/ 56 h 69"/>
                <a:gd name="T6" fmla="*/ 25 w 43"/>
                <a:gd name="T7" fmla="*/ 54 h 69"/>
                <a:gd name="T8" fmla="*/ 31 w 43"/>
                <a:gd name="T9" fmla="*/ 55 h 69"/>
                <a:gd name="T10" fmla="*/ 43 w 43"/>
                <a:gd name="T11" fmla="*/ 56 h 69"/>
                <a:gd name="T12" fmla="*/ 41 w 43"/>
                <a:gd name="T13" fmla="*/ 64 h 69"/>
                <a:gd name="T14" fmla="*/ 31 w 43"/>
                <a:gd name="T15" fmla="*/ 63 h 69"/>
                <a:gd name="T16" fmla="*/ 10 w 43"/>
                <a:gd name="T17" fmla="*/ 63 h 69"/>
                <a:gd name="T18" fmla="*/ 6 w 43"/>
                <a:gd name="T19" fmla="*/ 65 h 69"/>
                <a:gd name="T20" fmla="*/ 1 w 43"/>
                <a:gd name="T21" fmla="*/ 67 h 69"/>
                <a:gd name="T22" fmla="*/ 1 w 43"/>
                <a:gd name="T23" fmla="*/ 62 h 69"/>
                <a:gd name="T24" fmla="*/ 5 w 43"/>
                <a:gd name="T25" fmla="*/ 56 h 69"/>
                <a:gd name="T26" fmla="*/ 7 w 43"/>
                <a:gd name="T27" fmla="*/ 51 h 69"/>
                <a:gd name="T28" fmla="*/ 7 w 43"/>
                <a:gd name="T29" fmla="*/ 0 h 69"/>
                <a:gd name="T30" fmla="*/ 7 w 43"/>
                <a:gd name="T3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69">
                  <a:moveTo>
                    <a:pt x="7" y="0"/>
                  </a:moveTo>
                  <a:cubicBezTo>
                    <a:pt x="7" y="17"/>
                    <a:pt x="8" y="34"/>
                    <a:pt x="7" y="51"/>
                  </a:cubicBezTo>
                  <a:cubicBezTo>
                    <a:pt x="7" y="55"/>
                    <a:pt x="9" y="57"/>
                    <a:pt x="13" y="56"/>
                  </a:cubicBezTo>
                  <a:cubicBezTo>
                    <a:pt x="17" y="56"/>
                    <a:pt x="22" y="58"/>
                    <a:pt x="25" y="54"/>
                  </a:cubicBezTo>
                  <a:cubicBezTo>
                    <a:pt x="26" y="56"/>
                    <a:pt x="28" y="56"/>
                    <a:pt x="31" y="55"/>
                  </a:cubicBezTo>
                  <a:cubicBezTo>
                    <a:pt x="35" y="54"/>
                    <a:pt x="39" y="52"/>
                    <a:pt x="43" y="56"/>
                  </a:cubicBezTo>
                  <a:cubicBezTo>
                    <a:pt x="41" y="58"/>
                    <a:pt x="43" y="62"/>
                    <a:pt x="41" y="64"/>
                  </a:cubicBezTo>
                  <a:cubicBezTo>
                    <a:pt x="38" y="60"/>
                    <a:pt x="38" y="60"/>
                    <a:pt x="31" y="63"/>
                  </a:cubicBezTo>
                  <a:cubicBezTo>
                    <a:pt x="24" y="64"/>
                    <a:pt x="17" y="64"/>
                    <a:pt x="10" y="63"/>
                  </a:cubicBezTo>
                  <a:cubicBezTo>
                    <a:pt x="7" y="62"/>
                    <a:pt x="7" y="65"/>
                    <a:pt x="6" y="65"/>
                  </a:cubicBezTo>
                  <a:cubicBezTo>
                    <a:pt x="4" y="66"/>
                    <a:pt x="4" y="69"/>
                    <a:pt x="1" y="67"/>
                  </a:cubicBezTo>
                  <a:cubicBezTo>
                    <a:pt x="0" y="65"/>
                    <a:pt x="0" y="64"/>
                    <a:pt x="1" y="62"/>
                  </a:cubicBezTo>
                  <a:cubicBezTo>
                    <a:pt x="2" y="59"/>
                    <a:pt x="1" y="57"/>
                    <a:pt x="5" y="56"/>
                  </a:cubicBezTo>
                  <a:cubicBezTo>
                    <a:pt x="7" y="55"/>
                    <a:pt x="7" y="53"/>
                    <a:pt x="7" y="51"/>
                  </a:cubicBezTo>
                  <a:cubicBezTo>
                    <a:pt x="7" y="34"/>
                    <a:pt x="7" y="17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837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Freeform 14"/>
            <p:cNvSpPr/>
            <p:nvPr/>
          </p:nvSpPr>
          <p:spPr bwMode="auto">
            <a:xfrm>
              <a:off x="5148263" y="5321300"/>
              <a:ext cx="249238" cy="119063"/>
            </a:xfrm>
            <a:custGeom>
              <a:avLst/>
              <a:gdLst>
                <a:gd name="T0" fmla="*/ 33 w 66"/>
                <a:gd name="T1" fmla="*/ 32 h 32"/>
                <a:gd name="T2" fmla="*/ 4 w 66"/>
                <a:gd name="T3" fmla="*/ 32 h 32"/>
                <a:gd name="T4" fmla="*/ 0 w 66"/>
                <a:gd name="T5" fmla="*/ 28 h 32"/>
                <a:gd name="T6" fmla="*/ 0 w 66"/>
                <a:gd name="T7" fmla="*/ 4 h 32"/>
                <a:gd name="T8" fmla="*/ 5 w 66"/>
                <a:gd name="T9" fmla="*/ 0 h 32"/>
                <a:gd name="T10" fmla="*/ 61 w 66"/>
                <a:gd name="T11" fmla="*/ 0 h 32"/>
                <a:gd name="T12" fmla="*/ 66 w 66"/>
                <a:gd name="T13" fmla="*/ 4 h 32"/>
                <a:gd name="T14" fmla="*/ 66 w 66"/>
                <a:gd name="T15" fmla="*/ 28 h 32"/>
                <a:gd name="T16" fmla="*/ 62 w 66"/>
                <a:gd name="T17" fmla="*/ 32 h 32"/>
                <a:gd name="T18" fmla="*/ 33 w 66"/>
                <a:gd name="T1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32">
                  <a:moveTo>
                    <a:pt x="33" y="32"/>
                  </a:moveTo>
                  <a:cubicBezTo>
                    <a:pt x="23" y="32"/>
                    <a:pt x="14" y="32"/>
                    <a:pt x="4" y="32"/>
                  </a:cubicBezTo>
                  <a:cubicBezTo>
                    <a:pt x="1" y="32"/>
                    <a:pt x="0" y="31"/>
                    <a:pt x="0" y="28"/>
                  </a:cubicBezTo>
                  <a:cubicBezTo>
                    <a:pt x="0" y="20"/>
                    <a:pt x="0" y="12"/>
                    <a:pt x="0" y="4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24" y="0"/>
                    <a:pt x="42" y="0"/>
                    <a:pt x="61" y="0"/>
                  </a:cubicBezTo>
                  <a:cubicBezTo>
                    <a:pt x="65" y="0"/>
                    <a:pt x="66" y="1"/>
                    <a:pt x="66" y="4"/>
                  </a:cubicBezTo>
                  <a:cubicBezTo>
                    <a:pt x="66" y="12"/>
                    <a:pt x="66" y="20"/>
                    <a:pt x="66" y="28"/>
                  </a:cubicBezTo>
                  <a:cubicBezTo>
                    <a:pt x="66" y="31"/>
                    <a:pt x="65" y="32"/>
                    <a:pt x="62" y="32"/>
                  </a:cubicBezTo>
                  <a:cubicBezTo>
                    <a:pt x="52" y="32"/>
                    <a:pt x="42" y="32"/>
                    <a:pt x="33" y="32"/>
                  </a:cubicBezTo>
                  <a:close/>
                </a:path>
              </a:pathLst>
            </a:custGeom>
            <a:solidFill>
              <a:srgbClr val="D9A6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15"/>
            <p:cNvSpPr/>
            <p:nvPr/>
          </p:nvSpPr>
          <p:spPr bwMode="auto">
            <a:xfrm>
              <a:off x="5945188" y="5494338"/>
              <a:ext cx="304800" cy="179388"/>
            </a:xfrm>
            <a:custGeom>
              <a:avLst/>
              <a:gdLst>
                <a:gd name="T0" fmla="*/ 77 w 81"/>
                <a:gd name="T1" fmla="*/ 16 h 48"/>
                <a:gd name="T2" fmla="*/ 63 w 81"/>
                <a:gd name="T3" fmla="*/ 32 h 48"/>
                <a:gd name="T4" fmla="*/ 54 w 81"/>
                <a:gd name="T5" fmla="*/ 30 h 48"/>
                <a:gd name="T6" fmla="*/ 47 w 81"/>
                <a:gd name="T7" fmla="*/ 30 h 48"/>
                <a:gd name="T8" fmla="*/ 10 w 81"/>
                <a:gd name="T9" fmla="*/ 47 h 48"/>
                <a:gd name="T10" fmla="*/ 2 w 81"/>
                <a:gd name="T11" fmla="*/ 45 h 48"/>
                <a:gd name="T12" fmla="*/ 2 w 81"/>
                <a:gd name="T13" fmla="*/ 37 h 48"/>
                <a:gd name="T14" fmla="*/ 22 w 81"/>
                <a:gd name="T15" fmla="*/ 18 h 48"/>
                <a:gd name="T16" fmla="*/ 39 w 81"/>
                <a:gd name="T17" fmla="*/ 3 h 48"/>
                <a:gd name="T18" fmla="*/ 44 w 81"/>
                <a:gd name="T19" fmla="*/ 1 h 48"/>
                <a:gd name="T20" fmla="*/ 76 w 81"/>
                <a:gd name="T21" fmla="*/ 1 h 48"/>
                <a:gd name="T22" fmla="*/ 79 w 81"/>
                <a:gd name="T23" fmla="*/ 3 h 48"/>
                <a:gd name="T24" fmla="*/ 77 w 81"/>
                <a:gd name="T25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48">
                  <a:moveTo>
                    <a:pt x="77" y="16"/>
                  </a:moveTo>
                  <a:cubicBezTo>
                    <a:pt x="75" y="29"/>
                    <a:pt x="75" y="29"/>
                    <a:pt x="63" y="32"/>
                  </a:cubicBezTo>
                  <a:cubicBezTo>
                    <a:pt x="59" y="33"/>
                    <a:pt x="56" y="33"/>
                    <a:pt x="54" y="30"/>
                  </a:cubicBezTo>
                  <a:cubicBezTo>
                    <a:pt x="52" y="27"/>
                    <a:pt x="50" y="28"/>
                    <a:pt x="47" y="30"/>
                  </a:cubicBezTo>
                  <a:cubicBezTo>
                    <a:pt x="36" y="39"/>
                    <a:pt x="24" y="44"/>
                    <a:pt x="10" y="47"/>
                  </a:cubicBezTo>
                  <a:cubicBezTo>
                    <a:pt x="7" y="47"/>
                    <a:pt x="4" y="48"/>
                    <a:pt x="2" y="45"/>
                  </a:cubicBezTo>
                  <a:cubicBezTo>
                    <a:pt x="0" y="43"/>
                    <a:pt x="1" y="40"/>
                    <a:pt x="2" y="37"/>
                  </a:cubicBezTo>
                  <a:cubicBezTo>
                    <a:pt x="7" y="29"/>
                    <a:pt x="14" y="23"/>
                    <a:pt x="22" y="18"/>
                  </a:cubicBezTo>
                  <a:cubicBezTo>
                    <a:pt x="29" y="15"/>
                    <a:pt x="34" y="9"/>
                    <a:pt x="39" y="3"/>
                  </a:cubicBezTo>
                  <a:cubicBezTo>
                    <a:pt x="41" y="2"/>
                    <a:pt x="42" y="1"/>
                    <a:pt x="44" y="1"/>
                  </a:cubicBezTo>
                  <a:cubicBezTo>
                    <a:pt x="54" y="1"/>
                    <a:pt x="65" y="1"/>
                    <a:pt x="76" y="1"/>
                  </a:cubicBezTo>
                  <a:cubicBezTo>
                    <a:pt x="77" y="1"/>
                    <a:pt x="79" y="0"/>
                    <a:pt x="79" y="3"/>
                  </a:cubicBezTo>
                  <a:cubicBezTo>
                    <a:pt x="81" y="8"/>
                    <a:pt x="79" y="12"/>
                    <a:pt x="77" y="16"/>
                  </a:cubicBezTo>
                  <a:close/>
                </a:path>
              </a:pathLst>
            </a:custGeom>
            <a:solidFill>
              <a:srgbClr val="0203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16"/>
            <p:cNvSpPr/>
            <p:nvPr/>
          </p:nvSpPr>
          <p:spPr bwMode="auto">
            <a:xfrm>
              <a:off x="5880100" y="3689350"/>
              <a:ext cx="114300" cy="269875"/>
            </a:xfrm>
            <a:custGeom>
              <a:avLst/>
              <a:gdLst>
                <a:gd name="T0" fmla="*/ 0 w 30"/>
                <a:gd name="T1" fmla="*/ 25 h 72"/>
                <a:gd name="T2" fmla="*/ 21 w 30"/>
                <a:gd name="T3" fmla="*/ 6 h 72"/>
                <a:gd name="T4" fmla="*/ 22 w 30"/>
                <a:gd name="T5" fmla="*/ 0 h 72"/>
                <a:gd name="T6" fmla="*/ 23 w 30"/>
                <a:gd name="T7" fmla="*/ 0 h 72"/>
                <a:gd name="T8" fmla="*/ 27 w 30"/>
                <a:gd name="T9" fmla="*/ 31 h 72"/>
                <a:gd name="T10" fmla="*/ 30 w 30"/>
                <a:gd name="T11" fmla="*/ 69 h 72"/>
                <a:gd name="T12" fmla="*/ 30 w 30"/>
                <a:gd name="T13" fmla="*/ 72 h 72"/>
                <a:gd name="T14" fmla="*/ 21 w 30"/>
                <a:gd name="T15" fmla="*/ 66 h 72"/>
                <a:gd name="T16" fmla="*/ 6 w 30"/>
                <a:gd name="T17" fmla="*/ 37 h 72"/>
                <a:gd name="T18" fmla="*/ 4 w 30"/>
                <a:gd name="T19" fmla="*/ 33 h 72"/>
                <a:gd name="T20" fmla="*/ 0 w 30"/>
                <a:gd name="T21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72">
                  <a:moveTo>
                    <a:pt x="0" y="25"/>
                  </a:moveTo>
                  <a:cubicBezTo>
                    <a:pt x="7" y="19"/>
                    <a:pt x="14" y="12"/>
                    <a:pt x="21" y="6"/>
                  </a:cubicBezTo>
                  <a:cubicBezTo>
                    <a:pt x="23" y="4"/>
                    <a:pt x="23" y="2"/>
                    <a:pt x="22" y="0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5" y="10"/>
                    <a:pt x="26" y="21"/>
                    <a:pt x="27" y="31"/>
                  </a:cubicBezTo>
                  <a:cubicBezTo>
                    <a:pt x="28" y="44"/>
                    <a:pt x="30" y="56"/>
                    <a:pt x="30" y="69"/>
                  </a:cubicBezTo>
                  <a:cubicBezTo>
                    <a:pt x="30" y="70"/>
                    <a:pt x="30" y="71"/>
                    <a:pt x="30" y="72"/>
                  </a:cubicBezTo>
                  <a:cubicBezTo>
                    <a:pt x="25" y="72"/>
                    <a:pt x="23" y="70"/>
                    <a:pt x="21" y="66"/>
                  </a:cubicBezTo>
                  <a:cubicBezTo>
                    <a:pt x="14" y="57"/>
                    <a:pt x="11" y="46"/>
                    <a:pt x="6" y="37"/>
                  </a:cubicBezTo>
                  <a:cubicBezTo>
                    <a:pt x="5" y="36"/>
                    <a:pt x="4" y="34"/>
                    <a:pt x="4" y="33"/>
                  </a:cubicBezTo>
                  <a:cubicBezTo>
                    <a:pt x="5" y="29"/>
                    <a:pt x="1" y="28"/>
                    <a:pt x="0" y="25"/>
                  </a:cubicBezTo>
                  <a:close/>
                </a:path>
              </a:pathLst>
            </a:custGeom>
            <a:solidFill>
              <a:srgbClr val="F2AF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17"/>
            <p:cNvSpPr/>
            <p:nvPr/>
          </p:nvSpPr>
          <p:spPr bwMode="auto">
            <a:xfrm>
              <a:off x="5246688" y="2901950"/>
              <a:ext cx="131763" cy="131763"/>
            </a:xfrm>
            <a:custGeom>
              <a:avLst/>
              <a:gdLst>
                <a:gd name="T0" fmla="*/ 35 w 35"/>
                <a:gd name="T1" fmla="*/ 20 h 35"/>
                <a:gd name="T2" fmla="*/ 31 w 35"/>
                <a:gd name="T3" fmla="*/ 23 h 35"/>
                <a:gd name="T4" fmla="*/ 25 w 35"/>
                <a:gd name="T5" fmla="*/ 20 h 35"/>
                <a:gd name="T6" fmla="*/ 18 w 35"/>
                <a:gd name="T7" fmla="*/ 22 h 35"/>
                <a:gd name="T8" fmla="*/ 20 w 35"/>
                <a:gd name="T9" fmla="*/ 27 h 35"/>
                <a:gd name="T10" fmla="*/ 22 w 35"/>
                <a:gd name="T11" fmla="*/ 29 h 35"/>
                <a:gd name="T12" fmla="*/ 21 w 35"/>
                <a:gd name="T13" fmla="*/ 33 h 35"/>
                <a:gd name="T14" fmla="*/ 18 w 35"/>
                <a:gd name="T15" fmla="*/ 33 h 35"/>
                <a:gd name="T16" fmla="*/ 2 w 35"/>
                <a:gd name="T17" fmla="*/ 18 h 35"/>
                <a:gd name="T18" fmla="*/ 2 w 35"/>
                <a:gd name="T19" fmla="*/ 12 h 35"/>
                <a:gd name="T20" fmla="*/ 11 w 35"/>
                <a:gd name="T21" fmla="*/ 3 h 35"/>
                <a:gd name="T22" fmla="*/ 23 w 35"/>
                <a:gd name="T23" fmla="*/ 7 h 35"/>
                <a:gd name="T24" fmla="*/ 32 w 35"/>
                <a:gd name="T25" fmla="*/ 17 h 35"/>
                <a:gd name="T26" fmla="*/ 35 w 35"/>
                <a:gd name="T2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35">
                  <a:moveTo>
                    <a:pt x="35" y="20"/>
                  </a:moveTo>
                  <a:cubicBezTo>
                    <a:pt x="34" y="22"/>
                    <a:pt x="33" y="23"/>
                    <a:pt x="31" y="23"/>
                  </a:cubicBezTo>
                  <a:cubicBezTo>
                    <a:pt x="29" y="22"/>
                    <a:pt x="26" y="21"/>
                    <a:pt x="25" y="20"/>
                  </a:cubicBezTo>
                  <a:cubicBezTo>
                    <a:pt x="21" y="18"/>
                    <a:pt x="19" y="20"/>
                    <a:pt x="18" y="22"/>
                  </a:cubicBezTo>
                  <a:cubicBezTo>
                    <a:pt x="16" y="25"/>
                    <a:pt x="19" y="25"/>
                    <a:pt x="20" y="27"/>
                  </a:cubicBezTo>
                  <a:cubicBezTo>
                    <a:pt x="20" y="28"/>
                    <a:pt x="21" y="28"/>
                    <a:pt x="22" y="29"/>
                  </a:cubicBezTo>
                  <a:cubicBezTo>
                    <a:pt x="24" y="31"/>
                    <a:pt x="22" y="32"/>
                    <a:pt x="21" y="33"/>
                  </a:cubicBezTo>
                  <a:cubicBezTo>
                    <a:pt x="20" y="35"/>
                    <a:pt x="19" y="34"/>
                    <a:pt x="18" y="33"/>
                  </a:cubicBezTo>
                  <a:cubicBezTo>
                    <a:pt x="13" y="28"/>
                    <a:pt x="7" y="23"/>
                    <a:pt x="2" y="18"/>
                  </a:cubicBezTo>
                  <a:cubicBezTo>
                    <a:pt x="1" y="16"/>
                    <a:pt x="0" y="14"/>
                    <a:pt x="2" y="12"/>
                  </a:cubicBezTo>
                  <a:cubicBezTo>
                    <a:pt x="4" y="8"/>
                    <a:pt x="8" y="6"/>
                    <a:pt x="11" y="3"/>
                  </a:cubicBezTo>
                  <a:cubicBezTo>
                    <a:pt x="14" y="0"/>
                    <a:pt x="22" y="3"/>
                    <a:pt x="23" y="7"/>
                  </a:cubicBezTo>
                  <a:cubicBezTo>
                    <a:pt x="24" y="13"/>
                    <a:pt x="27" y="16"/>
                    <a:pt x="32" y="17"/>
                  </a:cubicBezTo>
                  <a:cubicBezTo>
                    <a:pt x="33" y="18"/>
                    <a:pt x="35" y="18"/>
                    <a:pt x="35" y="20"/>
                  </a:cubicBezTo>
                  <a:close/>
                </a:path>
              </a:pathLst>
            </a:custGeom>
            <a:solidFill>
              <a:srgbClr val="ECC3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18"/>
            <p:cNvSpPr/>
            <p:nvPr/>
          </p:nvSpPr>
          <p:spPr bwMode="auto">
            <a:xfrm>
              <a:off x="5213350" y="4451350"/>
              <a:ext cx="180975" cy="180975"/>
            </a:xfrm>
            <a:custGeom>
              <a:avLst/>
              <a:gdLst>
                <a:gd name="T0" fmla="*/ 0 w 48"/>
                <a:gd name="T1" fmla="*/ 46 h 48"/>
                <a:gd name="T2" fmla="*/ 38 w 48"/>
                <a:gd name="T3" fmla="*/ 9 h 48"/>
                <a:gd name="T4" fmla="*/ 47 w 48"/>
                <a:gd name="T5" fmla="*/ 0 h 48"/>
                <a:gd name="T6" fmla="*/ 47 w 48"/>
                <a:gd name="T7" fmla="*/ 2 h 48"/>
                <a:gd name="T8" fmla="*/ 3 w 48"/>
                <a:gd name="T9" fmla="*/ 45 h 48"/>
                <a:gd name="T10" fmla="*/ 0 w 48"/>
                <a:gd name="T11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48">
                  <a:moveTo>
                    <a:pt x="0" y="46"/>
                  </a:moveTo>
                  <a:cubicBezTo>
                    <a:pt x="12" y="34"/>
                    <a:pt x="25" y="21"/>
                    <a:pt x="38" y="9"/>
                  </a:cubicBezTo>
                  <a:cubicBezTo>
                    <a:pt x="41" y="6"/>
                    <a:pt x="44" y="3"/>
                    <a:pt x="47" y="0"/>
                  </a:cubicBezTo>
                  <a:cubicBezTo>
                    <a:pt x="48" y="1"/>
                    <a:pt x="48" y="1"/>
                    <a:pt x="47" y="2"/>
                  </a:cubicBezTo>
                  <a:cubicBezTo>
                    <a:pt x="33" y="16"/>
                    <a:pt x="18" y="31"/>
                    <a:pt x="3" y="45"/>
                  </a:cubicBezTo>
                  <a:cubicBezTo>
                    <a:pt x="2" y="46"/>
                    <a:pt x="2" y="48"/>
                    <a:pt x="0" y="46"/>
                  </a:cubicBezTo>
                  <a:close/>
                </a:path>
              </a:pathLst>
            </a:custGeom>
            <a:solidFill>
              <a:srgbClr val="D9A6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Freeform 19"/>
            <p:cNvSpPr/>
            <p:nvPr/>
          </p:nvSpPr>
          <p:spPr bwMode="auto">
            <a:xfrm>
              <a:off x="6235700" y="4297363"/>
              <a:ext cx="271463" cy="1268413"/>
            </a:xfrm>
            <a:custGeom>
              <a:avLst/>
              <a:gdLst>
                <a:gd name="T0" fmla="*/ 0 w 72"/>
                <a:gd name="T1" fmla="*/ 334 h 337"/>
                <a:gd name="T2" fmla="*/ 2 w 72"/>
                <a:gd name="T3" fmla="*/ 321 h 337"/>
                <a:gd name="T4" fmla="*/ 6 w 72"/>
                <a:gd name="T5" fmla="*/ 310 h 337"/>
                <a:gd name="T6" fmla="*/ 7 w 72"/>
                <a:gd name="T7" fmla="*/ 128 h 337"/>
                <a:gd name="T8" fmla="*/ 8 w 72"/>
                <a:gd name="T9" fmla="*/ 18 h 337"/>
                <a:gd name="T10" fmla="*/ 9 w 72"/>
                <a:gd name="T11" fmla="*/ 2 h 337"/>
                <a:gd name="T12" fmla="*/ 12 w 72"/>
                <a:gd name="T13" fmla="*/ 0 h 337"/>
                <a:gd name="T14" fmla="*/ 26 w 72"/>
                <a:gd name="T15" fmla="*/ 1 h 337"/>
                <a:gd name="T16" fmla="*/ 29 w 72"/>
                <a:gd name="T17" fmla="*/ 2 h 337"/>
                <a:gd name="T18" fmla="*/ 31 w 72"/>
                <a:gd name="T19" fmla="*/ 37 h 337"/>
                <a:gd name="T20" fmla="*/ 35 w 72"/>
                <a:gd name="T21" fmla="*/ 89 h 337"/>
                <a:gd name="T22" fmla="*/ 36 w 72"/>
                <a:gd name="T23" fmla="*/ 118 h 337"/>
                <a:gd name="T24" fmla="*/ 41 w 72"/>
                <a:gd name="T25" fmla="*/ 175 h 337"/>
                <a:gd name="T26" fmla="*/ 43 w 72"/>
                <a:gd name="T27" fmla="*/ 210 h 337"/>
                <a:gd name="T28" fmla="*/ 48 w 72"/>
                <a:gd name="T29" fmla="*/ 280 h 337"/>
                <a:gd name="T30" fmla="*/ 50 w 72"/>
                <a:gd name="T31" fmla="*/ 324 h 337"/>
                <a:gd name="T32" fmla="*/ 57 w 72"/>
                <a:gd name="T33" fmla="*/ 331 h 337"/>
                <a:gd name="T34" fmla="*/ 70 w 72"/>
                <a:gd name="T35" fmla="*/ 331 h 337"/>
                <a:gd name="T36" fmla="*/ 70 w 72"/>
                <a:gd name="T37" fmla="*/ 337 h 337"/>
                <a:gd name="T38" fmla="*/ 66 w 72"/>
                <a:gd name="T39" fmla="*/ 334 h 337"/>
                <a:gd name="T40" fmla="*/ 58 w 72"/>
                <a:gd name="T41" fmla="*/ 335 h 337"/>
                <a:gd name="T42" fmla="*/ 0 w 72"/>
                <a:gd name="T43" fmla="*/ 33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2" h="337">
                  <a:moveTo>
                    <a:pt x="0" y="334"/>
                  </a:moveTo>
                  <a:cubicBezTo>
                    <a:pt x="1" y="330"/>
                    <a:pt x="1" y="325"/>
                    <a:pt x="2" y="321"/>
                  </a:cubicBezTo>
                  <a:cubicBezTo>
                    <a:pt x="6" y="318"/>
                    <a:pt x="6" y="314"/>
                    <a:pt x="6" y="310"/>
                  </a:cubicBezTo>
                  <a:cubicBezTo>
                    <a:pt x="7" y="249"/>
                    <a:pt x="6" y="189"/>
                    <a:pt x="7" y="128"/>
                  </a:cubicBezTo>
                  <a:cubicBezTo>
                    <a:pt x="7" y="91"/>
                    <a:pt x="7" y="54"/>
                    <a:pt x="8" y="18"/>
                  </a:cubicBezTo>
                  <a:cubicBezTo>
                    <a:pt x="8" y="13"/>
                    <a:pt x="8" y="8"/>
                    <a:pt x="9" y="2"/>
                  </a:cubicBezTo>
                  <a:cubicBezTo>
                    <a:pt x="9" y="1"/>
                    <a:pt x="10" y="1"/>
                    <a:pt x="12" y="0"/>
                  </a:cubicBezTo>
                  <a:cubicBezTo>
                    <a:pt x="17" y="0"/>
                    <a:pt x="22" y="0"/>
                    <a:pt x="26" y="1"/>
                  </a:cubicBezTo>
                  <a:cubicBezTo>
                    <a:pt x="27" y="1"/>
                    <a:pt x="28" y="1"/>
                    <a:pt x="29" y="2"/>
                  </a:cubicBezTo>
                  <a:cubicBezTo>
                    <a:pt x="30" y="14"/>
                    <a:pt x="30" y="25"/>
                    <a:pt x="31" y="37"/>
                  </a:cubicBezTo>
                  <a:cubicBezTo>
                    <a:pt x="32" y="54"/>
                    <a:pt x="34" y="72"/>
                    <a:pt x="35" y="89"/>
                  </a:cubicBezTo>
                  <a:cubicBezTo>
                    <a:pt x="35" y="99"/>
                    <a:pt x="36" y="108"/>
                    <a:pt x="36" y="118"/>
                  </a:cubicBezTo>
                  <a:cubicBezTo>
                    <a:pt x="38" y="137"/>
                    <a:pt x="39" y="156"/>
                    <a:pt x="41" y="175"/>
                  </a:cubicBezTo>
                  <a:cubicBezTo>
                    <a:pt x="41" y="186"/>
                    <a:pt x="42" y="198"/>
                    <a:pt x="43" y="210"/>
                  </a:cubicBezTo>
                  <a:cubicBezTo>
                    <a:pt x="45" y="233"/>
                    <a:pt x="47" y="257"/>
                    <a:pt x="48" y="280"/>
                  </a:cubicBezTo>
                  <a:cubicBezTo>
                    <a:pt x="48" y="295"/>
                    <a:pt x="50" y="309"/>
                    <a:pt x="50" y="324"/>
                  </a:cubicBezTo>
                  <a:cubicBezTo>
                    <a:pt x="50" y="329"/>
                    <a:pt x="51" y="330"/>
                    <a:pt x="57" y="331"/>
                  </a:cubicBezTo>
                  <a:cubicBezTo>
                    <a:pt x="61" y="331"/>
                    <a:pt x="66" y="330"/>
                    <a:pt x="70" y="331"/>
                  </a:cubicBezTo>
                  <a:cubicBezTo>
                    <a:pt x="72" y="333"/>
                    <a:pt x="72" y="335"/>
                    <a:pt x="70" y="337"/>
                  </a:cubicBezTo>
                  <a:cubicBezTo>
                    <a:pt x="70" y="335"/>
                    <a:pt x="69" y="333"/>
                    <a:pt x="66" y="334"/>
                  </a:cubicBezTo>
                  <a:cubicBezTo>
                    <a:pt x="64" y="335"/>
                    <a:pt x="61" y="335"/>
                    <a:pt x="58" y="335"/>
                  </a:cubicBezTo>
                  <a:cubicBezTo>
                    <a:pt x="39" y="335"/>
                    <a:pt x="19" y="335"/>
                    <a:pt x="0" y="334"/>
                  </a:cubicBez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3" name="Freeform 20"/>
            <p:cNvSpPr/>
            <p:nvPr/>
          </p:nvSpPr>
          <p:spPr bwMode="auto">
            <a:xfrm>
              <a:off x="5707063" y="3116263"/>
              <a:ext cx="263525" cy="573088"/>
            </a:xfrm>
            <a:custGeom>
              <a:avLst/>
              <a:gdLst>
                <a:gd name="T0" fmla="*/ 69 w 70"/>
                <a:gd name="T1" fmla="*/ 152 h 152"/>
                <a:gd name="T2" fmla="*/ 68 w 70"/>
                <a:gd name="T3" fmla="*/ 152 h 152"/>
                <a:gd name="T4" fmla="*/ 68 w 70"/>
                <a:gd name="T5" fmla="*/ 152 h 152"/>
                <a:gd name="T6" fmla="*/ 64 w 70"/>
                <a:gd name="T7" fmla="*/ 147 h 152"/>
                <a:gd name="T8" fmla="*/ 5 w 70"/>
                <a:gd name="T9" fmla="*/ 67 h 152"/>
                <a:gd name="T10" fmla="*/ 6 w 70"/>
                <a:gd name="T11" fmla="*/ 53 h 152"/>
                <a:gd name="T12" fmla="*/ 54 w 70"/>
                <a:gd name="T13" fmla="*/ 0 h 152"/>
                <a:gd name="T14" fmla="*/ 56 w 70"/>
                <a:gd name="T15" fmla="*/ 10 h 152"/>
                <a:gd name="T16" fmla="*/ 61 w 70"/>
                <a:gd name="T17" fmla="*/ 66 h 152"/>
                <a:gd name="T18" fmla="*/ 66 w 70"/>
                <a:gd name="T19" fmla="*/ 118 h 152"/>
                <a:gd name="T20" fmla="*/ 69 w 70"/>
                <a:gd name="T21" fmla="*/ 145 h 152"/>
                <a:gd name="T22" fmla="*/ 69 w 70"/>
                <a:gd name="T23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152">
                  <a:moveTo>
                    <a:pt x="69" y="152"/>
                  </a:moveTo>
                  <a:cubicBezTo>
                    <a:pt x="69" y="152"/>
                    <a:pt x="68" y="152"/>
                    <a:pt x="68" y="152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7" y="150"/>
                    <a:pt x="67" y="147"/>
                    <a:pt x="64" y="147"/>
                  </a:cubicBezTo>
                  <a:cubicBezTo>
                    <a:pt x="44" y="121"/>
                    <a:pt x="24" y="94"/>
                    <a:pt x="5" y="67"/>
                  </a:cubicBezTo>
                  <a:cubicBezTo>
                    <a:pt x="0" y="60"/>
                    <a:pt x="0" y="60"/>
                    <a:pt x="6" y="53"/>
                  </a:cubicBezTo>
                  <a:cubicBezTo>
                    <a:pt x="22" y="35"/>
                    <a:pt x="38" y="17"/>
                    <a:pt x="54" y="0"/>
                  </a:cubicBezTo>
                  <a:cubicBezTo>
                    <a:pt x="56" y="3"/>
                    <a:pt x="55" y="7"/>
                    <a:pt x="56" y="10"/>
                  </a:cubicBezTo>
                  <a:cubicBezTo>
                    <a:pt x="57" y="29"/>
                    <a:pt x="60" y="47"/>
                    <a:pt x="61" y="66"/>
                  </a:cubicBezTo>
                  <a:cubicBezTo>
                    <a:pt x="63" y="83"/>
                    <a:pt x="64" y="100"/>
                    <a:pt x="66" y="118"/>
                  </a:cubicBezTo>
                  <a:cubicBezTo>
                    <a:pt x="67" y="127"/>
                    <a:pt x="68" y="136"/>
                    <a:pt x="69" y="145"/>
                  </a:cubicBezTo>
                  <a:cubicBezTo>
                    <a:pt x="70" y="147"/>
                    <a:pt x="70" y="150"/>
                    <a:pt x="69" y="152"/>
                  </a:cubicBezTo>
                  <a:close/>
                </a:path>
              </a:pathLst>
            </a:custGeom>
            <a:solidFill>
              <a:srgbClr val="EAB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Freeform 21"/>
            <p:cNvSpPr/>
            <p:nvPr/>
          </p:nvSpPr>
          <p:spPr bwMode="auto">
            <a:xfrm>
              <a:off x="6499225" y="5538788"/>
              <a:ext cx="147638" cy="93663"/>
            </a:xfrm>
            <a:custGeom>
              <a:avLst/>
              <a:gdLst>
                <a:gd name="T0" fmla="*/ 0 w 39"/>
                <a:gd name="T1" fmla="*/ 7 h 25"/>
                <a:gd name="T2" fmla="*/ 0 w 39"/>
                <a:gd name="T3" fmla="*/ 1 h 25"/>
                <a:gd name="T4" fmla="*/ 10 w 39"/>
                <a:gd name="T5" fmla="*/ 1 h 25"/>
                <a:gd name="T6" fmla="*/ 30 w 39"/>
                <a:gd name="T7" fmla="*/ 2 h 25"/>
                <a:gd name="T8" fmla="*/ 39 w 39"/>
                <a:gd name="T9" fmla="*/ 18 h 25"/>
                <a:gd name="T10" fmla="*/ 29 w 39"/>
                <a:gd name="T11" fmla="*/ 22 h 25"/>
                <a:gd name="T12" fmla="*/ 25 w 39"/>
                <a:gd name="T13" fmla="*/ 20 h 25"/>
                <a:gd name="T14" fmla="*/ 12 w 39"/>
                <a:gd name="T15" fmla="*/ 21 h 25"/>
                <a:gd name="T16" fmla="*/ 7 w 39"/>
                <a:gd name="T17" fmla="*/ 24 h 25"/>
                <a:gd name="T18" fmla="*/ 4 w 39"/>
                <a:gd name="T19" fmla="*/ 22 h 25"/>
                <a:gd name="T20" fmla="*/ 0 w 39"/>
                <a:gd name="T2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5">
                  <a:moveTo>
                    <a:pt x="0" y="7"/>
                  </a:moveTo>
                  <a:cubicBezTo>
                    <a:pt x="0" y="5"/>
                    <a:pt x="0" y="3"/>
                    <a:pt x="0" y="1"/>
                  </a:cubicBezTo>
                  <a:cubicBezTo>
                    <a:pt x="4" y="0"/>
                    <a:pt x="7" y="1"/>
                    <a:pt x="10" y="1"/>
                  </a:cubicBezTo>
                  <a:cubicBezTo>
                    <a:pt x="17" y="1"/>
                    <a:pt x="24" y="2"/>
                    <a:pt x="30" y="2"/>
                  </a:cubicBezTo>
                  <a:cubicBezTo>
                    <a:pt x="31" y="9"/>
                    <a:pt x="35" y="14"/>
                    <a:pt x="39" y="18"/>
                  </a:cubicBezTo>
                  <a:cubicBezTo>
                    <a:pt x="38" y="22"/>
                    <a:pt x="33" y="23"/>
                    <a:pt x="29" y="22"/>
                  </a:cubicBezTo>
                  <a:cubicBezTo>
                    <a:pt x="28" y="21"/>
                    <a:pt x="26" y="20"/>
                    <a:pt x="25" y="20"/>
                  </a:cubicBezTo>
                  <a:cubicBezTo>
                    <a:pt x="20" y="18"/>
                    <a:pt x="16" y="18"/>
                    <a:pt x="12" y="21"/>
                  </a:cubicBezTo>
                  <a:cubicBezTo>
                    <a:pt x="10" y="23"/>
                    <a:pt x="9" y="24"/>
                    <a:pt x="7" y="24"/>
                  </a:cubicBezTo>
                  <a:cubicBezTo>
                    <a:pt x="5" y="25"/>
                    <a:pt x="4" y="24"/>
                    <a:pt x="4" y="22"/>
                  </a:cubicBezTo>
                  <a:cubicBezTo>
                    <a:pt x="3" y="17"/>
                    <a:pt x="1" y="12"/>
                    <a:pt x="0" y="7"/>
                  </a:cubicBezTo>
                  <a:close/>
                </a:path>
              </a:pathLst>
            </a:custGeom>
            <a:solidFill>
              <a:srgbClr val="0304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" name="Freeform 22"/>
            <p:cNvSpPr/>
            <p:nvPr/>
          </p:nvSpPr>
          <p:spPr bwMode="auto">
            <a:xfrm>
              <a:off x="6510338" y="2992438"/>
              <a:ext cx="44450" cy="120650"/>
            </a:xfrm>
            <a:custGeom>
              <a:avLst/>
              <a:gdLst>
                <a:gd name="T0" fmla="*/ 1 w 12"/>
                <a:gd name="T1" fmla="*/ 28 h 32"/>
                <a:gd name="T2" fmla="*/ 0 w 12"/>
                <a:gd name="T3" fmla="*/ 28 h 32"/>
                <a:gd name="T4" fmla="*/ 1 w 12"/>
                <a:gd name="T5" fmla="*/ 25 h 32"/>
                <a:gd name="T6" fmla="*/ 1 w 12"/>
                <a:gd name="T7" fmla="*/ 8 h 32"/>
                <a:gd name="T8" fmla="*/ 2 w 12"/>
                <a:gd name="T9" fmla="*/ 5 h 32"/>
                <a:gd name="T10" fmla="*/ 6 w 12"/>
                <a:gd name="T11" fmla="*/ 1 h 32"/>
                <a:gd name="T12" fmla="*/ 10 w 12"/>
                <a:gd name="T13" fmla="*/ 2 h 32"/>
                <a:gd name="T14" fmla="*/ 11 w 12"/>
                <a:gd name="T15" fmla="*/ 29 h 32"/>
                <a:gd name="T16" fmla="*/ 9 w 12"/>
                <a:gd name="T17" fmla="*/ 32 h 32"/>
                <a:gd name="T18" fmla="*/ 2 w 12"/>
                <a:gd name="T19" fmla="*/ 29 h 32"/>
                <a:gd name="T20" fmla="*/ 1 w 12"/>
                <a:gd name="T21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2">
                  <a:moveTo>
                    <a:pt x="1" y="28"/>
                  </a:moveTo>
                  <a:cubicBezTo>
                    <a:pt x="1" y="28"/>
                    <a:pt x="1" y="28"/>
                    <a:pt x="0" y="28"/>
                  </a:cubicBezTo>
                  <a:cubicBezTo>
                    <a:pt x="1" y="27"/>
                    <a:pt x="1" y="26"/>
                    <a:pt x="1" y="25"/>
                  </a:cubicBezTo>
                  <a:cubicBezTo>
                    <a:pt x="1" y="19"/>
                    <a:pt x="1" y="14"/>
                    <a:pt x="1" y="8"/>
                  </a:cubicBezTo>
                  <a:cubicBezTo>
                    <a:pt x="1" y="7"/>
                    <a:pt x="1" y="6"/>
                    <a:pt x="2" y="5"/>
                  </a:cubicBezTo>
                  <a:cubicBezTo>
                    <a:pt x="3" y="3"/>
                    <a:pt x="5" y="2"/>
                    <a:pt x="6" y="1"/>
                  </a:cubicBezTo>
                  <a:cubicBezTo>
                    <a:pt x="8" y="0"/>
                    <a:pt x="9" y="0"/>
                    <a:pt x="10" y="2"/>
                  </a:cubicBezTo>
                  <a:cubicBezTo>
                    <a:pt x="12" y="11"/>
                    <a:pt x="11" y="20"/>
                    <a:pt x="11" y="29"/>
                  </a:cubicBezTo>
                  <a:cubicBezTo>
                    <a:pt x="11" y="31"/>
                    <a:pt x="10" y="32"/>
                    <a:pt x="9" y="32"/>
                  </a:cubicBezTo>
                  <a:cubicBezTo>
                    <a:pt x="6" y="32"/>
                    <a:pt x="6" y="28"/>
                    <a:pt x="2" y="29"/>
                  </a:cubicBezTo>
                  <a:cubicBezTo>
                    <a:pt x="2" y="28"/>
                    <a:pt x="1" y="28"/>
                    <a:pt x="1" y="28"/>
                  </a:cubicBezTo>
                  <a:close/>
                </a:path>
              </a:pathLst>
            </a:custGeom>
            <a:solidFill>
              <a:srgbClr val="8A7B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Freeform 23"/>
            <p:cNvSpPr/>
            <p:nvPr/>
          </p:nvSpPr>
          <p:spPr bwMode="auto">
            <a:xfrm>
              <a:off x="5907088" y="2692400"/>
              <a:ext cx="731838" cy="2862263"/>
            </a:xfrm>
            <a:custGeom>
              <a:avLst/>
              <a:gdLst>
                <a:gd name="T0" fmla="*/ 193 w 194"/>
                <a:gd name="T1" fmla="*/ 713 h 761"/>
                <a:gd name="T2" fmla="*/ 191 w 194"/>
                <a:gd name="T3" fmla="*/ 708 h 761"/>
                <a:gd name="T4" fmla="*/ 190 w 194"/>
                <a:gd name="T5" fmla="*/ 677 h 761"/>
                <a:gd name="T6" fmla="*/ 189 w 194"/>
                <a:gd name="T7" fmla="*/ 569 h 761"/>
                <a:gd name="T8" fmla="*/ 186 w 194"/>
                <a:gd name="T9" fmla="*/ 447 h 761"/>
                <a:gd name="T10" fmla="*/ 186 w 194"/>
                <a:gd name="T11" fmla="*/ 384 h 761"/>
                <a:gd name="T12" fmla="*/ 185 w 194"/>
                <a:gd name="T13" fmla="*/ 323 h 761"/>
                <a:gd name="T14" fmla="*/ 187 w 194"/>
                <a:gd name="T15" fmla="*/ 220 h 761"/>
                <a:gd name="T16" fmla="*/ 181 w 194"/>
                <a:gd name="T17" fmla="*/ 218 h 761"/>
                <a:gd name="T18" fmla="*/ 172 w 194"/>
                <a:gd name="T19" fmla="*/ 218 h 761"/>
                <a:gd name="T20" fmla="*/ 164 w 194"/>
                <a:gd name="T21" fmla="*/ 209 h 761"/>
                <a:gd name="T22" fmla="*/ 164 w 194"/>
                <a:gd name="T23" fmla="*/ 116 h 761"/>
                <a:gd name="T24" fmla="*/ 163 w 194"/>
                <a:gd name="T25" fmla="*/ 108 h 761"/>
                <a:gd name="T26" fmla="*/ 160 w 194"/>
                <a:gd name="T27" fmla="*/ 107 h 761"/>
                <a:gd name="T28" fmla="*/ 139 w 194"/>
                <a:gd name="T29" fmla="*/ 107 h 761"/>
                <a:gd name="T30" fmla="*/ 35 w 194"/>
                <a:gd name="T31" fmla="*/ 107 h 761"/>
                <a:gd name="T32" fmla="*/ 29 w 194"/>
                <a:gd name="T33" fmla="*/ 106 h 761"/>
                <a:gd name="T34" fmla="*/ 28 w 194"/>
                <a:gd name="T35" fmla="*/ 98 h 761"/>
                <a:gd name="T36" fmla="*/ 28 w 194"/>
                <a:gd name="T37" fmla="*/ 8 h 761"/>
                <a:gd name="T38" fmla="*/ 27 w 194"/>
                <a:gd name="T39" fmla="*/ 0 h 761"/>
                <a:gd name="T40" fmla="*/ 6 w 194"/>
                <a:gd name="T41" fmla="*/ 6 h 761"/>
                <a:gd name="T42" fmla="*/ 4 w 194"/>
                <a:gd name="T43" fmla="*/ 15 h 761"/>
                <a:gd name="T44" fmla="*/ 3 w 194"/>
                <a:gd name="T45" fmla="*/ 48 h 761"/>
                <a:gd name="T46" fmla="*/ 0 w 194"/>
                <a:gd name="T47" fmla="*/ 112 h 761"/>
                <a:gd name="T48" fmla="*/ 3 w 194"/>
                <a:gd name="T49" fmla="*/ 145 h 761"/>
                <a:gd name="T50" fmla="*/ 9 w 194"/>
                <a:gd name="T51" fmla="*/ 203 h 761"/>
                <a:gd name="T52" fmla="*/ 13 w 194"/>
                <a:gd name="T53" fmla="*/ 243 h 761"/>
                <a:gd name="T54" fmla="*/ 15 w 194"/>
                <a:gd name="T55" fmla="*/ 265 h 761"/>
                <a:gd name="T56" fmla="*/ 18 w 194"/>
                <a:gd name="T57" fmla="*/ 292 h 761"/>
                <a:gd name="T58" fmla="*/ 21 w 194"/>
                <a:gd name="T59" fmla="*/ 331 h 761"/>
                <a:gd name="T60" fmla="*/ 23 w 194"/>
                <a:gd name="T61" fmla="*/ 337 h 761"/>
                <a:gd name="T62" fmla="*/ 24 w 194"/>
                <a:gd name="T63" fmla="*/ 348 h 761"/>
                <a:gd name="T64" fmla="*/ 26 w 194"/>
                <a:gd name="T65" fmla="*/ 409 h 761"/>
                <a:gd name="T66" fmla="*/ 30 w 194"/>
                <a:gd name="T67" fmla="*/ 506 h 761"/>
                <a:gd name="T68" fmla="*/ 33 w 194"/>
                <a:gd name="T69" fmla="*/ 584 h 761"/>
                <a:gd name="T70" fmla="*/ 37 w 194"/>
                <a:gd name="T71" fmla="*/ 680 h 761"/>
                <a:gd name="T72" fmla="*/ 39 w 194"/>
                <a:gd name="T73" fmla="*/ 740 h 761"/>
                <a:gd name="T74" fmla="*/ 46 w 194"/>
                <a:gd name="T75" fmla="*/ 746 h 761"/>
                <a:gd name="T76" fmla="*/ 49 w 194"/>
                <a:gd name="T77" fmla="*/ 748 h 761"/>
                <a:gd name="T78" fmla="*/ 53 w 194"/>
                <a:gd name="T79" fmla="*/ 748 h 761"/>
                <a:gd name="T80" fmla="*/ 89 w 194"/>
                <a:gd name="T81" fmla="*/ 748 h 761"/>
                <a:gd name="T82" fmla="*/ 95 w 194"/>
                <a:gd name="T83" fmla="*/ 735 h 761"/>
                <a:gd name="T84" fmla="*/ 95 w 194"/>
                <a:gd name="T85" fmla="*/ 641 h 761"/>
                <a:gd name="T86" fmla="*/ 96 w 194"/>
                <a:gd name="T87" fmla="*/ 446 h 761"/>
                <a:gd name="T88" fmla="*/ 97 w 194"/>
                <a:gd name="T89" fmla="*/ 430 h 761"/>
                <a:gd name="T90" fmla="*/ 96 w 194"/>
                <a:gd name="T91" fmla="*/ 392 h 761"/>
                <a:gd name="T92" fmla="*/ 105 w 194"/>
                <a:gd name="T93" fmla="*/ 384 h 761"/>
                <a:gd name="T94" fmla="*/ 112 w 194"/>
                <a:gd name="T95" fmla="*/ 390 h 761"/>
                <a:gd name="T96" fmla="*/ 115 w 194"/>
                <a:gd name="T97" fmla="*/ 430 h 761"/>
                <a:gd name="T98" fmla="*/ 116 w 194"/>
                <a:gd name="T99" fmla="*/ 460 h 761"/>
                <a:gd name="T100" fmla="*/ 119 w 194"/>
                <a:gd name="T101" fmla="*/ 501 h 761"/>
                <a:gd name="T102" fmla="*/ 122 w 194"/>
                <a:gd name="T103" fmla="*/ 547 h 761"/>
                <a:gd name="T104" fmla="*/ 122 w 194"/>
                <a:gd name="T105" fmla="*/ 549 h 761"/>
                <a:gd name="T106" fmla="*/ 125 w 194"/>
                <a:gd name="T107" fmla="*/ 587 h 761"/>
                <a:gd name="T108" fmla="*/ 130 w 194"/>
                <a:gd name="T109" fmla="*/ 665 h 761"/>
                <a:gd name="T110" fmla="*/ 135 w 194"/>
                <a:gd name="T111" fmla="*/ 750 h 761"/>
                <a:gd name="T112" fmla="*/ 144 w 194"/>
                <a:gd name="T113" fmla="*/ 759 h 761"/>
                <a:gd name="T114" fmla="*/ 157 w 194"/>
                <a:gd name="T115" fmla="*/ 760 h 761"/>
                <a:gd name="T116" fmla="*/ 188 w 194"/>
                <a:gd name="T117" fmla="*/ 760 h 761"/>
                <a:gd name="T118" fmla="*/ 194 w 194"/>
                <a:gd name="T119" fmla="*/ 753 h 761"/>
                <a:gd name="T120" fmla="*/ 193 w 194"/>
                <a:gd name="T121" fmla="*/ 713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4" h="761">
                  <a:moveTo>
                    <a:pt x="193" y="713"/>
                  </a:moveTo>
                  <a:cubicBezTo>
                    <a:pt x="193" y="711"/>
                    <a:pt x="192" y="710"/>
                    <a:pt x="191" y="708"/>
                  </a:cubicBezTo>
                  <a:cubicBezTo>
                    <a:pt x="191" y="698"/>
                    <a:pt x="191" y="688"/>
                    <a:pt x="190" y="677"/>
                  </a:cubicBezTo>
                  <a:cubicBezTo>
                    <a:pt x="190" y="641"/>
                    <a:pt x="189" y="605"/>
                    <a:pt x="189" y="569"/>
                  </a:cubicBezTo>
                  <a:cubicBezTo>
                    <a:pt x="188" y="528"/>
                    <a:pt x="188" y="488"/>
                    <a:pt x="186" y="447"/>
                  </a:cubicBezTo>
                  <a:cubicBezTo>
                    <a:pt x="186" y="426"/>
                    <a:pt x="186" y="405"/>
                    <a:pt x="186" y="384"/>
                  </a:cubicBezTo>
                  <a:cubicBezTo>
                    <a:pt x="185" y="363"/>
                    <a:pt x="184" y="343"/>
                    <a:pt x="185" y="323"/>
                  </a:cubicBezTo>
                  <a:cubicBezTo>
                    <a:pt x="185" y="288"/>
                    <a:pt x="186" y="254"/>
                    <a:pt x="187" y="220"/>
                  </a:cubicBezTo>
                  <a:cubicBezTo>
                    <a:pt x="186" y="217"/>
                    <a:pt x="183" y="217"/>
                    <a:pt x="181" y="218"/>
                  </a:cubicBezTo>
                  <a:cubicBezTo>
                    <a:pt x="178" y="218"/>
                    <a:pt x="175" y="218"/>
                    <a:pt x="172" y="218"/>
                  </a:cubicBezTo>
                  <a:cubicBezTo>
                    <a:pt x="164" y="217"/>
                    <a:pt x="164" y="217"/>
                    <a:pt x="164" y="209"/>
                  </a:cubicBezTo>
                  <a:cubicBezTo>
                    <a:pt x="164" y="178"/>
                    <a:pt x="164" y="147"/>
                    <a:pt x="164" y="116"/>
                  </a:cubicBezTo>
                  <a:cubicBezTo>
                    <a:pt x="164" y="114"/>
                    <a:pt x="165" y="111"/>
                    <a:pt x="163" y="108"/>
                  </a:cubicBezTo>
                  <a:cubicBezTo>
                    <a:pt x="162" y="108"/>
                    <a:pt x="161" y="107"/>
                    <a:pt x="160" y="107"/>
                  </a:cubicBezTo>
                  <a:cubicBezTo>
                    <a:pt x="153" y="107"/>
                    <a:pt x="146" y="107"/>
                    <a:pt x="139" y="107"/>
                  </a:cubicBezTo>
                  <a:cubicBezTo>
                    <a:pt x="104" y="107"/>
                    <a:pt x="69" y="107"/>
                    <a:pt x="35" y="107"/>
                  </a:cubicBezTo>
                  <a:cubicBezTo>
                    <a:pt x="33" y="107"/>
                    <a:pt x="31" y="107"/>
                    <a:pt x="29" y="106"/>
                  </a:cubicBezTo>
                  <a:cubicBezTo>
                    <a:pt x="28" y="103"/>
                    <a:pt x="28" y="101"/>
                    <a:pt x="28" y="98"/>
                  </a:cubicBezTo>
                  <a:cubicBezTo>
                    <a:pt x="28" y="68"/>
                    <a:pt x="28" y="38"/>
                    <a:pt x="28" y="8"/>
                  </a:cubicBezTo>
                  <a:cubicBezTo>
                    <a:pt x="28" y="5"/>
                    <a:pt x="29" y="2"/>
                    <a:pt x="27" y="0"/>
                  </a:cubicBezTo>
                  <a:cubicBezTo>
                    <a:pt x="20" y="2"/>
                    <a:pt x="12" y="2"/>
                    <a:pt x="6" y="6"/>
                  </a:cubicBezTo>
                  <a:cubicBezTo>
                    <a:pt x="4" y="9"/>
                    <a:pt x="4" y="12"/>
                    <a:pt x="4" y="15"/>
                  </a:cubicBezTo>
                  <a:cubicBezTo>
                    <a:pt x="5" y="26"/>
                    <a:pt x="4" y="37"/>
                    <a:pt x="3" y="48"/>
                  </a:cubicBezTo>
                  <a:cubicBezTo>
                    <a:pt x="2" y="69"/>
                    <a:pt x="1" y="91"/>
                    <a:pt x="0" y="112"/>
                  </a:cubicBezTo>
                  <a:cubicBezTo>
                    <a:pt x="1" y="123"/>
                    <a:pt x="2" y="134"/>
                    <a:pt x="3" y="145"/>
                  </a:cubicBezTo>
                  <a:cubicBezTo>
                    <a:pt x="5" y="164"/>
                    <a:pt x="7" y="184"/>
                    <a:pt x="9" y="203"/>
                  </a:cubicBezTo>
                  <a:cubicBezTo>
                    <a:pt x="10" y="216"/>
                    <a:pt x="11" y="230"/>
                    <a:pt x="13" y="243"/>
                  </a:cubicBezTo>
                  <a:cubicBezTo>
                    <a:pt x="14" y="250"/>
                    <a:pt x="16" y="258"/>
                    <a:pt x="15" y="265"/>
                  </a:cubicBezTo>
                  <a:cubicBezTo>
                    <a:pt x="16" y="274"/>
                    <a:pt x="17" y="283"/>
                    <a:pt x="18" y="292"/>
                  </a:cubicBezTo>
                  <a:cubicBezTo>
                    <a:pt x="19" y="305"/>
                    <a:pt x="21" y="318"/>
                    <a:pt x="21" y="331"/>
                  </a:cubicBezTo>
                  <a:cubicBezTo>
                    <a:pt x="21" y="333"/>
                    <a:pt x="21" y="335"/>
                    <a:pt x="23" y="337"/>
                  </a:cubicBezTo>
                  <a:cubicBezTo>
                    <a:pt x="23" y="341"/>
                    <a:pt x="24" y="344"/>
                    <a:pt x="24" y="348"/>
                  </a:cubicBezTo>
                  <a:cubicBezTo>
                    <a:pt x="25" y="368"/>
                    <a:pt x="26" y="389"/>
                    <a:pt x="26" y="409"/>
                  </a:cubicBezTo>
                  <a:cubicBezTo>
                    <a:pt x="28" y="442"/>
                    <a:pt x="29" y="474"/>
                    <a:pt x="30" y="506"/>
                  </a:cubicBezTo>
                  <a:cubicBezTo>
                    <a:pt x="32" y="532"/>
                    <a:pt x="32" y="558"/>
                    <a:pt x="33" y="584"/>
                  </a:cubicBezTo>
                  <a:cubicBezTo>
                    <a:pt x="35" y="616"/>
                    <a:pt x="36" y="648"/>
                    <a:pt x="37" y="680"/>
                  </a:cubicBezTo>
                  <a:cubicBezTo>
                    <a:pt x="38" y="700"/>
                    <a:pt x="39" y="720"/>
                    <a:pt x="39" y="740"/>
                  </a:cubicBezTo>
                  <a:cubicBezTo>
                    <a:pt x="40" y="744"/>
                    <a:pt x="40" y="747"/>
                    <a:pt x="46" y="746"/>
                  </a:cubicBezTo>
                  <a:cubicBezTo>
                    <a:pt x="47" y="746"/>
                    <a:pt x="48" y="746"/>
                    <a:pt x="49" y="748"/>
                  </a:cubicBezTo>
                  <a:cubicBezTo>
                    <a:pt x="51" y="748"/>
                    <a:pt x="52" y="748"/>
                    <a:pt x="53" y="748"/>
                  </a:cubicBezTo>
                  <a:cubicBezTo>
                    <a:pt x="65" y="747"/>
                    <a:pt x="77" y="747"/>
                    <a:pt x="89" y="748"/>
                  </a:cubicBezTo>
                  <a:cubicBezTo>
                    <a:pt x="95" y="746"/>
                    <a:pt x="95" y="740"/>
                    <a:pt x="95" y="735"/>
                  </a:cubicBezTo>
                  <a:cubicBezTo>
                    <a:pt x="95" y="704"/>
                    <a:pt x="95" y="672"/>
                    <a:pt x="95" y="641"/>
                  </a:cubicBezTo>
                  <a:cubicBezTo>
                    <a:pt x="95" y="576"/>
                    <a:pt x="97" y="511"/>
                    <a:pt x="96" y="446"/>
                  </a:cubicBezTo>
                  <a:cubicBezTo>
                    <a:pt x="96" y="441"/>
                    <a:pt x="98" y="436"/>
                    <a:pt x="97" y="430"/>
                  </a:cubicBezTo>
                  <a:cubicBezTo>
                    <a:pt x="95" y="417"/>
                    <a:pt x="96" y="405"/>
                    <a:pt x="96" y="392"/>
                  </a:cubicBezTo>
                  <a:cubicBezTo>
                    <a:pt x="96" y="384"/>
                    <a:pt x="97" y="384"/>
                    <a:pt x="105" y="384"/>
                  </a:cubicBezTo>
                  <a:cubicBezTo>
                    <a:pt x="111" y="384"/>
                    <a:pt x="111" y="385"/>
                    <a:pt x="112" y="390"/>
                  </a:cubicBezTo>
                  <a:cubicBezTo>
                    <a:pt x="113" y="404"/>
                    <a:pt x="113" y="417"/>
                    <a:pt x="115" y="430"/>
                  </a:cubicBezTo>
                  <a:cubicBezTo>
                    <a:pt x="115" y="440"/>
                    <a:pt x="116" y="450"/>
                    <a:pt x="116" y="460"/>
                  </a:cubicBezTo>
                  <a:cubicBezTo>
                    <a:pt x="117" y="473"/>
                    <a:pt x="119" y="487"/>
                    <a:pt x="119" y="501"/>
                  </a:cubicBezTo>
                  <a:cubicBezTo>
                    <a:pt x="120" y="516"/>
                    <a:pt x="123" y="531"/>
                    <a:pt x="122" y="547"/>
                  </a:cubicBezTo>
                  <a:cubicBezTo>
                    <a:pt x="122" y="548"/>
                    <a:pt x="122" y="548"/>
                    <a:pt x="122" y="549"/>
                  </a:cubicBezTo>
                  <a:cubicBezTo>
                    <a:pt x="124" y="562"/>
                    <a:pt x="124" y="575"/>
                    <a:pt x="125" y="587"/>
                  </a:cubicBezTo>
                  <a:cubicBezTo>
                    <a:pt x="127" y="613"/>
                    <a:pt x="129" y="639"/>
                    <a:pt x="130" y="665"/>
                  </a:cubicBezTo>
                  <a:cubicBezTo>
                    <a:pt x="132" y="693"/>
                    <a:pt x="135" y="722"/>
                    <a:pt x="135" y="750"/>
                  </a:cubicBezTo>
                  <a:cubicBezTo>
                    <a:pt x="136" y="756"/>
                    <a:pt x="138" y="759"/>
                    <a:pt x="144" y="759"/>
                  </a:cubicBezTo>
                  <a:cubicBezTo>
                    <a:pt x="149" y="760"/>
                    <a:pt x="153" y="759"/>
                    <a:pt x="157" y="760"/>
                  </a:cubicBezTo>
                  <a:cubicBezTo>
                    <a:pt x="168" y="758"/>
                    <a:pt x="178" y="761"/>
                    <a:pt x="188" y="760"/>
                  </a:cubicBezTo>
                  <a:cubicBezTo>
                    <a:pt x="193" y="759"/>
                    <a:pt x="194" y="759"/>
                    <a:pt x="194" y="753"/>
                  </a:cubicBezTo>
                  <a:cubicBezTo>
                    <a:pt x="194" y="740"/>
                    <a:pt x="192" y="727"/>
                    <a:pt x="193" y="713"/>
                  </a:cubicBezTo>
                  <a:close/>
                </a:path>
              </a:pathLst>
            </a:custGeom>
            <a:solidFill>
              <a:srgbClr val="76717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" name="Freeform 24"/>
            <p:cNvSpPr/>
            <p:nvPr/>
          </p:nvSpPr>
          <p:spPr bwMode="auto">
            <a:xfrm>
              <a:off x="6540500" y="5610225"/>
              <a:ext cx="150813" cy="131763"/>
            </a:xfrm>
            <a:custGeom>
              <a:avLst/>
              <a:gdLst>
                <a:gd name="T0" fmla="*/ 33 w 40"/>
                <a:gd name="T1" fmla="*/ 5 h 35"/>
                <a:gd name="T2" fmla="*/ 40 w 40"/>
                <a:gd name="T3" fmla="*/ 25 h 35"/>
                <a:gd name="T4" fmla="*/ 33 w 40"/>
                <a:gd name="T5" fmla="*/ 34 h 35"/>
                <a:gd name="T6" fmla="*/ 7 w 40"/>
                <a:gd name="T7" fmla="*/ 22 h 35"/>
                <a:gd name="T8" fmla="*/ 0 w 40"/>
                <a:gd name="T9" fmla="*/ 9 h 35"/>
                <a:gd name="T10" fmla="*/ 13 w 40"/>
                <a:gd name="T11" fmla="*/ 3 h 35"/>
                <a:gd name="T12" fmla="*/ 28 w 40"/>
                <a:gd name="T13" fmla="*/ 4 h 35"/>
                <a:gd name="T14" fmla="*/ 33 w 40"/>
                <a:gd name="T1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35">
                  <a:moveTo>
                    <a:pt x="33" y="5"/>
                  </a:moveTo>
                  <a:cubicBezTo>
                    <a:pt x="37" y="11"/>
                    <a:pt x="40" y="18"/>
                    <a:pt x="40" y="25"/>
                  </a:cubicBezTo>
                  <a:cubicBezTo>
                    <a:pt x="40" y="30"/>
                    <a:pt x="38" y="33"/>
                    <a:pt x="33" y="34"/>
                  </a:cubicBezTo>
                  <a:cubicBezTo>
                    <a:pt x="23" y="35"/>
                    <a:pt x="12" y="32"/>
                    <a:pt x="7" y="22"/>
                  </a:cubicBezTo>
                  <a:cubicBezTo>
                    <a:pt x="5" y="18"/>
                    <a:pt x="3" y="13"/>
                    <a:pt x="0" y="9"/>
                  </a:cubicBezTo>
                  <a:cubicBezTo>
                    <a:pt x="2" y="2"/>
                    <a:pt x="6" y="0"/>
                    <a:pt x="13" y="3"/>
                  </a:cubicBezTo>
                  <a:cubicBezTo>
                    <a:pt x="18" y="5"/>
                    <a:pt x="22" y="7"/>
                    <a:pt x="28" y="4"/>
                  </a:cubicBezTo>
                  <a:cubicBezTo>
                    <a:pt x="30" y="4"/>
                    <a:pt x="31" y="4"/>
                    <a:pt x="33" y="5"/>
                  </a:cubicBezTo>
                  <a:close/>
                </a:path>
              </a:pathLst>
            </a:custGeom>
            <a:solidFill>
              <a:srgbClr val="0304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" name="Freeform 25"/>
            <p:cNvSpPr/>
            <p:nvPr/>
          </p:nvSpPr>
          <p:spPr bwMode="auto">
            <a:xfrm>
              <a:off x="6524625" y="5599113"/>
              <a:ext cx="139700" cy="44450"/>
            </a:xfrm>
            <a:custGeom>
              <a:avLst/>
              <a:gdLst>
                <a:gd name="T0" fmla="*/ 37 w 37"/>
                <a:gd name="T1" fmla="*/ 8 h 12"/>
                <a:gd name="T2" fmla="*/ 30 w 37"/>
                <a:gd name="T3" fmla="*/ 9 h 12"/>
                <a:gd name="T4" fmla="*/ 18 w 37"/>
                <a:gd name="T5" fmla="*/ 8 h 12"/>
                <a:gd name="T6" fmla="*/ 4 w 37"/>
                <a:gd name="T7" fmla="*/ 12 h 12"/>
                <a:gd name="T8" fmla="*/ 0 w 37"/>
                <a:gd name="T9" fmla="*/ 8 h 12"/>
                <a:gd name="T10" fmla="*/ 4 w 37"/>
                <a:gd name="T11" fmla="*/ 5 h 12"/>
                <a:gd name="T12" fmla="*/ 21 w 37"/>
                <a:gd name="T13" fmla="*/ 4 h 12"/>
                <a:gd name="T14" fmla="*/ 32 w 37"/>
                <a:gd name="T15" fmla="*/ 2 h 12"/>
                <a:gd name="T16" fmla="*/ 37 w 37"/>
                <a:gd name="T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12">
                  <a:moveTo>
                    <a:pt x="37" y="8"/>
                  </a:moveTo>
                  <a:cubicBezTo>
                    <a:pt x="35" y="8"/>
                    <a:pt x="32" y="8"/>
                    <a:pt x="30" y="9"/>
                  </a:cubicBezTo>
                  <a:cubicBezTo>
                    <a:pt x="26" y="11"/>
                    <a:pt x="22" y="10"/>
                    <a:pt x="18" y="8"/>
                  </a:cubicBezTo>
                  <a:cubicBezTo>
                    <a:pt x="11" y="4"/>
                    <a:pt x="9" y="5"/>
                    <a:pt x="4" y="12"/>
                  </a:cubicBezTo>
                  <a:cubicBezTo>
                    <a:pt x="3" y="10"/>
                    <a:pt x="2" y="8"/>
                    <a:pt x="0" y="8"/>
                  </a:cubicBezTo>
                  <a:cubicBezTo>
                    <a:pt x="1" y="7"/>
                    <a:pt x="3" y="6"/>
                    <a:pt x="4" y="5"/>
                  </a:cubicBezTo>
                  <a:cubicBezTo>
                    <a:pt x="9" y="1"/>
                    <a:pt x="15" y="0"/>
                    <a:pt x="21" y="4"/>
                  </a:cubicBezTo>
                  <a:cubicBezTo>
                    <a:pt x="25" y="7"/>
                    <a:pt x="29" y="5"/>
                    <a:pt x="32" y="2"/>
                  </a:cubicBezTo>
                  <a:cubicBezTo>
                    <a:pt x="34" y="4"/>
                    <a:pt x="35" y="6"/>
                    <a:pt x="37" y="8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Freeform 26"/>
            <p:cNvSpPr/>
            <p:nvPr/>
          </p:nvSpPr>
          <p:spPr bwMode="auto">
            <a:xfrm>
              <a:off x="6167438" y="2420938"/>
              <a:ext cx="260350" cy="101600"/>
            </a:xfrm>
            <a:custGeom>
              <a:avLst/>
              <a:gdLst>
                <a:gd name="T0" fmla="*/ 35 w 69"/>
                <a:gd name="T1" fmla="*/ 27 h 27"/>
                <a:gd name="T2" fmla="*/ 6 w 69"/>
                <a:gd name="T3" fmla="*/ 16 h 27"/>
                <a:gd name="T4" fmla="*/ 2 w 69"/>
                <a:gd name="T5" fmla="*/ 12 h 27"/>
                <a:gd name="T6" fmla="*/ 2 w 69"/>
                <a:gd name="T7" fmla="*/ 3 h 27"/>
                <a:gd name="T8" fmla="*/ 9 w 69"/>
                <a:gd name="T9" fmla="*/ 4 h 27"/>
                <a:gd name="T10" fmla="*/ 59 w 69"/>
                <a:gd name="T11" fmla="*/ 4 h 27"/>
                <a:gd name="T12" fmla="*/ 67 w 69"/>
                <a:gd name="T13" fmla="*/ 4 h 27"/>
                <a:gd name="T14" fmla="*/ 65 w 69"/>
                <a:gd name="T15" fmla="*/ 14 h 27"/>
                <a:gd name="T16" fmla="*/ 41 w 69"/>
                <a:gd name="T17" fmla="*/ 26 h 27"/>
                <a:gd name="T18" fmla="*/ 35 w 69"/>
                <a:gd name="T1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27">
                  <a:moveTo>
                    <a:pt x="35" y="27"/>
                  </a:moveTo>
                  <a:cubicBezTo>
                    <a:pt x="24" y="26"/>
                    <a:pt x="14" y="24"/>
                    <a:pt x="6" y="16"/>
                  </a:cubicBezTo>
                  <a:cubicBezTo>
                    <a:pt x="5" y="15"/>
                    <a:pt x="3" y="14"/>
                    <a:pt x="2" y="12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4" y="1"/>
                    <a:pt x="7" y="3"/>
                    <a:pt x="9" y="4"/>
                  </a:cubicBezTo>
                  <a:cubicBezTo>
                    <a:pt x="26" y="8"/>
                    <a:pt x="43" y="8"/>
                    <a:pt x="59" y="4"/>
                  </a:cubicBezTo>
                  <a:cubicBezTo>
                    <a:pt x="62" y="3"/>
                    <a:pt x="65" y="0"/>
                    <a:pt x="67" y="4"/>
                  </a:cubicBezTo>
                  <a:cubicBezTo>
                    <a:pt x="69" y="8"/>
                    <a:pt x="68" y="11"/>
                    <a:pt x="65" y="14"/>
                  </a:cubicBezTo>
                  <a:cubicBezTo>
                    <a:pt x="58" y="21"/>
                    <a:pt x="50" y="25"/>
                    <a:pt x="41" y="26"/>
                  </a:cubicBezTo>
                  <a:cubicBezTo>
                    <a:pt x="39" y="26"/>
                    <a:pt x="36" y="26"/>
                    <a:pt x="35" y="27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" name="Freeform 27"/>
            <p:cNvSpPr/>
            <p:nvPr/>
          </p:nvSpPr>
          <p:spPr bwMode="auto">
            <a:xfrm>
              <a:off x="6419850" y="2124075"/>
              <a:ext cx="87313" cy="123825"/>
            </a:xfrm>
            <a:custGeom>
              <a:avLst/>
              <a:gdLst>
                <a:gd name="T0" fmla="*/ 0 w 23"/>
                <a:gd name="T1" fmla="*/ 17 h 33"/>
                <a:gd name="T2" fmla="*/ 5 w 23"/>
                <a:gd name="T3" fmla="*/ 4 h 33"/>
                <a:gd name="T4" fmla="*/ 19 w 23"/>
                <a:gd name="T5" fmla="*/ 5 h 33"/>
                <a:gd name="T6" fmla="*/ 19 w 23"/>
                <a:gd name="T7" fmla="*/ 28 h 33"/>
                <a:gd name="T8" fmla="*/ 4 w 23"/>
                <a:gd name="T9" fmla="*/ 29 h 33"/>
                <a:gd name="T10" fmla="*/ 0 w 23"/>
                <a:gd name="T11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3">
                  <a:moveTo>
                    <a:pt x="0" y="17"/>
                  </a:moveTo>
                  <a:cubicBezTo>
                    <a:pt x="0" y="12"/>
                    <a:pt x="1" y="7"/>
                    <a:pt x="5" y="4"/>
                  </a:cubicBezTo>
                  <a:cubicBezTo>
                    <a:pt x="9" y="0"/>
                    <a:pt x="15" y="0"/>
                    <a:pt x="19" y="5"/>
                  </a:cubicBezTo>
                  <a:cubicBezTo>
                    <a:pt x="23" y="11"/>
                    <a:pt x="23" y="22"/>
                    <a:pt x="19" y="28"/>
                  </a:cubicBezTo>
                  <a:cubicBezTo>
                    <a:pt x="15" y="33"/>
                    <a:pt x="9" y="33"/>
                    <a:pt x="4" y="29"/>
                  </a:cubicBezTo>
                  <a:cubicBezTo>
                    <a:pt x="1" y="25"/>
                    <a:pt x="0" y="21"/>
                    <a:pt x="0" y="17"/>
                  </a:cubicBezTo>
                  <a:close/>
                </a:path>
              </a:pathLst>
            </a:custGeom>
            <a:solidFill>
              <a:srgbClr val="3C2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Freeform 28"/>
            <p:cNvSpPr/>
            <p:nvPr/>
          </p:nvSpPr>
          <p:spPr bwMode="auto">
            <a:xfrm>
              <a:off x="6088063" y="2124075"/>
              <a:ext cx="87313" cy="120650"/>
            </a:xfrm>
            <a:custGeom>
              <a:avLst/>
              <a:gdLst>
                <a:gd name="T0" fmla="*/ 23 w 23"/>
                <a:gd name="T1" fmla="*/ 16 h 32"/>
                <a:gd name="T2" fmla="*/ 13 w 23"/>
                <a:gd name="T3" fmla="*/ 32 h 32"/>
                <a:gd name="T4" fmla="*/ 1 w 23"/>
                <a:gd name="T5" fmla="*/ 19 h 32"/>
                <a:gd name="T6" fmla="*/ 4 w 23"/>
                <a:gd name="T7" fmla="*/ 5 h 32"/>
                <a:gd name="T8" fmla="*/ 18 w 23"/>
                <a:gd name="T9" fmla="*/ 4 h 32"/>
                <a:gd name="T10" fmla="*/ 23 w 23"/>
                <a:gd name="T11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2">
                  <a:moveTo>
                    <a:pt x="23" y="16"/>
                  </a:moveTo>
                  <a:cubicBezTo>
                    <a:pt x="23" y="25"/>
                    <a:pt x="18" y="31"/>
                    <a:pt x="13" y="32"/>
                  </a:cubicBezTo>
                  <a:cubicBezTo>
                    <a:pt x="7" y="32"/>
                    <a:pt x="2" y="28"/>
                    <a:pt x="1" y="19"/>
                  </a:cubicBezTo>
                  <a:cubicBezTo>
                    <a:pt x="0" y="14"/>
                    <a:pt x="1" y="9"/>
                    <a:pt x="4" y="5"/>
                  </a:cubicBezTo>
                  <a:cubicBezTo>
                    <a:pt x="8" y="0"/>
                    <a:pt x="13" y="0"/>
                    <a:pt x="18" y="4"/>
                  </a:cubicBezTo>
                  <a:cubicBezTo>
                    <a:pt x="22" y="7"/>
                    <a:pt x="23" y="12"/>
                    <a:pt x="23" y="16"/>
                  </a:cubicBezTo>
                  <a:close/>
                </a:path>
              </a:pathLst>
            </a:custGeom>
            <a:solidFill>
              <a:srgbClr val="3C2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" name="Freeform 29"/>
            <p:cNvSpPr/>
            <p:nvPr/>
          </p:nvSpPr>
          <p:spPr bwMode="auto">
            <a:xfrm>
              <a:off x="6373813" y="2074863"/>
              <a:ext cx="158750" cy="60325"/>
            </a:xfrm>
            <a:custGeom>
              <a:avLst/>
              <a:gdLst>
                <a:gd name="T0" fmla="*/ 19 w 42"/>
                <a:gd name="T1" fmla="*/ 0 h 16"/>
                <a:gd name="T2" fmla="*/ 40 w 42"/>
                <a:gd name="T3" fmla="*/ 10 h 16"/>
                <a:gd name="T4" fmla="*/ 41 w 42"/>
                <a:gd name="T5" fmla="*/ 12 h 16"/>
                <a:gd name="T6" fmla="*/ 38 w 42"/>
                <a:gd name="T7" fmla="*/ 12 h 16"/>
                <a:gd name="T8" fmla="*/ 29 w 42"/>
                <a:gd name="T9" fmla="*/ 7 h 16"/>
                <a:gd name="T10" fmla="*/ 5 w 42"/>
                <a:gd name="T11" fmla="*/ 13 h 16"/>
                <a:gd name="T12" fmla="*/ 1 w 42"/>
                <a:gd name="T13" fmla="*/ 15 h 16"/>
                <a:gd name="T14" fmla="*/ 1 w 42"/>
                <a:gd name="T15" fmla="*/ 11 h 16"/>
                <a:gd name="T16" fmla="*/ 19 w 42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6">
                  <a:moveTo>
                    <a:pt x="19" y="0"/>
                  </a:moveTo>
                  <a:cubicBezTo>
                    <a:pt x="27" y="0"/>
                    <a:pt x="34" y="4"/>
                    <a:pt x="40" y="10"/>
                  </a:cubicBezTo>
                  <a:cubicBezTo>
                    <a:pt x="41" y="10"/>
                    <a:pt x="42" y="11"/>
                    <a:pt x="41" y="12"/>
                  </a:cubicBezTo>
                  <a:cubicBezTo>
                    <a:pt x="40" y="14"/>
                    <a:pt x="39" y="13"/>
                    <a:pt x="38" y="12"/>
                  </a:cubicBezTo>
                  <a:cubicBezTo>
                    <a:pt x="35" y="10"/>
                    <a:pt x="32" y="8"/>
                    <a:pt x="29" y="7"/>
                  </a:cubicBezTo>
                  <a:cubicBezTo>
                    <a:pt x="19" y="3"/>
                    <a:pt x="11" y="6"/>
                    <a:pt x="5" y="13"/>
                  </a:cubicBezTo>
                  <a:cubicBezTo>
                    <a:pt x="4" y="14"/>
                    <a:pt x="3" y="16"/>
                    <a:pt x="1" y="15"/>
                  </a:cubicBezTo>
                  <a:cubicBezTo>
                    <a:pt x="0" y="14"/>
                    <a:pt x="1" y="12"/>
                    <a:pt x="1" y="11"/>
                  </a:cubicBezTo>
                  <a:cubicBezTo>
                    <a:pt x="4" y="5"/>
                    <a:pt x="11" y="0"/>
                    <a:pt x="19" y="0"/>
                  </a:cubicBezTo>
                  <a:close/>
                </a:path>
              </a:pathLst>
            </a:custGeom>
            <a:solidFill>
              <a:srgbClr val="3A1F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" name="Freeform 30"/>
            <p:cNvSpPr/>
            <p:nvPr/>
          </p:nvSpPr>
          <p:spPr bwMode="auto">
            <a:xfrm>
              <a:off x="6061075" y="2074863"/>
              <a:ext cx="158750" cy="60325"/>
            </a:xfrm>
            <a:custGeom>
              <a:avLst/>
              <a:gdLst>
                <a:gd name="T0" fmla="*/ 24 w 42"/>
                <a:gd name="T1" fmla="*/ 0 h 16"/>
                <a:gd name="T2" fmla="*/ 41 w 42"/>
                <a:gd name="T3" fmla="*/ 12 h 16"/>
                <a:gd name="T4" fmla="*/ 41 w 42"/>
                <a:gd name="T5" fmla="*/ 15 h 16"/>
                <a:gd name="T6" fmla="*/ 38 w 42"/>
                <a:gd name="T7" fmla="*/ 14 h 16"/>
                <a:gd name="T8" fmla="*/ 5 w 42"/>
                <a:gd name="T9" fmla="*/ 11 h 16"/>
                <a:gd name="T10" fmla="*/ 1 w 42"/>
                <a:gd name="T11" fmla="*/ 12 h 16"/>
                <a:gd name="T12" fmla="*/ 2 w 42"/>
                <a:gd name="T13" fmla="*/ 9 h 16"/>
                <a:gd name="T14" fmla="*/ 24 w 42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6">
                  <a:moveTo>
                    <a:pt x="24" y="0"/>
                  </a:moveTo>
                  <a:cubicBezTo>
                    <a:pt x="31" y="0"/>
                    <a:pt x="39" y="6"/>
                    <a:pt x="41" y="12"/>
                  </a:cubicBezTo>
                  <a:cubicBezTo>
                    <a:pt x="41" y="13"/>
                    <a:pt x="42" y="14"/>
                    <a:pt x="41" y="15"/>
                  </a:cubicBezTo>
                  <a:cubicBezTo>
                    <a:pt x="40" y="16"/>
                    <a:pt x="39" y="15"/>
                    <a:pt x="38" y="14"/>
                  </a:cubicBezTo>
                  <a:cubicBezTo>
                    <a:pt x="29" y="3"/>
                    <a:pt x="16" y="3"/>
                    <a:pt x="5" y="11"/>
                  </a:cubicBezTo>
                  <a:cubicBezTo>
                    <a:pt x="3" y="12"/>
                    <a:pt x="2" y="14"/>
                    <a:pt x="1" y="12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9" y="4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3B1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" name="Freeform 31"/>
            <p:cNvSpPr/>
            <p:nvPr/>
          </p:nvSpPr>
          <p:spPr bwMode="auto">
            <a:xfrm>
              <a:off x="6283325" y="1962150"/>
              <a:ext cx="114300" cy="38100"/>
            </a:xfrm>
            <a:custGeom>
              <a:avLst/>
              <a:gdLst>
                <a:gd name="T0" fmla="*/ 0 w 30"/>
                <a:gd name="T1" fmla="*/ 3 h 10"/>
                <a:gd name="T2" fmla="*/ 21 w 30"/>
                <a:gd name="T3" fmla="*/ 3 h 10"/>
                <a:gd name="T4" fmla="*/ 30 w 30"/>
                <a:gd name="T5" fmla="*/ 6 h 10"/>
                <a:gd name="T6" fmla="*/ 17 w 30"/>
                <a:gd name="T7" fmla="*/ 8 h 10"/>
                <a:gd name="T8" fmla="*/ 0 w 30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0">
                  <a:moveTo>
                    <a:pt x="0" y="3"/>
                  </a:moveTo>
                  <a:cubicBezTo>
                    <a:pt x="7" y="0"/>
                    <a:pt x="14" y="3"/>
                    <a:pt x="21" y="3"/>
                  </a:cubicBezTo>
                  <a:cubicBezTo>
                    <a:pt x="24" y="4"/>
                    <a:pt x="27" y="4"/>
                    <a:pt x="30" y="6"/>
                  </a:cubicBezTo>
                  <a:cubicBezTo>
                    <a:pt x="26" y="9"/>
                    <a:pt x="22" y="10"/>
                    <a:pt x="17" y="8"/>
                  </a:cubicBezTo>
                  <a:cubicBezTo>
                    <a:pt x="11" y="7"/>
                    <a:pt x="5" y="5"/>
                    <a:pt x="0" y="3"/>
                  </a:cubicBezTo>
                  <a:close/>
                </a:path>
              </a:pathLst>
            </a:custGeom>
            <a:solidFill>
              <a:srgbClr val="220E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Freeform 32"/>
            <p:cNvSpPr/>
            <p:nvPr/>
          </p:nvSpPr>
          <p:spPr bwMode="auto">
            <a:xfrm>
              <a:off x="5948363" y="3662363"/>
              <a:ext cx="19050" cy="26988"/>
            </a:xfrm>
            <a:custGeom>
              <a:avLst/>
              <a:gdLst>
                <a:gd name="T0" fmla="*/ 0 w 5"/>
                <a:gd name="T1" fmla="*/ 2 h 7"/>
                <a:gd name="T2" fmla="*/ 3 w 5"/>
                <a:gd name="T3" fmla="*/ 1 h 7"/>
                <a:gd name="T4" fmla="*/ 4 w 5"/>
                <a:gd name="T5" fmla="*/ 7 h 7"/>
                <a:gd name="T6" fmla="*/ 0 w 5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2"/>
                  </a:moveTo>
                  <a:cubicBezTo>
                    <a:pt x="1" y="2"/>
                    <a:pt x="2" y="0"/>
                    <a:pt x="3" y="1"/>
                  </a:cubicBezTo>
                  <a:cubicBezTo>
                    <a:pt x="5" y="3"/>
                    <a:pt x="3" y="5"/>
                    <a:pt x="4" y="7"/>
                  </a:cubicBezTo>
                  <a:cubicBezTo>
                    <a:pt x="2" y="5"/>
                    <a:pt x="1" y="4"/>
                    <a:pt x="0" y="2"/>
                  </a:cubicBezTo>
                  <a:close/>
                </a:path>
              </a:pathLst>
            </a:custGeom>
            <a:solidFill>
              <a:srgbClr val="F2AF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Freeform 33"/>
            <p:cNvSpPr/>
            <p:nvPr/>
          </p:nvSpPr>
          <p:spPr bwMode="auto">
            <a:xfrm>
              <a:off x="6537325" y="2901950"/>
              <a:ext cx="406400" cy="587375"/>
            </a:xfrm>
            <a:custGeom>
              <a:avLst/>
              <a:gdLst>
                <a:gd name="T0" fmla="*/ 2 w 108"/>
                <a:gd name="T1" fmla="*/ 56 h 156"/>
                <a:gd name="T2" fmla="*/ 2 w 108"/>
                <a:gd name="T3" fmla="*/ 25 h 156"/>
                <a:gd name="T4" fmla="*/ 3 w 108"/>
                <a:gd name="T5" fmla="*/ 4 h 156"/>
                <a:gd name="T6" fmla="*/ 26 w 108"/>
                <a:gd name="T7" fmla="*/ 4 h 156"/>
                <a:gd name="T8" fmla="*/ 35 w 108"/>
                <a:gd name="T9" fmla="*/ 7 h 156"/>
                <a:gd name="T10" fmla="*/ 40 w 108"/>
                <a:gd name="T11" fmla="*/ 20 h 156"/>
                <a:gd name="T12" fmla="*/ 23 w 108"/>
                <a:gd name="T13" fmla="*/ 20 h 156"/>
                <a:gd name="T14" fmla="*/ 16 w 108"/>
                <a:gd name="T15" fmla="*/ 20 h 156"/>
                <a:gd name="T16" fmla="*/ 42 w 108"/>
                <a:gd name="T17" fmla="*/ 21 h 156"/>
                <a:gd name="T18" fmla="*/ 56 w 108"/>
                <a:gd name="T19" fmla="*/ 21 h 156"/>
                <a:gd name="T20" fmla="*/ 94 w 108"/>
                <a:gd name="T21" fmla="*/ 20 h 156"/>
                <a:gd name="T22" fmla="*/ 94 w 108"/>
                <a:gd name="T23" fmla="*/ 20 h 156"/>
                <a:gd name="T24" fmla="*/ 94 w 108"/>
                <a:gd name="T25" fmla="*/ 20 h 156"/>
                <a:gd name="T26" fmla="*/ 61 w 108"/>
                <a:gd name="T27" fmla="*/ 20 h 156"/>
                <a:gd name="T28" fmla="*/ 71 w 108"/>
                <a:gd name="T29" fmla="*/ 7 h 156"/>
                <a:gd name="T30" fmla="*/ 81 w 108"/>
                <a:gd name="T31" fmla="*/ 7 h 156"/>
                <a:gd name="T32" fmla="*/ 83 w 108"/>
                <a:gd name="T33" fmla="*/ 7 h 156"/>
                <a:gd name="T34" fmla="*/ 106 w 108"/>
                <a:gd name="T35" fmla="*/ 4 h 156"/>
                <a:gd name="T36" fmla="*/ 107 w 108"/>
                <a:gd name="T37" fmla="*/ 6 h 156"/>
                <a:gd name="T38" fmla="*/ 107 w 108"/>
                <a:gd name="T39" fmla="*/ 10 h 156"/>
                <a:gd name="T40" fmla="*/ 107 w 108"/>
                <a:gd name="T41" fmla="*/ 140 h 156"/>
                <a:gd name="T42" fmla="*/ 107 w 108"/>
                <a:gd name="T43" fmla="*/ 152 h 156"/>
                <a:gd name="T44" fmla="*/ 103 w 108"/>
                <a:gd name="T45" fmla="*/ 156 h 156"/>
                <a:gd name="T46" fmla="*/ 44 w 108"/>
                <a:gd name="T47" fmla="*/ 156 h 156"/>
                <a:gd name="T48" fmla="*/ 9 w 108"/>
                <a:gd name="T49" fmla="*/ 156 h 156"/>
                <a:gd name="T50" fmla="*/ 2 w 108"/>
                <a:gd name="T51" fmla="*/ 150 h 156"/>
                <a:gd name="T52" fmla="*/ 3 w 108"/>
                <a:gd name="T53" fmla="*/ 60 h 156"/>
                <a:gd name="T54" fmla="*/ 2 w 108"/>
                <a:gd name="T55" fmla="*/ 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8" h="156">
                  <a:moveTo>
                    <a:pt x="2" y="56"/>
                  </a:moveTo>
                  <a:cubicBezTo>
                    <a:pt x="2" y="46"/>
                    <a:pt x="2" y="35"/>
                    <a:pt x="2" y="25"/>
                  </a:cubicBezTo>
                  <a:cubicBezTo>
                    <a:pt x="0" y="18"/>
                    <a:pt x="0" y="11"/>
                    <a:pt x="3" y="4"/>
                  </a:cubicBezTo>
                  <a:cubicBezTo>
                    <a:pt x="10" y="4"/>
                    <a:pt x="18" y="4"/>
                    <a:pt x="26" y="4"/>
                  </a:cubicBezTo>
                  <a:cubicBezTo>
                    <a:pt x="29" y="6"/>
                    <a:pt x="32" y="5"/>
                    <a:pt x="35" y="7"/>
                  </a:cubicBezTo>
                  <a:cubicBezTo>
                    <a:pt x="34" y="12"/>
                    <a:pt x="38" y="16"/>
                    <a:pt x="40" y="20"/>
                  </a:cubicBezTo>
                  <a:cubicBezTo>
                    <a:pt x="34" y="21"/>
                    <a:pt x="28" y="20"/>
                    <a:pt x="23" y="20"/>
                  </a:cubicBezTo>
                  <a:cubicBezTo>
                    <a:pt x="21" y="20"/>
                    <a:pt x="18" y="20"/>
                    <a:pt x="16" y="20"/>
                  </a:cubicBezTo>
                  <a:cubicBezTo>
                    <a:pt x="25" y="20"/>
                    <a:pt x="33" y="20"/>
                    <a:pt x="42" y="21"/>
                  </a:cubicBezTo>
                  <a:cubicBezTo>
                    <a:pt x="47" y="21"/>
                    <a:pt x="51" y="21"/>
                    <a:pt x="56" y="21"/>
                  </a:cubicBezTo>
                  <a:cubicBezTo>
                    <a:pt x="68" y="20"/>
                    <a:pt x="81" y="21"/>
                    <a:pt x="94" y="20"/>
                  </a:cubicBezTo>
                  <a:cubicBezTo>
                    <a:pt x="94" y="20"/>
                    <a:pt x="93" y="19"/>
                    <a:pt x="94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83" y="20"/>
                    <a:pt x="72" y="21"/>
                    <a:pt x="61" y="20"/>
                  </a:cubicBezTo>
                  <a:cubicBezTo>
                    <a:pt x="67" y="18"/>
                    <a:pt x="71" y="14"/>
                    <a:pt x="71" y="7"/>
                  </a:cubicBezTo>
                  <a:cubicBezTo>
                    <a:pt x="74" y="7"/>
                    <a:pt x="77" y="7"/>
                    <a:pt x="81" y="7"/>
                  </a:cubicBezTo>
                  <a:cubicBezTo>
                    <a:pt x="81" y="7"/>
                    <a:pt x="83" y="7"/>
                    <a:pt x="83" y="7"/>
                  </a:cubicBezTo>
                  <a:cubicBezTo>
                    <a:pt x="90" y="0"/>
                    <a:pt x="98" y="6"/>
                    <a:pt x="106" y="4"/>
                  </a:cubicBezTo>
                  <a:cubicBezTo>
                    <a:pt x="107" y="4"/>
                    <a:pt x="107" y="5"/>
                    <a:pt x="107" y="6"/>
                  </a:cubicBezTo>
                  <a:cubicBezTo>
                    <a:pt x="107" y="7"/>
                    <a:pt x="107" y="8"/>
                    <a:pt x="107" y="10"/>
                  </a:cubicBezTo>
                  <a:cubicBezTo>
                    <a:pt x="107" y="53"/>
                    <a:pt x="107" y="97"/>
                    <a:pt x="107" y="140"/>
                  </a:cubicBezTo>
                  <a:cubicBezTo>
                    <a:pt x="107" y="144"/>
                    <a:pt x="107" y="148"/>
                    <a:pt x="107" y="152"/>
                  </a:cubicBezTo>
                  <a:cubicBezTo>
                    <a:pt x="108" y="156"/>
                    <a:pt x="106" y="156"/>
                    <a:pt x="103" y="156"/>
                  </a:cubicBezTo>
                  <a:cubicBezTo>
                    <a:pt x="83" y="156"/>
                    <a:pt x="64" y="156"/>
                    <a:pt x="44" y="156"/>
                  </a:cubicBezTo>
                  <a:cubicBezTo>
                    <a:pt x="32" y="156"/>
                    <a:pt x="20" y="156"/>
                    <a:pt x="9" y="156"/>
                  </a:cubicBezTo>
                  <a:cubicBezTo>
                    <a:pt x="4" y="156"/>
                    <a:pt x="2" y="156"/>
                    <a:pt x="2" y="150"/>
                  </a:cubicBezTo>
                  <a:cubicBezTo>
                    <a:pt x="3" y="120"/>
                    <a:pt x="3" y="90"/>
                    <a:pt x="3" y="60"/>
                  </a:cubicBezTo>
                  <a:cubicBezTo>
                    <a:pt x="3" y="59"/>
                    <a:pt x="2" y="58"/>
                    <a:pt x="2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Freeform 34"/>
            <p:cNvSpPr/>
            <p:nvPr/>
          </p:nvSpPr>
          <p:spPr bwMode="auto">
            <a:xfrm>
              <a:off x="6589713" y="2698750"/>
              <a:ext cx="211138" cy="203200"/>
            </a:xfrm>
            <a:custGeom>
              <a:avLst/>
              <a:gdLst>
                <a:gd name="T0" fmla="*/ 56 w 56"/>
                <a:gd name="T1" fmla="*/ 35 h 54"/>
                <a:gd name="T2" fmla="*/ 43 w 56"/>
                <a:gd name="T3" fmla="*/ 15 h 54"/>
                <a:gd name="T4" fmla="*/ 3 w 56"/>
                <a:gd name="T5" fmla="*/ 0 h 54"/>
                <a:gd name="T6" fmla="*/ 2 w 56"/>
                <a:gd name="T7" fmla="*/ 9 h 54"/>
                <a:gd name="T8" fmla="*/ 3 w 56"/>
                <a:gd name="T9" fmla="*/ 12 h 54"/>
                <a:gd name="T10" fmla="*/ 4 w 56"/>
                <a:gd name="T11" fmla="*/ 37 h 54"/>
                <a:gd name="T12" fmla="*/ 5 w 56"/>
                <a:gd name="T13" fmla="*/ 50 h 54"/>
                <a:gd name="T14" fmla="*/ 10 w 56"/>
                <a:gd name="T15" fmla="*/ 53 h 54"/>
                <a:gd name="T16" fmla="*/ 23 w 56"/>
                <a:gd name="T17" fmla="*/ 52 h 54"/>
                <a:gd name="T18" fmla="*/ 24 w 56"/>
                <a:gd name="T19" fmla="*/ 49 h 54"/>
                <a:gd name="T20" fmla="*/ 24 w 56"/>
                <a:gd name="T21" fmla="*/ 49 h 54"/>
                <a:gd name="T22" fmla="*/ 27 w 56"/>
                <a:gd name="T23" fmla="*/ 45 h 54"/>
                <a:gd name="T24" fmla="*/ 35 w 56"/>
                <a:gd name="T25" fmla="*/ 40 h 54"/>
                <a:gd name="T26" fmla="*/ 50 w 56"/>
                <a:gd name="T27" fmla="*/ 40 h 54"/>
                <a:gd name="T28" fmla="*/ 56 w 56"/>
                <a:gd name="T29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54">
                  <a:moveTo>
                    <a:pt x="56" y="35"/>
                  </a:moveTo>
                  <a:cubicBezTo>
                    <a:pt x="54" y="26"/>
                    <a:pt x="50" y="20"/>
                    <a:pt x="43" y="15"/>
                  </a:cubicBezTo>
                  <a:cubicBezTo>
                    <a:pt x="30" y="8"/>
                    <a:pt x="16" y="4"/>
                    <a:pt x="3" y="0"/>
                  </a:cubicBezTo>
                  <a:cubicBezTo>
                    <a:pt x="0" y="3"/>
                    <a:pt x="2" y="6"/>
                    <a:pt x="2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2" y="20"/>
                    <a:pt x="4" y="28"/>
                    <a:pt x="4" y="37"/>
                  </a:cubicBezTo>
                  <a:cubicBezTo>
                    <a:pt x="5" y="41"/>
                    <a:pt x="5" y="45"/>
                    <a:pt x="5" y="50"/>
                  </a:cubicBezTo>
                  <a:cubicBezTo>
                    <a:pt x="5" y="53"/>
                    <a:pt x="7" y="54"/>
                    <a:pt x="10" y="53"/>
                  </a:cubicBezTo>
                  <a:cubicBezTo>
                    <a:pt x="14" y="51"/>
                    <a:pt x="19" y="51"/>
                    <a:pt x="23" y="52"/>
                  </a:cubicBezTo>
                  <a:cubicBezTo>
                    <a:pt x="23" y="51"/>
                    <a:pt x="23" y="50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5" y="48"/>
                    <a:pt x="26" y="46"/>
                    <a:pt x="27" y="45"/>
                  </a:cubicBezTo>
                  <a:cubicBezTo>
                    <a:pt x="29" y="42"/>
                    <a:pt x="32" y="40"/>
                    <a:pt x="35" y="40"/>
                  </a:cubicBezTo>
                  <a:cubicBezTo>
                    <a:pt x="40" y="40"/>
                    <a:pt x="45" y="39"/>
                    <a:pt x="50" y="40"/>
                  </a:cubicBezTo>
                  <a:cubicBezTo>
                    <a:pt x="56" y="41"/>
                    <a:pt x="56" y="41"/>
                    <a:pt x="56" y="35"/>
                  </a:cubicBezTo>
                  <a:close/>
                </a:path>
              </a:pathLst>
            </a:custGeom>
            <a:solidFill>
              <a:srgbClr val="FF656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" name="Freeform 35"/>
            <p:cNvSpPr/>
            <p:nvPr/>
          </p:nvSpPr>
          <p:spPr bwMode="auto">
            <a:xfrm>
              <a:off x="6634163" y="2906713"/>
              <a:ext cx="34925" cy="22225"/>
            </a:xfrm>
            <a:custGeom>
              <a:avLst/>
              <a:gdLst>
                <a:gd name="T0" fmla="*/ 9 w 9"/>
                <a:gd name="T1" fmla="*/ 6 h 6"/>
                <a:gd name="T2" fmla="*/ 3 w 9"/>
                <a:gd name="T3" fmla="*/ 6 h 6"/>
                <a:gd name="T4" fmla="*/ 0 w 9"/>
                <a:gd name="T5" fmla="*/ 3 h 6"/>
                <a:gd name="T6" fmla="*/ 7 w 9"/>
                <a:gd name="T7" fmla="*/ 1 h 6"/>
                <a:gd name="T8" fmla="*/ 9 w 9"/>
                <a:gd name="T9" fmla="*/ 5 h 6"/>
                <a:gd name="T10" fmla="*/ 9 w 9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9" y="6"/>
                  </a:moveTo>
                  <a:cubicBezTo>
                    <a:pt x="7" y="6"/>
                    <a:pt x="5" y="6"/>
                    <a:pt x="3" y="6"/>
                  </a:cubicBezTo>
                  <a:cubicBezTo>
                    <a:pt x="0" y="6"/>
                    <a:pt x="0" y="5"/>
                    <a:pt x="0" y="3"/>
                  </a:cubicBezTo>
                  <a:cubicBezTo>
                    <a:pt x="1" y="0"/>
                    <a:pt x="4" y="0"/>
                    <a:pt x="7" y="1"/>
                  </a:cubicBezTo>
                  <a:cubicBezTo>
                    <a:pt x="9" y="1"/>
                    <a:pt x="9" y="3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lose/>
                </a:path>
              </a:pathLst>
            </a:custGeom>
            <a:solidFill>
              <a:srgbClr val="3F3C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" name="Freeform 36"/>
            <p:cNvSpPr/>
            <p:nvPr/>
          </p:nvSpPr>
          <p:spPr bwMode="auto">
            <a:xfrm>
              <a:off x="6748463" y="2978150"/>
              <a:ext cx="142875" cy="3175"/>
            </a:xfrm>
            <a:custGeom>
              <a:avLst/>
              <a:gdLst>
                <a:gd name="T0" fmla="*/ 5 w 38"/>
                <a:gd name="T1" fmla="*/ 0 h 1"/>
                <a:gd name="T2" fmla="*/ 38 w 38"/>
                <a:gd name="T3" fmla="*/ 0 h 1"/>
                <a:gd name="T4" fmla="*/ 38 w 38"/>
                <a:gd name="T5" fmla="*/ 1 h 1"/>
                <a:gd name="T6" fmla="*/ 0 w 38"/>
                <a:gd name="T7" fmla="*/ 1 h 1"/>
                <a:gd name="T8" fmla="*/ 5 w 3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">
                  <a:moveTo>
                    <a:pt x="5" y="0"/>
                  </a:moveTo>
                  <a:cubicBezTo>
                    <a:pt x="16" y="0"/>
                    <a:pt x="27" y="0"/>
                    <a:pt x="38" y="0"/>
                  </a:cubicBezTo>
                  <a:cubicBezTo>
                    <a:pt x="38" y="0"/>
                    <a:pt x="38" y="0"/>
                    <a:pt x="38" y="1"/>
                  </a:cubicBezTo>
                  <a:cubicBezTo>
                    <a:pt x="26" y="1"/>
                    <a:pt x="13" y="1"/>
                    <a:pt x="0" y="1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808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" name="Freeform 37"/>
            <p:cNvSpPr/>
            <p:nvPr/>
          </p:nvSpPr>
          <p:spPr bwMode="auto">
            <a:xfrm>
              <a:off x="6592888" y="2978150"/>
              <a:ext cx="101600" cy="3175"/>
            </a:xfrm>
            <a:custGeom>
              <a:avLst/>
              <a:gdLst>
                <a:gd name="T0" fmla="*/ 27 w 27"/>
                <a:gd name="T1" fmla="*/ 1 h 1"/>
                <a:gd name="T2" fmla="*/ 0 w 27"/>
                <a:gd name="T3" fmla="*/ 1 h 1"/>
                <a:gd name="T4" fmla="*/ 0 w 27"/>
                <a:gd name="T5" fmla="*/ 0 h 1"/>
                <a:gd name="T6" fmla="*/ 25 w 27"/>
                <a:gd name="T7" fmla="*/ 0 h 1"/>
                <a:gd name="T8" fmla="*/ 27 w 27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">
                  <a:moveTo>
                    <a:pt x="27" y="1"/>
                  </a:moveTo>
                  <a:cubicBezTo>
                    <a:pt x="18" y="1"/>
                    <a:pt x="9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17" y="0"/>
                    <a:pt x="25" y="0"/>
                  </a:cubicBezTo>
                  <a:cubicBezTo>
                    <a:pt x="26" y="0"/>
                    <a:pt x="27" y="0"/>
                    <a:pt x="27" y="1"/>
                  </a:cubicBezTo>
                  <a:close/>
                </a:path>
              </a:pathLst>
            </a:custGeom>
            <a:solidFill>
              <a:srgbClr val="82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" name="Freeform 38"/>
            <p:cNvSpPr/>
            <p:nvPr/>
          </p:nvSpPr>
          <p:spPr bwMode="auto">
            <a:xfrm>
              <a:off x="6510338" y="2917825"/>
              <a:ext cx="38100" cy="93663"/>
            </a:xfrm>
            <a:custGeom>
              <a:avLst/>
              <a:gdLst>
                <a:gd name="T0" fmla="*/ 10 w 10"/>
                <a:gd name="T1" fmla="*/ 0 h 25"/>
                <a:gd name="T2" fmla="*/ 9 w 10"/>
                <a:gd name="T3" fmla="*/ 21 h 25"/>
                <a:gd name="T4" fmla="*/ 3 w 10"/>
                <a:gd name="T5" fmla="*/ 25 h 25"/>
                <a:gd name="T6" fmla="*/ 2 w 10"/>
                <a:gd name="T7" fmla="*/ 6 h 25"/>
                <a:gd name="T8" fmla="*/ 3 w 10"/>
                <a:gd name="T9" fmla="*/ 6 h 25"/>
                <a:gd name="T10" fmla="*/ 10 w 10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5">
                  <a:moveTo>
                    <a:pt x="10" y="0"/>
                  </a:moveTo>
                  <a:cubicBezTo>
                    <a:pt x="10" y="7"/>
                    <a:pt x="9" y="14"/>
                    <a:pt x="9" y="21"/>
                  </a:cubicBezTo>
                  <a:cubicBezTo>
                    <a:pt x="7" y="22"/>
                    <a:pt x="5" y="24"/>
                    <a:pt x="3" y="25"/>
                  </a:cubicBezTo>
                  <a:cubicBezTo>
                    <a:pt x="0" y="19"/>
                    <a:pt x="1" y="12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5" y="4"/>
                    <a:pt x="6" y="1"/>
                    <a:pt x="10" y="0"/>
                  </a:cubicBezTo>
                  <a:close/>
                </a:path>
              </a:pathLst>
            </a:custGeom>
            <a:solidFill>
              <a:srgbClr val="644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" name="Freeform 39"/>
            <p:cNvSpPr/>
            <p:nvPr/>
          </p:nvSpPr>
          <p:spPr bwMode="auto">
            <a:xfrm>
              <a:off x="5054600" y="4256088"/>
              <a:ext cx="365125" cy="365125"/>
            </a:xfrm>
            <a:custGeom>
              <a:avLst/>
              <a:gdLst>
                <a:gd name="T0" fmla="*/ 80 w 97"/>
                <a:gd name="T1" fmla="*/ 46 h 97"/>
                <a:gd name="T2" fmla="*/ 67 w 97"/>
                <a:gd name="T3" fmla="*/ 52 h 97"/>
                <a:gd name="T4" fmla="*/ 51 w 97"/>
                <a:gd name="T5" fmla="*/ 68 h 97"/>
                <a:gd name="T6" fmla="*/ 46 w 97"/>
                <a:gd name="T7" fmla="*/ 83 h 97"/>
                <a:gd name="T8" fmla="*/ 40 w 97"/>
                <a:gd name="T9" fmla="*/ 94 h 97"/>
                <a:gd name="T10" fmla="*/ 31 w 97"/>
                <a:gd name="T11" fmla="*/ 92 h 97"/>
                <a:gd name="T12" fmla="*/ 5 w 97"/>
                <a:gd name="T13" fmla="*/ 66 h 97"/>
                <a:gd name="T14" fmla="*/ 5 w 97"/>
                <a:gd name="T15" fmla="*/ 58 h 97"/>
                <a:gd name="T16" fmla="*/ 3 w 97"/>
                <a:gd name="T17" fmla="*/ 45 h 97"/>
                <a:gd name="T18" fmla="*/ 5 w 97"/>
                <a:gd name="T19" fmla="*/ 33 h 97"/>
                <a:gd name="T20" fmla="*/ 34 w 97"/>
                <a:gd name="T21" fmla="*/ 4 h 97"/>
                <a:gd name="T22" fmla="*/ 44 w 97"/>
                <a:gd name="T23" fmla="*/ 3 h 97"/>
                <a:gd name="T24" fmla="*/ 59 w 97"/>
                <a:gd name="T25" fmla="*/ 4 h 97"/>
                <a:gd name="T26" fmla="*/ 69 w 97"/>
                <a:gd name="T27" fmla="*/ 7 h 97"/>
                <a:gd name="T28" fmla="*/ 91 w 97"/>
                <a:gd name="T29" fmla="*/ 28 h 97"/>
                <a:gd name="T30" fmla="*/ 95 w 97"/>
                <a:gd name="T31" fmla="*/ 38 h 97"/>
                <a:gd name="T32" fmla="*/ 83 w 97"/>
                <a:gd name="T33" fmla="*/ 46 h 97"/>
                <a:gd name="T34" fmla="*/ 80 w 97"/>
                <a:gd name="T35" fmla="*/ 4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7" h="97">
                  <a:moveTo>
                    <a:pt x="80" y="46"/>
                  </a:moveTo>
                  <a:cubicBezTo>
                    <a:pt x="75" y="45"/>
                    <a:pt x="71" y="48"/>
                    <a:pt x="67" y="52"/>
                  </a:cubicBezTo>
                  <a:cubicBezTo>
                    <a:pt x="62" y="58"/>
                    <a:pt x="56" y="63"/>
                    <a:pt x="51" y="68"/>
                  </a:cubicBezTo>
                  <a:cubicBezTo>
                    <a:pt x="46" y="72"/>
                    <a:pt x="45" y="77"/>
                    <a:pt x="46" y="83"/>
                  </a:cubicBezTo>
                  <a:cubicBezTo>
                    <a:pt x="47" y="87"/>
                    <a:pt x="45" y="91"/>
                    <a:pt x="40" y="94"/>
                  </a:cubicBezTo>
                  <a:cubicBezTo>
                    <a:pt x="36" y="97"/>
                    <a:pt x="33" y="94"/>
                    <a:pt x="31" y="92"/>
                  </a:cubicBezTo>
                  <a:cubicBezTo>
                    <a:pt x="22" y="84"/>
                    <a:pt x="14" y="75"/>
                    <a:pt x="5" y="66"/>
                  </a:cubicBezTo>
                  <a:cubicBezTo>
                    <a:pt x="2" y="63"/>
                    <a:pt x="3" y="60"/>
                    <a:pt x="5" y="58"/>
                  </a:cubicBezTo>
                  <a:cubicBezTo>
                    <a:pt x="7" y="53"/>
                    <a:pt x="6" y="49"/>
                    <a:pt x="3" y="45"/>
                  </a:cubicBezTo>
                  <a:cubicBezTo>
                    <a:pt x="0" y="41"/>
                    <a:pt x="1" y="37"/>
                    <a:pt x="5" y="33"/>
                  </a:cubicBezTo>
                  <a:cubicBezTo>
                    <a:pt x="15" y="23"/>
                    <a:pt x="25" y="13"/>
                    <a:pt x="34" y="4"/>
                  </a:cubicBezTo>
                  <a:cubicBezTo>
                    <a:pt x="38" y="0"/>
                    <a:pt x="41" y="1"/>
                    <a:pt x="44" y="3"/>
                  </a:cubicBezTo>
                  <a:cubicBezTo>
                    <a:pt x="49" y="5"/>
                    <a:pt x="54" y="6"/>
                    <a:pt x="59" y="4"/>
                  </a:cubicBezTo>
                  <a:cubicBezTo>
                    <a:pt x="63" y="3"/>
                    <a:pt x="66" y="4"/>
                    <a:pt x="69" y="7"/>
                  </a:cubicBezTo>
                  <a:cubicBezTo>
                    <a:pt x="76" y="14"/>
                    <a:pt x="83" y="21"/>
                    <a:pt x="91" y="28"/>
                  </a:cubicBezTo>
                  <a:cubicBezTo>
                    <a:pt x="93" y="31"/>
                    <a:pt x="97" y="34"/>
                    <a:pt x="95" y="38"/>
                  </a:cubicBezTo>
                  <a:cubicBezTo>
                    <a:pt x="93" y="44"/>
                    <a:pt x="89" y="46"/>
                    <a:pt x="83" y="46"/>
                  </a:cubicBezTo>
                  <a:cubicBezTo>
                    <a:pt x="82" y="46"/>
                    <a:pt x="82" y="46"/>
                    <a:pt x="80" y="46"/>
                  </a:cubicBezTo>
                  <a:close/>
                </a:path>
              </a:pathLst>
            </a:custGeom>
            <a:solidFill>
              <a:srgbClr val="EAB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" name="Freeform 40"/>
            <p:cNvSpPr/>
            <p:nvPr/>
          </p:nvSpPr>
          <p:spPr bwMode="auto">
            <a:xfrm>
              <a:off x="6005513" y="2654300"/>
              <a:ext cx="538163" cy="447675"/>
            </a:xfrm>
            <a:custGeom>
              <a:avLst/>
              <a:gdLst>
                <a:gd name="T0" fmla="*/ 143 w 143"/>
                <a:gd name="T1" fmla="*/ 57 h 119"/>
                <a:gd name="T2" fmla="*/ 143 w 143"/>
                <a:gd name="T3" fmla="*/ 13 h 119"/>
                <a:gd name="T4" fmla="*/ 142 w 143"/>
                <a:gd name="T5" fmla="*/ 8 h 119"/>
                <a:gd name="T6" fmla="*/ 111 w 143"/>
                <a:gd name="T7" fmla="*/ 0 h 119"/>
                <a:gd name="T8" fmla="*/ 104 w 143"/>
                <a:gd name="T9" fmla="*/ 33 h 119"/>
                <a:gd name="T10" fmla="*/ 51 w 143"/>
                <a:gd name="T11" fmla="*/ 33 h 119"/>
                <a:gd name="T12" fmla="*/ 44 w 143"/>
                <a:gd name="T13" fmla="*/ 0 h 119"/>
                <a:gd name="T14" fmla="*/ 1 w 143"/>
                <a:gd name="T15" fmla="*/ 10 h 119"/>
                <a:gd name="T16" fmla="*/ 1 w 143"/>
                <a:gd name="T17" fmla="*/ 113 h 119"/>
                <a:gd name="T18" fmla="*/ 2 w 143"/>
                <a:gd name="T19" fmla="*/ 118 h 119"/>
                <a:gd name="T20" fmla="*/ 2 w 143"/>
                <a:gd name="T21" fmla="*/ 118 h 119"/>
                <a:gd name="T22" fmla="*/ 4 w 143"/>
                <a:gd name="T23" fmla="*/ 118 h 119"/>
                <a:gd name="T24" fmla="*/ 135 w 143"/>
                <a:gd name="T25" fmla="*/ 118 h 119"/>
                <a:gd name="T26" fmla="*/ 135 w 143"/>
                <a:gd name="T27" fmla="*/ 118 h 119"/>
                <a:gd name="T28" fmla="*/ 136 w 143"/>
                <a:gd name="T29" fmla="*/ 116 h 119"/>
                <a:gd name="T30" fmla="*/ 136 w 143"/>
                <a:gd name="T31" fmla="*/ 98 h 119"/>
                <a:gd name="T32" fmla="*/ 137 w 143"/>
                <a:gd name="T33" fmla="*/ 95 h 119"/>
                <a:gd name="T34" fmla="*/ 136 w 143"/>
                <a:gd name="T35" fmla="*/ 77 h 119"/>
                <a:gd name="T36" fmla="*/ 137 w 143"/>
                <a:gd name="T37" fmla="*/ 77 h 119"/>
                <a:gd name="T38" fmla="*/ 137 w 143"/>
                <a:gd name="T39" fmla="*/ 76 h 119"/>
                <a:gd name="T40" fmla="*/ 136 w 143"/>
                <a:gd name="T41" fmla="*/ 71 h 119"/>
                <a:gd name="T42" fmla="*/ 137 w 143"/>
                <a:gd name="T43" fmla="*/ 70 h 119"/>
                <a:gd name="T44" fmla="*/ 143 w 143"/>
                <a:gd name="T45" fmla="*/ 5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3" h="119">
                  <a:moveTo>
                    <a:pt x="143" y="57"/>
                  </a:moveTo>
                  <a:cubicBezTo>
                    <a:pt x="143" y="43"/>
                    <a:pt x="143" y="28"/>
                    <a:pt x="143" y="13"/>
                  </a:cubicBezTo>
                  <a:cubicBezTo>
                    <a:pt x="143" y="12"/>
                    <a:pt x="143" y="10"/>
                    <a:pt x="142" y="8"/>
                  </a:cubicBezTo>
                  <a:cubicBezTo>
                    <a:pt x="132" y="4"/>
                    <a:pt x="121" y="3"/>
                    <a:pt x="111" y="0"/>
                  </a:cubicBezTo>
                  <a:cubicBezTo>
                    <a:pt x="112" y="12"/>
                    <a:pt x="110" y="23"/>
                    <a:pt x="104" y="33"/>
                  </a:cubicBezTo>
                  <a:cubicBezTo>
                    <a:pt x="92" y="51"/>
                    <a:pt x="62" y="51"/>
                    <a:pt x="51" y="33"/>
                  </a:cubicBezTo>
                  <a:cubicBezTo>
                    <a:pt x="44" y="23"/>
                    <a:pt x="43" y="12"/>
                    <a:pt x="44" y="0"/>
                  </a:cubicBezTo>
                  <a:cubicBezTo>
                    <a:pt x="30" y="4"/>
                    <a:pt x="15" y="7"/>
                    <a:pt x="1" y="10"/>
                  </a:cubicBezTo>
                  <a:cubicBezTo>
                    <a:pt x="1" y="44"/>
                    <a:pt x="1" y="79"/>
                    <a:pt x="1" y="113"/>
                  </a:cubicBezTo>
                  <a:cubicBezTo>
                    <a:pt x="1" y="115"/>
                    <a:pt x="0" y="116"/>
                    <a:pt x="2" y="118"/>
                  </a:cubicBezTo>
                  <a:cubicBezTo>
                    <a:pt x="2" y="118"/>
                    <a:pt x="2" y="118"/>
                    <a:pt x="2" y="118"/>
                  </a:cubicBezTo>
                  <a:cubicBezTo>
                    <a:pt x="2" y="119"/>
                    <a:pt x="4" y="118"/>
                    <a:pt x="4" y="118"/>
                  </a:cubicBezTo>
                  <a:cubicBezTo>
                    <a:pt x="48" y="118"/>
                    <a:pt x="91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6" y="117"/>
                    <a:pt x="136" y="117"/>
                    <a:pt x="136" y="116"/>
                  </a:cubicBezTo>
                  <a:cubicBezTo>
                    <a:pt x="135" y="110"/>
                    <a:pt x="134" y="104"/>
                    <a:pt x="136" y="98"/>
                  </a:cubicBezTo>
                  <a:cubicBezTo>
                    <a:pt x="137" y="97"/>
                    <a:pt x="137" y="96"/>
                    <a:pt x="137" y="95"/>
                  </a:cubicBezTo>
                  <a:cubicBezTo>
                    <a:pt x="137" y="89"/>
                    <a:pt x="136" y="83"/>
                    <a:pt x="136" y="77"/>
                  </a:cubicBezTo>
                  <a:cubicBezTo>
                    <a:pt x="136" y="77"/>
                    <a:pt x="137" y="77"/>
                    <a:pt x="137" y="77"/>
                  </a:cubicBezTo>
                  <a:cubicBezTo>
                    <a:pt x="137" y="76"/>
                    <a:pt x="137" y="76"/>
                    <a:pt x="137" y="76"/>
                  </a:cubicBezTo>
                  <a:cubicBezTo>
                    <a:pt x="137" y="74"/>
                    <a:pt x="137" y="73"/>
                    <a:pt x="136" y="71"/>
                  </a:cubicBezTo>
                  <a:cubicBezTo>
                    <a:pt x="137" y="71"/>
                    <a:pt x="137" y="70"/>
                    <a:pt x="137" y="70"/>
                  </a:cubicBezTo>
                  <a:cubicBezTo>
                    <a:pt x="139" y="66"/>
                    <a:pt x="143" y="63"/>
                    <a:pt x="143" y="57"/>
                  </a:cubicBezTo>
                  <a:close/>
                </a:path>
              </a:pathLst>
            </a:custGeom>
            <a:solidFill>
              <a:srgbClr val="FF656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4" name="Freeform 41"/>
            <p:cNvSpPr/>
            <p:nvPr/>
          </p:nvSpPr>
          <p:spPr bwMode="auto">
            <a:xfrm>
              <a:off x="6502400" y="3022600"/>
              <a:ext cx="19050" cy="68263"/>
            </a:xfrm>
            <a:custGeom>
              <a:avLst/>
              <a:gdLst>
                <a:gd name="T0" fmla="*/ 4 w 5"/>
                <a:gd name="T1" fmla="*/ 18 h 18"/>
                <a:gd name="T2" fmla="*/ 4 w 5"/>
                <a:gd name="T3" fmla="*/ 0 h 18"/>
                <a:gd name="T4" fmla="*/ 4 w 5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4" y="18"/>
                  </a:moveTo>
                  <a:cubicBezTo>
                    <a:pt x="1" y="12"/>
                    <a:pt x="0" y="6"/>
                    <a:pt x="4" y="0"/>
                  </a:cubicBezTo>
                  <a:cubicBezTo>
                    <a:pt x="5" y="6"/>
                    <a:pt x="5" y="12"/>
                    <a:pt x="4" y="18"/>
                  </a:cubicBezTo>
                  <a:close/>
                </a:path>
              </a:pathLst>
            </a:custGeom>
            <a:solidFill>
              <a:srgbClr val="D04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5" name="Freeform 42"/>
            <p:cNvSpPr/>
            <p:nvPr/>
          </p:nvSpPr>
          <p:spPr bwMode="auto">
            <a:xfrm>
              <a:off x="6592888" y="3214688"/>
              <a:ext cx="301625" cy="3175"/>
            </a:xfrm>
            <a:custGeom>
              <a:avLst/>
              <a:gdLst>
                <a:gd name="T0" fmla="*/ 80 w 80"/>
                <a:gd name="T1" fmla="*/ 1 h 1"/>
                <a:gd name="T2" fmla="*/ 0 w 80"/>
                <a:gd name="T3" fmla="*/ 1 h 1"/>
                <a:gd name="T4" fmla="*/ 0 w 80"/>
                <a:gd name="T5" fmla="*/ 0 h 1"/>
                <a:gd name="T6" fmla="*/ 80 w 80"/>
                <a:gd name="T7" fmla="*/ 0 h 1"/>
                <a:gd name="T8" fmla="*/ 80 w 80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">
                  <a:moveTo>
                    <a:pt x="80" y="1"/>
                  </a:moveTo>
                  <a:cubicBezTo>
                    <a:pt x="53" y="1"/>
                    <a:pt x="26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6" y="0"/>
                    <a:pt x="53" y="0"/>
                    <a:pt x="80" y="0"/>
                  </a:cubicBezTo>
                  <a:cubicBezTo>
                    <a:pt x="80" y="0"/>
                    <a:pt x="80" y="0"/>
                    <a:pt x="80" y="1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6" name="Freeform 43"/>
            <p:cNvSpPr/>
            <p:nvPr/>
          </p:nvSpPr>
          <p:spPr bwMode="auto">
            <a:xfrm>
              <a:off x="6592888" y="3241675"/>
              <a:ext cx="301625" cy="6350"/>
            </a:xfrm>
            <a:custGeom>
              <a:avLst/>
              <a:gdLst>
                <a:gd name="T0" fmla="*/ 80 w 80"/>
                <a:gd name="T1" fmla="*/ 2 h 2"/>
                <a:gd name="T2" fmla="*/ 0 w 80"/>
                <a:gd name="T3" fmla="*/ 2 h 2"/>
                <a:gd name="T4" fmla="*/ 80 w 80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2">
                  <a:moveTo>
                    <a:pt x="80" y="2"/>
                  </a:moveTo>
                  <a:cubicBezTo>
                    <a:pt x="53" y="2"/>
                    <a:pt x="27" y="2"/>
                    <a:pt x="0" y="2"/>
                  </a:cubicBezTo>
                  <a:cubicBezTo>
                    <a:pt x="2" y="1"/>
                    <a:pt x="71" y="0"/>
                    <a:pt x="80" y="2"/>
                  </a:cubicBezTo>
                  <a:close/>
                </a:path>
              </a:pathLst>
            </a:custGeom>
            <a:solidFill>
              <a:srgbClr val="AF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7" name="Freeform 44"/>
            <p:cNvSpPr/>
            <p:nvPr/>
          </p:nvSpPr>
          <p:spPr bwMode="auto">
            <a:xfrm>
              <a:off x="6592888" y="3176588"/>
              <a:ext cx="301625" cy="4763"/>
            </a:xfrm>
            <a:custGeom>
              <a:avLst/>
              <a:gdLst>
                <a:gd name="T0" fmla="*/ 0 w 80"/>
                <a:gd name="T1" fmla="*/ 0 h 1"/>
                <a:gd name="T2" fmla="*/ 80 w 80"/>
                <a:gd name="T3" fmla="*/ 0 h 1"/>
                <a:gd name="T4" fmla="*/ 80 w 80"/>
                <a:gd name="T5" fmla="*/ 1 h 1"/>
                <a:gd name="T6" fmla="*/ 0 w 80"/>
                <a:gd name="T7" fmla="*/ 1 h 1"/>
                <a:gd name="T8" fmla="*/ 0 w 80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">
                  <a:moveTo>
                    <a:pt x="0" y="0"/>
                  </a:moveTo>
                  <a:cubicBezTo>
                    <a:pt x="27" y="0"/>
                    <a:pt x="54" y="0"/>
                    <a:pt x="80" y="0"/>
                  </a:cubicBezTo>
                  <a:cubicBezTo>
                    <a:pt x="80" y="0"/>
                    <a:pt x="80" y="1"/>
                    <a:pt x="80" y="1"/>
                  </a:cubicBezTo>
                  <a:cubicBezTo>
                    <a:pt x="54" y="1"/>
                    <a:pt x="27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8" name="Freeform 45"/>
            <p:cNvSpPr/>
            <p:nvPr/>
          </p:nvSpPr>
          <p:spPr bwMode="auto">
            <a:xfrm>
              <a:off x="6592888" y="3143250"/>
              <a:ext cx="301625" cy="3175"/>
            </a:xfrm>
            <a:custGeom>
              <a:avLst/>
              <a:gdLst>
                <a:gd name="T0" fmla="*/ 0 w 80"/>
                <a:gd name="T1" fmla="*/ 0 h 1"/>
                <a:gd name="T2" fmla="*/ 80 w 80"/>
                <a:gd name="T3" fmla="*/ 0 h 1"/>
                <a:gd name="T4" fmla="*/ 80 w 80"/>
                <a:gd name="T5" fmla="*/ 1 h 1"/>
                <a:gd name="T6" fmla="*/ 0 w 80"/>
                <a:gd name="T7" fmla="*/ 1 h 1"/>
                <a:gd name="T8" fmla="*/ 0 w 80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">
                  <a:moveTo>
                    <a:pt x="0" y="0"/>
                  </a:moveTo>
                  <a:cubicBezTo>
                    <a:pt x="27" y="0"/>
                    <a:pt x="53" y="0"/>
                    <a:pt x="80" y="0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53" y="1"/>
                    <a:pt x="27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9" name="Freeform 46"/>
            <p:cNvSpPr/>
            <p:nvPr/>
          </p:nvSpPr>
          <p:spPr bwMode="auto">
            <a:xfrm>
              <a:off x="6597650" y="3113088"/>
              <a:ext cx="296863" cy="0"/>
            </a:xfrm>
            <a:custGeom>
              <a:avLst/>
              <a:gdLst>
                <a:gd name="T0" fmla="*/ 79 w 79"/>
                <a:gd name="T1" fmla="*/ 0 w 79"/>
                <a:gd name="T2" fmla="*/ 0 w 79"/>
                <a:gd name="T3" fmla="*/ 79 w 79"/>
                <a:gd name="T4" fmla="*/ 79 w 7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79">
                  <a:moveTo>
                    <a:pt x="79" y="0"/>
                  </a:moveTo>
                  <a:cubicBezTo>
                    <a:pt x="53" y="0"/>
                    <a:pt x="27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6" y="0"/>
                    <a:pt x="53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lose/>
                </a:path>
              </a:pathLst>
            </a:custGeom>
            <a:solidFill>
              <a:srgbClr val="6E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0" name="Freeform 47"/>
            <p:cNvSpPr/>
            <p:nvPr/>
          </p:nvSpPr>
          <p:spPr bwMode="auto">
            <a:xfrm>
              <a:off x="6592888" y="3316288"/>
              <a:ext cx="301625" cy="0"/>
            </a:xfrm>
            <a:custGeom>
              <a:avLst/>
              <a:gdLst>
                <a:gd name="T0" fmla="*/ 80 w 80"/>
                <a:gd name="T1" fmla="*/ 0 w 80"/>
                <a:gd name="T2" fmla="*/ 0 w 80"/>
                <a:gd name="T3" fmla="*/ 80 w 80"/>
                <a:gd name="T4" fmla="*/ 80 w 8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0">
                  <a:moveTo>
                    <a:pt x="80" y="0"/>
                  </a:moveTo>
                  <a:cubicBezTo>
                    <a:pt x="53" y="0"/>
                    <a:pt x="27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53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lose/>
                </a:path>
              </a:pathLst>
            </a:custGeom>
            <a:solidFill>
              <a:srgbClr val="64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1" name="Freeform 48"/>
            <p:cNvSpPr/>
            <p:nvPr/>
          </p:nvSpPr>
          <p:spPr bwMode="auto">
            <a:xfrm>
              <a:off x="6592888" y="3349625"/>
              <a:ext cx="298450" cy="0"/>
            </a:xfrm>
            <a:custGeom>
              <a:avLst/>
              <a:gdLst>
                <a:gd name="T0" fmla="*/ 0 w 79"/>
                <a:gd name="T1" fmla="*/ 79 w 79"/>
                <a:gd name="T2" fmla="*/ 79 w 79"/>
                <a:gd name="T3" fmla="*/ 0 w 79"/>
                <a:gd name="T4" fmla="*/ 0 w 7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79">
                  <a:moveTo>
                    <a:pt x="0" y="0"/>
                  </a:moveTo>
                  <a:cubicBezTo>
                    <a:pt x="26" y="0"/>
                    <a:pt x="53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53" y="0"/>
                    <a:pt x="2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E5E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2" name="Freeform 49"/>
            <p:cNvSpPr/>
            <p:nvPr/>
          </p:nvSpPr>
          <p:spPr bwMode="auto">
            <a:xfrm>
              <a:off x="6597650" y="3079750"/>
              <a:ext cx="296863" cy="0"/>
            </a:xfrm>
            <a:custGeom>
              <a:avLst/>
              <a:gdLst>
                <a:gd name="T0" fmla="*/ 0 w 79"/>
                <a:gd name="T1" fmla="*/ 79 w 79"/>
                <a:gd name="T2" fmla="*/ 79 w 79"/>
                <a:gd name="T3" fmla="*/ 0 w 79"/>
                <a:gd name="T4" fmla="*/ 0 w 7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79">
                  <a:moveTo>
                    <a:pt x="0" y="0"/>
                  </a:moveTo>
                  <a:cubicBezTo>
                    <a:pt x="26" y="0"/>
                    <a:pt x="52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52" y="0"/>
                    <a:pt x="2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3" name="Freeform 50"/>
            <p:cNvSpPr/>
            <p:nvPr/>
          </p:nvSpPr>
          <p:spPr bwMode="auto">
            <a:xfrm>
              <a:off x="6597650" y="3044825"/>
              <a:ext cx="296863" cy="0"/>
            </a:xfrm>
            <a:custGeom>
              <a:avLst/>
              <a:gdLst>
                <a:gd name="T0" fmla="*/ 79 w 79"/>
                <a:gd name="T1" fmla="*/ 0 w 79"/>
                <a:gd name="T2" fmla="*/ 0 w 79"/>
                <a:gd name="T3" fmla="*/ 78 w 79"/>
                <a:gd name="T4" fmla="*/ 79 w 7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79">
                  <a:moveTo>
                    <a:pt x="79" y="0"/>
                  </a:moveTo>
                  <a:cubicBezTo>
                    <a:pt x="52" y="0"/>
                    <a:pt x="2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6" y="0"/>
                    <a:pt x="52" y="0"/>
                    <a:pt x="78" y="0"/>
                  </a:cubicBezTo>
                  <a:cubicBezTo>
                    <a:pt x="78" y="0"/>
                    <a:pt x="79" y="0"/>
                    <a:pt x="79" y="0"/>
                  </a:cubicBezTo>
                  <a:close/>
                </a:path>
              </a:pathLst>
            </a:custGeom>
            <a:solidFill>
              <a:srgbClr val="68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4" name="Freeform 51"/>
            <p:cNvSpPr/>
            <p:nvPr/>
          </p:nvSpPr>
          <p:spPr bwMode="auto">
            <a:xfrm>
              <a:off x="6597650" y="3011488"/>
              <a:ext cx="296863" cy="3175"/>
            </a:xfrm>
            <a:custGeom>
              <a:avLst/>
              <a:gdLst>
                <a:gd name="T0" fmla="*/ 79 w 79"/>
                <a:gd name="T1" fmla="*/ 1 h 1"/>
                <a:gd name="T2" fmla="*/ 0 w 79"/>
                <a:gd name="T3" fmla="*/ 1 h 1"/>
                <a:gd name="T4" fmla="*/ 0 w 79"/>
                <a:gd name="T5" fmla="*/ 0 h 1"/>
                <a:gd name="T6" fmla="*/ 78 w 79"/>
                <a:gd name="T7" fmla="*/ 0 h 1"/>
                <a:gd name="T8" fmla="*/ 79 w 79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1">
                  <a:moveTo>
                    <a:pt x="79" y="1"/>
                  </a:moveTo>
                  <a:cubicBezTo>
                    <a:pt x="52" y="1"/>
                    <a:pt x="26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6" y="0"/>
                    <a:pt x="52" y="0"/>
                    <a:pt x="78" y="0"/>
                  </a:cubicBezTo>
                  <a:cubicBezTo>
                    <a:pt x="78" y="0"/>
                    <a:pt x="79" y="0"/>
                    <a:pt x="79" y="1"/>
                  </a:cubicBezTo>
                  <a:close/>
                </a:path>
              </a:pathLst>
            </a:custGeom>
            <a:solidFill>
              <a:srgbClr val="85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5" name="Freeform 52"/>
            <p:cNvSpPr/>
            <p:nvPr/>
          </p:nvSpPr>
          <p:spPr bwMode="auto">
            <a:xfrm>
              <a:off x="6597650" y="3282950"/>
              <a:ext cx="296863" cy="0"/>
            </a:xfrm>
            <a:custGeom>
              <a:avLst/>
              <a:gdLst>
                <a:gd name="T0" fmla="*/ 0 w 79"/>
                <a:gd name="T1" fmla="*/ 79 w 79"/>
                <a:gd name="T2" fmla="*/ 79 w 79"/>
                <a:gd name="T3" fmla="*/ 0 w 79"/>
                <a:gd name="T4" fmla="*/ 0 w 7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79">
                  <a:moveTo>
                    <a:pt x="0" y="0"/>
                  </a:moveTo>
                  <a:cubicBezTo>
                    <a:pt x="26" y="0"/>
                    <a:pt x="52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52" y="0"/>
                    <a:pt x="2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C7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6" name="Freeform 53"/>
            <p:cNvSpPr/>
            <p:nvPr/>
          </p:nvSpPr>
          <p:spPr bwMode="auto">
            <a:xfrm>
              <a:off x="4937125" y="2744788"/>
              <a:ext cx="1158875" cy="2816225"/>
            </a:xfrm>
            <a:custGeom>
              <a:avLst/>
              <a:gdLst>
                <a:gd name="T0" fmla="*/ 306 w 307"/>
                <a:gd name="T1" fmla="*/ 732 h 749"/>
                <a:gd name="T2" fmla="*/ 303 w 307"/>
                <a:gd name="T3" fmla="*/ 731 h 749"/>
                <a:gd name="T4" fmla="*/ 298 w 307"/>
                <a:gd name="T5" fmla="*/ 724 h 749"/>
                <a:gd name="T6" fmla="*/ 298 w 307"/>
                <a:gd name="T7" fmla="*/ 715 h 749"/>
                <a:gd name="T8" fmla="*/ 295 w 307"/>
                <a:gd name="T9" fmla="*/ 649 h 749"/>
                <a:gd name="T10" fmla="*/ 294 w 307"/>
                <a:gd name="T11" fmla="*/ 617 h 749"/>
                <a:gd name="T12" fmla="*/ 291 w 307"/>
                <a:gd name="T13" fmla="*/ 545 h 749"/>
                <a:gd name="T14" fmla="*/ 291 w 307"/>
                <a:gd name="T15" fmla="*/ 531 h 749"/>
                <a:gd name="T16" fmla="*/ 288 w 307"/>
                <a:gd name="T17" fmla="*/ 480 h 749"/>
                <a:gd name="T18" fmla="*/ 287 w 307"/>
                <a:gd name="T19" fmla="*/ 444 h 749"/>
                <a:gd name="T20" fmla="*/ 284 w 307"/>
                <a:gd name="T21" fmla="*/ 379 h 749"/>
                <a:gd name="T22" fmla="*/ 283 w 307"/>
                <a:gd name="T23" fmla="*/ 341 h 749"/>
                <a:gd name="T24" fmla="*/ 281 w 307"/>
                <a:gd name="T25" fmla="*/ 325 h 749"/>
                <a:gd name="T26" fmla="*/ 278 w 307"/>
                <a:gd name="T27" fmla="*/ 322 h 749"/>
                <a:gd name="T28" fmla="*/ 271 w 307"/>
                <a:gd name="T29" fmla="*/ 316 h 749"/>
                <a:gd name="T30" fmla="*/ 259 w 307"/>
                <a:gd name="T31" fmla="*/ 292 h 749"/>
                <a:gd name="T32" fmla="*/ 250 w 307"/>
                <a:gd name="T33" fmla="*/ 275 h 749"/>
                <a:gd name="T34" fmla="*/ 219 w 307"/>
                <a:gd name="T35" fmla="*/ 242 h 749"/>
                <a:gd name="T36" fmla="*/ 180 w 307"/>
                <a:gd name="T37" fmla="*/ 199 h 749"/>
                <a:gd name="T38" fmla="*/ 154 w 307"/>
                <a:gd name="T39" fmla="*/ 171 h 749"/>
                <a:gd name="T40" fmla="*/ 152 w 307"/>
                <a:gd name="T41" fmla="*/ 165 h 749"/>
                <a:gd name="T42" fmla="*/ 158 w 307"/>
                <a:gd name="T43" fmla="*/ 147 h 749"/>
                <a:gd name="T44" fmla="*/ 194 w 307"/>
                <a:gd name="T45" fmla="*/ 74 h 749"/>
                <a:gd name="T46" fmla="*/ 229 w 307"/>
                <a:gd name="T47" fmla="*/ 12 h 749"/>
                <a:gd name="T48" fmla="*/ 240 w 307"/>
                <a:gd name="T49" fmla="*/ 0 h 749"/>
                <a:gd name="T50" fmla="*/ 235 w 307"/>
                <a:gd name="T51" fmla="*/ 0 h 749"/>
                <a:gd name="T52" fmla="*/ 40 w 307"/>
                <a:gd name="T53" fmla="*/ 0 h 749"/>
                <a:gd name="T54" fmla="*/ 34 w 307"/>
                <a:gd name="T55" fmla="*/ 6 h 749"/>
                <a:gd name="T56" fmla="*/ 34 w 307"/>
                <a:gd name="T57" fmla="*/ 147 h 749"/>
                <a:gd name="T58" fmla="*/ 34 w 307"/>
                <a:gd name="T59" fmla="*/ 181 h 749"/>
                <a:gd name="T60" fmla="*/ 26 w 307"/>
                <a:gd name="T61" fmla="*/ 190 h 749"/>
                <a:gd name="T62" fmla="*/ 20 w 307"/>
                <a:gd name="T63" fmla="*/ 195 h 749"/>
                <a:gd name="T64" fmla="*/ 21 w 307"/>
                <a:gd name="T65" fmla="*/ 395 h 749"/>
                <a:gd name="T66" fmla="*/ 21 w 307"/>
                <a:gd name="T67" fmla="*/ 410 h 749"/>
                <a:gd name="T68" fmla="*/ 16 w 307"/>
                <a:gd name="T69" fmla="*/ 415 h 749"/>
                <a:gd name="T70" fmla="*/ 8 w 307"/>
                <a:gd name="T71" fmla="*/ 415 h 749"/>
                <a:gd name="T72" fmla="*/ 3 w 307"/>
                <a:gd name="T73" fmla="*/ 420 h 749"/>
                <a:gd name="T74" fmla="*/ 3 w 307"/>
                <a:gd name="T75" fmla="*/ 433 h 749"/>
                <a:gd name="T76" fmla="*/ 2 w 307"/>
                <a:gd name="T77" fmla="*/ 439 h 749"/>
                <a:gd name="T78" fmla="*/ 2 w 307"/>
                <a:gd name="T79" fmla="*/ 696 h 749"/>
                <a:gd name="T80" fmla="*/ 2 w 307"/>
                <a:gd name="T81" fmla="*/ 701 h 749"/>
                <a:gd name="T82" fmla="*/ 1 w 307"/>
                <a:gd name="T83" fmla="*/ 741 h 749"/>
                <a:gd name="T84" fmla="*/ 9 w 307"/>
                <a:gd name="T85" fmla="*/ 749 h 749"/>
                <a:gd name="T86" fmla="*/ 16 w 307"/>
                <a:gd name="T87" fmla="*/ 749 h 749"/>
                <a:gd name="T88" fmla="*/ 139 w 307"/>
                <a:gd name="T89" fmla="*/ 749 h 749"/>
                <a:gd name="T90" fmla="*/ 287 w 307"/>
                <a:gd name="T91" fmla="*/ 749 h 749"/>
                <a:gd name="T92" fmla="*/ 290 w 307"/>
                <a:gd name="T93" fmla="*/ 749 h 749"/>
                <a:gd name="T94" fmla="*/ 306 w 307"/>
                <a:gd name="T95" fmla="*/ 736 h 749"/>
                <a:gd name="T96" fmla="*/ 306 w 307"/>
                <a:gd name="T97" fmla="*/ 732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7" h="749">
                  <a:moveTo>
                    <a:pt x="306" y="732"/>
                  </a:moveTo>
                  <a:cubicBezTo>
                    <a:pt x="305" y="731"/>
                    <a:pt x="304" y="731"/>
                    <a:pt x="303" y="731"/>
                  </a:cubicBezTo>
                  <a:cubicBezTo>
                    <a:pt x="299" y="730"/>
                    <a:pt x="298" y="728"/>
                    <a:pt x="298" y="724"/>
                  </a:cubicBezTo>
                  <a:cubicBezTo>
                    <a:pt x="298" y="721"/>
                    <a:pt x="298" y="718"/>
                    <a:pt x="298" y="715"/>
                  </a:cubicBezTo>
                  <a:cubicBezTo>
                    <a:pt x="297" y="693"/>
                    <a:pt x="296" y="671"/>
                    <a:pt x="295" y="649"/>
                  </a:cubicBezTo>
                  <a:cubicBezTo>
                    <a:pt x="295" y="638"/>
                    <a:pt x="294" y="628"/>
                    <a:pt x="294" y="617"/>
                  </a:cubicBezTo>
                  <a:cubicBezTo>
                    <a:pt x="293" y="593"/>
                    <a:pt x="291" y="569"/>
                    <a:pt x="291" y="545"/>
                  </a:cubicBezTo>
                  <a:cubicBezTo>
                    <a:pt x="291" y="540"/>
                    <a:pt x="291" y="536"/>
                    <a:pt x="291" y="531"/>
                  </a:cubicBezTo>
                  <a:cubicBezTo>
                    <a:pt x="289" y="514"/>
                    <a:pt x="290" y="497"/>
                    <a:pt x="288" y="480"/>
                  </a:cubicBezTo>
                  <a:cubicBezTo>
                    <a:pt x="287" y="468"/>
                    <a:pt x="288" y="456"/>
                    <a:pt x="287" y="444"/>
                  </a:cubicBezTo>
                  <a:cubicBezTo>
                    <a:pt x="286" y="422"/>
                    <a:pt x="285" y="400"/>
                    <a:pt x="284" y="379"/>
                  </a:cubicBezTo>
                  <a:cubicBezTo>
                    <a:pt x="284" y="366"/>
                    <a:pt x="283" y="353"/>
                    <a:pt x="283" y="341"/>
                  </a:cubicBezTo>
                  <a:cubicBezTo>
                    <a:pt x="283" y="335"/>
                    <a:pt x="282" y="330"/>
                    <a:pt x="281" y="325"/>
                  </a:cubicBezTo>
                  <a:cubicBezTo>
                    <a:pt x="280" y="323"/>
                    <a:pt x="280" y="322"/>
                    <a:pt x="278" y="322"/>
                  </a:cubicBezTo>
                  <a:cubicBezTo>
                    <a:pt x="275" y="321"/>
                    <a:pt x="273" y="319"/>
                    <a:pt x="271" y="316"/>
                  </a:cubicBezTo>
                  <a:cubicBezTo>
                    <a:pt x="266" y="309"/>
                    <a:pt x="264" y="300"/>
                    <a:pt x="259" y="292"/>
                  </a:cubicBezTo>
                  <a:cubicBezTo>
                    <a:pt x="256" y="287"/>
                    <a:pt x="256" y="279"/>
                    <a:pt x="250" y="275"/>
                  </a:cubicBezTo>
                  <a:cubicBezTo>
                    <a:pt x="239" y="265"/>
                    <a:pt x="229" y="253"/>
                    <a:pt x="219" y="242"/>
                  </a:cubicBezTo>
                  <a:cubicBezTo>
                    <a:pt x="206" y="228"/>
                    <a:pt x="193" y="213"/>
                    <a:pt x="180" y="199"/>
                  </a:cubicBezTo>
                  <a:cubicBezTo>
                    <a:pt x="171" y="190"/>
                    <a:pt x="163" y="180"/>
                    <a:pt x="154" y="171"/>
                  </a:cubicBezTo>
                  <a:cubicBezTo>
                    <a:pt x="153" y="169"/>
                    <a:pt x="152" y="167"/>
                    <a:pt x="152" y="165"/>
                  </a:cubicBezTo>
                  <a:cubicBezTo>
                    <a:pt x="155" y="159"/>
                    <a:pt x="156" y="153"/>
                    <a:pt x="158" y="147"/>
                  </a:cubicBezTo>
                  <a:cubicBezTo>
                    <a:pt x="169" y="122"/>
                    <a:pt x="181" y="98"/>
                    <a:pt x="194" y="74"/>
                  </a:cubicBezTo>
                  <a:cubicBezTo>
                    <a:pt x="205" y="53"/>
                    <a:pt x="216" y="32"/>
                    <a:pt x="229" y="12"/>
                  </a:cubicBezTo>
                  <a:cubicBezTo>
                    <a:pt x="232" y="8"/>
                    <a:pt x="237" y="5"/>
                    <a:pt x="240" y="0"/>
                  </a:cubicBezTo>
                  <a:cubicBezTo>
                    <a:pt x="238" y="0"/>
                    <a:pt x="237" y="0"/>
                    <a:pt x="235" y="0"/>
                  </a:cubicBezTo>
                  <a:cubicBezTo>
                    <a:pt x="170" y="0"/>
                    <a:pt x="105" y="0"/>
                    <a:pt x="40" y="0"/>
                  </a:cubicBezTo>
                  <a:cubicBezTo>
                    <a:pt x="35" y="0"/>
                    <a:pt x="34" y="2"/>
                    <a:pt x="34" y="6"/>
                  </a:cubicBezTo>
                  <a:cubicBezTo>
                    <a:pt x="34" y="53"/>
                    <a:pt x="34" y="100"/>
                    <a:pt x="34" y="147"/>
                  </a:cubicBezTo>
                  <a:cubicBezTo>
                    <a:pt x="34" y="158"/>
                    <a:pt x="34" y="170"/>
                    <a:pt x="34" y="181"/>
                  </a:cubicBezTo>
                  <a:cubicBezTo>
                    <a:pt x="35" y="190"/>
                    <a:pt x="35" y="190"/>
                    <a:pt x="26" y="190"/>
                  </a:cubicBezTo>
                  <a:cubicBezTo>
                    <a:pt x="22" y="190"/>
                    <a:pt x="20" y="191"/>
                    <a:pt x="20" y="195"/>
                  </a:cubicBezTo>
                  <a:cubicBezTo>
                    <a:pt x="21" y="262"/>
                    <a:pt x="20" y="329"/>
                    <a:pt x="21" y="395"/>
                  </a:cubicBezTo>
                  <a:cubicBezTo>
                    <a:pt x="21" y="400"/>
                    <a:pt x="20" y="405"/>
                    <a:pt x="21" y="410"/>
                  </a:cubicBezTo>
                  <a:cubicBezTo>
                    <a:pt x="21" y="414"/>
                    <a:pt x="20" y="415"/>
                    <a:pt x="16" y="415"/>
                  </a:cubicBezTo>
                  <a:cubicBezTo>
                    <a:pt x="14" y="415"/>
                    <a:pt x="11" y="415"/>
                    <a:pt x="8" y="415"/>
                  </a:cubicBezTo>
                  <a:cubicBezTo>
                    <a:pt x="4" y="415"/>
                    <a:pt x="2" y="416"/>
                    <a:pt x="3" y="420"/>
                  </a:cubicBezTo>
                  <a:cubicBezTo>
                    <a:pt x="3" y="424"/>
                    <a:pt x="3" y="429"/>
                    <a:pt x="3" y="433"/>
                  </a:cubicBezTo>
                  <a:cubicBezTo>
                    <a:pt x="2" y="435"/>
                    <a:pt x="2" y="437"/>
                    <a:pt x="2" y="439"/>
                  </a:cubicBezTo>
                  <a:cubicBezTo>
                    <a:pt x="2" y="525"/>
                    <a:pt x="2" y="611"/>
                    <a:pt x="2" y="696"/>
                  </a:cubicBezTo>
                  <a:cubicBezTo>
                    <a:pt x="2" y="698"/>
                    <a:pt x="3" y="700"/>
                    <a:pt x="2" y="701"/>
                  </a:cubicBezTo>
                  <a:cubicBezTo>
                    <a:pt x="0" y="715"/>
                    <a:pt x="1" y="728"/>
                    <a:pt x="1" y="741"/>
                  </a:cubicBezTo>
                  <a:cubicBezTo>
                    <a:pt x="1" y="747"/>
                    <a:pt x="4" y="749"/>
                    <a:pt x="9" y="749"/>
                  </a:cubicBezTo>
                  <a:cubicBezTo>
                    <a:pt x="11" y="749"/>
                    <a:pt x="13" y="749"/>
                    <a:pt x="16" y="749"/>
                  </a:cubicBezTo>
                  <a:cubicBezTo>
                    <a:pt x="57" y="749"/>
                    <a:pt x="98" y="749"/>
                    <a:pt x="139" y="749"/>
                  </a:cubicBezTo>
                  <a:cubicBezTo>
                    <a:pt x="188" y="749"/>
                    <a:pt x="238" y="749"/>
                    <a:pt x="287" y="749"/>
                  </a:cubicBezTo>
                  <a:cubicBezTo>
                    <a:pt x="288" y="749"/>
                    <a:pt x="289" y="749"/>
                    <a:pt x="290" y="749"/>
                  </a:cubicBezTo>
                  <a:cubicBezTo>
                    <a:pt x="297" y="747"/>
                    <a:pt x="302" y="741"/>
                    <a:pt x="306" y="736"/>
                  </a:cubicBezTo>
                  <a:cubicBezTo>
                    <a:pt x="307" y="735"/>
                    <a:pt x="307" y="733"/>
                    <a:pt x="306" y="732"/>
                  </a:cubicBezTo>
                  <a:close/>
                </a:path>
              </a:pathLst>
            </a:custGeom>
            <a:solidFill>
              <a:srgbClr val="EAB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7" name="Freeform 54"/>
            <p:cNvSpPr/>
            <p:nvPr/>
          </p:nvSpPr>
          <p:spPr bwMode="auto">
            <a:xfrm>
              <a:off x="5964238" y="1673225"/>
              <a:ext cx="666750" cy="357188"/>
            </a:xfrm>
            <a:custGeom>
              <a:avLst/>
              <a:gdLst>
                <a:gd name="T0" fmla="*/ 177 w 177"/>
                <a:gd name="T1" fmla="*/ 86 h 95"/>
                <a:gd name="T2" fmla="*/ 174 w 177"/>
                <a:gd name="T3" fmla="*/ 75 h 95"/>
                <a:gd name="T4" fmla="*/ 165 w 177"/>
                <a:gd name="T5" fmla="*/ 30 h 95"/>
                <a:gd name="T6" fmla="*/ 153 w 177"/>
                <a:gd name="T7" fmla="*/ 13 h 95"/>
                <a:gd name="T8" fmla="*/ 153 w 177"/>
                <a:gd name="T9" fmla="*/ 13 h 95"/>
                <a:gd name="T10" fmla="*/ 149 w 177"/>
                <a:gd name="T11" fmla="*/ 10 h 95"/>
                <a:gd name="T12" fmla="*/ 143 w 177"/>
                <a:gd name="T13" fmla="*/ 7 h 95"/>
                <a:gd name="T14" fmla="*/ 143 w 177"/>
                <a:gd name="T15" fmla="*/ 7 h 95"/>
                <a:gd name="T16" fmla="*/ 143 w 177"/>
                <a:gd name="T17" fmla="*/ 7 h 95"/>
                <a:gd name="T18" fmla="*/ 128 w 177"/>
                <a:gd name="T19" fmla="*/ 3 h 95"/>
                <a:gd name="T20" fmla="*/ 99 w 177"/>
                <a:gd name="T21" fmla="*/ 1 h 95"/>
                <a:gd name="T22" fmla="*/ 43 w 177"/>
                <a:gd name="T23" fmla="*/ 4 h 95"/>
                <a:gd name="T24" fmla="*/ 10 w 177"/>
                <a:gd name="T25" fmla="*/ 36 h 95"/>
                <a:gd name="T26" fmla="*/ 0 w 177"/>
                <a:gd name="T27" fmla="*/ 87 h 95"/>
                <a:gd name="T28" fmla="*/ 1 w 177"/>
                <a:gd name="T29" fmla="*/ 92 h 95"/>
                <a:gd name="T30" fmla="*/ 3 w 177"/>
                <a:gd name="T31" fmla="*/ 93 h 95"/>
                <a:gd name="T32" fmla="*/ 17 w 177"/>
                <a:gd name="T33" fmla="*/ 94 h 95"/>
                <a:gd name="T34" fmla="*/ 22 w 177"/>
                <a:gd name="T35" fmla="*/ 93 h 95"/>
                <a:gd name="T36" fmla="*/ 62 w 177"/>
                <a:gd name="T37" fmla="*/ 82 h 95"/>
                <a:gd name="T38" fmla="*/ 85 w 177"/>
                <a:gd name="T39" fmla="*/ 80 h 95"/>
                <a:gd name="T40" fmla="*/ 89 w 177"/>
                <a:gd name="T41" fmla="*/ 80 h 95"/>
                <a:gd name="T42" fmla="*/ 115 w 177"/>
                <a:gd name="T43" fmla="*/ 83 h 95"/>
                <a:gd name="T44" fmla="*/ 119 w 177"/>
                <a:gd name="T45" fmla="*/ 83 h 95"/>
                <a:gd name="T46" fmla="*/ 155 w 177"/>
                <a:gd name="T47" fmla="*/ 93 h 95"/>
                <a:gd name="T48" fmla="*/ 163 w 177"/>
                <a:gd name="T49" fmla="*/ 93 h 95"/>
                <a:gd name="T50" fmla="*/ 172 w 177"/>
                <a:gd name="T51" fmla="*/ 93 h 95"/>
                <a:gd name="T52" fmla="*/ 176 w 177"/>
                <a:gd name="T53" fmla="*/ 92 h 95"/>
                <a:gd name="T54" fmla="*/ 177 w 177"/>
                <a:gd name="T55" fmla="*/ 8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7" h="95">
                  <a:moveTo>
                    <a:pt x="177" y="86"/>
                  </a:moveTo>
                  <a:cubicBezTo>
                    <a:pt x="176" y="82"/>
                    <a:pt x="175" y="79"/>
                    <a:pt x="174" y="75"/>
                  </a:cubicBezTo>
                  <a:cubicBezTo>
                    <a:pt x="171" y="60"/>
                    <a:pt x="170" y="44"/>
                    <a:pt x="165" y="30"/>
                  </a:cubicBezTo>
                  <a:cubicBezTo>
                    <a:pt x="163" y="23"/>
                    <a:pt x="160" y="17"/>
                    <a:pt x="153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2" y="11"/>
                    <a:pt x="151" y="10"/>
                    <a:pt x="149" y="10"/>
                  </a:cubicBezTo>
                  <a:cubicBezTo>
                    <a:pt x="147" y="8"/>
                    <a:pt x="145" y="8"/>
                    <a:pt x="143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39" y="5"/>
                    <a:pt x="134" y="4"/>
                    <a:pt x="128" y="3"/>
                  </a:cubicBezTo>
                  <a:cubicBezTo>
                    <a:pt x="119" y="1"/>
                    <a:pt x="109" y="1"/>
                    <a:pt x="99" y="1"/>
                  </a:cubicBezTo>
                  <a:cubicBezTo>
                    <a:pt x="80" y="0"/>
                    <a:pt x="61" y="0"/>
                    <a:pt x="43" y="4"/>
                  </a:cubicBezTo>
                  <a:cubicBezTo>
                    <a:pt x="25" y="8"/>
                    <a:pt x="14" y="18"/>
                    <a:pt x="10" y="36"/>
                  </a:cubicBezTo>
                  <a:cubicBezTo>
                    <a:pt x="7" y="53"/>
                    <a:pt x="4" y="70"/>
                    <a:pt x="0" y="87"/>
                  </a:cubicBezTo>
                  <a:cubicBezTo>
                    <a:pt x="0" y="89"/>
                    <a:pt x="0" y="90"/>
                    <a:pt x="1" y="92"/>
                  </a:cubicBezTo>
                  <a:cubicBezTo>
                    <a:pt x="1" y="93"/>
                    <a:pt x="2" y="94"/>
                    <a:pt x="3" y="93"/>
                  </a:cubicBezTo>
                  <a:cubicBezTo>
                    <a:pt x="8" y="91"/>
                    <a:pt x="12" y="93"/>
                    <a:pt x="17" y="94"/>
                  </a:cubicBezTo>
                  <a:cubicBezTo>
                    <a:pt x="19" y="94"/>
                    <a:pt x="21" y="94"/>
                    <a:pt x="22" y="93"/>
                  </a:cubicBezTo>
                  <a:cubicBezTo>
                    <a:pt x="35" y="89"/>
                    <a:pt x="49" y="85"/>
                    <a:pt x="62" y="82"/>
                  </a:cubicBezTo>
                  <a:cubicBezTo>
                    <a:pt x="69" y="81"/>
                    <a:pt x="77" y="78"/>
                    <a:pt x="85" y="80"/>
                  </a:cubicBezTo>
                  <a:cubicBezTo>
                    <a:pt x="86" y="79"/>
                    <a:pt x="87" y="80"/>
                    <a:pt x="89" y="80"/>
                  </a:cubicBezTo>
                  <a:cubicBezTo>
                    <a:pt x="98" y="80"/>
                    <a:pt x="106" y="82"/>
                    <a:pt x="115" y="83"/>
                  </a:cubicBezTo>
                  <a:cubicBezTo>
                    <a:pt x="117" y="83"/>
                    <a:pt x="118" y="83"/>
                    <a:pt x="119" y="83"/>
                  </a:cubicBezTo>
                  <a:cubicBezTo>
                    <a:pt x="131" y="86"/>
                    <a:pt x="143" y="90"/>
                    <a:pt x="155" y="93"/>
                  </a:cubicBezTo>
                  <a:cubicBezTo>
                    <a:pt x="157" y="95"/>
                    <a:pt x="160" y="94"/>
                    <a:pt x="163" y="93"/>
                  </a:cubicBezTo>
                  <a:cubicBezTo>
                    <a:pt x="166" y="92"/>
                    <a:pt x="169" y="91"/>
                    <a:pt x="172" y="93"/>
                  </a:cubicBezTo>
                  <a:cubicBezTo>
                    <a:pt x="174" y="94"/>
                    <a:pt x="175" y="93"/>
                    <a:pt x="176" y="92"/>
                  </a:cubicBezTo>
                  <a:cubicBezTo>
                    <a:pt x="177" y="90"/>
                    <a:pt x="177" y="88"/>
                    <a:pt x="177" y="86"/>
                  </a:cubicBezTo>
                  <a:close/>
                </a:path>
              </a:pathLst>
            </a:custGeom>
            <a:solidFill>
              <a:srgbClr val="FF656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91817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rapecio 4"/>
          <p:cNvSpPr/>
          <p:nvPr/>
        </p:nvSpPr>
        <p:spPr>
          <a:xfrm flipH="1">
            <a:off x="-6217" y="754"/>
            <a:ext cx="1066800" cy="6858000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79DDB77-EDA2-4AB5-94A0-9007E46D023C}"/>
              </a:ext>
            </a:extLst>
          </p:cNvPr>
          <p:cNvSpPr txBox="1"/>
          <p:nvPr/>
        </p:nvSpPr>
        <p:spPr>
          <a:xfrm>
            <a:off x="514483" y="873896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r"/>
            <a:r>
              <a:rPr lang="fa-IR" altLang="ko-KR" sz="3600" dirty="0">
                <a:latin typeface="+mj-lt"/>
                <a:cs typeface="B Nazanin" panose="00000700000000000000" pitchFamily="2" charset="-78"/>
              </a:rPr>
              <a:t>ما ارائه حرفه ای طراحی شده ایجاد می کنیم</a:t>
            </a:r>
            <a:endParaRPr lang="ko-KR" altLang="en-US" sz="36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" name="직사각형 31">
            <a:extLst>
              <a:ext uri="{FF2B5EF4-FFF2-40B4-BE49-F238E27FC236}">
                <a16:creationId xmlns:a16="http://schemas.microsoft.com/office/drawing/2014/main" id="{CCAEB733-A5EF-4188-9CA1-24A0C4CEFF71}"/>
              </a:ext>
            </a:extLst>
          </p:cNvPr>
          <p:cNvSpPr/>
          <p:nvPr/>
        </p:nvSpPr>
        <p:spPr>
          <a:xfrm flipH="1">
            <a:off x="758578" y="5088336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1"/>
            <a:r>
              <a:rPr lang="fa-IR" altLang="ko-KR" sz="1200" b="1" dirty="0">
                <a:cs typeface="B Nazanin" panose="00000700000000000000" pitchFamily="2" charset="-78"/>
              </a:rPr>
              <a:t>محتوا در اینجا: امیدوارم و معتقدم که این الگو وقت شما را خواهد گرفت.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5" name="직사각형 32">
            <a:extLst>
              <a:ext uri="{FF2B5EF4-FFF2-40B4-BE49-F238E27FC236}">
                <a16:creationId xmlns:a16="http://schemas.microsoft.com/office/drawing/2014/main" id="{9BDEE5BC-8034-48F8-8E93-3DCD3142C605}"/>
              </a:ext>
            </a:extLst>
          </p:cNvPr>
          <p:cNvSpPr/>
          <p:nvPr/>
        </p:nvSpPr>
        <p:spPr>
          <a:xfrm flipH="1">
            <a:off x="758578" y="5464406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1"/>
            <a:r>
              <a:rPr lang="fa-IR" altLang="ko-KR" sz="1200" b="1" dirty="0">
                <a:cs typeface="B Nazanin" panose="00000700000000000000" pitchFamily="2" charset="-78"/>
              </a:rPr>
              <a:t>محتوا در اینجا: امیدوارم و معتقدم که این الگو وقت شما را خواهد گرفت.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6" name="직사각형 33">
            <a:extLst>
              <a:ext uri="{FF2B5EF4-FFF2-40B4-BE49-F238E27FC236}">
                <a16:creationId xmlns:a16="http://schemas.microsoft.com/office/drawing/2014/main" id="{3CEAAFC2-DD37-455F-AAB2-BB682A5E0831}"/>
              </a:ext>
            </a:extLst>
          </p:cNvPr>
          <p:cNvSpPr/>
          <p:nvPr/>
        </p:nvSpPr>
        <p:spPr>
          <a:xfrm flipH="1">
            <a:off x="758578" y="5840478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1"/>
            <a:r>
              <a:rPr lang="fa-IR" altLang="ko-KR" sz="1200" b="1" dirty="0">
                <a:cs typeface="B Nazanin" panose="00000700000000000000" pitchFamily="2" charset="-78"/>
              </a:rPr>
              <a:t>محتوا در اینجا: امیدوارم و معتقدم که این الگو وقت شما را خواهد گرفت.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21" name="Parallelogram 20">
            <a:extLst>
              <a:ext uri="{FF2B5EF4-FFF2-40B4-BE49-F238E27FC236}">
                <a16:creationId xmlns:a16="http://schemas.microsoft.com/office/drawing/2014/main" id="{B5DCDFE6-822B-46A6-8A70-D4145758E3C0}"/>
              </a:ext>
            </a:extLst>
          </p:cNvPr>
          <p:cNvSpPr/>
          <p:nvPr/>
        </p:nvSpPr>
        <p:spPr>
          <a:xfrm>
            <a:off x="6496050" y="0"/>
            <a:ext cx="4191000" cy="6858000"/>
          </a:xfrm>
          <a:prstGeom prst="parallelogram">
            <a:avLst>
              <a:gd name="adj" fmla="val 94773"/>
            </a:avLst>
          </a:prstGeom>
          <a:solidFill>
            <a:srgbClr val="595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2" name="Parallelogram 21">
            <a:extLst>
              <a:ext uri="{FF2B5EF4-FFF2-40B4-BE49-F238E27FC236}">
                <a16:creationId xmlns:a16="http://schemas.microsoft.com/office/drawing/2014/main" id="{51D14580-A169-4F5E-8BCB-62B9573AB4A2}"/>
              </a:ext>
            </a:extLst>
          </p:cNvPr>
          <p:cNvSpPr/>
          <p:nvPr/>
        </p:nvSpPr>
        <p:spPr>
          <a:xfrm>
            <a:off x="7596799" y="0"/>
            <a:ext cx="4191000" cy="6858000"/>
          </a:xfrm>
          <a:prstGeom prst="parallelogram">
            <a:avLst>
              <a:gd name="adj" fmla="val 95000"/>
            </a:avLst>
          </a:prstGeom>
          <a:solidFill>
            <a:srgbClr val="595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8227135-02AC-4A46-8145-60E33ADCA169}"/>
              </a:ext>
            </a:extLst>
          </p:cNvPr>
          <p:cNvSpPr txBox="1"/>
          <p:nvPr/>
        </p:nvSpPr>
        <p:spPr>
          <a:xfrm>
            <a:off x="758578" y="2655054"/>
            <a:ext cx="4165847" cy="2308324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</a:p>
          <a:p>
            <a:pPr marL="171450" indent="-171450" algn="r" rtl="1">
              <a:buFont typeface="Wingdings" pitchFamily="2" charset="2"/>
              <a:buChar char="ü"/>
            </a:pPr>
            <a:endParaRPr lang="en-US" altLang="ko-KR" sz="1200" dirty="0">
              <a:cs typeface="B Nazanin" panose="00000700000000000000" pitchFamily="2" charset="-78"/>
            </a:endParaRPr>
          </a:p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</a:p>
          <a:p>
            <a:pPr marL="171450" indent="-171450" algn="r" rtl="1">
              <a:buFont typeface="Wingdings" pitchFamily="2" charset="2"/>
              <a:buChar char="ü"/>
            </a:pPr>
            <a:endParaRPr lang="en-US" altLang="ko-KR" sz="1200" dirty="0">
              <a:cs typeface="B Nazanin" panose="00000700000000000000" pitchFamily="2" charset="-78"/>
            </a:endParaRPr>
          </a:p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</a:p>
          <a:p>
            <a:pPr marL="171450" indent="-171450" algn="r" rtl="1">
              <a:buFont typeface="Wingdings" pitchFamily="2" charset="2"/>
              <a:buChar char="ü"/>
            </a:pPr>
            <a:endParaRPr lang="fa-IR" altLang="ko-KR" sz="1200" dirty="0">
              <a:cs typeface="B Nazanin" panose="00000700000000000000" pitchFamily="2" charset="-78"/>
            </a:endParaRPr>
          </a:p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</a:p>
          <a:p>
            <a:pPr marL="171450" indent="-171450" algn="r" rtl="1">
              <a:buFont typeface="Wingdings" pitchFamily="2" charset="2"/>
              <a:buChar char="ü"/>
            </a:pPr>
            <a:endParaRPr lang="en-US" altLang="ko-KR" sz="1200" dirty="0">
              <a:cs typeface="B Nazanin" panose="00000700000000000000" pitchFamily="2" charset="-78"/>
            </a:endParaRPr>
          </a:p>
        </p:txBody>
      </p:sp>
      <p:pic>
        <p:nvPicPr>
          <p:cNvPr id="8" name="Marcador de posición de imagen 7">
            <a:extLst>
              <a:ext uri="{FF2B5EF4-FFF2-40B4-BE49-F238E27FC236}">
                <a16:creationId xmlns:a16="http://schemas.microsoft.com/office/drawing/2014/main" id="{111B4DD6-115D-486C-AD5B-EBC7627A402F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grpSp>
        <p:nvGrpSpPr>
          <p:cNvPr id="28" name="Grupo 27"/>
          <p:cNvGrpSpPr/>
          <p:nvPr/>
        </p:nvGrpSpPr>
        <p:grpSpPr>
          <a:xfrm>
            <a:off x="10229983" y="6260857"/>
            <a:ext cx="1854200" cy="489947"/>
            <a:chOff x="1022350" y="4208463"/>
            <a:chExt cx="10147300" cy="2681287"/>
          </a:xfrm>
          <a:solidFill>
            <a:srgbClr val="FF6565"/>
          </a:solidFill>
        </p:grpSpPr>
        <p:sp>
          <p:nvSpPr>
            <p:cNvPr id="29" name="Freeform 5"/>
            <p:cNvSpPr>
              <a:spLocks noEditPoints="1"/>
            </p:cNvSpPr>
            <p:nvPr/>
          </p:nvSpPr>
          <p:spPr bwMode="auto">
            <a:xfrm>
              <a:off x="1022350" y="4208463"/>
              <a:ext cx="10147300" cy="2681287"/>
            </a:xfrm>
            <a:custGeom>
              <a:avLst/>
              <a:gdLst>
                <a:gd name="T0" fmla="*/ 3030 w 3516"/>
                <a:gd name="T1" fmla="*/ 583 h 927"/>
                <a:gd name="T2" fmla="*/ 3301 w 3516"/>
                <a:gd name="T3" fmla="*/ 774 h 927"/>
                <a:gd name="T4" fmla="*/ 3266 w 3516"/>
                <a:gd name="T5" fmla="*/ 918 h 927"/>
                <a:gd name="T6" fmla="*/ 263 w 3516"/>
                <a:gd name="T7" fmla="*/ 665 h 927"/>
                <a:gd name="T8" fmla="*/ 737 w 3516"/>
                <a:gd name="T9" fmla="*/ 506 h 927"/>
                <a:gd name="T10" fmla="*/ 924 w 3516"/>
                <a:gd name="T11" fmla="*/ 406 h 927"/>
                <a:gd name="T12" fmla="*/ 1630 w 3516"/>
                <a:gd name="T13" fmla="*/ 60 h 927"/>
                <a:gd name="T14" fmla="*/ 2022 w 3516"/>
                <a:gd name="T15" fmla="*/ 142 h 927"/>
                <a:gd name="T16" fmla="*/ 1363 w 3516"/>
                <a:gd name="T17" fmla="*/ 664 h 927"/>
                <a:gd name="T18" fmla="*/ 1590 w 3516"/>
                <a:gd name="T19" fmla="*/ 431 h 927"/>
                <a:gd name="T20" fmla="*/ 1694 w 3516"/>
                <a:gd name="T21" fmla="*/ 483 h 927"/>
                <a:gd name="T22" fmla="*/ 1899 w 3516"/>
                <a:gd name="T23" fmla="*/ 341 h 927"/>
                <a:gd name="T24" fmla="*/ 2072 w 3516"/>
                <a:gd name="T25" fmla="*/ 467 h 927"/>
                <a:gd name="T26" fmla="*/ 2977 w 3516"/>
                <a:gd name="T27" fmla="*/ 437 h 927"/>
                <a:gd name="T28" fmla="*/ 3349 w 3516"/>
                <a:gd name="T29" fmla="*/ 543 h 927"/>
                <a:gd name="T30" fmla="*/ 2396 w 3516"/>
                <a:gd name="T31" fmla="*/ 515 h 927"/>
                <a:gd name="T32" fmla="*/ 2301 w 3516"/>
                <a:gd name="T33" fmla="*/ 415 h 927"/>
                <a:gd name="T34" fmla="*/ 2312 w 3516"/>
                <a:gd name="T35" fmla="*/ 738 h 927"/>
                <a:gd name="T36" fmla="*/ 2855 w 3516"/>
                <a:gd name="T37" fmla="*/ 683 h 927"/>
                <a:gd name="T38" fmla="*/ 1153 w 3516"/>
                <a:gd name="T39" fmla="*/ 489 h 927"/>
                <a:gd name="T40" fmla="*/ 971 w 3516"/>
                <a:gd name="T41" fmla="*/ 833 h 927"/>
                <a:gd name="T42" fmla="*/ 1229 w 3516"/>
                <a:gd name="T43" fmla="*/ 640 h 927"/>
                <a:gd name="T44" fmla="*/ 1064 w 3516"/>
                <a:gd name="T45" fmla="*/ 410 h 927"/>
                <a:gd name="T46" fmla="*/ 2966 w 3516"/>
                <a:gd name="T47" fmla="*/ 524 h 927"/>
                <a:gd name="T48" fmla="*/ 1720 w 3516"/>
                <a:gd name="T49" fmla="*/ 721 h 927"/>
                <a:gd name="T50" fmla="*/ 396 w 3516"/>
                <a:gd name="T51" fmla="*/ 707 h 927"/>
                <a:gd name="T52" fmla="*/ 2161 w 3516"/>
                <a:gd name="T53" fmla="*/ 541 h 927"/>
                <a:gd name="T54" fmla="*/ 1132 w 3516"/>
                <a:gd name="T55" fmla="*/ 704 h 927"/>
                <a:gd name="T56" fmla="*/ 3408 w 3516"/>
                <a:gd name="T57" fmla="*/ 683 h 927"/>
                <a:gd name="T58" fmla="*/ 705 w 3516"/>
                <a:gd name="T59" fmla="*/ 788 h 927"/>
                <a:gd name="T60" fmla="*/ 985 w 3516"/>
                <a:gd name="T61" fmla="*/ 847 h 927"/>
                <a:gd name="T62" fmla="*/ 3019 w 3516"/>
                <a:gd name="T63" fmla="*/ 854 h 927"/>
                <a:gd name="T64" fmla="*/ 1278 w 3516"/>
                <a:gd name="T65" fmla="*/ 809 h 927"/>
                <a:gd name="T66" fmla="*/ 930 w 3516"/>
                <a:gd name="T67" fmla="*/ 554 h 927"/>
                <a:gd name="T68" fmla="*/ 311 w 3516"/>
                <a:gd name="T69" fmla="*/ 755 h 927"/>
                <a:gd name="T70" fmla="*/ 2148 w 3516"/>
                <a:gd name="T71" fmla="*/ 572 h 927"/>
                <a:gd name="T72" fmla="*/ 3151 w 3516"/>
                <a:gd name="T73" fmla="*/ 896 h 927"/>
                <a:gd name="T74" fmla="*/ 1385 w 3516"/>
                <a:gd name="T75" fmla="*/ 713 h 927"/>
                <a:gd name="T76" fmla="*/ 1471 w 3516"/>
                <a:gd name="T77" fmla="*/ 587 h 927"/>
                <a:gd name="T78" fmla="*/ 3429 w 3516"/>
                <a:gd name="T79" fmla="*/ 741 h 927"/>
                <a:gd name="T80" fmla="*/ 736 w 3516"/>
                <a:gd name="T81" fmla="*/ 864 h 927"/>
                <a:gd name="T82" fmla="*/ 2954 w 3516"/>
                <a:gd name="T83" fmla="*/ 893 h 927"/>
                <a:gd name="T84" fmla="*/ 981 w 3516"/>
                <a:gd name="T85" fmla="*/ 653 h 927"/>
                <a:gd name="T86" fmla="*/ 2437 w 3516"/>
                <a:gd name="T87" fmla="*/ 844 h 927"/>
                <a:gd name="T88" fmla="*/ 1907 w 3516"/>
                <a:gd name="T89" fmla="*/ 445 h 927"/>
                <a:gd name="T90" fmla="*/ 2239 w 3516"/>
                <a:gd name="T91" fmla="*/ 866 h 927"/>
                <a:gd name="T92" fmla="*/ 2762 w 3516"/>
                <a:gd name="T93" fmla="*/ 763 h 927"/>
                <a:gd name="T94" fmla="*/ 1967 w 3516"/>
                <a:gd name="T95" fmla="*/ 608 h 927"/>
                <a:gd name="T96" fmla="*/ 2632 w 3516"/>
                <a:gd name="T97" fmla="*/ 779 h 927"/>
                <a:gd name="T98" fmla="*/ 1794 w 3516"/>
                <a:gd name="T99" fmla="*/ 465 h 927"/>
                <a:gd name="T100" fmla="*/ 460 w 3516"/>
                <a:gd name="T101" fmla="*/ 592 h 927"/>
                <a:gd name="T102" fmla="*/ 206 w 3516"/>
                <a:gd name="T103" fmla="*/ 769 h 927"/>
                <a:gd name="T104" fmla="*/ 2305 w 3516"/>
                <a:gd name="T105" fmla="*/ 543 h 927"/>
                <a:gd name="T106" fmla="*/ 2795 w 3516"/>
                <a:gd name="T107" fmla="*/ 854 h 927"/>
                <a:gd name="T108" fmla="*/ 727 w 3516"/>
                <a:gd name="T109" fmla="*/ 872 h 927"/>
                <a:gd name="T110" fmla="*/ 2355 w 3516"/>
                <a:gd name="T111" fmla="*/ 883 h 927"/>
                <a:gd name="T112" fmla="*/ 2298 w 3516"/>
                <a:gd name="T113" fmla="*/ 843 h 927"/>
                <a:gd name="T114" fmla="*/ 3035 w 3516"/>
                <a:gd name="T115" fmla="*/ 833 h 927"/>
                <a:gd name="T116" fmla="*/ 3261 w 3516"/>
                <a:gd name="T117" fmla="*/ 739 h 927"/>
                <a:gd name="T118" fmla="*/ 3280 w 3516"/>
                <a:gd name="T119" fmla="*/ 744 h 927"/>
                <a:gd name="T120" fmla="*/ 3306 w 3516"/>
                <a:gd name="T121" fmla="*/ 837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16" h="926">
                  <a:moveTo>
                    <a:pt x="3180" y="532"/>
                  </a:moveTo>
                  <a:cubicBezTo>
                    <a:pt x="3200" y="536"/>
                    <a:pt x="3206" y="541"/>
                    <a:pt x="3211" y="562"/>
                  </a:cubicBezTo>
                  <a:cubicBezTo>
                    <a:pt x="3219" y="597"/>
                    <a:pt x="3227" y="631"/>
                    <a:pt x="3235" y="666"/>
                  </a:cubicBezTo>
                  <a:cubicBezTo>
                    <a:pt x="3235" y="668"/>
                    <a:pt x="3235" y="671"/>
                    <a:pt x="3235" y="674"/>
                  </a:cubicBezTo>
                  <a:cubicBezTo>
                    <a:pt x="3230" y="673"/>
                    <a:pt x="3225" y="672"/>
                    <a:pt x="3220" y="671"/>
                  </a:cubicBezTo>
                  <a:cubicBezTo>
                    <a:pt x="3212" y="634"/>
                    <a:pt x="3205" y="597"/>
                    <a:pt x="3197" y="558"/>
                  </a:cubicBezTo>
                  <a:cubicBezTo>
                    <a:pt x="3183" y="573"/>
                    <a:pt x="3172" y="555"/>
                    <a:pt x="3159" y="562"/>
                  </a:cubicBezTo>
                  <a:cubicBezTo>
                    <a:pt x="3160" y="563"/>
                    <a:pt x="3160" y="566"/>
                    <a:pt x="3160" y="569"/>
                  </a:cubicBezTo>
                  <a:cubicBezTo>
                    <a:pt x="3165" y="569"/>
                    <a:pt x="3168" y="568"/>
                    <a:pt x="3172" y="568"/>
                  </a:cubicBezTo>
                  <a:cubicBezTo>
                    <a:pt x="3186" y="567"/>
                    <a:pt x="3190" y="570"/>
                    <a:pt x="3192" y="584"/>
                  </a:cubicBezTo>
                  <a:cubicBezTo>
                    <a:pt x="3195" y="603"/>
                    <a:pt x="3198" y="623"/>
                    <a:pt x="3201" y="642"/>
                  </a:cubicBezTo>
                  <a:cubicBezTo>
                    <a:pt x="3202" y="644"/>
                    <a:pt x="3202" y="648"/>
                    <a:pt x="3203" y="648"/>
                  </a:cubicBezTo>
                  <a:cubicBezTo>
                    <a:pt x="3208" y="650"/>
                    <a:pt x="3215" y="653"/>
                    <a:pt x="3210" y="659"/>
                  </a:cubicBezTo>
                  <a:cubicBezTo>
                    <a:pt x="3207" y="664"/>
                    <a:pt x="3203" y="669"/>
                    <a:pt x="3193" y="667"/>
                  </a:cubicBezTo>
                  <a:cubicBezTo>
                    <a:pt x="3164" y="662"/>
                    <a:pt x="3133" y="658"/>
                    <a:pt x="3100" y="653"/>
                  </a:cubicBezTo>
                  <a:cubicBezTo>
                    <a:pt x="3100" y="631"/>
                    <a:pt x="3100" y="610"/>
                    <a:pt x="3100" y="589"/>
                  </a:cubicBezTo>
                  <a:cubicBezTo>
                    <a:pt x="3100" y="586"/>
                    <a:pt x="3103" y="581"/>
                    <a:pt x="3105" y="580"/>
                  </a:cubicBezTo>
                  <a:cubicBezTo>
                    <a:pt x="3121" y="576"/>
                    <a:pt x="3137" y="573"/>
                    <a:pt x="3154" y="569"/>
                  </a:cubicBezTo>
                  <a:cubicBezTo>
                    <a:pt x="3154" y="567"/>
                    <a:pt x="3154" y="562"/>
                    <a:pt x="3154" y="556"/>
                  </a:cubicBezTo>
                  <a:cubicBezTo>
                    <a:pt x="3164" y="556"/>
                    <a:pt x="3173" y="557"/>
                    <a:pt x="3183" y="557"/>
                  </a:cubicBezTo>
                  <a:cubicBezTo>
                    <a:pt x="3183" y="556"/>
                    <a:pt x="3183" y="555"/>
                    <a:pt x="3183" y="553"/>
                  </a:cubicBezTo>
                  <a:cubicBezTo>
                    <a:pt x="3173" y="553"/>
                    <a:pt x="3163" y="551"/>
                    <a:pt x="3154" y="553"/>
                  </a:cubicBezTo>
                  <a:cubicBezTo>
                    <a:pt x="3112" y="562"/>
                    <a:pt x="3071" y="573"/>
                    <a:pt x="3030" y="583"/>
                  </a:cubicBezTo>
                  <a:cubicBezTo>
                    <a:pt x="3028" y="584"/>
                    <a:pt x="3024" y="589"/>
                    <a:pt x="3024" y="592"/>
                  </a:cubicBezTo>
                  <a:cubicBezTo>
                    <a:pt x="3024" y="639"/>
                    <a:pt x="3025" y="687"/>
                    <a:pt x="3025" y="734"/>
                  </a:cubicBezTo>
                  <a:cubicBezTo>
                    <a:pt x="3025" y="735"/>
                    <a:pt x="3026" y="735"/>
                    <a:pt x="3026" y="736"/>
                  </a:cubicBezTo>
                  <a:cubicBezTo>
                    <a:pt x="3086" y="726"/>
                    <a:pt x="3145" y="738"/>
                    <a:pt x="3204" y="735"/>
                  </a:cubicBezTo>
                  <a:cubicBezTo>
                    <a:pt x="3204" y="736"/>
                    <a:pt x="3204" y="738"/>
                    <a:pt x="3204" y="740"/>
                  </a:cubicBezTo>
                  <a:cubicBezTo>
                    <a:pt x="3178" y="740"/>
                    <a:pt x="3152" y="740"/>
                    <a:pt x="3126" y="740"/>
                  </a:cubicBezTo>
                  <a:cubicBezTo>
                    <a:pt x="3125" y="741"/>
                    <a:pt x="3125" y="742"/>
                    <a:pt x="3124" y="743"/>
                  </a:cubicBezTo>
                  <a:cubicBezTo>
                    <a:pt x="3143" y="753"/>
                    <a:pt x="3155" y="769"/>
                    <a:pt x="3163" y="788"/>
                  </a:cubicBezTo>
                  <a:cubicBezTo>
                    <a:pt x="3164" y="790"/>
                    <a:pt x="3168" y="791"/>
                    <a:pt x="3171" y="791"/>
                  </a:cubicBezTo>
                  <a:cubicBezTo>
                    <a:pt x="3175" y="792"/>
                    <a:pt x="3179" y="791"/>
                    <a:pt x="3183" y="791"/>
                  </a:cubicBezTo>
                  <a:cubicBezTo>
                    <a:pt x="3196" y="791"/>
                    <a:pt x="3212" y="797"/>
                    <a:pt x="3218" y="775"/>
                  </a:cubicBezTo>
                  <a:cubicBezTo>
                    <a:pt x="3218" y="792"/>
                    <a:pt x="3216" y="804"/>
                    <a:pt x="3217" y="816"/>
                  </a:cubicBezTo>
                  <a:cubicBezTo>
                    <a:pt x="3217" y="846"/>
                    <a:pt x="3217" y="846"/>
                    <a:pt x="3228" y="847"/>
                  </a:cubicBezTo>
                  <a:cubicBezTo>
                    <a:pt x="3228" y="835"/>
                    <a:pt x="3228" y="823"/>
                    <a:pt x="3228" y="811"/>
                  </a:cubicBezTo>
                  <a:cubicBezTo>
                    <a:pt x="3229" y="798"/>
                    <a:pt x="3245" y="790"/>
                    <a:pt x="3257" y="795"/>
                  </a:cubicBezTo>
                  <a:cubicBezTo>
                    <a:pt x="3270" y="802"/>
                    <a:pt x="3284" y="805"/>
                    <a:pt x="3297" y="795"/>
                  </a:cubicBezTo>
                  <a:cubicBezTo>
                    <a:pt x="3299" y="794"/>
                    <a:pt x="3303" y="795"/>
                    <a:pt x="3307" y="794"/>
                  </a:cubicBezTo>
                  <a:cubicBezTo>
                    <a:pt x="3354" y="793"/>
                    <a:pt x="3401" y="791"/>
                    <a:pt x="3450" y="789"/>
                  </a:cubicBezTo>
                  <a:cubicBezTo>
                    <a:pt x="3412" y="784"/>
                    <a:pt x="3238" y="786"/>
                    <a:pt x="3226" y="792"/>
                  </a:cubicBezTo>
                  <a:cubicBezTo>
                    <a:pt x="3229" y="780"/>
                    <a:pt x="3237" y="778"/>
                    <a:pt x="3246" y="778"/>
                  </a:cubicBezTo>
                  <a:cubicBezTo>
                    <a:pt x="3260" y="778"/>
                    <a:pt x="3275" y="778"/>
                    <a:pt x="3289" y="778"/>
                  </a:cubicBezTo>
                  <a:cubicBezTo>
                    <a:pt x="3293" y="778"/>
                    <a:pt x="3297" y="778"/>
                    <a:pt x="3300" y="777"/>
                  </a:cubicBezTo>
                  <a:cubicBezTo>
                    <a:pt x="3300" y="776"/>
                    <a:pt x="3300" y="775"/>
                    <a:pt x="3301" y="774"/>
                  </a:cubicBezTo>
                  <a:cubicBezTo>
                    <a:pt x="3296" y="773"/>
                    <a:pt x="3291" y="772"/>
                    <a:pt x="3287" y="771"/>
                  </a:cubicBezTo>
                  <a:cubicBezTo>
                    <a:pt x="3266" y="766"/>
                    <a:pt x="3256" y="755"/>
                    <a:pt x="3252" y="735"/>
                  </a:cubicBezTo>
                  <a:cubicBezTo>
                    <a:pt x="3243" y="682"/>
                    <a:pt x="3233" y="630"/>
                    <a:pt x="3223" y="578"/>
                  </a:cubicBezTo>
                  <a:cubicBezTo>
                    <a:pt x="3221" y="567"/>
                    <a:pt x="3218" y="557"/>
                    <a:pt x="3216" y="545"/>
                  </a:cubicBezTo>
                  <a:cubicBezTo>
                    <a:pt x="3223" y="545"/>
                    <a:pt x="3230" y="544"/>
                    <a:pt x="3236" y="545"/>
                  </a:cubicBezTo>
                  <a:cubicBezTo>
                    <a:pt x="3290" y="554"/>
                    <a:pt x="3344" y="563"/>
                    <a:pt x="3397" y="573"/>
                  </a:cubicBezTo>
                  <a:cubicBezTo>
                    <a:pt x="3401" y="574"/>
                    <a:pt x="3406" y="579"/>
                    <a:pt x="3408" y="583"/>
                  </a:cubicBezTo>
                  <a:cubicBezTo>
                    <a:pt x="3418" y="608"/>
                    <a:pt x="3427" y="634"/>
                    <a:pt x="3437" y="660"/>
                  </a:cubicBezTo>
                  <a:cubicBezTo>
                    <a:pt x="3440" y="666"/>
                    <a:pt x="3443" y="673"/>
                    <a:pt x="3449" y="676"/>
                  </a:cubicBezTo>
                  <a:cubicBezTo>
                    <a:pt x="3457" y="682"/>
                    <a:pt x="3461" y="689"/>
                    <a:pt x="3463" y="699"/>
                  </a:cubicBezTo>
                  <a:cubicBezTo>
                    <a:pt x="3466" y="720"/>
                    <a:pt x="3471" y="741"/>
                    <a:pt x="3474" y="762"/>
                  </a:cubicBezTo>
                  <a:cubicBezTo>
                    <a:pt x="3474" y="769"/>
                    <a:pt x="3471" y="775"/>
                    <a:pt x="3470" y="783"/>
                  </a:cubicBezTo>
                  <a:cubicBezTo>
                    <a:pt x="3482" y="784"/>
                    <a:pt x="3484" y="794"/>
                    <a:pt x="3483" y="807"/>
                  </a:cubicBezTo>
                  <a:cubicBezTo>
                    <a:pt x="3483" y="818"/>
                    <a:pt x="3483" y="830"/>
                    <a:pt x="3483" y="841"/>
                  </a:cubicBezTo>
                  <a:cubicBezTo>
                    <a:pt x="3483" y="857"/>
                    <a:pt x="3477" y="864"/>
                    <a:pt x="3461" y="864"/>
                  </a:cubicBezTo>
                  <a:cubicBezTo>
                    <a:pt x="3434" y="864"/>
                    <a:pt x="3408" y="864"/>
                    <a:pt x="3381" y="864"/>
                  </a:cubicBezTo>
                  <a:cubicBezTo>
                    <a:pt x="3377" y="865"/>
                    <a:pt x="3372" y="868"/>
                    <a:pt x="3368" y="872"/>
                  </a:cubicBezTo>
                  <a:cubicBezTo>
                    <a:pt x="3360" y="880"/>
                    <a:pt x="3352" y="889"/>
                    <a:pt x="3344" y="898"/>
                  </a:cubicBezTo>
                  <a:cubicBezTo>
                    <a:pt x="3372" y="899"/>
                    <a:pt x="3401" y="900"/>
                    <a:pt x="3429" y="900"/>
                  </a:cubicBezTo>
                  <a:cubicBezTo>
                    <a:pt x="3458" y="901"/>
                    <a:pt x="3487" y="900"/>
                    <a:pt x="3516" y="900"/>
                  </a:cubicBezTo>
                  <a:cubicBezTo>
                    <a:pt x="3516" y="902"/>
                    <a:pt x="3516" y="904"/>
                    <a:pt x="3516" y="905"/>
                  </a:cubicBezTo>
                  <a:cubicBezTo>
                    <a:pt x="3512" y="906"/>
                    <a:pt x="3507" y="907"/>
                    <a:pt x="3503" y="907"/>
                  </a:cubicBezTo>
                  <a:cubicBezTo>
                    <a:pt x="3424" y="911"/>
                    <a:pt x="3345" y="915"/>
                    <a:pt x="3266" y="918"/>
                  </a:cubicBezTo>
                  <a:cubicBezTo>
                    <a:pt x="3193" y="920"/>
                    <a:pt x="3121" y="922"/>
                    <a:pt x="3048" y="923"/>
                  </a:cubicBezTo>
                  <a:cubicBezTo>
                    <a:pt x="2937" y="924"/>
                    <a:pt x="2825" y="925"/>
                    <a:pt x="2714" y="925"/>
                  </a:cubicBezTo>
                  <a:cubicBezTo>
                    <a:pt x="2458" y="926"/>
                    <a:pt x="2201" y="926"/>
                    <a:pt x="1945" y="926"/>
                  </a:cubicBezTo>
                  <a:cubicBezTo>
                    <a:pt x="1839" y="927"/>
                    <a:pt x="1733" y="927"/>
                    <a:pt x="1627" y="926"/>
                  </a:cubicBezTo>
                  <a:cubicBezTo>
                    <a:pt x="1430" y="924"/>
                    <a:pt x="1232" y="922"/>
                    <a:pt x="1034" y="920"/>
                  </a:cubicBezTo>
                  <a:cubicBezTo>
                    <a:pt x="937" y="919"/>
                    <a:pt x="840" y="918"/>
                    <a:pt x="743" y="916"/>
                  </a:cubicBezTo>
                  <a:cubicBezTo>
                    <a:pt x="594" y="914"/>
                    <a:pt x="444" y="911"/>
                    <a:pt x="295" y="908"/>
                  </a:cubicBezTo>
                  <a:cubicBezTo>
                    <a:pt x="220" y="906"/>
                    <a:pt x="145" y="904"/>
                    <a:pt x="71" y="903"/>
                  </a:cubicBezTo>
                  <a:cubicBezTo>
                    <a:pt x="47" y="902"/>
                    <a:pt x="24" y="903"/>
                    <a:pt x="0" y="903"/>
                  </a:cubicBezTo>
                  <a:cubicBezTo>
                    <a:pt x="0" y="900"/>
                    <a:pt x="0" y="898"/>
                    <a:pt x="0" y="896"/>
                  </a:cubicBezTo>
                  <a:cubicBezTo>
                    <a:pt x="96" y="894"/>
                    <a:pt x="191" y="892"/>
                    <a:pt x="286" y="889"/>
                  </a:cubicBezTo>
                  <a:cubicBezTo>
                    <a:pt x="279" y="882"/>
                    <a:pt x="271" y="873"/>
                    <a:pt x="263" y="865"/>
                  </a:cubicBezTo>
                  <a:cubicBezTo>
                    <a:pt x="261" y="863"/>
                    <a:pt x="256" y="863"/>
                    <a:pt x="252" y="863"/>
                  </a:cubicBezTo>
                  <a:cubicBezTo>
                    <a:pt x="235" y="863"/>
                    <a:pt x="217" y="862"/>
                    <a:pt x="200" y="862"/>
                  </a:cubicBezTo>
                  <a:cubicBezTo>
                    <a:pt x="192" y="863"/>
                    <a:pt x="191" y="859"/>
                    <a:pt x="193" y="850"/>
                  </a:cubicBezTo>
                  <a:cubicBezTo>
                    <a:pt x="218" y="850"/>
                    <a:pt x="244" y="850"/>
                    <a:pt x="269" y="850"/>
                  </a:cubicBezTo>
                  <a:cubicBezTo>
                    <a:pt x="298" y="850"/>
                    <a:pt x="328" y="850"/>
                    <a:pt x="358" y="850"/>
                  </a:cubicBezTo>
                  <a:cubicBezTo>
                    <a:pt x="361" y="850"/>
                    <a:pt x="365" y="848"/>
                    <a:pt x="369" y="847"/>
                  </a:cubicBezTo>
                  <a:cubicBezTo>
                    <a:pt x="369" y="845"/>
                    <a:pt x="368" y="844"/>
                    <a:pt x="368" y="842"/>
                  </a:cubicBezTo>
                  <a:cubicBezTo>
                    <a:pt x="309" y="842"/>
                    <a:pt x="251" y="842"/>
                    <a:pt x="190" y="842"/>
                  </a:cubicBezTo>
                  <a:cubicBezTo>
                    <a:pt x="192" y="818"/>
                    <a:pt x="192" y="796"/>
                    <a:pt x="196" y="774"/>
                  </a:cubicBezTo>
                  <a:cubicBezTo>
                    <a:pt x="198" y="764"/>
                    <a:pt x="207" y="755"/>
                    <a:pt x="215" y="748"/>
                  </a:cubicBezTo>
                  <a:cubicBezTo>
                    <a:pt x="239" y="725"/>
                    <a:pt x="255" y="697"/>
                    <a:pt x="263" y="665"/>
                  </a:cubicBezTo>
                  <a:cubicBezTo>
                    <a:pt x="266" y="655"/>
                    <a:pt x="272" y="650"/>
                    <a:pt x="282" y="647"/>
                  </a:cubicBezTo>
                  <a:cubicBezTo>
                    <a:pt x="340" y="630"/>
                    <a:pt x="399" y="621"/>
                    <a:pt x="459" y="627"/>
                  </a:cubicBezTo>
                  <a:cubicBezTo>
                    <a:pt x="463" y="628"/>
                    <a:pt x="466" y="627"/>
                    <a:pt x="469" y="626"/>
                  </a:cubicBezTo>
                  <a:cubicBezTo>
                    <a:pt x="447" y="624"/>
                    <a:pt x="424" y="623"/>
                    <a:pt x="402" y="621"/>
                  </a:cubicBezTo>
                  <a:cubicBezTo>
                    <a:pt x="393" y="620"/>
                    <a:pt x="385" y="616"/>
                    <a:pt x="386" y="605"/>
                  </a:cubicBezTo>
                  <a:cubicBezTo>
                    <a:pt x="387" y="601"/>
                    <a:pt x="390" y="596"/>
                    <a:pt x="392" y="592"/>
                  </a:cubicBezTo>
                  <a:cubicBezTo>
                    <a:pt x="395" y="595"/>
                    <a:pt x="398" y="599"/>
                    <a:pt x="401" y="604"/>
                  </a:cubicBezTo>
                  <a:cubicBezTo>
                    <a:pt x="405" y="598"/>
                    <a:pt x="410" y="590"/>
                    <a:pt x="415" y="581"/>
                  </a:cubicBezTo>
                  <a:cubicBezTo>
                    <a:pt x="412" y="579"/>
                    <a:pt x="409" y="577"/>
                    <a:pt x="402" y="573"/>
                  </a:cubicBezTo>
                  <a:cubicBezTo>
                    <a:pt x="409" y="571"/>
                    <a:pt x="413" y="569"/>
                    <a:pt x="417" y="569"/>
                  </a:cubicBezTo>
                  <a:cubicBezTo>
                    <a:pt x="457" y="569"/>
                    <a:pt x="498" y="569"/>
                    <a:pt x="538" y="569"/>
                  </a:cubicBezTo>
                  <a:cubicBezTo>
                    <a:pt x="543" y="569"/>
                    <a:pt x="548" y="570"/>
                    <a:pt x="555" y="571"/>
                  </a:cubicBezTo>
                  <a:cubicBezTo>
                    <a:pt x="546" y="588"/>
                    <a:pt x="539" y="604"/>
                    <a:pt x="531" y="618"/>
                  </a:cubicBezTo>
                  <a:cubicBezTo>
                    <a:pt x="515" y="644"/>
                    <a:pt x="522" y="673"/>
                    <a:pt x="518" y="701"/>
                  </a:cubicBezTo>
                  <a:cubicBezTo>
                    <a:pt x="518" y="703"/>
                    <a:pt x="522" y="705"/>
                    <a:pt x="523" y="708"/>
                  </a:cubicBezTo>
                  <a:cubicBezTo>
                    <a:pt x="530" y="716"/>
                    <a:pt x="536" y="726"/>
                    <a:pt x="543" y="734"/>
                  </a:cubicBezTo>
                  <a:cubicBezTo>
                    <a:pt x="545" y="738"/>
                    <a:pt x="548" y="742"/>
                    <a:pt x="551" y="743"/>
                  </a:cubicBezTo>
                  <a:cubicBezTo>
                    <a:pt x="601" y="751"/>
                    <a:pt x="650" y="759"/>
                    <a:pt x="699" y="767"/>
                  </a:cubicBezTo>
                  <a:cubicBezTo>
                    <a:pt x="699" y="752"/>
                    <a:pt x="698" y="737"/>
                    <a:pt x="699" y="722"/>
                  </a:cubicBezTo>
                  <a:cubicBezTo>
                    <a:pt x="699" y="718"/>
                    <a:pt x="703" y="711"/>
                    <a:pt x="706" y="709"/>
                  </a:cubicBezTo>
                  <a:cubicBezTo>
                    <a:pt x="715" y="704"/>
                    <a:pt x="719" y="697"/>
                    <a:pt x="724" y="689"/>
                  </a:cubicBezTo>
                  <a:cubicBezTo>
                    <a:pt x="738" y="666"/>
                    <a:pt x="738" y="642"/>
                    <a:pt x="737" y="618"/>
                  </a:cubicBezTo>
                  <a:cubicBezTo>
                    <a:pt x="737" y="582"/>
                    <a:pt x="737" y="545"/>
                    <a:pt x="737" y="506"/>
                  </a:cubicBezTo>
                  <a:cubicBezTo>
                    <a:pt x="706" y="519"/>
                    <a:pt x="674" y="527"/>
                    <a:pt x="649" y="547"/>
                  </a:cubicBezTo>
                  <a:cubicBezTo>
                    <a:pt x="633" y="560"/>
                    <a:pt x="629" y="580"/>
                    <a:pt x="629" y="599"/>
                  </a:cubicBezTo>
                  <a:cubicBezTo>
                    <a:pt x="628" y="648"/>
                    <a:pt x="629" y="697"/>
                    <a:pt x="629" y="745"/>
                  </a:cubicBezTo>
                  <a:cubicBezTo>
                    <a:pt x="615" y="750"/>
                    <a:pt x="616" y="743"/>
                    <a:pt x="616" y="736"/>
                  </a:cubicBezTo>
                  <a:cubicBezTo>
                    <a:pt x="616" y="686"/>
                    <a:pt x="616" y="637"/>
                    <a:pt x="617" y="587"/>
                  </a:cubicBezTo>
                  <a:cubicBezTo>
                    <a:pt x="617" y="575"/>
                    <a:pt x="613" y="570"/>
                    <a:pt x="602" y="566"/>
                  </a:cubicBezTo>
                  <a:cubicBezTo>
                    <a:pt x="571" y="556"/>
                    <a:pt x="540" y="556"/>
                    <a:pt x="508" y="556"/>
                  </a:cubicBezTo>
                  <a:cubicBezTo>
                    <a:pt x="478" y="557"/>
                    <a:pt x="449" y="557"/>
                    <a:pt x="418" y="557"/>
                  </a:cubicBezTo>
                  <a:cubicBezTo>
                    <a:pt x="421" y="556"/>
                    <a:pt x="422" y="554"/>
                    <a:pt x="425" y="554"/>
                  </a:cubicBezTo>
                  <a:cubicBezTo>
                    <a:pt x="434" y="553"/>
                    <a:pt x="444" y="551"/>
                    <a:pt x="453" y="551"/>
                  </a:cubicBezTo>
                  <a:cubicBezTo>
                    <a:pt x="469" y="551"/>
                    <a:pt x="476" y="538"/>
                    <a:pt x="486" y="531"/>
                  </a:cubicBezTo>
                  <a:cubicBezTo>
                    <a:pt x="498" y="523"/>
                    <a:pt x="509" y="514"/>
                    <a:pt x="520" y="505"/>
                  </a:cubicBezTo>
                  <a:cubicBezTo>
                    <a:pt x="543" y="488"/>
                    <a:pt x="568" y="479"/>
                    <a:pt x="598" y="481"/>
                  </a:cubicBezTo>
                  <a:cubicBezTo>
                    <a:pt x="645" y="484"/>
                    <a:pt x="693" y="485"/>
                    <a:pt x="741" y="486"/>
                  </a:cubicBezTo>
                  <a:cubicBezTo>
                    <a:pt x="761" y="487"/>
                    <a:pt x="761" y="488"/>
                    <a:pt x="761" y="507"/>
                  </a:cubicBezTo>
                  <a:cubicBezTo>
                    <a:pt x="761" y="516"/>
                    <a:pt x="761" y="525"/>
                    <a:pt x="761" y="537"/>
                  </a:cubicBezTo>
                  <a:cubicBezTo>
                    <a:pt x="790" y="530"/>
                    <a:pt x="807" y="548"/>
                    <a:pt x="828" y="561"/>
                  </a:cubicBezTo>
                  <a:cubicBezTo>
                    <a:pt x="830" y="548"/>
                    <a:pt x="835" y="539"/>
                    <a:pt x="850" y="537"/>
                  </a:cubicBezTo>
                  <a:cubicBezTo>
                    <a:pt x="850" y="546"/>
                    <a:pt x="850" y="556"/>
                    <a:pt x="850" y="568"/>
                  </a:cubicBezTo>
                  <a:cubicBezTo>
                    <a:pt x="883" y="534"/>
                    <a:pt x="914" y="501"/>
                    <a:pt x="946" y="469"/>
                  </a:cubicBezTo>
                  <a:cubicBezTo>
                    <a:pt x="946" y="469"/>
                    <a:pt x="945" y="468"/>
                    <a:pt x="945" y="468"/>
                  </a:cubicBezTo>
                  <a:cubicBezTo>
                    <a:pt x="936" y="463"/>
                    <a:pt x="923" y="459"/>
                    <a:pt x="920" y="452"/>
                  </a:cubicBezTo>
                  <a:cubicBezTo>
                    <a:pt x="915" y="437"/>
                    <a:pt x="914" y="421"/>
                    <a:pt x="924" y="406"/>
                  </a:cubicBezTo>
                  <a:cubicBezTo>
                    <a:pt x="932" y="393"/>
                    <a:pt x="942" y="380"/>
                    <a:pt x="950" y="367"/>
                  </a:cubicBezTo>
                  <a:cubicBezTo>
                    <a:pt x="971" y="331"/>
                    <a:pt x="1007" y="321"/>
                    <a:pt x="1045" y="313"/>
                  </a:cubicBezTo>
                  <a:cubicBezTo>
                    <a:pt x="1046" y="313"/>
                    <a:pt x="1048" y="312"/>
                    <a:pt x="1051" y="312"/>
                  </a:cubicBezTo>
                  <a:cubicBezTo>
                    <a:pt x="1051" y="310"/>
                    <a:pt x="1052" y="308"/>
                    <a:pt x="1052" y="306"/>
                  </a:cubicBezTo>
                  <a:cubicBezTo>
                    <a:pt x="1053" y="305"/>
                    <a:pt x="1053" y="303"/>
                    <a:pt x="1053" y="301"/>
                  </a:cubicBezTo>
                  <a:cubicBezTo>
                    <a:pt x="1075" y="298"/>
                    <a:pt x="1097" y="296"/>
                    <a:pt x="1119" y="294"/>
                  </a:cubicBezTo>
                  <a:cubicBezTo>
                    <a:pt x="1171" y="289"/>
                    <a:pt x="1223" y="283"/>
                    <a:pt x="1275" y="278"/>
                  </a:cubicBezTo>
                  <a:cubicBezTo>
                    <a:pt x="1287" y="277"/>
                    <a:pt x="1301" y="278"/>
                    <a:pt x="1313" y="282"/>
                  </a:cubicBezTo>
                  <a:cubicBezTo>
                    <a:pt x="1349" y="292"/>
                    <a:pt x="1385" y="305"/>
                    <a:pt x="1421" y="317"/>
                  </a:cubicBezTo>
                  <a:cubicBezTo>
                    <a:pt x="1423" y="318"/>
                    <a:pt x="1426" y="318"/>
                    <a:pt x="1428" y="319"/>
                  </a:cubicBezTo>
                  <a:cubicBezTo>
                    <a:pt x="1435" y="308"/>
                    <a:pt x="1420" y="286"/>
                    <a:pt x="1447" y="287"/>
                  </a:cubicBezTo>
                  <a:cubicBezTo>
                    <a:pt x="1447" y="280"/>
                    <a:pt x="1447" y="273"/>
                    <a:pt x="1447" y="265"/>
                  </a:cubicBezTo>
                  <a:cubicBezTo>
                    <a:pt x="1478" y="260"/>
                    <a:pt x="1508" y="255"/>
                    <a:pt x="1539" y="250"/>
                  </a:cubicBezTo>
                  <a:cubicBezTo>
                    <a:pt x="1537" y="231"/>
                    <a:pt x="1539" y="214"/>
                    <a:pt x="1553" y="200"/>
                  </a:cubicBezTo>
                  <a:cubicBezTo>
                    <a:pt x="1573" y="180"/>
                    <a:pt x="1598" y="170"/>
                    <a:pt x="1626" y="166"/>
                  </a:cubicBezTo>
                  <a:cubicBezTo>
                    <a:pt x="1704" y="156"/>
                    <a:pt x="1783" y="152"/>
                    <a:pt x="1862" y="154"/>
                  </a:cubicBezTo>
                  <a:cubicBezTo>
                    <a:pt x="1901" y="155"/>
                    <a:pt x="1940" y="156"/>
                    <a:pt x="1980" y="157"/>
                  </a:cubicBezTo>
                  <a:cubicBezTo>
                    <a:pt x="1888" y="133"/>
                    <a:pt x="1793" y="128"/>
                    <a:pt x="1699" y="125"/>
                  </a:cubicBezTo>
                  <a:cubicBezTo>
                    <a:pt x="1744" y="123"/>
                    <a:pt x="1789" y="120"/>
                    <a:pt x="1835" y="119"/>
                  </a:cubicBezTo>
                  <a:cubicBezTo>
                    <a:pt x="1880" y="118"/>
                    <a:pt x="1926" y="119"/>
                    <a:pt x="1971" y="118"/>
                  </a:cubicBezTo>
                  <a:cubicBezTo>
                    <a:pt x="1873" y="99"/>
                    <a:pt x="1774" y="95"/>
                    <a:pt x="1674" y="93"/>
                  </a:cubicBezTo>
                  <a:cubicBezTo>
                    <a:pt x="1776" y="77"/>
                    <a:pt x="1878" y="78"/>
                    <a:pt x="1980" y="80"/>
                  </a:cubicBezTo>
                  <a:cubicBezTo>
                    <a:pt x="1864" y="57"/>
                    <a:pt x="1748" y="59"/>
                    <a:pt x="1630" y="60"/>
                  </a:cubicBezTo>
                  <a:cubicBezTo>
                    <a:pt x="1653" y="57"/>
                    <a:pt x="1675" y="53"/>
                    <a:pt x="1698" y="51"/>
                  </a:cubicBezTo>
                  <a:cubicBezTo>
                    <a:pt x="1721" y="49"/>
                    <a:pt x="1744" y="47"/>
                    <a:pt x="1767" y="46"/>
                  </a:cubicBezTo>
                  <a:cubicBezTo>
                    <a:pt x="1790" y="45"/>
                    <a:pt x="1813" y="44"/>
                    <a:pt x="1836" y="44"/>
                  </a:cubicBezTo>
                  <a:cubicBezTo>
                    <a:pt x="1859" y="43"/>
                    <a:pt x="1882" y="44"/>
                    <a:pt x="1905" y="44"/>
                  </a:cubicBezTo>
                  <a:cubicBezTo>
                    <a:pt x="1929" y="44"/>
                    <a:pt x="1952" y="44"/>
                    <a:pt x="1976" y="44"/>
                  </a:cubicBezTo>
                  <a:cubicBezTo>
                    <a:pt x="1953" y="40"/>
                    <a:pt x="1930" y="36"/>
                    <a:pt x="1908" y="34"/>
                  </a:cubicBezTo>
                  <a:cubicBezTo>
                    <a:pt x="1847" y="30"/>
                    <a:pt x="1785" y="26"/>
                    <a:pt x="1724" y="25"/>
                  </a:cubicBezTo>
                  <a:cubicBezTo>
                    <a:pt x="1685" y="25"/>
                    <a:pt x="1646" y="29"/>
                    <a:pt x="1607" y="32"/>
                  </a:cubicBezTo>
                  <a:cubicBezTo>
                    <a:pt x="1590" y="33"/>
                    <a:pt x="1584" y="40"/>
                    <a:pt x="1582" y="57"/>
                  </a:cubicBezTo>
                  <a:cubicBezTo>
                    <a:pt x="1577" y="96"/>
                    <a:pt x="1571" y="135"/>
                    <a:pt x="1565" y="175"/>
                  </a:cubicBezTo>
                  <a:cubicBezTo>
                    <a:pt x="1563" y="162"/>
                    <a:pt x="1561" y="149"/>
                    <a:pt x="1558" y="135"/>
                  </a:cubicBezTo>
                  <a:cubicBezTo>
                    <a:pt x="1531" y="135"/>
                    <a:pt x="1505" y="135"/>
                    <a:pt x="1476" y="135"/>
                  </a:cubicBezTo>
                  <a:cubicBezTo>
                    <a:pt x="1476" y="174"/>
                    <a:pt x="1476" y="213"/>
                    <a:pt x="1476" y="252"/>
                  </a:cubicBezTo>
                  <a:cubicBezTo>
                    <a:pt x="1471" y="253"/>
                    <a:pt x="1467" y="253"/>
                    <a:pt x="1462" y="254"/>
                  </a:cubicBezTo>
                  <a:cubicBezTo>
                    <a:pt x="1462" y="207"/>
                    <a:pt x="1462" y="160"/>
                    <a:pt x="1462" y="111"/>
                  </a:cubicBezTo>
                  <a:cubicBezTo>
                    <a:pt x="1494" y="111"/>
                    <a:pt x="1526" y="111"/>
                    <a:pt x="1560" y="111"/>
                  </a:cubicBezTo>
                  <a:cubicBezTo>
                    <a:pt x="1561" y="90"/>
                    <a:pt x="1562" y="70"/>
                    <a:pt x="1562" y="50"/>
                  </a:cubicBezTo>
                  <a:cubicBezTo>
                    <a:pt x="1563" y="24"/>
                    <a:pt x="1575" y="9"/>
                    <a:pt x="1601" y="8"/>
                  </a:cubicBezTo>
                  <a:cubicBezTo>
                    <a:pt x="1662" y="4"/>
                    <a:pt x="1722" y="0"/>
                    <a:pt x="1783" y="1"/>
                  </a:cubicBezTo>
                  <a:cubicBezTo>
                    <a:pt x="1845" y="1"/>
                    <a:pt x="1908" y="7"/>
                    <a:pt x="1970" y="10"/>
                  </a:cubicBezTo>
                  <a:cubicBezTo>
                    <a:pt x="1976" y="10"/>
                    <a:pt x="1983" y="11"/>
                    <a:pt x="1989" y="13"/>
                  </a:cubicBezTo>
                  <a:cubicBezTo>
                    <a:pt x="2011" y="17"/>
                    <a:pt x="2022" y="33"/>
                    <a:pt x="2022" y="60"/>
                  </a:cubicBezTo>
                  <a:cubicBezTo>
                    <a:pt x="2022" y="88"/>
                    <a:pt x="2023" y="115"/>
                    <a:pt x="2022" y="142"/>
                  </a:cubicBezTo>
                  <a:cubicBezTo>
                    <a:pt x="2021" y="156"/>
                    <a:pt x="2024" y="167"/>
                    <a:pt x="2034" y="177"/>
                  </a:cubicBezTo>
                  <a:cubicBezTo>
                    <a:pt x="2038" y="182"/>
                    <a:pt x="2041" y="190"/>
                    <a:pt x="2041" y="196"/>
                  </a:cubicBezTo>
                  <a:cubicBezTo>
                    <a:pt x="2039" y="239"/>
                    <a:pt x="2035" y="282"/>
                    <a:pt x="2022" y="323"/>
                  </a:cubicBezTo>
                  <a:cubicBezTo>
                    <a:pt x="2022" y="324"/>
                    <a:pt x="2021" y="325"/>
                    <a:pt x="2020" y="326"/>
                  </a:cubicBezTo>
                  <a:cubicBezTo>
                    <a:pt x="2020" y="314"/>
                    <a:pt x="2020" y="302"/>
                    <a:pt x="2018" y="291"/>
                  </a:cubicBezTo>
                  <a:cubicBezTo>
                    <a:pt x="2014" y="261"/>
                    <a:pt x="2002" y="249"/>
                    <a:pt x="1972" y="246"/>
                  </a:cubicBezTo>
                  <a:cubicBezTo>
                    <a:pt x="1878" y="235"/>
                    <a:pt x="1783" y="232"/>
                    <a:pt x="1688" y="240"/>
                  </a:cubicBezTo>
                  <a:cubicBezTo>
                    <a:pt x="1662" y="243"/>
                    <a:pt x="1635" y="244"/>
                    <a:pt x="1609" y="248"/>
                  </a:cubicBezTo>
                  <a:cubicBezTo>
                    <a:pt x="1576" y="254"/>
                    <a:pt x="1562" y="272"/>
                    <a:pt x="1560" y="305"/>
                  </a:cubicBezTo>
                  <a:cubicBezTo>
                    <a:pt x="1559" y="320"/>
                    <a:pt x="1556" y="334"/>
                    <a:pt x="1553" y="348"/>
                  </a:cubicBezTo>
                  <a:cubicBezTo>
                    <a:pt x="1549" y="319"/>
                    <a:pt x="1545" y="290"/>
                    <a:pt x="1540" y="261"/>
                  </a:cubicBezTo>
                  <a:cubicBezTo>
                    <a:pt x="1512" y="265"/>
                    <a:pt x="1485" y="269"/>
                    <a:pt x="1457" y="273"/>
                  </a:cubicBezTo>
                  <a:cubicBezTo>
                    <a:pt x="1457" y="277"/>
                    <a:pt x="1457" y="282"/>
                    <a:pt x="1457" y="286"/>
                  </a:cubicBezTo>
                  <a:cubicBezTo>
                    <a:pt x="1459" y="286"/>
                    <a:pt x="1461" y="287"/>
                    <a:pt x="1462" y="287"/>
                  </a:cubicBezTo>
                  <a:cubicBezTo>
                    <a:pt x="1493" y="286"/>
                    <a:pt x="1488" y="289"/>
                    <a:pt x="1488" y="312"/>
                  </a:cubicBezTo>
                  <a:cubicBezTo>
                    <a:pt x="1488" y="342"/>
                    <a:pt x="1488" y="371"/>
                    <a:pt x="1488" y="400"/>
                  </a:cubicBezTo>
                  <a:cubicBezTo>
                    <a:pt x="1488" y="411"/>
                    <a:pt x="1484" y="415"/>
                    <a:pt x="1474" y="415"/>
                  </a:cubicBezTo>
                  <a:cubicBezTo>
                    <a:pt x="1463" y="415"/>
                    <a:pt x="1453" y="414"/>
                    <a:pt x="1443" y="414"/>
                  </a:cubicBezTo>
                  <a:cubicBezTo>
                    <a:pt x="1434" y="414"/>
                    <a:pt x="1430" y="409"/>
                    <a:pt x="1430" y="400"/>
                  </a:cubicBezTo>
                  <a:cubicBezTo>
                    <a:pt x="1430" y="394"/>
                    <a:pt x="1430" y="387"/>
                    <a:pt x="1430" y="378"/>
                  </a:cubicBezTo>
                  <a:cubicBezTo>
                    <a:pt x="1386" y="367"/>
                    <a:pt x="1341" y="356"/>
                    <a:pt x="1295" y="344"/>
                  </a:cubicBezTo>
                  <a:cubicBezTo>
                    <a:pt x="1295" y="449"/>
                    <a:pt x="1295" y="552"/>
                    <a:pt x="1295" y="657"/>
                  </a:cubicBezTo>
                  <a:cubicBezTo>
                    <a:pt x="1318" y="659"/>
                    <a:pt x="1340" y="662"/>
                    <a:pt x="1363" y="664"/>
                  </a:cubicBezTo>
                  <a:cubicBezTo>
                    <a:pt x="1367" y="665"/>
                    <a:pt x="1372" y="665"/>
                    <a:pt x="1376" y="666"/>
                  </a:cubicBezTo>
                  <a:cubicBezTo>
                    <a:pt x="1393" y="670"/>
                    <a:pt x="1408" y="666"/>
                    <a:pt x="1422" y="656"/>
                  </a:cubicBezTo>
                  <a:cubicBezTo>
                    <a:pt x="1425" y="653"/>
                    <a:pt x="1427" y="649"/>
                    <a:pt x="1427" y="645"/>
                  </a:cubicBezTo>
                  <a:cubicBezTo>
                    <a:pt x="1429" y="618"/>
                    <a:pt x="1430" y="590"/>
                    <a:pt x="1430" y="563"/>
                  </a:cubicBezTo>
                  <a:cubicBezTo>
                    <a:pt x="1430" y="547"/>
                    <a:pt x="1434" y="534"/>
                    <a:pt x="1447" y="524"/>
                  </a:cubicBezTo>
                  <a:cubicBezTo>
                    <a:pt x="1463" y="512"/>
                    <a:pt x="1469" y="497"/>
                    <a:pt x="1467" y="478"/>
                  </a:cubicBezTo>
                  <a:cubicBezTo>
                    <a:pt x="1465" y="461"/>
                    <a:pt x="1466" y="445"/>
                    <a:pt x="1466" y="427"/>
                  </a:cubicBezTo>
                  <a:cubicBezTo>
                    <a:pt x="1469" y="428"/>
                    <a:pt x="1473" y="429"/>
                    <a:pt x="1476" y="430"/>
                  </a:cubicBezTo>
                  <a:cubicBezTo>
                    <a:pt x="1476" y="452"/>
                    <a:pt x="1476" y="473"/>
                    <a:pt x="1476" y="498"/>
                  </a:cubicBezTo>
                  <a:cubicBezTo>
                    <a:pt x="1489" y="488"/>
                    <a:pt x="1500" y="479"/>
                    <a:pt x="1511" y="470"/>
                  </a:cubicBezTo>
                  <a:cubicBezTo>
                    <a:pt x="1511" y="471"/>
                    <a:pt x="1512" y="471"/>
                    <a:pt x="1512" y="471"/>
                  </a:cubicBezTo>
                  <a:cubicBezTo>
                    <a:pt x="1494" y="494"/>
                    <a:pt x="1476" y="517"/>
                    <a:pt x="1457" y="541"/>
                  </a:cubicBezTo>
                  <a:cubicBezTo>
                    <a:pt x="1478" y="543"/>
                    <a:pt x="1498" y="545"/>
                    <a:pt x="1517" y="546"/>
                  </a:cubicBezTo>
                  <a:cubicBezTo>
                    <a:pt x="1526" y="547"/>
                    <a:pt x="1532" y="550"/>
                    <a:pt x="1537" y="556"/>
                  </a:cubicBezTo>
                  <a:cubicBezTo>
                    <a:pt x="1544" y="565"/>
                    <a:pt x="1551" y="574"/>
                    <a:pt x="1560" y="581"/>
                  </a:cubicBezTo>
                  <a:cubicBezTo>
                    <a:pt x="1551" y="533"/>
                    <a:pt x="1542" y="484"/>
                    <a:pt x="1532" y="434"/>
                  </a:cubicBezTo>
                  <a:cubicBezTo>
                    <a:pt x="1538" y="442"/>
                    <a:pt x="1543" y="448"/>
                    <a:pt x="1547" y="453"/>
                  </a:cubicBezTo>
                  <a:cubicBezTo>
                    <a:pt x="1554" y="442"/>
                    <a:pt x="1559" y="429"/>
                    <a:pt x="1569" y="423"/>
                  </a:cubicBezTo>
                  <a:cubicBezTo>
                    <a:pt x="1579" y="416"/>
                    <a:pt x="1593" y="415"/>
                    <a:pt x="1605" y="414"/>
                  </a:cubicBezTo>
                  <a:cubicBezTo>
                    <a:pt x="1647" y="414"/>
                    <a:pt x="1689" y="414"/>
                    <a:pt x="1733" y="414"/>
                  </a:cubicBezTo>
                  <a:cubicBezTo>
                    <a:pt x="1729" y="415"/>
                    <a:pt x="1727" y="416"/>
                    <a:pt x="1725" y="416"/>
                  </a:cubicBezTo>
                  <a:cubicBezTo>
                    <a:pt x="1687" y="419"/>
                    <a:pt x="1649" y="422"/>
                    <a:pt x="1611" y="426"/>
                  </a:cubicBezTo>
                  <a:cubicBezTo>
                    <a:pt x="1604" y="426"/>
                    <a:pt x="1597" y="429"/>
                    <a:pt x="1590" y="431"/>
                  </a:cubicBezTo>
                  <a:cubicBezTo>
                    <a:pt x="1573" y="438"/>
                    <a:pt x="1566" y="447"/>
                    <a:pt x="1568" y="465"/>
                  </a:cubicBezTo>
                  <a:cubicBezTo>
                    <a:pt x="1571" y="500"/>
                    <a:pt x="1576" y="534"/>
                    <a:pt x="1581" y="568"/>
                  </a:cubicBezTo>
                  <a:cubicBezTo>
                    <a:pt x="1582" y="576"/>
                    <a:pt x="1583" y="584"/>
                    <a:pt x="1586" y="592"/>
                  </a:cubicBezTo>
                  <a:cubicBezTo>
                    <a:pt x="1586" y="583"/>
                    <a:pt x="1585" y="574"/>
                    <a:pt x="1585" y="565"/>
                  </a:cubicBezTo>
                  <a:cubicBezTo>
                    <a:pt x="1584" y="531"/>
                    <a:pt x="1584" y="497"/>
                    <a:pt x="1585" y="463"/>
                  </a:cubicBezTo>
                  <a:cubicBezTo>
                    <a:pt x="1585" y="451"/>
                    <a:pt x="1592" y="442"/>
                    <a:pt x="1607" y="441"/>
                  </a:cubicBezTo>
                  <a:cubicBezTo>
                    <a:pt x="1642" y="437"/>
                    <a:pt x="1677" y="436"/>
                    <a:pt x="1712" y="434"/>
                  </a:cubicBezTo>
                  <a:cubicBezTo>
                    <a:pt x="1712" y="435"/>
                    <a:pt x="1712" y="436"/>
                    <a:pt x="1712" y="437"/>
                  </a:cubicBezTo>
                  <a:cubicBezTo>
                    <a:pt x="1702" y="438"/>
                    <a:pt x="1692" y="439"/>
                    <a:pt x="1681" y="440"/>
                  </a:cubicBezTo>
                  <a:cubicBezTo>
                    <a:pt x="1660" y="443"/>
                    <a:pt x="1639" y="445"/>
                    <a:pt x="1618" y="448"/>
                  </a:cubicBezTo>
                  <a:cubicBezTo>
                    <a:pt x="1606" y="449"/>
                    <a:pt x="1600" y="456"/>
                    <a:pt x="1601" y="469"/>
                  </a:cubicBezTo>
                  <a:cubicBezTo>
                    <a:pt x="1603" y="502"/>
                    <a:pt x="1606" y="535"/>
                    <a:pt x="1610" y="568"/>
                  </a:cubicBezTo>
                  <a:cubicBezTo>
                    <a:pt x="1611" y="588"/>
                    <a:pt x="1613" y="608"/>
                    <a:pt x="1617" y="628"/>
                  </a:cubicBezTo>
                  <a:cubicBezTo>
                    <a:pt x="1623" y="588"/>
                    <a:pt x="1628" y="549"/>
                    <a:pt x="1634" y="509"/>
                  </a:cubicBezTo>
                  <a:cubicBezTo>
                    <a:pt x="1635" y="509"/>
                    <a:pt x="1635" y="509"/>
                    <a:pt x="1636" y="509"/>
                  </a:cubicBezTo>
                  <a:cubicBezTo>
                    <a:pt x="1640" y="547"/>
                    <a:pt x="1644" y="586"/>
                    <a:pt x="1648" y="624"/>
                  </a:cubicBezTo>
                  <a:cubicBezTo>
                    <a:pt x="1648" y="624"/>
                    <a:pt x="1649" y="624"/>
                    <a:pt x="1649" y="624"/>
                  </a:cubicBezTo>
                  <a:cubicBezTo>
                    <a:pt x="1654" y="581"/>
                    <a:pt x="1658" y="538"/>
                    <a:pt x="1663" y="494"/>
                  </a:cubicBezTo>
                  <a:cubicBezTo>
                    <a:pt x="1664" y="494"/>
                    <a:pt x="1664" y="494"/>
                    <a:pt x="1665" y="494"/>
                  </a:cubicBezTo>
                  <a:cubicBezTo>
                    <a:pt x="1669" y="537"/>
                    <a:pt x="1674" y="580"/>
                    <a:pt x="1679" y="623"/>
                  </a:cubicBezTo>
                  <a:cubicBezTo>
                    <a:pt x="1679" y="623"/>
                    <a:pt x="1680" y="623"/>
                    <a:pt x="1680" y="623"/>
                  </a:cubicBezTo>
                  <a:cubicBezTo>
                    <a:pt x="1684" y="576"/>
                    <a:pt x="1688" y="530"/>
                    <a:pt x="1692" y="483"/>
                  </a:cubicBezTo>
                  <a:cubicBezTo>
                    <a:pt x="1693" y="483"/>
                    <a:pt x="1694" y="483"/>
                    <a:pt x="1694" y="483"/>
                  </a:cubicBezTo>
                  <a:cubicBezTo>
                    <a:pt x="1700" y="528"/>
                    <a:pt x="1705" y="573"/>
                    <a:pt x="1710" y="618"/>
                  </a:cubicBezTo>
                  <a:cubicBezTo>
                    <a:pt x="1711" y="618"/>
                    <a:pt x="1712" y="618"/>
                    <a:pt x="1712" y="618"/>
                  </a:cubicBezTo>
                  <a:cubicBezTo>
                    <a:pt x="1715" y="571"/>
                    <a:pt x="1719" y="524"/>
                    <a:pt x="1722" y="476"/>
                  </a:cubicBezTo>
                  <a:cubicBezTo>
                    <a:pt x="1722" y="476"/>
                    <a:pt x="1723" y="476"/>
                    <a:pt x="1723" y="476"/>
                  </a:cubicBezTo>
                  <a:cubicBezTo>
                    <a:pt x="1728" y="524"/>
                    <a:pt x="1734" y="571"/>
                    <a:pt x="1739" y="619"/>
                  </a:cubicBezTo>
                  <a:cubicBezTo>
                    <a:pt x="1740" y="619"/>
                    <a:pt x="1740" y="619"/>
                    <a:pt x="1740" y="619"/>
                  </a:cubicBezTo>
                  <a:cubicBezTo>
                    <a:pt x="1744" y="567"/>
                    <a:pt x="1748" y="515"/>
                    <a:pt x="1752" y="463"/>
                  </a:cubicBezTo>
                  <a:cubicBezTo>
                    <a:pt x="1752" y="463"/>
                    <a:pt x="1753" y="463"/>
                    <a:pt x="1753" y="463"/>
                  </a:cubicBezTo>
                  <a:cubicBezTo>
                    <a:pt x="1759" y="514"/>
                    <a:pt x="1765" y="566"/>
                    <a:pt x="1770" y="617"/>
                  </a:cubicBezTo>
                  <a:cubicBezTo>
                    <a:pt x="1771" y="617"/>
                    <a:pt x="1771" y="617"/>
                    <a:pt x="1771" y="617"/>
                  </a:cubicBezTo>
                  <a:cubicBezTo>
                    <a:pt x="1772" y="595"/>
                    <a:pt x="1773" y="573"/>
                    <a:pt x="1774" y="551"/>
                  </a:cubicBezTo>
                  <a:cubicBezTo>
                    <a:pt x="1775" y="524"/>
                    <a:pt x="1776" y="497"/>
                    <a:pt x="1777" y="469"/>
                  </a:cubicBezTo>
                  <a:cubicBezTo>
                    <a:pt x="1777" y="466"/>
                    <a:pt x="1775" y="460"/>
                    <a:pt x="1773" y="458"/>
                  </a:cubicBezTo>
                  <a:cubicBezTo>
                    <a:pt x="1759" y="448"/>
                    <a:pt x="1755" y="435"/>
                    <a:pt x="1758" y="419"/>
                  </a:cubicBezTo>
                  <a:cubicBezTo>
                    <a:pt x="1761" y="403"/>
                    <a:pt x="1774" y="398"/>
                    <a:pt x="1788" y="393"/>
                  </a:cubicBezTo>
                  <a:cubicBezTo>
                    <a:pt x="1790" y="392"/>
                    <a:pt x="1793" y="392"/>
                    <a:pt x="1796" y="390"/>
                  </a:cubicBezTo>
                  <a:cubicBezTo>
                    <a:pt x="1773" y="386"/>
                    <a:pt x="1751" y="382"/>
                    <a:pt x="1728" y="379"/>
                  </a:cubicBezTo>
                  <a:cubicBezTo>
                    <a:pt x="1684" y="375"/>
                    <a:pt x="1640" y="371"/>
                    <a:pt x="1596" y="369"/>
                  </a:cubicBezTo>
                  <a:cubicBezTo>
                    <a:pt x="1583" y="368"/>
                    <a:pt x="1569" y="374"/>
                    <a:pt x="1557" y="379"/>
                  </a:cubicBezTo>
                  <a:cubicBezTo>
                    <a:pt x="1542" y="386"/>
                    <a:pt x="1534" y="399"/>
                    <a:pt x="1532" y="417"/>
                  </a:cubicBezTo>
                  <a:cubicBezTo>
                    <a:pt x="1525" y="395"/>
                    <a:pt x="1534" y="373"/>
                    <a:pt x="1553" y="362"/>
                  </a:cubicBezTo>
                  <a:cubicBezTo>
                    <a:pt x="1574" y="349"/>
                    <a:pt x="1599" y="347"/>
                    <a:pt x="1622" y="345"/>
                  </a:cubicBezTo>
                  <a:cubicBezTo>
                    <a:pt x="1714" y="335"/>
                    <a:pt x="1806" y="336"/>
                    <a:pt x="1899" y="341"/>
                  </a:cubicBezTo>
                  <a:cubicBezTo>
                    <a:pt x="1930" y="343"/>
                    <a:pt x="1961" y="344"/>
                    <a:pt x="1992" y="347"/>
                  </a:cubicBezTo>
                  <a:cubicBezTo>
                    <a:pt x="2032" y="351"/>
                    <a:pt x="2048" y="369"/>
                    <a:pt x="2049" y="409"/>
                  </a:cubicBezTo>
                  <a:cubicBezTo>
                    <a:pt x="2049" y="414"/>
                    <a:pt x="2049" y="419"/>
                    <a:pt x="2049" y="426"/>
                  </a:cubicBezTo>
                  <a:cubicBezTo>
                    <a:pt x="2058" y="399"/>
                    <a:pt x="2055" y="360"/>
                    <a:pt x="2037" y="348"/>
                  </a:cubicBezTo>
                  <a:cubicBezTo>
                    <a:pt x="2031" y="344"/>
                    <a:pt x="2031" y="340"/>
                    <a:pt x="2033" y="334"/>
                  </a:cubicBezTo>
                  <a:cubicBezTo>
                    <a:pt x="2038" y="315"/>
                    <a:pt x="2042" y="296"/>
                    <a:pt x="2046" y="274"/>
                  </a:cubicBezTo>
                  <a:cubicBezTo>
                    <a:pt x="2064" y="273"/>
                    <a:pt x="2083" y="272"/>
                    <a:pt x="2102" y="271"/>
                  </a:cubicBezTo>
                  <a:cubicBezTo>
                    <a:pt x="2102" y="271"/>
                    <a:pt x="2102" y="270"/>
                    <a:pt x="2103" y="270"/>
                  </a:cubicBezTo>
                  <a:cubicBezTo>
                    <a:pt x="2085" y="266"/>
                    <a:pt x="2067" y="262"/>
                    <a:pt x="2048" y="257"/>
                  </a:cubicBezTo>
                  <a:cubicBezTo>
                    <a:pt x="2050" y="241"/>
                    <a:pt x="2050" y="225"/>
                    <a:pt x="2053" y="208"/>
                  </a:cubicBezTo>
                  <a:cubicBezTo>
                    <a:pt x="2055" y="190"/>
                    <a:pt x="2053" y="175"/>
                    <a:pt x="2039" y="162"/>
                  </a:cubicBezTo>
                  <a:cubicBezTo>
                    <a:pt x="2037" y="160"/>
                    <a:pt x="2035" y="155"/>
                    <a:pt x="2035" y="152"/>
                  </a:cubicBezTo>
                  <a:cubicBezTo>
                    <a:pt x="2034" y="137"/>
                    <a:pt x="2035" y="122"/>
                    <a:pt x="2035" y="107"/>
                  </a:cubicBezTo>
                  <a:cubicBezTo>
                    <a:pt x="2059" y="107"/>
                    <a:pt x="2081" y="107"/>
                    <a:pt x="2104" y="107"/>
                  </a:cubicBezTo>
                  <a:cubicBezTo>
                    <a:pt x="2104" y="112"/>
                    <a:pt x="2104" y="116"/>
                    <a:pt x="2104" y="120"/>
                  </a:cubicBezTo>
                  <a:cubicBezTo>
                    <a:pt x="2104" y="161"/>
                    <a:pt x="2105" y="203"/>
                    <a:pt x="2105" y="244"/>
                  </a:cubicBezTo>
                  <a:cubicBezTo>
                    <a:pt x="2104" y="251"/>
                    <a:pt x="2106" y="256"/>
                    <a:pt x="2113" y="259"/>
                  </a:cubicBezTo>
                  <a:cubicBezTo>
                    <a:pt x="2135" y="266"/>
                    <a:pt x="2143" y="281"/>
                    <a:pt x="2141" y="304"/>
                  </a:cubicBezTo>
                  <a:cubicBezTo>
                    <a:pt x="2138" y="334"/>
                    <a:pt x="2140" y="364"/>
                    <a:pt x="2140" y="394"/>
                  </a:cubicBezTo>
                  <a:cubicBezTo>
                    <a:pt x="2140" y="412"/>
                    <a:pt x="2131" y="421"/>
                    <a:pt x="2113" y="421"/>
                  </a:cubicBezTo>
                  <a:cubicBezTo>
                    <a:pt x="2111" y="421"/>
                    <a:pt x="2108" y="422"/>
                    <a:pt x="2105" y="422"/>
                  </a:cubicBezTo>
                  <a:cubicBezTo>
                    <a:pt x="2105" y="444"/>
                    <a:pt x="2105" y="465"/>
                    <a:pt x="2105" y="489"/>
                  </a:cubicBezTo>
                  <a:cubicBezTo>
                    <a:pt x="2093" y="481"/>
                    <a:pt x="2083" y="474"/>
                    <a:pt x="2072" y="467"/>
                  </a:cubicBezTo>
                  <a:cubicBezTo>
                    <a:pt x="2072" y="467"/>
                    <a:pt x="2071" y="468"/>
                    <a:pt x="2071" y="469"/>
                  </a:cubicBezTo>
                  <a:cubicBezTo>
                    <a:pt x="2083" y="479"/>
                    <a:pt x="2095" y="489"/>
                    <a:pt x="2107" y="500"/>
                  </a:cubicBezTo>
                  <a:cubicBezTo>
                    <a:pt x="2138" y="467"/>
                    <a:pt x="2168" y="435"/>
                    <a:pt x="2198" y="402"/>
                  </a:cubicBezTo>
                  <a:cubicBezTo>
                    <a:pt x="2210" y="390"/>
                    <a:pt x="2222" y="378"/>
                    <a:pt x="2232" y="365"/>
                  </a:cubicBezTo>
                  <a:cubicBezTo>
                    <a:pt x="2244" y="350"/>
                    <a:pt x="2258" y="341"/>
                    <a:pt x="2277" y="343"/>
                  </a:cubicBezTo>
                  <a:cubicBezTo>
                    <a:pt x="2289" y="344"/>
                    <a:pt x="2297" y="337"/>
                    <a:pt x="2305" y="330"/>
                  </a:cubicBezTo>
                  <a:cubicBezTo>
                    <a:pt x="2336" y="304"/>
                    <a:pt x="2369" y="279"/>
                    <a:pt x="2400" y="253"/>
                  </a:cubicBezTo>
                  <a:cubicBezTo>
                    <a:pt x="2430" y="227"/>
                    <a:pt x="2464" y="225"/>
                    <a:pt x="2500" y="232"/>
                  </a:cubicBezTo>
                  <a:cubicBezTo>
                    <a:pt x="2588" y="250"/>
                    <a:pt x="2677" y="267"/>
                    <a:pt x="2765" y="284"/>
                  </a:cubicBezTo>
                  <a:cubicBezTo>
                    <a:pt x="2778" y="287"/>
                    <a:pt x="2787" y="293"/>
                    <a:pt x="2790" y="306"/>
                  </a:cubicBezTo>
                  <a:cubicBezTo>
                    <a:pt x="2793" y="317"/>
                    <a:pt x="2797" y="327"/>
                    <a:pt x="2799" y="337"/>
                  </a:cubicBezTo>
                  <a:cubicBezTo>
                    <a:pt x="2801" y="345"/>
                    <a:pt x="2803" y="351"/>
                    <a:pt x="2813" y="352"/>
                  </a:cubicBezTo>
                  <a:cubicBezTo>
                    <a:pt x="2816" y="352"/>
                    <a:pt x="2820" y="359"/>
                    <a:pt x="2821" y="364"/>
                  </a:cubicBezTo>
                  <a:cubicBezTo>
                    <a:pt x="2823" y="377"/>
                    <a:pt x="2825" y="390"/>
                    <a:pt x="2827" y="403"/>
                  </a:cubicBezTo>
                  <a:cubicBezTo>
                    <a:pt x="2828" y="414"/>
                    <a:pt x="2832" y="421"/>
                    <a:pt x="2844" y="422"/>
                  </a:cubicBezTo>
                  <a:cubicBezTo>
                    <a:pt x="2851" y="422"/>
                    <a:pt x="2859" y="424"/>
                    <a:pt x="2866" y="427"/>
                  </a:cubicBezTo>
                  <a:cubicBezTo>
                    <a:pt x="2870" y="430"/>
                    <a:pt x="2873" y="435"/>
                    <a:pt x="2877" y="439"/>
                  </a:cubicBezTo>
                  <a:cubicBezTo>
                    <a:pt x="2878" y="439"/>
                    <a:pt x="2879" y="438"/>
                    <a:pt x="2881" y="437"/>
                  </a:cubicBezTo>
                  <a:cubicBezTo>
                    <a:pt x="2881" y="456"/>
                    <a:pt x="2881" y="475"/>
                    <a:pt x="2880" y="493"/>
                  </a:cubicBezTo>
                  <a:cubicBezTo>
                    <a:pt x="2880" y="497"/>
                    <a:pt x="2874" y="501"/>
                    <a:pt x="2869" y="506"/>
                  </a:cubicBezTo>
                  <a:cubicBezTo>
                    <a:pt x="2860" y="489"/>
                    <a:pt x="2852" y="475"/>
                    <a:pt x="2844" y="461"/>
                  </a:cubicBezTo>
                  <a:cubicBezTo>
                    <a:pt x="2849" y="480"/>
                    <a:pt x="2846" y="502"/>
                    <a:pt x="2865" y="517"/>
                  </a:cubicBezTo>
                  <a:cubicBezTo>
                    <a:pt x="2902" y="491"/>
                    <a:pt x="2940" y="465"/>
                    <a:pt x="2977" y="437"/>
                  </a:cubicBezTo>
                  <a:cubicBezTo>
                    <a:pt x="2988" y="429"/>
                    <a:pt x="2999" y="427"/>
                    <a:pt x="3012" y="429"/>
                  </a:cubicBezTo>
                  <a:cubicBezTo>
                    <a:pt x="3063" y="437"/>
                    <a:pt x="3115" y="445"/>
                    <a:pt x="3167" y="453"/>
                  </a:cubicBezTo>
                  <a:cubicBezTo>
                    <a:pt x="3201" y="458"/>
                    <a:pt x="3235" y="463"/>
                    <a:pt x="3269" y="467"/>
                  </a:cubicBezTo>
                  <a:cubicBezTo>
                    <a:pt x="3275" y="468"/>
                    <a:pt x="3279" y="471"/>
                    <a:pt x="3279" y="478"/>
                  </a:cubicBezTo>
                  <a:cubicBezTo>
                    <a:pt x="3279" y="486"/>
                    <a:pt x="3280" y="493"/>
                    <a:pt x="3281" y="501"/>
                  </a:cubicBezTo>
                  <a:cubicBezTo>
                    <a:pt x="3307" y="506"/>
                    <a:pt x="3332" y="512"/>
                    <a:pt x="3357" y="517"/>
                  </a:cubicBezTo>
                  <a:cubicBezTo>
                    <a:pt x="3374" y="520"/>
                    <a:pt x="3388" y="528"/>
                    <a:pt x="3399" y="542"/>
                  </a:cubicBezTo>
                  <a:cubicBezTo>
                    <a:pt x="3405" y="550"/>
                    <a:pt x="3412" y="557"/>
                    <a:pt x="3417" y="564"/>
                  </a:cubicBezTo>
                  <a:cubicBezTo>
                    <a:pt x="3419" y="567"/>
                    <a:pt x="3419" y="572"/>
                    <a:pt x="3418" y="576"/>
                  </a:cubicBezTo>
                  <a:cubicBezTo>
                    <a:pt x="3416" y="583"/>
                    <a:pt x="3420" y="590"/>
                    <a:pt x="3428" y="591"/>
                  </a:cubicBezTo>
                  <a:cubicBezTo>
                    <a:pt x="3429" y="591"/>
                    <a:pt x="3430" y="591"/>
                    <a:pt x="3431" y="591"/>
                  </a:cubicBezTo>
                  <a:cubicBezTo>
                    <a:pt x="3438" y="601"/>
                    <a:pt x="3453" y="602"/>
                    <a:pt x="3458" y="615"/>
                  </a:cubicBezTo>
                  <a:cubicBezTo>
                    <a:pt x="3463" y="630"/>
                    <a:pt x="3469" y="644"/>
                    <a:pt x="3473" y="655"/>
                  </a:cubicBezTo>
                  <a:cubicBezTo>
                    <a:pt x="3469" y="661"/>
                    <a:pt x="3466" y="665"/>
                    <a:pt x="3462" y="672"/>
                  </a:cubicBezTo>
                  <a:cubicBezTo>
                    <a:pt x="3459" y="671"/>
                    <a:pt x="3453" y="671"/>
                    <a:pt x="3447" y="671"/>
                  </a:cubicBezTo>
                  <a:cubicBezTo>
                    <a:pt x="3447" y="670"/>
                    <a:pt x="3447" y="669"/>
                    <a:pt x="3447" y="668"/>
                  </a:cubicBezTo>
                  <a:cubicBezTo>
                    <a:pt x="3450" y="667"/>
                    <a:pt x="3454" y="666"/>
                    <a:pt x="3457" y="666"/>
                  </a:cubicBezTo>
                  <a:cubicBezTo>
                    <a:pt x="3457" y="664"/>
                    <a:pt x="3457" y="663"/>
                    <a:pt x="3456" y="663"/>
                  </a:cubicBezTo>
                  <a:cubicBezTo>
                    <a:pt x="3443" y="663"/>
                    <a:pt x="3441" y="653"/>
                    <a:pt x="3437" y="644"/>
                  </a:cubicBezTo>
                  <a:cubicBezTo>
                    <a:pt x="3431" y="627"/>
                    <a:pt x="3424" y="610"/>
                    <a:pt x="3419" y="593"/>
                  </a:cubicBezTo>
                  <a:cubicBezTo>
                    <a:pt x="3416" y="586"/>
                    <a:pt x="3418" y="578"/>
                    <a:pt x="3415" y="572"/>
                  </a:cubicBezTo>
                  <a:cubicBezTo>
                    <a:pt x="3411" y="565"/>
                    <a:pt x="3405" y="558"/>
                    <a:pt x="3398" y="555"/>
                  </a:cubicBezTo>
                  <a:cubicBezTo>
                    <a:pt x="3382" y="550"/>
                    <a:pt x="3365" y="546"/>
                    <a:pt x="3349" y="543"/>
                  </a:cubicBezTo>
                  <a:cubicBezTo>
                    <a:pt x="3312" y="536"/>
                    <a:pt x="3275" y="530"/>
                    <a:pt x="3238" y="524"/>
                  </a:cubicBezTo>
                  <a:cubicBezTo>
                    <a:pt x="3218" y="521"/>
                    <a:pt x="3199" y="526"/>
                    <a:pt x="3180" y="532"/>
                  </a:cubicBezTo>
                  <a:close/>
                  <a:moveTo>
                    <a:pt x="2394" y="686"/>
                  </a:moveTo>
                  <a:cubicBezTo>
                    <a:pt x="2423" y="670"/>
                    <a:pt x="2453" y="662"/>
                    <a:pt x="2486" y="663"/>
                  </a:cubicBezTo>
                  <a:cubicBezTo>
                    <a:pt x="2609" y="665"/>
                    <a:pt x="2732" y="667"/>
                    <a:pt x="2855" y="669"/>
                  </a:cubicBezTo>
                  <a:cubicBezTo>
                    <a:pt x="2870" y="669"/>
                    <a:pt x="2873" y="666"/>
                    <a:pt x="2871" y="651"/>
                  </a:cubicBezTo>
                  <a:cubicBezTo>
                    <a:pt x="2866" y="653"/>
                    <a:pt x="2861" y="655"/>
                    <a:pt x="2857" y="657"/>
                  </a:cubicBezTo>
                  <a:cubicBezTo>
                    <a:pt x="2869" y="643"/>
                    <a:pt x="2865" y="627"/>
                    <a:pt x="2865" y="613"/>
                  </a:cubicBezTo>
                  <a:cubicBezTo>
                    <a:pt x="2865" y="598"/>
                    <a:pt x="2863" y="583"/>
                    <a:pt x="2862" y="569"/>
                  </a:cubicBezTo>
                  <a:cubicBezTo>
                    <a:pt x="2865" y="570"/>
                    <a:pt x="2868" y="572"/>
                    <a:pt x="2872" y="575"/>
                  </a:cubicBezTo>
                  <a:cubicBezTo>
                    <a:pt x="2865" y="560"/>
                    <a:pt x="2858" y="545"/>
                    <a:pt x="2852" y="529"/>
                  </a:cubicBezTo>
                  <a:cubicBezTo>
                    <a:pt x="2814" y="528"/>
                    <a:pt x="2776" y="527"/>
                    <a:pt x="2737" y="525"/>
                  </a:cubicBezTo>
                  <a:cubicBezTo>
                    <a:pt x="2654" y="523"/>
                    <a:pt x="2570" y="520"/>
                    <a:pt x="2486" y="517"/>
                  </a:cubicBezTo>
                  <a:cubicBezTo>
                    <a:pt x="2456" y="516"/>
                    <a:pt x="2449" y="504"/>
                    <a:pt x="2448" y="482"/>
                  </a:cubicBezTo>
                  <a:cubicBezTo>
                    <a:pt x="2447" y="458"/>
                    <a:pt x="2443" y="434"/>
                    <a:pt x="2441" y="410"/>
                  </a:cubicBezTo>
                  <a:cubicBezTo>
                    <a:pt x="2439" y="395"/>
                    <a:pt x="2438" y="380"/>
                    <a:pt x="2436" y="363"/>
                  </a:cubicBezTo>
                  <a:cubicBezTo>
                    <a:pt x="2425" y="371"/>
                    <a:pt x="2416" y="377"/>
                    <a:pt x="2406" y="384"/>
                  </a:cubicBezTo>
                  <a:cubicBezTo>
                    <a:pt x="2407" y="384"/>
                    <a:pt x="2407" y="384"/>
                    <a:pt x="2407" y="385"/>
                  </a:cubicBezTo>
                  <a:cubicBezTo>
                    <a:pt x="2413" y="384"/>
                    <a:pt x="2419" y="382"/>
                    <a:pt x="2425" y="381"/>
                  </a:cubicBezTo>
                  <a:cubicBezTo>
                    <a:pt x="2425" y="383"/>
                    <a:pt x="2426" y="384"/>
                    <a:pt x="2426" y="386"/>
                  </a:cubicBezTo>
                  <a:cubicBezTo>
                    <a:pt x="2427" y="421"/>
                    <a:pt x="2429" y="457"/>
                    <a:pt x="2431" y="492"/>
                  </a:cubicBezTo>
                  <a:cubicBezTo>
                    <a:pt x="2431" y="495"/>
                    <a:pt x="2427" y="500"/>
                    <a:pt x="2424" y="501"/>
                  </a:cubicBezTo>
                  <a:cubicBezTo>
                    <a:pt x="2416" y="506"/>
                    <a:pt x="2407" y="509"/>
                    <a:pt x="2396" y="515"/>
                  </a:cubicBezTo>
                  <a:cubicBezTo>
                    <a:pt x="2402" y="518"/>
                    <a:pt x="2406" y="520"/>
                    <a:pt x="2409" y="522"/>
                  </a:cubicBezTo>
                  <a:cubicBezTo>
                    <a:pt x="2411" y="518"/>
                    <a:pt x="2412" y="513"/>
                    <a:pt x="2415" y="513"/>
                  </a:cubicBezTo>
                  <a:cubicBezTo>
                    <a:pt x="2418" y="512"/>
                    <a:pt x="2425" y="513"/>
                    <a:pt x="2425" y="514"/>
                  </a:cubicBezTo>
                  <a:cubicBezTo>
                    <a:pt x="2426" y="521"/>
                    <a:pt x="2427" y="529"/>
                    <a:pt x="2424" y="533"/>
                  </a:cubicBezTo>
                  <a:cubicBezTo>
                    <a:pt x="2421" y="537"/>
                    <a:pt x="2411" y="538"/>
                    <a:pt x="2406" y="536"/>
                  </a:cubicBezTo>
                  <a:cubicBezTo>
                    <a:pt x="2399" y="533"/>
                    <a:pt x="2393" y="526"/>
                    <a:pt x="2386" y="520"/>
                  </a:cubicBezTo>
                  <a:cubicBezTo>
                    <a:pt x="2361" y="532"/>
                    <a:pt x="2335" y="543"/>
                    <a:pt x="2309" y="555"/>
                  </a:cubicBezTo>
                  <a:cubicBezTo>
                    <a:pt x="2302" y="558"/>
                    <a:pt x="2298" y="562"/>
                    <a:pt x="2298" y="571"/>
                  </a:cubicBezTo>
                  <a:cubicBezTo>
                    <a:pt x="2299" y="582"/>
                    <a:pt x="2297" y="594"/>
                    <a:pt x="2296" y="605"/>
                  </a:cubicBezTo>
                  <a:cubicBezTo>
                    <a:pt x="2295" y="605"/>
                    <a:pt x="2294" y="606"/>
                    <a:pt x="2294" y="606"/>
                  </a:cubicBezTo>
                  <a:cubicBezTo>
                    <a:pt x="2291" y="564"/>
                    <a:pt x="2288" y="522"/>
                    <a:pt x="2286" y="480"/>
                  </a:cubicBezTo>
                  <a:cubicBezTo>
                    <a:pt x="2281" y="482"/>
                    <a:pt x="2277" y="483"/>
                    <a:pt x="2273" y="484"/>
                  </a:cubicBezTo>
                  <a:cubicBezTo>
                    <a:pt x="2273" y="483"/>
                    <a:pt x="2273" y="483"/>
                    <a:pt x="2273" y="482"/>
                  </a:cubicBezTo>
                  <a:cubicBezTo>
                    <a:pt x="2296" y="463"/>
                    <a:pt x="2319" y="444"/>
                    <a:pt x="2343" y="424"/>
                  </a:cubicBezTo>
                  <a:cubicBezTo>
                    <a:pt x="2343" y="428"/>
                    <a:pt x="2344" y="430"/>
                    <a:pt x="2344" y="432"/>
                  </a:cubicBezTo>
                  <a:cubicBezTo>
                    <a:pt x="2344" y="451"/>
                    <a:pt x="2345" y="471"/>
                    <a:pt x="2345" y="490"/>
                  </a:cubicBezTo>
                  <a:cubicBezTo>
                    <a:pt x="2346" y="499"/>
                    <a:pt x="2349" y="507"/>
                    <a:pt x="2360" y="506"/>
                  </a:cubicBezTo>
                  <a:cubicBezTo>
                    <a:pt x="2368" y="505"/>
                    <a:pt x="2376" y="503"/>
                    <a:pt x="2383" y="502"/>
                  </a:cubicBezTo>
                  <a:cubicBezTo>
                    <a:pt x="2383" y="500"/>
                    <a:pt x="2383" y="499"/>
                    <a:pt x="2383" y="497"/>
                  </a:cubicBezTo>
                  <a:cubicBezTo>
                    <a:pt x="2380" y="497"/>
                    <a:pt x="2377" y="497"/>
                    <a:pt x="2374" y="498"/>
                  </a:cubicBezTo>
                  <a:cubicBezTo>
                    <a:pt x="2359" y="500"/>
                    <a:pt x="2355" y="499"/>
                    <a:pt x="2354" y="487"/>
                  </a:cubicBezTo>
                  <a:cubicBezTo>
                    <a:pt x="2352" y="452"/>
                    <a:pt x="2351" y="416"/>
                    <a:pt x="2349" y="381"/>
                  </a:cubicBezTo>
                  <a:cubicBezTo>
                    <a:pt x="2333" y="392"/>
                    <a:pt x="2317" y="403"/>
                    <a:pt x="2301" y="415"/>
                  </a:cubicBezTo>
                  <a:cubicBezTo>
                    <a:pt x="2300" y="413"/>
                    <a:pt x="2299" y="412"/>
                    <a:pt x="2298" y="411"/>
                  </a:cubicBezTo>
                  <a:cubicBezTo>
                    <a:pt x="2333" y="385"/>
                    <a:pt x="2368" y="358"/>
                    <a:pt x="2403" y="331"/>
                  </a:cubicBezTo>
                  <a:cubicBezTo>
                    <a:pt x="2423" y="316"/>
                    <a:pt x="2446" y="309"/>
                    <a:pt x="2471" y="311"/>
                  </a:cubicBezTo>
                  <a:cubicBezTo>
                    <a:pt x="2495" y="312"/>
                    <a:pt x="2519" y="315"/>
                    <a:pt x="2543" y="318"/>
                  </a:cubicBezTo>
                  <a:cubicBezTo>
                    <a:pt x="2606" y="325"/>
                    <a:pt x="2668" y="333"/>
                    <a:pt x="2730" y="341"/>
                  </a:cubicBezTo>
                  <a:cubicBezTo>
                    <a:pt x="2751" y="344"/>
                    <a:pt x="2773" y="346"/>
                    <a:pt x="2796" y="349"/>
                  </a:cubicBezTo>
                  <a:cubicBezTo>
                    <a:pt x="2791" y="335"/>
                    <a:pt x="2787" y="323"/>
                    <a:pt x="2784" y="310"/>
                  </a:cubicBezTo>
                  <a:cubicBezTo>
                    <a:pt x="2780" y="298"/>
                    <a:pt x="2773" y="293"/>
                    <a:pt x="2761" y="291"/>
                  </a:cubicBezTo>
                  <a:cubicBezTo>
                    <a:pt x="2675" y="277"/>
                    <a:pt x="2590" y="262"/>
                    <a:pt x="2504" y="247"/>
                  </a:cubicBezTo>
                  <a:cubicBezTo>
                    <a:pt x="2464" y="239"/>
                    <a:pt x="2427" y="242"/>
                    <a:pt x="2394" y="271"/>
                  </a:cubicBezTo>
                  <a:cubicBezTo>
                    <a:pt x="2352" y="310"/>
                    <a:pt x="2308" y="346"/>
                    <a:pt x="2264" y="383"/>
                  </a:cubicBezTo>
                  <a:cubicBezTo>
                    <a:pt x="2257" y="388"/>
                    <a:pt x="2255" y="394"/>
                    <a:pt x="2255" y="403"/>
                  </a:cubicBezTo>
                  <a:cubicBezTo>
                    <a:pt x="2256" y="438"/>
                    <a:pt x="2258" y="473"/>
                    <a:pt x="2261" y="508"/>
                  </a:cubicBezTo>
                  <a:cubicBezTo>
                    <a:pt x="2266" y="565"/>
                    <a:pt x="2263" y="622"/>
                    <a:pt x="2263" y="679"/>
                  </a:cubicBezTo>
                  <a:cubicBezTo>
                    <a:pt x="2263" y="703"/>
                    <a:pt x="2263" y="727"/>
                    <a:pt x="2263" y="752"/>
                  </a:cubicBezTo>
                  <a:cubicBezTo>
                    <a:pt x="2275" y="750"/>
                    <a:pt x="2285" y="748"/>
                    <a:pt x="2296" y="746"/>
                  </a:cubicBezTo>
                  <a:cubicBezTo>
                    <a:pt x="2292" y="763"/>
                    <a:pt x="2289" y="778"/>
                    <a:pt x="2285" y="796"/>
                  </a:cubicBezTo>
                  <a:cubicBezTo>
                    <a:pt x="2284" y="788"/>
                    <a:pt x="2284" y="782"/>
                    <a:pt x="2284" y="776"/>
                  </a:cubicBezTo>
                  <a:cubicBezTo>
                    <a:pt x="2269" y="779"/>
                    <a:pt x="2256" y="783"/>
                    <a:pt x="2242" y="786"/>
                  </a:cubicBezTo>
                  <a:cubicBezTo>
                    <a:pt x="2242" y="799"/>
                    <a:pt x="2242" y="811"/>
                    <a:pt x="2242" y="824"/>
                  </a:cubicBezTo>
                  <a:cubicBezTo>
                    <a:pt x="2253" y="822"/>
                    <a:pt x="2264" y="819"/>
                    <a:pt x="2275" y="819"/>
                  </a:cubicBezTo>
                  <a:cubicBezTo>
                    <a:pt x="2289" y="820"/>
                    <a:pt x="2290" y="812"/>
                    <a:pt x="2292" y="801"/>
                  </a:cubicBezTo>
                  <a:cubicBezTo>
                    <a:pt x="2297" y="780"/>
                    <a:pt x="2304" y="758"/>
                    <a:pt x="2312" y="738"/>
                  </a:cubicBezTo>
                  <a:cubicBezTo>
                    <a:pt x="2319" y="722"/>
                    <a:pt x="2332" y="709"/>
                    <a:pt x="2351" y="709"/>
                  </a:cubicBezTo>
                  <a:cubicBezTo>
                    <a:pt x="2370" y="710"/>
                    <a:pt x="2379" y="725"/>
                    <a:pt x="2385" y="740"/>
                  </a:cubicBezTo>
                  <a:cubicBezTo>
                    <a:pt x="2391" y="755"/>
                    <a:pt x="2394" y="770"/>
                    <a:pt x="2400" y="787"/>
                  </a:cubicBezTo>
                  <a:cubicBezTo>
                    <a:pt x="2456" y="773"/>
                    <a:pt x="2514" y="771"/>
                    <a:pt x="2569" y="779"/>
                  </a:cubicBezTo>
                  <a:cubicBezTo>
                    <a:pt x="2531" y="781"/>
                    <a:pt x="2491" y="784"/>
                    <a:pt x="2450" y="786"/>
                  </a:cubicBezTo>
                  <a:cubicBezTo>
                    <a:pt x="2451" y="808"/>
                    <a:pt x="2452" y="825"/>
                    <a:pt x="2453" y="844"/>
                  </a:cubicBezTo>
                  <a:cubicBezTo>
                    <a:pt x="2458" y="844"/>
                    <a:pt x="2461" y="844"/>
                    <a:pt x="2464" y="844"/>
                  </a:cubicBezTo>
                  <a:cubicBezTo>
                    <a:pt x="2559" y="844"/>
                    <a:pt x="2654" y="844"/>
                    <a:pt x="2749" y="844"/>
                  </a:cubicBezTo>
                  <a:cubicBezTo>
                    <a:pt x="2776" y="844"/>
                    <a:pt x="2804" y="844"/>
                    <a:pt x="2831" y="842"/>
                  </a:cubicBezTo>
                  <a:cubicBezTo>
                    <a:pt x="2837" y="842"/>
                    <a:pt x="2846" y="836"/>
                    <a:pt x="2847" y="831"/>
                  </a:cubicBezTo>
                  <a:cubicBezTo>
                    <a:pt x="2851" y="818"/>
                    <a:pt x="2851" y="804"/>
                    <a:pt x="2853" y="789"/>
                  </a:cubicBezTo>
                  <a:cubicBezTo>
                    <a:pt x="2831" y="787"/>
                    <a:pt x="2810" y="786"/>
                    <a:pt x="2789" y="784"/>
                  </a:cubicBezTo>
                  <a:cubicBezTo>
                    <a:pt x="2789" y="784"/>
                    <a:pt x="2789" y="783"/>
                    <a:pt x="2789" y="783"/>
                  </a:cubicBezTo>
                  <a:cubicBezTo>
                    <a:pt x="2810" y="782"/>
                    <a:pt x="2831" y="780"/>
                    <a:pt x="2853" y="778"/>
                  </a:cubicBezTo>
                  <a:cubicBezTo>
                    <a:pt x="2853" y="757"/>
                    <a:pt x="2853" y="738"/>
                    <a:pt x="2853" y="718"/>
                  </a:cubicBezTo>
                  <a:cubicBezTo>
                    <a:pt x="2841" y="717"/>
                    <a:pt x="2830" y="716"/>
                    <a:pt x="2818" y="715"/>
                  </a:cubicBezTo>
                  <a:cubicBezTo>
                    <a:pt x="2821" y="713"/>
                    <a:pt x="2824" y="713"/>
                    <a:pt x="2827" y="712"/>
                  </a:cubicBezTo>
                  <a:cubicBezTo>
                    <a:pt x="2830" y="712"/>
                    <a:pt x="2833" y="709"/>
                    <a:pt x="2835" y="708"/>
                  </a:cubicBezTo>
                  <a:cubicBezTo>
                    <a:pt x="2833" y="706"/>
                    <a:pt x="2831" y="703"/>
                    <a:pt x="2828" y="702"/>
                  </a:cubicBezTo>
                  <a:cubicBezTo>
                    <a:pt x="2824" y="700"/>
                    <a:pt x="2819" y="700"/>
                    <a:pt x="2815" y="700"/>
                  </a:cubicBezTo>
                  <a:cubicBezTo>
                    <a:pt x="2815" y="699"/>
                    <a:pt x="2815" y="699"/>
                    <a:pt x="2815" y="698"/>
                  </a:cubicBezTo>
                  <a:cubicBezTo>
                    <a:pt x="2828" y="697"/>
                    <a:pt x="2842" y="697"/>
                    <a:pt x="2856" y="696"/>
                  </a:cubicBezTo>
                  <a:cubicBezTo>
                    <a:pt x="2856" y="691"/>
                    <a:pt x="2855" y="687"/>
                    <a:pt x="2855" y="683"/>
                  </a:cubicBezTo>
                  <a:cubicBezTo>
                    <a:pt x="2846" y="683"/>
                    <a:pt x="2838" y="682"/>
                    <a:pt x="2830" y="682"/>
                  </a:cubicBezTo>
                  <a:cubicBezTo>
                    <a:pt x="2808" y="682"/>
                    <a:pt x="2813" y="678"/>
                    <a:pt x="2804" y="699"/>
                  </a:cubicBezTo>
                  <a:cubicBezTo>
                    <a:pt x="2793" y="726"/>
                    <a:pt x="2782" y="753"/>
                    <a:pt x="2770" y="780"/>
                  </a:cubicBezTo>
                  <a:cubicBezTo>
                    <a:pt x="2763" y="793"/>
                    <a:pt x="2753" y="800"/>
                    <a:pt x="2737" y="800"/>
                  </a:cubicBezTo>
                  <a:cubicBezTo>
                    <a:pt x="2706" y="799"/>
                    <a:pt x="2676" y="799"/>
                    <a:pt x="2645" y="800"/>
                  </a:cubicBezTo>
                  <a:cubicBezTo>
                    <a:pt x="2632" y="800"/>
                    <a:pt x="2623" y="794"/>
                    <a:pt x="2617" y="783"/>
                  </a:cubicBezTo>
                  <a:cubicBezTo>
                    <a:pt x="2615" y="778"/>
                    <a:pt x="2612" y="773"/>
                    <a:pt x="2610" y="767"/>
                  </a:cubicBezTo>
                  <a:cubicBezTo>
                    <a:pt x="2597" y="739"/>
                    <a:pt x="2586" y="710"/>
                    <a:pt x="2573" y="682"/>
                  </a:cubicBezTo>
                  <a:cubicBezTo>
                    <a:pt x="2571" y="679"/>
                    <a:pt x="2566" y="674"/>
                    <a:pt x="2562" y="674"/>
                  </a:cubicBezTo>
                  <a:cubicBezTo>
                    <a:pt x="2529" y="673"/>
                    <a:pt x="2495" y="672"/>
                    <a:pt x="2461" y="672"/>
                  </a:cubicBezTo>
                  <a:cubicBezTo>
                    <a:pt x="2455" y="672"/>
                    <a:pt x="2448" y="673"/>
                    <a:pt x="2441" y="674"/>
                  </a:cubicBezTo>
                  <a:cubicBezTo>
                    <a:pt x="2441" y="701"/>
                    <a:pt x="2441" y="727"/>
                    <a:pt x="2441" y="753"/>
                  </a:cubicBezTo>
                  <a:cubicBezTo>
                    <a:pt x="2440" y="753"/>
                    <a:pt x="2440" y="753"/>
                    <a:pt x="2439" y="753"/>
                  </a:cubicBezTo>
                  <a:cubicBezTo>
                    <a:pt x="2437" y="727"/>
                    <a:pt x="2435" y="702"/>
                    <a:pt x="2433" y="676"/>
                  </a:cubicBezTo>
                  <a:cubicBezTo>
                    <a:pt x="2418" y="680"/>
                    <a:pt x="2406" y="683"/>
                    <a:pt x="2394" y="686"/>
                  </a:cubicBezTo>
                  <a:close/>
                  <a:moveTo>
                    <a:pt x="1256" y="632"/>
                  </a:moveTo>
                  <a:cubicBezTo>
                    <a:pt x="1253" y="583"/>
                    <a:pt x="1250" y="534"/>
                    <a:pt x="1247" y="486"/>
                  </a:cubicBezTo>
                  <a:cubicBezTo>
                    <a:pt x="1246" y="474"/>
                    <a:pt x="1238" y="468"/>
                    <a:pt x="1225" y="467"/>
                  </a:cubicBezTo>
                  <a:cubicBezTo>
                    <a:pt x="1154" y="465"/>
                    <a:pt x="1083" y="458"/>
                    <a:pt x="1011" y="465"/>
                  </a:cubicBezTo>
                  <a:cubicBezTo>
                    <a:pt x="995" y="466"/>
                    <a:pt x="979" y="469"/>
                    <a:pt x="960" y="471"/>
                  </a:cubicBezTo>
                  <a:cubicBezTo>
                    <a:pt x="1006" y="471"/>
                    <a:pt x="1050" y="470"/>
                    <a:pt x="1093" y="470"/>
                  </a:cubicBezTo>
                  <a:cubicBezTo>
                    <a:pt x="1110" y="470"/>
                    <a:pt x="1128" y="471"/>
                    <a:pt x="1145" y="473"/>
                  </a:cubicBezTo>
                  <a:cubicBezTo>
                    <a:pt x="1160" y="475"/>
                    <a:pt x="1161" y="478"/>
                    <a:pt x="1153" y="489"/>
                  </a:cubicBezTo>
                  <a:cubicBezTo>
                    <a:pt x="1134" y="515"/>
                    <a:pt x="1115" y="539"/>
                    <a:pt x="1097" y="565"/>
                  </a:cubicBezTo>
                  <a:cubicBezTo>
                    <a:pt x="1089" y="576"/>
                    <a:pt x="1080" y="581"/>
                    <a:pt x="1066" y="581"/>
                  </a:cubicBezTo>
                  <a:cubicBezTo>
                    <a:pt x="999" y="580"/>
                    <a:pt x="931" y="580"/>
                    <a:pt x="864" y="580"/>
                  </a:cubicBezTo>
                  <a:cubicBezTo>
                    <a:pt x="858" y="580"/>
                    <a:pt x="851" y="582"/>
                    <a:pt x="846" y="585"/>
                  </a:cubicBezTo>
                  <a:cubicBezTo>
                    <a:pt x="831" y="593"/>
                    <a:pt x="817" y="602"/>
                    <a:pt x="803" y="612"/>
                  </a:cubicBezTo>
                  <a:cubicBezTo>
                    <a:pt x="781" y="628"/>
                    <a:pt x="758" y="644"/>
                    <a:pt x="751" y="673"/>
                  </a:cubicBezTo>
                  <a:cubicBezTo>
                    <a:pt x="746" y="690"/>
                    <a:pt x="754" y="702"/>
                    <a:pt x="771" y="702"/>
                  </a:cubicBezTo>
                  <a:cubicBezTo>
                    <a:pt x="807" y="703"/>
                    <a:pt x="843" y="703"/>
                    <a:pt x="879" y="703"/>
                  </a:cubicBezTo>
                  <a:cubicBezTo>
                    <a:pt x="894" y="703"/>
                    <a:pt x="906" y="698"/>
                    <a:pt x="916" y="687"/>
                  </a:cubicBezTo>
                  <a:cubicBezTo>
                    <a:pt x="924" y="679"/>
                    <a:pt x="932" y="671"/>
                    <a:pt x="940" y="663"/>
                  </a:cubicBezTo>
                  <a:cubicBezTo>
                    <a:pt x="965" y="640"/>
                    <a:pt x="996" y="642"/>
                    <a:pt x="1029" y="640"/>
                  </a:cubicBezTo>
                  <a:cubicBezTo>
                    <a:pt x="1020" y="654"/>
                    <a:pt x="1013" y="665"/>
                    <a:pt x="1006" y="676"/>
                  </a:cubicBezTo>
                  <a:cubicBezTo>
                    <a:pt x="990" y="699"/>
                    <a:pt x="967" y="712"/>
                    <a:pt x="939" y="713"/>
                  </a:cubicBezTo>
                  <a:cubicBezTo>
                    <a:pt x="923" y="714"/>
                    <a:pt x="908" y="714"/>
                    <a:pt x="892" y="713"/>
                  </a:cubicBezTo>
                  <a:cubicBezTo>
                    <a:pt x="839" y="712"/>
                    <a:pt x="785" y="711"/>
                    <a:pt x="731" y="710"/>
                  </a:cubicBezTo>
                  <a:cubicBezTo>
                    <a:pt x="721" y="710"/>
                    <a:pt x="709" y="718"/>
                    <a:pt x="708" y="725"/>
                  </a:cubicBezTo>
                  <a:cubicBezTo>
                    <a:pt x="706" y="754"/>
                    <a:pt x="711" y="782"/>
                    <a:pt x="722" y="809"/>
                  </a:cubicBezTo>
                  <a:cubicBezTo>
                    <a:pt x="722" y="811"/>
                    <a:pt x="724" y="814"/>
                    <a:pt x="726" y="815"/>
                  </a:cubicBezTo>
                  <a:cubicBezTo>
                    <a:pt x="740" y="828"/>
                    <a:pt x="759" y="832"/>
                    <a:pt x="777" y="835"/>
                  </a:cubicBezTo>
                  <a:cubicBezTo>
                    <a:pt x="798" y="838"/>
                    <a:pt x="820" y="834"/>
                    <a:pt x="842" y="834"/>
                  </a:cubicBezTo>
                  <a:cubicBezTo>
                    <a:pt x="877" y="834"/>
                    <a:pt x="912" y="835"/>
                    <a:pt x="948" y="835"/>
                  </a:cubicBezTo>
                  <a:cubicBezTo>
                    <a:pt x="955" y="835"/>
                    <a:pt x="963" y="835"/>
                    <a:pt x="971" y="835"/>
                  </a:cubicBezTo>
                  <a:cubicBezTo>
                    <a:pt x="971" y="835"/>
                    <a:pt x="971" y="834"/>
                    <a:pt x="971" y="833"/>
                  </a:cubicBezTo>
                  <a:cubicBezTo>
                    <a:pt x="927" y="830"/>
                    <a:pt x="882" y="826"/>
                    <a:pt x="837" y="822"/>
                  </a:cubicBezTo>
                  <a:cubicBezTo>
                    <a:pt x="837" y="816"/>
                    <a:pt x="837" y="810"/>
                    <a:pt x="837" y="803"/>
                  </a:cubicBezTo>
                  <a:cubicBezTo>
                    <a:pt x="813" y="803"/>
                    <a:pt x="790" y="803"/>
                    <a:pt x="767" y="803"/>
                  </a:cubicBezTo>
                  <a:cubicBezTo>
                    <a:pt x="767" y="808"/>
                    <a:pt x="766" y="813"/>
                    <a:pt x="766" y="818"/>
                  </a:cubicBezTo>
                  <a:cubicBezTo>
                    <a:pt x="750" y="819"/>
                    <a:pt x="736" y="809"/>
                    <a:pt x="732" y="794"/>
                  </a:cubicBezTo>
                  <a:cubicBezTo>
                    <a:pt x="728" y="775"/>
                    <a:pt x="720" y="757"/>
                    <a:pt x="724" y="737"/>
                  </a:cubicBezTo>
                  <a:cubicBezTo>
                    <a:pt x="731" y="736"/>
                    <a:pt x="737" y="736"/>
                    <a:pt x="743" y="736"/>
                  </a:cubicBezTo>
                  <a:cubicBezTo>
                    <a:pt x="744" y="731"/>
                    <a:pt x="745" y="728"/>
                    <a:pt x="746" y="724"/>
                  </a:cubicBezTo>
                  <a:cubicBezTo>
                    <a:pt x="748" y="728"/>
                    <a:pt x="749" y="731"/>
                    <a:pt x="749" y="735"/>
                  </a:cubicBezTo>
                  <a:cubicBezTo>
                    <a:pt x="752" y="757"/>
                    <a:pt x="759" y="776"/>
                    <a:pt x="782" y="783"/>
                  </a:cubicBezTo>
                  <a:cubicBezTo>
                    <a:pt x="810" y="791"/>
                    <a:pt x="837" y="788"/>
                    <a:pt x="859" y="767"/>
                  </a:cubicBezTo>
                  <a:cubicBezTo>
                    <a:pt x="871" y="756"/>
                    <a:pt x="882" y="742"/>
                    <a:pt x="894" y="729"/>
                  </a:cubicBezTo>
                  <a:cubicBezTo>
                    <a:pt x="893" y="734"/>
                    <a:pt x="892" y="737"/>
                    <a:pt x="891" y="742"/>
                  </a:cubicBezTo>
                  <a:cubicBezTo>
                    <a:pt x="929" y="742"/>
                    <a:pt x="966" y="742"/>
                    <a:pt x="1003" y="741"/>
                  </a:cubicBezTo>
                  <a:cubicBezTo>
                    <a:pt x="1014" y="741"/>
                    <a:pt x="1024" y="737"/>
                    <a:pt x="1035" y="735"/>
                  </a:cubicBezTo>
                  <a:cubicBezTo>
                    <a:pt x="1032" y="745"/>
                    <a:pt x="1029" y="758"/>
                    <a:pt x="1025" y="771"/>
                  </a:cubicBezTo>
                  <a:cubicBezTo>
                    <a:pt x="1040" y="750"/>
                    <a:pt x="1052" y="730"/>
                    <a:pt x="1066" y="709"/>
                  </a:cubicBezTo>
                  <a:cubicBezTo>
                    <a:pt x="1076" y="693"/>
                    <a:pt x="1093" y="685"/>
                    <a:pt x="1113" y="685"/>
                  </a:cubicBezTo>
                  <a:cubicBezTo>
                    <a:pt x="1139" y="686"/>
                    <a:pt x="1159" y="697"/>
                    <a:pt x="1175" y="718"/>
                  </a:cubicBezTo>
                  <a:cubicBezTo>
                    <a:pt x="1179" y="722"/>
                    <a:pt x="1183" y="728"/>
                    <a:pt x="1187" y="728"/>
                  </a:cubicBezTo>
                  <a:cubicBezTo>
                    <a:pt x="1209" y="730"/>
                    <a:pt x="1231" y="729"/>
                    <a:pt x="1254" y="729"/>
                  </a:cubicBezTo>
                  <a:cubicBezTo>
                    <a:pt x="1254" y="707"/>
                    <a:pt x="1254" y="687"/>
                    <a:pt x="1254" y="667"/>
                  </a:cubicBezTo>
                  <a:cubicBezTo>
                    <a:pt x="1233" y="663"/>
                    <a:pt x="1233" y="663"/>
                    <a:pt x="1229" y="640"/>
                  </a:cubicBezTo>
                  <a:cubicBezTo>
                    <a:pt x="1168" y="640"/>
                    <a:pt x="1107" y="640"/>
                    <a:pt x="1046" y="640"/>
                  </a:cubicBezTo>
                  <a:cubicBezTo>
                    <a:pt x="1046" y="639"/>
                    <a:pt x="1046" y="638"/>
                    <a:pt x="1046" y="637"/>
                  </a:cubicBezTo>
                  <a:cubicBezTo>
                    <a:pt x="1115" y="635"/>
                    <a:pt x="1184" y="634"/>
                    <a:pt x="1256" y="632"/>
                  </a:cubicBezTo>
                  <a:close/>
                  <a:moveTo>
                    <a:pt x="1064" y="410"/>
                  </a:moveTo>
                  <a:cubicBezTo>
                    <a:pt x="1064" y="408"/>
                    <a:pt x="1064" y="407"/>
                    <a:pt x="1064" y="405"/>
                  </a:cubicBezTo>
                  <a:cubicBezTo>
                    <a:pt x="1082" y="405"/>
                    <a:pt x="1100" y="405"/>
                    <a:pt x="1118" y="405"/>
                  </a:cubicBezTo>
                  <a:cubicBezTo>
                    <a:pt x="1164" y="405"/>
                    <a:pt x="1209" y="405"/>
                    <a:pt x="1254" y="404"/>
                  </a:cubicBezTo>
                  <a:cubicBezTo>
                    <a:pt x="1269" y="404"/>
                    <a:pt x="1272" y="401"/>
                    <a:pt x="1271" y="387"/>
                  </a:cubicBezTo>
                  <a:cubicBezTo>
                    <a:pt x="1270" y="372"/>
                    <a:pt x="1268" y="357"/>
                    <a:pt x="1266" y="342"/>
                  </a:cubicBezTo>
                  <a:cubicBezTo>
                    <a:pt x="1262" y="320"/>
                    <a:pt x="1260" y="318"/>
                    <a:pt x="1238" y="314"/>
                  </a:cubicBezTo>
                  <a:cubicBezTo>
                    <a:pt x="1235" y="313"/>
                    <a:pt x="1232" y="313"/>
                    <a:pt x="1229" y="313"/>
                  </a:cubicBezTo>
                  <a:cubicBezTo>
                    <a:pt x="1196" y="314"/>
                    <a:pt x="1163" y="314"/>
                    <a:pt x="1130" y="316"/>
                  </a:cubicBezTo>
                  <a:cubicBezTo>
                    <a:pt x="1100" y="318"/>
                    <a:pt x="1070" y="321"/>
                    <a:pt x="1041" y="325"/>
                  </a:cubicBezTo>
                  <a:cubicBezTo>
                    <a:pt x="990" y="332"/>
                    <a:pt x="958" y="363"/>
                    <a:pt x="936" y="408"/>
                  </a:cubicBezTo>
                  <a:cubicBezTo>
                    <a:pt x="953" y="409"/>
                    <a:pt x="970" y="411"/>
                    <a:pt x="986" y="412"/>
                  </a:cubicBezTo>
                  <a:cubicBezTo>
                    <a:pt x="986" y="413"/>
                    <a:pt x="986" y="413"/>
                    <a:pt x="986" y="413"/>
                  </a:cubicBezTo>
                  <a:cubicBezTo>
                    <a:pt x="967" y="415"/>
                    <a:pt x="949" y="416"/>
                    <a:pt x="930" y="417"/>
                  </a:cubicBezTo>
                  <a:cubicBezTo>
                    <a:pt x="928" y="443"/>
                    <a:pt x="929" y="445"/>
                    <a:pt x="953" y="443"/>
                  </a:cubicBezTo>
                  <a:cubicBezTo>
                    <a:pt x="988" y="441"/>
                    <a:pt x="1024" y="437"/>
                    <a:pt x="1059" y="437"/>
                  </a:cubicBezTo>
                  <a:cubicBezTo>
                    <a:pt x="1112" y="437"/>
                    <a:pt x="1166" y="440"/>
                    <a:pt x="1219" y="442"/>
                  </a:cubicBezTo>
                  <a:cubicBezTo>
                    <a:pt x="1236" y="443"/>
                    <a:pt x="1253" y="444"/>
                    <a:pt x="1271" y="446"/>
                  </a:cubicBezTo>
                  <a:cubicBezTo>
                    <a:pt x="1271" y="435"/>
                    <a:pt x="1271" y="426"/>
                    <a:pt x="1271" y="416"/>
                  </a:cubicBezTo>
                  <a:cubicBezTo>
                    <a:pt x="1201" y="414"/>
                    <a:pt x="1133" y="412"/>
                    <a:pt x="1064" y="410"/>
                  </a:cubicBezTo>
                  <a:close/>
                  <a:moveTo>
                    <a:pt x="2883" y="569"/>
                  </a:moveTo>
                  <a:cubicBezTo>
                    <a:pt x="2883" y="597"/>
                    <a:pt x="2884" y="624"/>
                    <a:pt x="2883" y="651"/>
                  </a:cubicBezTo>
                  <a:cubicBezTo>
                    <a:pt x="2882" y="662"/>
                    <a:pt x="2881" y="675"/>
                    <a:pt x="2868" y="682"/>
                  </a:cubicBezTo>
                  <a:cubicBezTo>
                    <a:pt x="2867" y="683"/>
                    <a:pt x="2867" y="685"/>
                    <a:pt x="2867" y="687"/>
                  </a:cubicBezTo>
                  <a:cubicBezTo>
                    <a:pt x="2867" y="716"/>
                    <a:pt x="2867" y="745"/>
                    <a:pt x="2867" y="775"/>
                  </a:cubicBezTo>
                  <a:cubicBezTo>
                    <a:pt x="2905" y="766"/>
                    <a:pt x="2944" y="757"/>
                    <a:pt x="2984" y="748"/>
                  </a:cubicBezTo>
                  <a:cubicBezTo>
                    <a:pt x="2985" y="749"/>
                    <a:pt x="2985" y="750"/>
                    <a:pt x="2986" y="751"/>
                  </a:cubicBezTo>
                  <a:cubicBezTo>
                    <a:pt x="2983" y="754"/>
                    <a:pt x="2981" y="758"/>
                    <a:pt x="2978" y="760"/>
                  </a:cubicBezTo>
                  <a:cubicBezTo>
                    <a:pt x="2972" y="762"/>
                    <a:pt x="2965" y="762"/>
                    <a:pt x="2959" y="763"/>
                  </a:cubicBezTo>
                  <a:cubicBezTo>
                    <a:pt x="2928" y="769"/>
                    <a:pt x="2896" y="775"/>
                    <a:pt x="2865" y="781"/>
                  </a:cubicBezTo>
                  <a:cubicBezTo>
                    <a:pt x="2865" y="787"/>
                    <a:pt x="2865" y="792"/>
                    <a:pt x="2865" y="797"/>
                  </a:cubicBezTo>
                  <a:cubicBezTo>
                    <a:pt x="2910" y="789"/>
                    <a:pt x="2954" y="781"/>
                    <a:pt x="2999" y="773"/>
                  </a:cubicBezTo>
                  <a:cubicBezTo>
                    <a:pt x="2997" y="663"/>
                    <a:pt x="2994" y="554"/>
                    <a:pt x="2992" y="444"/>
                  </a:cubicBezTo>
                  <a:cubicBezTo>
                    <a:pt x="2949" y="473"/>
                    <a:pt x="2909" y="501"/>
                    <a:pt x="2869" y="529"/>
                  </a:cubicBezTo>
                  <a:cubicBezTo>
                    <a:pt x="2867" y="530"/>
                    <a:pt x="2866" y="535"/>
                    <a:pt x="2865" y="538"/>
                  </a:cubicBezTo>
                  <a:cubicBezTo>
                    <a:pt x="2866" y="538"/>
                    <a:pt x="2867" y="539"/>
                    <a:pt x="2868" y="539"/>
                  </a:cubicBezTo>
                  <a:cubicBezTo>
                    <a:pt x="2904" y="515"/>
                    <a:pt x="2940" y="492"/>
                    <a:pt x="2976" y="468"/>
                  </a:cubicBezTo>
                  <a:cubicBezTo>
                    <a:pt x="2977" y="469"/>
                    <a:pt x="2978" y="470"/>
                    <a:pt x="2979" y="471"/>
                  </a:cubicBezTo>
                  <a:cubicBezTo>
                    <a:pt x="2976" y="475"/>
                    <a:pt x="2973" y="479"/>
                    <a:pt x="2969" y="482"/>
                  </a:cubicBezTo>
                  <a:cubicBezTo>
                    <a:pt x="2936" y="504"/>
                    <a:pt x="2903" y="526"/>
                    <a:pt x="2870" y="548"/>
                  </a:cubicBezTo>
                  <a:cubicBezTo>
                    <a:pt x="2872" y="552"/>
                    <a:pt x="2874" y="555"/>
                    <a:pt x="2877" y="560"/>
                  </a:cubicBezTo>
                  <a:cubicBezTo>
                    <a:pt x="2911" y="538"/>
                    <a:pt x="2945" y="517"/>
                    <a:pt x="2978" y="495"/>
                  </a:cubicBezTo>
                  <a:cubicBezTo>
                    <a:pt x="2983" y="510"/>
                    <a:pt x="2978" y="517"/>
                    <a:pt x="2966" y="524"/>
                  </a:cubicBezTo>
                  <a:cubicBezTo>
                    <a:pt x="2937" y="538"/>
                    <a:pt x="2910" y="554"/>
                    <a:pt x="2883" y="569"/>
                  </a:cubicBezTo>
                  <a:close/>
                  <a:moveTo>
                    <a:pt x="1452" y="716"/>
                  </a:moveTo>
                  <a:cubicBezTo>
                    <a:pt x="1452" y="714"/>
                    <a:pt x="1452" y="712"/>
                    <a:pt x="1453" y="710"/>
                  </a:cubicBezTo>
                  <a:cubicBezTo>
                    <a:pt x="1680" y="701"/>
                    <a:pt x="1907" y="692"/>
                    <a:pt x="2134" y="682"/>
                  </a:cubicBezTo>
                  <a:cubicBezTo>
                    <a:pt x="2105" y="680"/>
                    <a:pt x="2075" y="680"/>
                    <a:pt x="2046" y="680"/>
                  </a:cubicBezTo>
                  <a:cubicBezTo>
                    <a:pt x="1938" y="679"/>
                    <a:pt x="1831" y="678"/>
                    <a:pt x="1724" y="677"/>
                  </a:cubicBezTo>
                  <a:cubicBezTo>
                    <a:pt x="1653" y="677"/>
                    <a:pt x="1582" y="676"/>
                    <a:pt x="1510" y="676"/>
                  </a:cubicBezTo>
                  <a:cubicBezTo>
                    <a:pt x="1483" y="676"/>
                    <a:pt x="1455" y="675"/>
                    <a:pt x="1428" y="677"/>
                  </a:cubicBezTo>
                  <a:cubicBezTo>
                    <a:pt x="1412" y="678"/>
                    <a:pt x="1403" y="687"/>
                    <a:pt x="1403" y="701"/>
                  </a:cubicBezTo>
                  <a:cubicBezTo>
                    <a:pt x="1403" y="737"/>
                    <a:pt x="1403" y="773"/>
                    <a:pt x="1403" y="809"/>
                  </a:cubicBezTo>
                  <a:cubicBezTo>
                    <a:pt x="1403" y="822"/>
                    <a:pt x="1411" y="831"/>
                    <a:pt x="1423" y="833"/>
                  </a:cubicBezTo>
                  <a:cubicBezTo>
                    <a:pt x="1430" y="835"/>
                    <a:pt x="1437" y="835"/>
                    <a:pt x="1444" y="835"/>
                  </a:cubicBezTo>
                  <a:cubicBezTo>
                    <a:pt x="1503" y="836"/>
                    <a:pt x="1561" y="837"/>
                    <a:pt x="1620" y="837"/>
                  </a:cubicBezTo>
                  <a:cubicBezTo>
                    <a:pt x="1643" y="837"/>
                    <a:pt x="1667" y="837"/>
                    <a:pt x="1690" y="837"/>
                  </a:cubicBezTo>
                  <a:cubicBezTo>
                    <a:pt x="1673" y="835"/>
                    <a:pt x="1655" y="834"/>
                    <a:pt x="1637" y="833"/>
                  </a:cubicBezTo>
                  <a:cubicBezTo>
                    <a:pt x="1585" y="830"/>
                    <a:pt x="1532" y="827"/>
                    <a:pt x="1479" y="824"/>
                  </a:cubicBezTo>
                  <a:cubicBezTo>
                    <a:pt x="1464" y="823"/>
                    <a:pt x="1456" y="817"/>
                    <a:pt x="1454" y="802"/>
                  </a:cubicBezTo>
                  <a:cubicBezTo>
                    <a:pt x="1452" y="783"/>
                    <a:pt x="1452" y="762"/>
                    <a:pt x="1451" y="742"/>
                  </a:cubicBezTo>
                  <a:cubicBezTo>
                    <a:pt x="1662" y="736"/>
                    <a:pt x="1871" y="731"/>
                    <a:pt x="2079" y="726"/>
                  </a:cubicBezTo>
                  <a:cubicBezTo>
                    <a:pt x="2049" y="724"/>
                    <a:pt x="2019" y="725"/>
                    <a:pt x="1989" y="724"/>
                  </a:cubicBezTo>
                  <a:cubicBezTo>
                    <a:pt x="1959" y="724"/>
                    <a:pt x="1929" y="723"/>
                    <a:pt x="1899" y="723"/>
                  </a:cubicBezTo>
                  <a:cubicBezTo>
                    <a:pt x="1869" y="722"/>
                    <a:pt x="1839" y="722"/>
                    <a:pt x="1809" y="722"/>
                  </a:cubicBezTo>
                  <a:cubicBezTo>
                    <a:pt x="1779" y="722"/>
                    <a:pt x="1749" y="721"/>
                    <a:pt x="1720" y="721"/>
                  </a:cubicBezTo>
                  <a:cubicBezTo>
                    <a:pt x="1690" y="720"/>
                    <a:pt x="1660" y="720"/>
                    <a:pt x="1630" y="720"/>
                  </a:cubicBezTo>
                  <a:cubicBezTo>
                    <a:pt x="1599" y="720"/>
                    <a:pt x="1569" y="720"/>
                    <a:pt x="1539" y="719"/>
                  </a:cubicBezTo>
                  <a:cubicBezTo>
                    <a:pt x="1510" y="718"/>
                    <a:pt x="1481" y="719"/>
                    <a:pt x="1452" y="716"/>
                  </a:cubicBezTo>
                  <a:close/>
                  <a:moveTo>
                    <a:pt x="395" y="778"/>
                  </a:moveTo>
                  <a:cubicBezTo>
                    <a:pt x="409" y="778"/>
                    <a:pt x="422" y="778"/>
                    <a:pt x="435" y="778"/>
                  </a:cubicBezTo>
                  <a:cubicBezTo>
                    <a:pt x="439" y="778"/>
                    <a:pt x="443" y="774"/>
                    <a:pt x="445" y="771"/>
                  </a:cubicBezTo>
                  <a:cubicBezTo>
                    <a:pt x="452" y="763"/>
                    <a:pt x="458" y="754"/>
                    <a:pt x="466" y="747"/>
                  </a:cubicBezTo>
                  <a:cubicBezTo>
                    <a:pt x="482" y="733"/>
                    <a:pt x="504" y="734"/>
                    <a:pt x="517" y="752"/>
                  </a:cubicBezTo>
                  <a:cubicBezTo>
                    <a:pt x="525" y="764"/>
                    <a:pt x="530" y="780"/>
                    <a:pt x="534" y="795"/>
                  </a:cubicBezTo>
                  <a:cubicBezTo>
                    <a:pt x="538" y="809"/>
                    <a:pt x="538" y="823"/>
                    <a:pt x="540" y="837"/>
                  </a:cubicBezTo>
                  <a:cubicBezTo>
                    <a:pt x="554" y="837"/>
                    <a:pt x="567" y="837"/>
                    <a:pt x="577" y="837"/>
                  </a:cubicBezTo>
                  <a:cubicBezTo>
                    <a:pt x="570" y="824"/>
                    <a:pt x="562" y="811"/>
                    <a:pt x="556" y="798"/>
                  </a:cubicBezTo>
                  <a:cubicBezTo>
                    <a:pt x="550" y="783"/>
                    <a:pt x="545" y="768"/>
                    <a:pt x="540" y="753"/>
                  </a:cubicBezTo>
                  <a:cubicBezTo>
                    <a:pt x="535" y="737"/>
                    <a:pt x="527" y="722"/>
                    <a:pt x="513" y="711"/>
                  </a:cubicBezTo>
                  <a:cubicBezTo>
                    <a:pt x="511" y="709"/>
                    <a:pt x="509" y="705"/>
                    <a:pt x="510" y="702"/>
                  </a:cubicBezTo>
                  <a:cubicBezTo>
                    <a:pt x="510" y="687"/>
                    <a:pt x="512" y="671"/>
                    <a:pt x="513" y="655"/>
                  </a:cubicBezTo>
                  <a:cubicBezTo>
                    <a:pt x="513" y="650"/>
                    <a:pt x="513" y="645"/>
                    <a:pt x="513" y="639"/>
                  </a:cubicBezTo>
                  <a:cubicBezTo>
                    <a:pt x="442" y="643"/>
                    <a:pt x="372" y="647"/>
                    <a:pt x="303" y="651"/>
                  </a:cubicBezTo>
                  <a:cubicBezTo>
                    <a:pt x="311" y="652"/>
                    <a:pt x="318" y="653"/>
                    <a:pt x="326" y="652"/>
                  </a:cubicBezTo>
                  <a:cubicBezTo>
                    <a:pt x="336" y="652"/>
                    <a:pt x="341" y="657"/>
                    <a:pt x="340" y="667"/>
                  </a:cubicBezTo>
                  <a:cubicBezTo>
                    <a:pt x="340" y="675"/>
                    <a:pt x="340" y="682"/>
                    <a:pt x="338" y="690"/>
                  </a:cubicBezTo>
                  <a:cubicBezTo>
                    <a:pt x="336" y="708"/>
                    <a:pt x="333" y="726"/>
                    <a:pt x="330" y="748"/>
                  </a:cubicBezTo>
                  <a:cubicBezTo>
                    <a:pt x="349" y="726"/>
                    <a:pt x="369" y="711"/>
                    <a:pt x="396" y="707"/>
                  </a:cubicBezTo>
                  <a:cubicBezTo>
                    <a:pt x="421" y="704"/>
                    <a:pt x="445" y="702"/>
                    <a:pt x="470" y="700"/>
                  </a:cubicBezTo>
                  <a:cubicBezTo>
                    <a:pt x="470" y="701"/>
                    <a:pt x="470" y="702"/>
                    <a:pt x="471" y="703"/>
                  </a:cubicBezTo>
                  <a:cubicBezTo>
                    <a:pt x="429" y="721"/>
                    <a:pt x="403" y="746"/>
                    <a:pt x="395" y="778"/>
                  </a:cubicBezTo>
                  <a:close/>
                  <a:moveTo>
                    <a:pt x="1999" y="893"/>
                  </a:moveTo>
                  <a:cubicBezTo>
                    <a:pt x="1993" y="881"/>
                    <a:pt x="1988" y="870"/>
                    <a:pt x="1982" y="860"/>
                  </a:cubicBezTo>
                  <a:cubicBezTo>
                    <a:pt x="1980" y="857"/>
                    <a:pt x="1975" y="853"/>
                    <a:pt x="1972" y="853"/>
                  </a:cubicBezTo>
                  <a:cubicBezTo>
                    <a:pt x="1949" y="853"/>
                    <a:pt x="1927" y="853"/>
                    <a:pt x="1904" y="853"/>
                  </a:cubicBezTo>
                  <a:cubicBezTo>
                    <a:pt x="1808" y="853"/>
                    <a:pt x="1711" y="853"/>
                    <a:pt x="1615" y="853"/>
                  </a:cubicBezTo>
                  <a:cubicBezTo>
                    <a:pt x="1611" y="853"/>
                    <a:pt x="1605" y="854"/>
                    <a:pt x="1603" y="857"/>
                  </a:cubicBezTo>
                  <a:cubicBezTo>
                    <a:pt x="1596" y="868"/>
                    <a:pt x="1590" y="880"/>
                    <a:pt x="1583" y="893"/>
                  </a:cubicBezTo>
                  <a:cubicBezTo>
                    <a:pt x="1722" y="893"/>
                    <a:pt x="1860" y="893"/>
                    <a:pt x="1999" y="893"/>
                  </a:cubicBezTo>
                  <a:close/>
                  <a:moveTo>
                    <a:pt x="2161" y="541"/>
                  </a:moveTo>
                  <a:cubicBezTo>
                    <a:pt x="2163" y="553"/>
                    <a:pt x="2166" y="563"/>
                    <a:pt x="2167" y="572"/>
                  </a:cubicBezTo>
                  <a:cubicBezTo>
                    <a:pt x="2167" y="596"/>
                    <a:pt x="2167" y="620"/>
                    <a:pt x="2167" y="644"/>
                  </a:cubicBezTo>
                  <a:cubicBezTo>
                    <a:pt x="2166" y="655"/>
                    <a:pt x="2168" y="661"/>
                    <a:pt x="2179" y="664"/>
                  </a:cubicBezTo>
                  <a:cubicBezTo>
                    <a:pt x="2195" y="668"/>
                    <a:pt x="2201" y="679"/>
                    <a:pt x="2202" y="695"/>
                  </a:cubicBezTo>
                  <a:cubicBezTo>
                    <a:pt x="2202" y="702"/>
                    <a:pt x="2202" y="710"/>
                    <a:pt x="2202" y="717"/>
                  </a:cubicBezTo>
                  <a:cubicBezTo>
                    <a:pt x="2202" y="730"/>
                    <a:pt x="2202" y="742"/>
                    <a:pt x="2202" y="755"/>
                  </a:cubicBezTo>
                  <a:cubicBezTo>
                    <a:pt x="2211" y="752"/>
                    <a:pt x="2221" y="748"/>
                    <a:pt x="2230" y="746"/>
                  </a:cubicBezTo>
                  <a:cubicBezTo>
                    <a:pt x="2239" y="743"/>
                    <a:pt x="2242" y="739"/>
                    <a:pt x="2242" y="730"/>
                  </a:cubicBezTo>
                  <a:cubicBezTo>
                    <a:pt x="2240" y="647"/>
                    <a:pt x="2240" y="565"/>
                    <a:pt x="2239" y="482"/>
                  </a:cubicBezTo>
                  <a:cubicBezTo>
                    <a:pt x="2239" y="480"/>
                    <a:pt x="2238" y="479"/>
                    <a:pt x="2238" y="475"/>
                  </a:cubicBezTo>
                  <a:cubicBezTo>
                    <a:pt x="2211" y="498"/>
                    <a:pt x="2185" y="520"/>
                    <a:pt x="2161" y="541"/>
                  </a:cubicBezTo>
                  <a:close/>
                  <a:moveTo>
                    <a:pt x="1555" y="245"/>
                  </a:moveTo>
                  <a:cubicBezTo>
                    <a:pt x="1568" y="238"/>
                    <a:pt x="1580" y="228"/>
                    <a:pt x="1594" y="224"/>
                  </a:cubicBezTo>
                  <a:cubicBezTo>
                    <a:pt x="1621" y="217"/>
                    <a:pt x="1649" y="210"/>
                    <a:pt x="1677" y="208"/>
                  </a:cubicBezTo>
                  <a:cubicBezTo>
                    <a:pt x="1766" y="200"/>
                    <a:pt x="1855" y="196"/>
                    <a:pt x="1944" y="207"/>
                  </a:cubicBezTo>
                  <a:cubicBezTo>
                    <a:pt x="1973" y="211"/>
                    <a:pt x="2003" y="215"/>
                    <a:pt x="2026" y="239"/>
                  </a:cubicBezTo>
                  <a:cubicBezTo>
                    <a:pt x="2024" y="204"/>
                    <a:pt x="2018" y="194"/>
                    <a:pt x="1986" y="186"/>
                  </a:cubicBezTo>
                  <a:cubicBezTo>
                    <a:pt x="1956" y="179"/>
                    <a:pt x="1925" y="175"/>
                    <a:pt x="1895" y="174"/>
                  </a:cubicBezTo>
                  <a:cubicBezTo>
                    <a:pt x="1831" y="173"/>
                    <a:pt x="1767" y="173"/>
                    <a:pt x="1704" y="177"/>
                  </a:cubicBezTo>
                  <a:cubicBezTo>
                    <a:pt x="1668" y="179"/>
                    <a:pt x="1632" y="187"/>
                    <a:pt x="1597" y="196"/>
                  </a:cubicBezTo>
                  <a:cubicBezTo>
                    <a:pt x="1564" y="204"/>
                    <a:pt x="1554" y="220"/>
                    <a:pt x="1555" y="245"/>
                  </a:cubicBezTo>
                  <a:close/>
                  <a:moveTo>
                    <a:pt x="1282" y="890"/>
                  </a:moveTo>
                  <a:cubicBezTo>
                    <a:pt x="1275" y="875"/>
                    <a:pt x="1269" y="861"/>
                    <a:pt x="1261" y="847"/>
                  </a:cubicBezTo>
                  <a:cubicBezTo>
                    <a:pt x="1260" y="844"/>
                    <a:pt x="1255" y="840"/>
                    <a:pt x="1251" y="840"/>
                  </a:cubicBezTo>
                  <a:cubicBezTo>
                    <a:pt x="1226" y="839"/>
                    <a:pt x="1200" y="839"/>
                    <a:pt x="1173" y="839"/>
                  </a:cubicBezTo>
                  <a:cubicBezTo>
                    <a:pt x="1173" y="832"/>
                    <a:pt x="1173" y="827"/>
                    <a:pt x="1173" y="821"/>
                  </a:cubicBezTo>
                  <a:cubicBezTo>
                    <a:pt x="1195" y="820"/>
                    <a:pt x="1217" y="819"/>
                    <a:pt x="1238" y="818"/>
                  </a:cubicBezTo>
                  <a:cubicBezTo>
                    <a:pt x="1238" y="817"/>
                    <a:pt x="1238" y="817"/>
                    <a:pt x="1238" y="816"/>
                  </a:cubicBezTo>
                  <a:cubicBezTo>
                    <a:pt x="1216" y="815"/>
                    <a:pt x="1194" y="814"/>
                    <a:pt x="1172" y="813"/>
                  </a:cubicBezTo>
                  <a:cubicBezTo>
                    <a:pt x="1172" y="805"/>
                    <a:pt x="1172" y="799"/>
                    <a:pt x="1172" y="791"/>
                  </a:cubicBezTo>
                  <a:cubicBezTo>
                    <a:pt x="1199" y="791"/>
                    <a:pt x="1225" y="791"/>
                    <a:pt x="1252" y="791"/>
                  </a:cubicBezTo>
                  <a:cubicBezTo>
                    <a:pt x="1253" y="783"/>
                    <a:pt x="1254" y="775"/>
                    <a:pt x="1255" y="764"/>
                  </a:cubicBezTo>
                  <a:cubicBezTo>
                    <a:pt x="1227" y="764"/>
                    <a:pt x="1200" y="764"/>
                    <a:pt x="1174" y="764"/>
                  </a:cubicBezTo>
                  <a:cubicBezTo>
                    <a:pt x="1163" y="723"/>
                    <a:pt x="1150" y="705"/>
                    <a:pt x="1132" y="704"/>
                  </a:cubicBezTo>
                  <a:cubicBezTo>
                    <a:pt x="1162" y="729"/>
                    <a:pt x="1159" y="764"/>
                    <a:pt x="1159" y="797"/>
                  </a:cubicBezTo>
                  <a:cubicBezTo>
                    <a:pt x="1160" y="832"/>
                    <a:pt x="1152" y="864"/>
                    <a:pt x="1125" y="890"/>
                  </a:cubicBezTo>
                  <a:cubicBezTo>
                    <a:pt x="1180" y="890"/>
                    <a:pt x="1232" y="890"/>
                    <a:pt x="1282" y="890"/>
                  </a:cubicBezTo>
                  <a:close/>
                  <a:moveTo>
                    <a:pt x="2450" y="351"/>
                  </a:moveTo>
                  <a:cubicBezTo>
                    <a:pt x="2572" y="354"/>
                    <a:pt x="2692" y="373"/>
                    <a:pt x="2813" y="382"/>
                  </a:cubicBezTo>
                  <a:cubicBezTo>
                    <a:pt x="2814" y="366"/>
                    <a:pt x="2813" y="364"/>
                    <a:pt x="2797" y="362"/>
                  </a:cubicBezTo>
                  <a:cubicBezTo>
                    <a:pt x="2772" y="358"/>
                    <a:pt x="2747" y="355"/>
                    <a:pt x="2721" y="352"/>
                  </a:cubicBezTo>
                  <a:cubicBezTo>
                    <a:pt x="2647" y="342"/>
                    <a:pt x="2572" y="332"/>
                    <a:pt x="2498" y="324"/>
                  </a:cubicBezTo>
                  <a:cubicBezTo>
                    <a:pt x="2479" y="322"/>
                    <a:pt x="2461" y="323"/>
                    <a:pt x="2443" y="323"/>
                  </a:cubicBezTo>
                  <a:cubicBezTo>
                    <a:pt x="2445" y="335"/>
                    <a:pt x="2448" y="344"/>
                    <a:pt x="2450" y="351"/>
                  </a:cubicBezTo>
                  <a:close/>
                  <a:moveTo>
                    <a:pt x="1795" y="813"/>
                  </a:moveTo>
                  <a:cubicBezTo>
                    <a:pt x="1815" y="813"/>
                    <a:pt x="1834" y="813"/>
                    <a:pt x="1854" y="813"/>
                  </a:cubicBezTo>
                  <a:cubicBezTo>
                    <a:pt x="1894" y="813"/>
                    <a:pt x="1887" y="819"/>
                    <a:pt x="1888" y="778"/>
                  </a:cubicBezTo>
                  <a:cubicBezTo>
                    <a:pt x="1888" y="770"/>
                    <a:pt x="1884" y="767"/>
                    <a:pt x="1877" y="767"/>
                  </a:cubicBezTo>
                  <a:cubicBezTo>
                    <a:pt x="1823" y="767"/>
                    <a:pt x="1769" y="767"/>
                    <a:pt x="1716" y="767"/>
                  </a:cubicBezTo>
                  <a:cubicBezTo>
                    <a:pt x="1707" y="766"/>
                    <a:pt x="1704" y="770"/>
                    <a:pt x="1704" y="779"/>
                  </a:cubicBezTo>
                  <a:cubicBezTo>
                    <a:pt x="1705" y="786"/>
                    <a:pt x="1705" y="793"/>
                    <a:pt x="1704" y="801"/>
                  </a:cubicBezTo>
                  <a:cubicBezTo>
                    <a:pt x="1704" y="810"/>
                    <a:pt x="1708" y="813"/>
                    <a:pt x="1717" y="813"/>
                  </a:cubicBezTo>
                  <a:cubicBezTo>
                    <a:pt x="1743" y="813"/>
                    <a:pt x="1769" y="813"/>
                    <a:pt x="1795" y="813"/>
                  </a:cubicBezTo>
                  <a:close/>
                  <a:moveTo>
                    <a:pt x="3460" y="729"/>
                  </a:moveTo>
                  <a:cubicBezTo>
                    <a:pt x="3458" y="720"/>
                    <a:pt x="3456" y="711"/>
                    <a:pt x="3455" y="703"/>
                  </a:cubicBezTo>
                  <a:cubicBezTo>
                    <a:pt x="3454" y="692"/>
                    <a:pt x="3448" y="686"/>
                    <a:pt x="3437" y="685"/>
                  </a:cubicBezTo>
                  <a:cubicBezTo>
                    <a:pt x="3428" y="684"/>
                    <a:pt x="3418" y="684"/>
                    <a:pt x="3408" y="683"/>
                  </a:cubicBezTo>
                  <a:cubicBezTo>
                    <a:pt x="3357" y="679"/>
                    <a:pt x="3305" y="676"/>
                    <a:pt x="3251" y="672"/>
                  </a:cubicBezTo>
                  <a:cubicBezTo>
                    <a:pt x="3253" y="686"/>
                    <a:pt x="3256" y="698"/>
                    <a:pt x="3257" y="710"/>
                  </a:cubicBezTo>
                  <a:cubicBezTo>
                    <a:pt x="3257" y="719"/>
                    <a:pt x="3261" y="722"/>
                    <a:pt x="3269" y="722"/>
                  </a:cubicBezTo>
                  <a:cubicBezTo>
                    <a:pt x="3303" y="722"/>
                    <a:pt x="3336" y="724"/>
                    <a:pt x="3369" y="725"/>
                  </a:cubicBezTo>
                  <a:cubicBezTo>
                    <a:pt x="3399" y="726"/>
                    <a:pt x="3428" y="728"/>
                    <a:pt x="3460" y="729"/>
                  </a:cubicBezTo>
                  <a:close/>
                  <a:moveTo>
                    <a:pt x="2473" y="484"/>
                  </a:moveTo>
                  <a:cubicBezTo>
                    <a:pt x="2479" y="486"/>
                    <a:pt x="2483" y="488"/>
                    <a:pt x="2487" y="489"/>
                  </a:cubicBezTo>
                  <a:cubicBezTo>
                    <a:pt x="2500" y="490"/>
                    <a:pt x="2513" y="491"/>
                    <a:pt x="2526" y="491"/>
                  </a:cubicBezTo>
                  <a:cubicBezTo>
                    <a:pt x="2531" y="491"/>
                    <a:pt x="2537" y="487"/>
                    <a:pt x="2540" y="483"/>
                  </a:cubicBezTo>
                  <a:cubicBezTo>
                    <a:pt x="2564" y="449"/>
                    <a:pt x="2588" y="414"/>
                    <a:pt x="2612" y="379"/>
                  </a:cubicBezTo>
                  <a:cubicBezTo>
                    <a:pt x="2613" y="377"/>
                    <a:pt x="2614" y="374"/>
                    <a:pt x="2615" y="372"/>
                  </a:cubicBezTo>
                  <a:cubicBezTo>
                    <a:pt x="2596" y="370"/>
                    <a:pt x="2578" y="368"/>
                    <a:pt x="2559" y="367"/>
                  </a:cubicBezTo>
                  <a:cubicBezTo>
                    <a:pt x="2555" y="366"/>
                    <a:pt x="2548" y="368"/>
                    <a:pt x="2546" y="371"/>
                  </a:cubicBezTo>
                  <a:cubicBezTo>
                    <a:pt x="2522" y="408"/>
                    <a:pt x="2499" y="445"/>
                    <a:pt x="2473" y="484"/>
                  </a:cubicBezTo>
                  <a:close/>
                  <a:moveTo>
                    <a:pt x="2436" y="890"/>
                  </a:moveTo>
                  <a:cubicBezTo>
                    <a:pt x="2514" y="890"/>
                    <a:pt x="2592" y="890"/>
                    <a:pt x="2669" y="890"/>
                  </a:cubicBezTo>
                  <a:cubicBezTo>
                    <a:pt x="2662" y="881"/>
                    <a:pt x="2654" y="873"/>
                    <a:pt x="2649" y="863"/>
                  </a:cubicBezTo>
                  <a:cubicBezTo>
                    <a:pt x="2645" y="856"/>
                    <a:pt x="2641" y="854"/>
                    <a:pt x="2634" y="854"/>
                  </a:cubicBezTo>
                  <a:cubicBezTo>
                    <a:pt x="2580" y="855"/>
                    <a:pt x="2525" y="855"/>
                    <a:pt x="2471" y="855"/>
                  </a:cubicBezTo>
                  <a:cubicBezTo>
                    <a:pt x="2464" y="855"/>
                    <a:pt x="2456" y="855"/>
                    <a:pt x="2451" y="855"/>
                  </a:cubicBezTo>
                  <a:cubicBezTo>
                    <a:pt x="2446" y="867"/>
                    <a:pt x="2441" y="878"/>
                    <a:pt x="2436" y="890"/>
                  </a:cubicBezTo>
                  <a:close/>
                  <a:moveTo>
                    <a:pt x="730" y="840"/>
                  </a:moveTo>
                  <a:cubicBezTo>
                    <a:pt x="711" y="828"/>
                    <a:pt x="710" y="807"/>
                    <a:pt x="705" y="788"/>
                  </a:cubicBezTo>
                  <a:cubicBezTo>
                    <a:pt x="705" y="787"/>
                    <a:pt x="704" y="786"/>
                    <a:pt x="704" y="786"/>
                  </a:cubicBezTo>
                  <a:cubicBezTo>
                    <a:pt x="704" y="777"/>
                    <a:pt x="699" y="776"/>
                    <a:pt x="692" y="775"/>
                  </a:cubicBezTo>
                  <a:cubicBezTo>
                    <a:pt x="663" y="772"/>
                    <a:pt x="635" y="768"/>
                    <a:pt x="606" y="764"/>
                  </a:cubicBezTo>
                  <a:cubicBezTo>
                    <a:pt x="589" y="762"/>
                    <a:pt x="572" y="760"/>
                    <a:pt x="555" y="758"/>
                  </a:cubicBezTo>
                  <a:cubicBezTo>
                    <a:pt x="556" y="769"/>
                    <a:pt x="563" y="771"/>
                    <a:pt x="571" y="773"/>
                  </a:cubicBezTo>
                  <a:cubicBezTo>
                    <a:pt x="596" y="777"/>
                    <a:pt x="621" y="781"/>
                    <a:pt x="645" y="785"/>
                  </a:cubicBezTo>
                  <a:cubicBezTo>
                    <a:pt x="618" y="785"/>
                    <a:pt x="591" y="785"/>
                    <a:pt x="558" y="785"/>
                  </a:cubicBezTo>
                  <a:cubicBezTo>
                    <a:pt x="565" y="790"/>
                    <a:pt x="568" y="794"/>
                    <a:pt x="573" y="795"/>
                  </a:cubicBezTo>
                  <a:cubicBezTo>
                    <a:pt x="579" y="796"/>
                    <a:pt x="586" y="796"/>
                    <a:pt x="593" y="797"/>
                  </a:cubicBezTo>
                  <a:cubicBezTo>
                    <a:pt x="611" y="799"/>
                    <a:pt x="630" y="802"/>
                    <a:pt x="648" y="804"/>
                  </a:cubicBezTo>
                  <a:cubicBezTo>
                    <a:pt x="648" y="805"/>
                    <a:pt x="648" y="806"/>
                    <a:pt x="648" y="807"/>
                  </a:cubicBezTo>
                  <a:cubicBezTo>
                    <a:pt x="622" y="807"/>
                    <a:pt x="597" y="807"/>
                    <a:pt x="571" y="807"/>
                  </a:cubicBezTo>
                  <a:cubicBezTo>
                    <a:pt x="571" y="808"/>
                    <a:pt x="570" y="810"/>
                    <a:pt x="570" y="811"/>
                  </a:cubicBezTo>
                  <a:cubicBezTo>
                    <a:pt x="597" y="818"/>
                    <a:pt x="625" y="818"/>
                    <a:pt x="652" y="826"/>
                  </a:cubicBezTo>
                  <a:cubicBezTo>
                    <a:pt x="630" y="826"/>
                    <a:pt x="608" y="826"/>
                    <a:pt x="587" y="826"/>
                  </a:cubicBezTo>
                  <a:cubicBezTo>
                    <a:pt x="591" y="832"/>
                    <a:pt x="597" y="836"/>
                    <a:pt x="602" y="837"/>
                  </a:cubicBezTo>
                  <a:cubicBezTo>
                    <a:pt x="627" y="838"/>
                    <a:pt x="652" y="837"/>
                    <a:pt x="679" y="837"/>
                  </a:cubicBezTo>
                  <a:cubicBezTo>
                    <a:pt x="679" y="819"/>
                    <a:pt x="679" y="800"/>
                    <a:pt x="679" y="781"/>
                  </a:cubicBezTo>
                  <a:cubicBezTo>
                    <a:pt x="684" y="781"/>
                    <a:pt x="687" y="781"/>
                    <a:pt x="692" y="781"/>
                  </a:cubicBezTo>
                  <a:cubicBezTo>
                    <a:pt x="692" y="801"/>
                    <a:pt x="692" y="820"/>
                    <a:pt x="692" y="840"/>
                  </a:cubicBezTo>
                  <a:cubicBezTo>
                    <a:pt x="706" y="840"/>
                    <a:pt x="718" y="840"/>
                    <a:pt x="730" y="840"/>
                  </a:cubicBezTo>
                  <a:close/>
                  <a:moveTo>
                    <a:pt x="1023" y="835"/>
                  </a:moveTo>
                  <a:cubicBezTo>
                    <a:pt x="1015" y="847"/>
                    <a:pt x="1000" y="847"/>
                    <a:pt x="985" y="847"/>
                  </a:cubicBezTo>
                  <a:cubicBezTo>
                    <a:pt x="954" y="847"/>
                    <a:pt x="923" y="847"/>
                    <a:pt x="891" y="847"/>
                  </a:cubicBezTo>
                  <a:cubicBezTo>
                    <a:pt x="888" y="847"/>
                    <a:pt x="883" y="850"/>
                    <a:pt x="882" y="853"/>
                  </a:cubicBezTo>
                  <a:cubicBezTo>
                    <a:pt x="877" y="864"/>
                    <a:pt x="873" y="876"/>
                    <a:pt x="868" y="888"/>
                  </a:cubicBezTo>
                  <a:cubicBezTo>
                    <a:pt x="928" y="888"/>
                    <a:pt x="989" y="888"/>
                    <a:pt x="1045" y="888"/>
                  </a:cubicBezTo>
                  <a:cubicBezTo>
                    <a:pt x="1038" y="871"/>
                    <a:pt x="1031" y="853"/>
                    <a:pt x="1023" y="835"/>
                  </a:cubicBezTo>
                  <a:close/>
                  <a:moveTo>
                    <a:pt x="3209" y="518"/>
                  </a:moveTo>
                  <a:cubicBezTo>
                    <a:pt x="3202" y="486"/>
                    <a:pt x="3200" y="484"/>
                    <a:pt x="3169" y="487"/>
                  </a:cubicBezTo>
                  <a:cubicBezTo>
                    <a:pt x="3164" y="488"/>
                    <a:pt x="3159" y="490"/>
                    <a:pt x="3155" y="491"/>
                  </a:cubicBezTo>
                  <a:cubicBezTo>
                    <a:pt x="3123" y="500"/>
                    <a:pt x="3092" y="511"/>
                    <a:pt x="3060" y="519"/>
                  </a:cubicBezTo>
                  <a:cubicBezTo>
                    <a:pt x="3036" y="526"/>
                    <a:pt x="3024" y="542"/>
                    <a:pt x="3027" y="568"/>
                  </a:cubicBezTo>
                  <a:cubicBezTo>
                    <a:pt x="3088" y="551"/>
                    <a:pt x="3148" y="535"/>
                    <a:pt x="3209" y="518"/>
                  </a:cubicBezTo>
                  <a:close/>
                  <a:moveTo>
                    <a:pt x="3020" y="805"/>
                  </a:moveTo>
                  <a:cubicBezTo>
                    <a:pt x="3019" y="804"/>
                    <a:pt x="3019" y="803"/>
                    <a:pt x="3018" y="802"/>
                  </a:cubicBezTo>
                  <a:cubicBezTo>
                    <a:pt x="3016" y="802"/>
                    <a:pt x="3015" y="801"/>
                    <a:pt x="3013" y="802"/>
                  </a:cubicBezTo>
                  <a:cubicBezTo>
                    <a:pt x="2965" y="808"/>
                    <a:pt x="2917" y="815"/>
                    <a:pt x="2868" y="822"/>
                  </a:cubicBezTo>
                  <a:cubicBezTo>
                    <a:pt x="2866" y="822"/>
                    <a:pt x="2862" y="826"/>
                    <a:pt x="2861" y="829"/>
                  </a:cubicBezTo>
                  <a:cubicBezTo>
                    <a:pt x="2856" y="843"/>
                    <a:pt x="2847" y="851"/>
                    <a:pt x="2832" y="852"/>
                  </a:cubicBezTo>
                  <a:cubicBezTo>
                    <a:pt x="2828" y="853"/>
                    <a:pt x="2823" y="852"/>
                    <a:pt x="2818" y="852"/>
                  </a:cubicBezTo>
                  <a:cubicBezTo>
                    <a:pt x="2818" y="858"/>
                    <a:pt x="2818" y="862"/>
                    <a:pt x="2818" y="867"/>
                  </a:cubicBezTo>
                  <a:cubicBezTo>
                    <a:pt x="2822" y="867"/>
                    <a:pt x="2825" y="867"/>
                    <a:pt x="2828" y="867"/>
                  </a:cubicBezTo>
                  <a:cubicBezTo>
                    <a:pt x="2870" y="865"/>
                    <a:pt x="2912" y="863"/>
                    <a:pt x="2954" y="861"/>
                  </a:cubicBezTo>
                  <a:cubicBezTo>
                    <a:pt x="2973" y="860"/>
                    <a:pt x="2992" y="859"/>
                    <a:pt x="3012" y="857"/>
                  </a:cubicBezTo>
                  <a:cubicBezTo>
                    <a:pt x="3014" y="857"/>
                    <a:pt x="3017" y="855"/>
                    <a:pt x="3019" y="854"/>
                  </a:cubicBezTo>
                  <a:cubicBezTo>
                    <a:pt x="3019" y="853"/>
                    <a:pt x="3018" y="851"/>
                    <a:pt x="3018" y="850"/>
                  </a:cubicBezTo>
                  <a:cubicBezTo>
                    <a:pt x="2965" y="852"/>
                    <a:pt x="2912" y="853"/>
                    <a:pt x="2859" y="855"/>
                  </a:cubicBezTo>
                  <a:cubicBezTo>
                    <a:pt x="2860" y="853"/>
                    <a:pt x="2861" y="853"/>
                    <a:pt x="2862" y="853"/>
                  </a:cubicBezTo>
                  <a:cubicBezTo>
                    <a:pt x="2910" y="849"/>
                    <a:pt x="2959" y="846"/>
                    <a:pt x="3008" y="842"/>
                  </a:cubicBezTo>
                  <a:cubicBezTo>
                    <a:pt x="3012" y="842"/>
                    <a:pt x="3015" y="840"/>
                    <a:pt x="3019" y="839"/>
                  </a:cubicBezTo>
                  <a:cubicBezTo>
                    <a:pt x="3019" y="838"/>
                    <a:pt x="3018" y="836"/>
                    <a:pt x="3018" y="835"/>
                  </a:cubicBezTo>
                  <a:cubicBezTo>
                    <a:pt x="2965" y="838"/>
                    <a:pt x="2911" y="841"/>
                    <a:pt x="2858" y="845"/>
                  </a:cubicBezTo>
                  <a:cubicBezTo>
                    <a:pt x="2874" y="841"/>
                    <a:pt x="2891" y="840"/>
                    <a:pt x="2907" y="838"/>
                  </a:cubicBezTo>
                  <a:cubicBezTo>
                    <a:pt x="2942" y="834"/>
                    <a:pt x="2977" y="830"/>
                    <a:pt x="3012" y="826"/>
                  </a:cubicBezTo>
                  <a:cubicBezTo>
                    <a:pt x="3015" y="825"/>
                    <a:pt x="3017" y="823"/>
                    <a:pt x="3020" y="822"/>
                  </a:cubicBezTo>
                  <a:cubicBezTo>
                    <a:pt x="3019" y="820"/>
                    <a:pt x="3019" y="819"/>
                    <a:pt x="3018" y="818"/>
                  </a:cubicBezTo>
                  <a:cubicBezTo>
                    <a:pt x="2967" y="823"/>
                    <a:pt x="2916" y="828"/>
                    <a:pt x="2865" y="833"/>
                  </a:cubicBezTo>
                  <a:cubicBezTo>
                    <a:pt x="2878" y="829"/>
                    <a:pt x="2892" y="828"/>
                    <a:pt x="2905" y="826"/>
                  </a:cubicBezTo>
                  <a:cubicBezTo>
                    <a:pt x="2941" y="821"/>
                    <a:pt x="2976" y="816"/>
                    <a:pt x="3012" y="811"/>
                  </a:cubicBezTo>
                  <a:cubicBezTo>
                    <a:pt x="3015" y="810"/>
                    <a:pt x="3017" y="807"/>
                    <a:pt x="3020" y="805"/>
                  </a:cubicBezTo>
                  <a:close/>
                  <a:moveTo>
                    <a:pt x="2813" y="418"/>
                  </a:moveTo>
                  <a:cubicBezTo>
                    <a:pt x="2792" y="431"/>
                    <a:pt x="2772" y="442"/>
                    <a:pt x="2752" y="454"/>
                  </a:cubicBezTo>
                  <a:cubicBezTo>
                    <a:pt x="2749" y="456"/>
                    <a:pt x="2746" y="461"/>
                    <a:pt x="2747" y="464"/>
                  </a:cubicBezTo>
                  <a:cubicBezTo>
                    <a:pt x="2749" y="477"/>
                    <a:pt x="2753" y="489"/>
                    <a:pt x="2756" y="501"/>
                  </a:cubicBezTo>
                  <a:cubicBezTo>
                    <a:pt x="2757" y="504"/>
                    <a:pt x="2760" y="507"/>
                    <a:pt x="2763" y="507"/>
                  </a:cubicBezTo>
                  <a:cubicBezTo>
                    <a:pt x="2787" y="508"/>
                    <a:pt x="2811" y="508"/>
                    <a:pt x="2837" y="508"/>
                  </a:cubicBezTo>
                  <a:cubicBezTo>
                    <a:pt x="2829" y="478"/>
                    <a:pt x="2821" y="449"/>
                    <a:pt x="2813" y="418"/>
                  </a:cubicBezTo>
                  <a:close/>
                  <a:moveTo>
                    <a:pt x="1278" y="809"/>
                  </a:moveTo>
                  <a:cubicBezTo>
                    <a:pt x="1314" y="809"/>
                    <a:pt x="1349" y="809"/>
                    <a:pt x="1384" y="809"/>
                  </a:cubicBezTo>
                  <a:cubicBezTo>
                    <a:pt x="1384" y="777"/>
                    <a:pt x="1384" y="748"/>
                    <a:pt x="1384" y="718"/>
                  </a:cubicBezTo>
                  <a:cubicBezTo>
                    <a:pt x="1355" y="716"/>
                    <a:pt x="1328" y="714"/>
                    <a:pt x="1300" y="712"/>
                  </a:cubicBezTo>
                  <a:cubicBezTo>
                    <a:pt x="1300" y="699"/>
                    <a:pt x="1300" y="687"/>
                    <a:pt x="1300" y="675"/>
                  </a:cubicBezTo>
                  <a:cubicBezTo>
                    <a:pt x="1300" y="672"/>
                    <a:pt x="1297" y="669"/>
                    <a:pt x="1295" y="667"/>
                  </a:cubicBezTo>
                  <a:cubicBezTo>
                    <a:pt x="1294" y="667"/>
                    <a:pt x="1293" y="668"/>
                    <a:pt x="1292" y="669"/>
                  </a:cubicBezTo>
                  <a:cubicBezTo>
                    <a:pt x="1292" y="687"/>
                    <a:pt x="1292" y="706"/>
                    <a:pt x="1292" y="727"/>
                  </a:cubicBezTo>
                  <a:cubicBezTo>
                    <a:pt x="1322" y="727"/>
                    <a:pt x="1352" y="727"/>
                    <a:pt x="1381" y="727"/>
                  </a:cubicBezTo>
                  <a:cubicBezTo>
                    <a:pt x="1381" y="750"/>
                    <a:pt x="1381" y="770"/>
                    <a:pt x="1381" y="790"/>
                  </a:cubicBezTo>
                  <a:cubicBezTo>
                    <a:pt x="1366" y="790"/>
                    <a:pt x="1350" y="790"/>
                    <a:pt x="1334" y="790"/>
                  </a:cubicBezTo>
                  <a:cubicBezTo>
                    <a:pt x="1333" y="774"/>
                    <a:pt x="1332" y="759"/>
                    <a:pt x="1330" y="744"/>
                  </a:cubicBezTo>
                  <a:cubicBezTo>
                    <a:pt x="1330" y="744"/>
                    <a:pt x="1329" y="744"/>
                    <a:pt x="1328" y="744"/>
                  </a:cubicBezTo>
                  <a:cubicBezTo>
                    <a:pt x="1327" y="759"/>
                    <a:pt x="1325" y="775"/>
                    <a:pt x="1323" y="791"/>
                  </a:cubicBezTo>
                  <a:cubicBezTo>
                    <a:pt x="1308" y="791"/>
                    <a:pt x="1293" y="791"/>
                    <a:pt x="1278" y="791"/>
                  </a:cubicBezTo>
                  <a:cubicBezTo>
                    <a:pt x="1278" y="798"/>
                    <a:pt x="1278" y="804"/>
                    <a:pt x="1278" y="809"/>
                  </a:cubicBezTo>
                  <a:close/>
                  <a:moveTo>
                    <a:pt x="930" y="554"/>
                  </a:moveTo>
                  <a:cubicBezTo>
                    <a:pt x="949" y="554"/>
                    <a:pt x="966" y="555"/>
                    <a:pt x="984" y="554"/>
                  </a:cubicBezTo>
                  <a:cubicBezTo>
                    <a:pt x="986" y="554"/>
                    <a:pt x="991" y="550"/>
                    <a:pt x="991" y="548"/>
                  </a:cubicBezTo>
                  <a:cubicBezTo>
                    <a:pt x="995" y="531"/>
                    <a:pt x="998" y="513"/>
                    <a:pt x="1001" y="496"/>
                  </a:cubicBezTo>
                  <a:cubicBezTo>
                    <a:pt x="1003" y="490"/>
                    <a:pt x="1000" y="486"/>
                    <a:pt x="993" y="486"/>
                  </a:cubicBezTo>
                  <a:cubicBezTo>
                    <a:pt x="982" y="486"/>
                    <a:pt x="970" y="487"/>
                    <a:pt x="959" y="486"/>
                  </a:cubicBezTo>
                  <a:cubicBezTo>
                    <a:pt x="948" y="485"/>
                    <a:pt x="943" y="490"/>
                    <a:pt x="941" y="499"/>
                  </a:cubicBezTo>
                  <a:cubicBezTo>
                    <a:pt x="937" y="517"/>
                    <a:pt x="934" y="534"/>
                    <a:pt x="930" y="554"/>
                  </a:cubicBezTo>
                  <a:close/>
                  <a:moveTo>
                    <a:pt x="2550" y="491"/>
                  </a:moveTo>
                  <a:cubicBezTo>
                    <a:pt x="2559" y="492"/>
                    <a:pt x="2567" y="494"/>
                    <a:pt x="2574" y="493"/>
                  </a:cubicBezTo>
                  <a:cubicBezTo>
                    <a:pt x="2579" y="493"/>
                    <a:pt x="2586" y="490"/>
                    <a:pt x="2588" y="486"/>
                  </a:cubicBezTo>
                  <a:cubicBezTo>
                    <a:pt x="2610" y="453"/>
                    <a:pt x="2631" y="421"/>
                    <a:pt x="2652" y="388"/>
                  </a:cubicBezTo>
                  <a:cubicBezTo>
                    <a:pt x="2654" y="385"/>
                    <a:pt x="2656" y="381"/>
                    <a:pt x="2659" y="376"/>
                  </a:cubicBezTo>
                  <a:cubicBezTo>
                    <a:pt x="2653" y="376"/>
                    <a:pt x="2649" y="376"/>
                    <a:pt x="2646" y="375"/>
                  </a:cubicBezTo>
                  <a:cubicBezTo>
                    <a:pt x="2635" y="371"/>
                    <a:pt x="2629" y="376"/>
                    <a:pt x="2623" y="385"/>
                  </a:cubicBezTo>
                  <a:cubicBezTo>
                    <a:pt x="2607" y="410"/>
                    <a:pt x="2589" y="435"/>
                    <a:pt x="2572" y="460"/>
                  </a:cubicBezTo>
                  <a:cubicBezTo>
                    <a:pt x="2565" y="470"/>
                    <a:pt x="2558" y="480"/>
                    <a:pt x="2550" y="491"/>
                  </a:cubicBezTo>
                  <a:close/>
                  <a:moveTo>
                    <a:pt x="1991" y="241"/>
                  </a:moveTo>
                  <a:cubicBezTo>
                    <a:pt x="1939" y="207"/>
                    <a:pt x="1666" y="207"/>
                    <a:pt x="1598" y="241"/>
                  </a:cubicBezTo>
                  <a:cubicBezTo>
                    <a:pt x="1730" y="223"/>
                    <a:pt x="1859" y="219"/>
                    <a:pt x="1991" y="241"/>
                  </a:cubicBezTo>
                  <a:close/>
                  <a:moveTo>
                    <a:pt x="281" y="671"/>
                  </a:moveTo>
                  <a:cubicBezTo>
                    <a:pt x="281" y="671"/>
                    <a:pt x="282" y="671"/>
                    <a:pt x="283" y="671"/>
                  </a:cubicBezTo>
                  <a:cubicBezTo>
                    <a:pt x="278" y="699"/>
                    <a:pt x="273" y="727"/>
                    <a:pt x="268" y="754"/>
                  </a:cubicBezTo>
                  <a:cubicBezTo>
                    <a:pt x="269" y="754"/>
                    <a:pt x="269" y="754"/>
                    <a:pt x="270" y="755"/>
                  </a:cubicBezTo>
                  <a:cubicBezTo>
                    <a:pt x="280" y="726"/>
                    <a:pt x="290" y="698"/>
                    <a:pt x="300" y="669"/>
                  </a:cubicBezTo>
                  <a:cubicBezTo>
                    <a:pt x="300" y="670"/>
                    <a:pt x="301" y="670"/>
                    <a:pt x="302" y="670"/>
                  </a:cubicBezTo>
                  <a:cubicBezTo>
                    <a:pt x="297" y="698"/>
                    <a:pt x="292" y="727"/>
                    <a:pt x="288" y="755"/>
                  </a:cubicBezTo>
                  <a:cubicBezTo>
                    <a:pt x="288" y="756"/>
                    <a:pt x="289" y="756"/>
                    <a:pt x="289" y="756"/>
                  </a:cubicBezTo>
                  <a:cubicBezTo>
                    <a:pt x="299" y="727"/>
                    <a:pt x="309" y="698"/>
                    <a:pt x="318" y="669"/>
                  </a:cubicBezTo>
                  <a:cubicBezTo>
                    <a:pt x="319" y="669"/>
                    <a:pt x="319" y="669"/>
                    <a:pt x="320" y="669"/>
                  </a:cubicBezTo>
                  <a:cubicBezTo>
                    <a:pt x="317" y="698"/>
                    <a:pt x="314" y="726"/>
                    <a:pt x="311" y="755"/>
                  </a:cubicBezTo>
                  <a:cubicBezTo>
                    <a:pt x="314" y="749"/>
                    <a:pt x="316" y="744"/>
                    <a:pt x="317" y="738"/>
                  </a:cubicBezTo>
                  <a:cubicBezTo>
                    <a:pt x="322" y="717"/>
                    <a:pt x="328" y="695"/>
                    <a:pt x="332" y="674"/>
                  </a:cubicBezTo>
                  <a:cubicBezTo>
                    <a:pt x="336" y="659"/>
                    <a:pt x="333" y="657"/>
                    <a:pt x="319" y="657"/>
                  </a:cubicBezTo>
                  <a:cubicBezTo>
                    <a:pt x="307" y="657"/>
                    <a:pt x="295" y="657"/>
                    <a:pt x="283" y="658"/>
                  </a:cubicBezTo>
                  <a:cubicBezTo>
                    <a:pt x="278" y="658"/>
                    <a:pt x="272" y="661"/>
                    <a:pt x="271" y="665"/>
                  </a:cubicBezTo>
                  <a:cubicBezTo>
                    <a:pt x="263" y="693"/>
                    <a:pt x="256" y="722"/>
                    <a:pt x="249" y="751"/>
                  </a:cubicBezTo>
                  <a:cubicBezTo>
                    <a:pt x="255" y="739"/>
                    <a:pt x="260" y="725"/>
                    <a:pt x="265" y="712"/>
                  </a:cubicBezTo>
                  <a:cubicBezTo>
                    <a:pt x="270" y="698"/>
                    <a:pt x="276" y="685"/>
                    <a:pt x="281" y="671"/>
                  </a:cubicBezTo>
                  <a:close/>
                  <a:moveTo>
                    <a:pt x="3056" y="843"/>
                  </a:moveTo>
                  <a:cubicBezTo>
                    <a:pt x="3056" y="860"/>
                    <a:pt x="3061" y="874"/>
                    <a:pt x="3069" y="884"/>
                  </a:cubicBezTo>
                  <a:cubicBezTo>
                    <a:pt x="3080" y="897"/>
                    <a:pt x="3097" y="897"/>
                    <a:pt x="3108" y="886"/>
                  </a:cubicBezTo>
                  <a:cubicBezTo>
                    <a:pt x="3128" y="866"/>
                    <a:pt x="3128" y="821"/>
                    <a:pt x="3109" y="801"/>
                  </a:cubicBezTo>
                  <a:cubicBezTo>
                    <a:pt x="3096" y="789"/>
                    <a:pt x="3082" y="789"/>
                    <a:pt x="3070" y="802"/>
                  </a:cubicBezTo>
                  <a:cubicBezTo>
                    <a:pt x="3060" y="814"/>
                    <a:pt x="3056" y="828"/>
                    <a:pt x="3056" y="843"/>
                  </a:cubicBezTo>
                  <a:close/>
                  <a:moveTo>
                    <a:pt x="2066" y="585"/>
                  </a:moveTo>
                  <a:cubicBezTo>
                    <a:pt x="2077" y="599"/>
                    <a:pt x="2087" y="603"/>
                    <a:pt x="2095" y="597"/>
                  </a:cubicBezTo>
                  <a:cubicBezTo>
                    <a:pt x="2098" y="595"/>
                    <a:pt x="2102" y="590"/>
                    <a:pt x="2102" y="588"/>
                  </a:cubicBezTo>
                  <a:cubicBezTo>
                    <a:pt x="2099" y="581"/>
                    <a:pt x="2095" y="575"/>
                    <a:pt x="2092" y="569"/>
                  </a:cubicBezTo>
                  <a:cubicBezTo>
                    <a:pt x="2092" y="568"/>
                    <a:pt x="2092" y="567"/>
                    <a:pt x="2093" y="566"/>
                  </a:cubicBezTo>
                  <a:cubicBezTo>
                    <a:pt x="2099" y="569"/>
                    <a:pt x="2107" y="571"/>
                    <a:pt x="2112" y="576"/>
                  </a:cubicBezTo>
                  <a:cubicBezTo>
                    <a:pt x="2121" y="587"/>
                    <a:pt x="2115" y="598"/>
                    <a:pt x="2107" y="609"/>
                  </a:cubicBezTo>
                  <a:cubicBezTo>
                    <a:pt x="2121" y="609"/>
                    <a:pt x="2134" y="609"/>
                    <a:pt x="2148" y="609"/>
                  </a:cubicBezTo>
                  <a:cubicBezTo>
                    <a:pt x="2148" y="596"/>
                    <a:pt x="2148" y="584"/>
                    <a:pt x="2148" y="572"/>
                  </a:cubicBezTo>
                  <a:cubicBezTo>
                    <a:pt x="2148" y="565"/>
                    <a:pt x="2144" y="564"/>
                    <a:pt x="2138" y="563"/>
                  </a:cubicBezTo>
                  <a:cubicBezTo>
                    <a:pt x="2117" y="563"/>
                    <a:pt x="2096" y="562"/>
                    <a:pt x="2076" y="562"/>
                  </a:cubicBezTo>
                  <a:cubicBezTo>
                    <a:pt x="2073" y="562"/>
                    <a:pt x="2068" y="562"/>
                    <a:pt x="2067" y="564"/>
                  </a:cubicBezTo>
                  <a:cubicBezTo>
                    <a:pt x="2057" y="579"/>
                    <a:pt x="2048" y="593"/>
                    <a:pt x="2038" y="609"/>
                  </a:cubicBezTo>
                  <a:cubicBezTo>
                    <a:pt x="2051" y="609"/>
                    <a:pt x="2061" y="609"/>
                    <a:pt x="2073" y="609"/>
                  </a:cubicBezTo>
                  <a:cubicBezTo>
                    <a:pt x="2070" y="600"/>
                    <a:pt x="2068" y="593"/>
                    <a:pt x="2066" y="585"/>
                  </a:cubicBezTo>
                  <a:close/>
                  <a:moveTo>
                    <a:pt x="1632" y="360"/>
                  </a:moveTo>
                  <a:cubicBezTo>
                    <a:pt x="1632" y="360"/>
                    <a:pt x="1632" y="361"/>
                    <a:pt x="1632" y="361"/>
                  </a:cubicBezTo>
                  <a:cubicBezTo>
                    <a:pt x="1635" y="361"/>
                    <a:pt x="1639" y="362"/>
                    <a:pt x="1642" y="362"/>
                  </a:cubicBezTo>
                  <a:cubicBezTo>
                    <a:pt x="1703" y="363"/>
                    <a:pt x="1764" y="364"/>
                    <a:pt x="1825" y="366"/>
                  </a:cubicBezTo>
                  <a:cubicBezTo>
                    <a:pt x="1874" y="367"/>
                    <a:pt x="1923" y="368"/>
                    <a:pt x="1973" y="371"/>
                  </a:cubicBezTo>
                  <a:cubicBezTo>
                    <a:pt x="1992" y="373"/>
                    <a:pt x="2015" y="370"/>
                    <a:pt x="2025" y="395"/>
                  </a:cubicBezTo>
                  <a:cubicBezTo>
                    <a:pt x="2023" y="375"/>
                    <a:pt x="2014" y="366"/>
                    <a:pt x="1995" y="364"/>
                  </a:cubicBezTo>
                  <a:cubicBezTo>
                    <a:pt x="1979" y="362"/>
                    <a:pt x="1963" y="359"/>
                    <a:pt x="1947" y="359"/>
                  </a:cubicBezTo>
                  <a:cubicBezTo>
                    <a:pt x="1865" y="358"/>
                    <a:pt x="1782" y="357"/>
                    <a:pt x="1700" y="357"/>
                  </a:cubicBezTo>
                  <a:cubicBezTo>
                    <a:pt x="1677" y="357"/>
                    <a:pt x="1654" y="359"/>
                    <a:pt x="1632" y="360"/>
                  </a:cubicBezTo>
                  <a:close/>
                  <a:moveTo>
                    <a:pt x="3151" y="896"/>
                  </a:moveTo>
                  <a:cubicBezTo>
                    <a:pt x="3199" y="896"/>
                    <a:pt x="3245" y="896"/>
                    <a:pt x="3288" y="896"/>
                  </a:cubicBezTo>
                  <a:cubicBezTo>
                    <a:pt x="3282" y="889"/>
                    <a:pt x="3275" y="881"/>
                    <a:pt x="3267" y="873"/>
                  </a:cubicBezTo>
                  <a:cubicBezTo>
                    <a:pt x="3264" y="870"/>
                    <a:pt x="3260" y="867"/>
                    <a:pt x="3256" y="866"/>
                  </a:cubicBezTo>
                  <a:cubicBezTo>
                    <a:pt x="3235" y="866"/>
                    <a:pt x="3214" y="867"/>
                    <a:pt x="3193" y="866"/>
                  </a:cubicBezTo>
                  <a:cubicBezTo>
                    <a:pt x="3178" y="865"/>
                    <a:pt x="3165" y="866"/>
                    <a:pt x="3160" y="883"/>
                  </a:cubicBezTo>
                  <a:cubicBezTo>
                    <a:pt x="3158" y="887"/>
                    <a:pt x="3155" y="890"/>
                    <a:pt x="3151" y="896"/>
                  </a:cubicBezTo>
                  <a:close/>
                  <a:moveTo>
                    <a:pt x="2001" y="620"/>
                  </a:moveTo>
                  <a:cubicBezTo>
                    <a:pt x="2002" y="621"/>
                    <a:pt x="2003" y="621"/>
                    <a:pt x="2004" y="621"/>
                  </a:cubicBezTo>
                  <a:cubicBezTo>
                    <a:pt x="2025" y="580"/>
                    <a:pt x="2042" y="536"/>
                    <a:pt x="2088" y="513"/>
                  </a:cubicBezTo>
                  <a:cubicBezTo>
                    <a:pt x="2074" y="500"/>
                    <a:pt x="2061" y="488"/>
                    <a:pt x="2045" y="473"/>
                  </a:cubicBezTo>
                  <a:cubicBezTo>
                    <a:pt x="2030" y="524"/>
                    <a:pt x="2015" y="572"/>
                    <a:pt x="2001" y="620"/>
                  </a:cubicBezTo>
                  <a:close/>
                  <a:moveTo>
                    <a:pt x="3026" y="767"/>
                  </a:moveTo>
                  <a:cubicBezTo>
                    <a:pt x="3039" y="765"/>
                    <a:pt x="3051" y="763"/>
                    <a:pt x="3062" y="762"/>
                  </a:cubicBezTo>
                  <a:cubicBezTo>
                    <a:pt x="3103" y="757"/>
                    <a:pt x="3129" y="762"/>
                    <a:pt x="3139" y="813"/>
                  </a:cubicBezTo>
                  <a:cubicBezTo>
                    <a:pt x="3141" y="825"/>
                    <a:pt x="3145" y="836"/>
                    <a:pt x="3147" y="847"/>
                  </a:cubicBezTo>
                  <a:cubicBezTo>
                    <a:pt x="3152" y="847"/>
                    <a:pt x="3157" y="847"/>
                    <a:pt x="3163" y="847"/>
                  </a:cubicBezTo>
                  <a:cubicBezTo>
                    <a:pt x="3159" y="829"/>
                    <a:pt x="3156" y="811"/>
                    <a:pt x="3150" y="794"/>
                  </a:cubicBezTo>
                  <a:cubicBezTo>
                    <a:pt x="3142" y="769"/>
                    <a:pt x="3127" y="747"/>
                    <a:pt x="3099" y="745"/>
                  </a:cubicBezTo>
                  <a:cubicBezTo>
                    <a:pt x="3075" y="743"/>
                    <a:pt x="3050" y="747"/>
                    <a:pt x="3026" y="749"/>
                  </a:cubicBezTo>
                  <a:cubicBezTo>
                    <a:pt x="3026" y="756"/>
                    <a:pt x="3026" y="760"/>
                    <a:pt x="3026" y="767"/>
                  </a:cubicBezTo>
                  <a:close/>
                  <a:moveTo>
                    <a:pt x="2128" y="519"/>
                  </a:moveTo>
                  <a:cubicBezTo>
                    <a:pt x="2162" y="484"/>
                    <a:pt x="2194" y="450"/>
                    <a:pt x="2227" y="417"/>
                  </a:cubicBezTo>
                  <a:cubicBezTo>
                    <a:pt x="2239" y="406"/>
                    <a:pt x="2240" y="394"/>
                    <a:pt x="2238" y="378"/>
                  </a:cubicBezTo>
                  <a:cubicBezTo>
                    <a:pt x="2197" y="422"/>
                    <a:pt x="2157" y="465"/>
                    <a:pt x="2116" y="507"/>
                  </a:cubicBezTo>
                  <a:cubicBezTo>
                    <a:pt x="2120" y="511"/>
                    <a:pt x="2124" y="514"/>
                    <a:pt x="2128" y="519"/>
                  </a:cubicBezTo>
                  <a:close/>
                  <a:moveTo>
                    <a:pt x="1385" y="677"/>
                  </a:moveTo>
                  <a:cubicBezTo>
                    <a:pt x="1360" y="674"/>
                    <a:pt x="1334" y="671"/>
                    <a:pt x="1306" y="669"/>
                  </a:cubicBezTo>
                  <a:cubicBezTo>
                    <a:pt x="1306" y="683"/>
                    <a:pt x="1306" y="695"/>
                    <a:pt x="1306" y="708"/>
                  </a:cubicBezTo>
                  <a:cubicBezTo>
                    <a:pt x="1332" y="710"/>
                    <a:pt x="1358" y="711"/>
                    <a:pt x="1385" y="713"/>
                  </a:cubicBezTo>
                  <a:cubicBezTo>
                    <a:pt x="1385" y="700"/>
                    <a:pt x="1385" y="689"/>
                    <a:pt x="1385" y="677"/>
                  </a:cubicBezTo>
                  <a:close/>
                  <a:moveTo>
                    <a:pt x="3394" y="599"/>
                  </a:moveTo>
                  <a:cubicBezTo>
                    <a:pt x="3376" y="599"/>
                    <a:pt x="3360" y="599"/>
                    <a:pt x="3343" y="599"/>
                  </a:cubicBezTo>
                  <a:cubicBezTo>
                    <a:pt x="3346" y="615"/>
                    <a:pt x="3348" y="629"/>
                    <a:pt x="3351" y="643"/>
                  </a:cubicBezTo>
                  <a:cubicBezTo>
                    <a:pt x="3352" y="645"/>
                    <a:pt x="3356" y="647"/>
                    <a:pt x="3359" y="648"/>
                  </a:cubicBezTo>
                  <a:cubicBezTo>
                    <a:pt x="3377" y="652"/>
                    <a:pt x="3395" y="655"/>
                    <a:pt x="3415" y="659"/>
                  </a:cubicBezTo>
                  <a:cubicBezTo>
                    <a:pt x="3407" y="638"/>
                    <a:pt x="3400" y="618"/>
                    <a:pt x="3394" y="599"/>
                  </a:cubicBezTo>
                  <a:close/>
                  <a:moveTo>
                    <a:pt x="1368" y="890"/>
                  </a:moveTo>
                  <a:cubicBezTo>
                    <a:pt x="1398" y="890"/>
                    <a:pt x="1429" y="890"/>
                    <a:pt x="1461" y="890"/>
                  </a:cubicBezTo>
                  <a:cubicBezTo>
                    <a:pt x="1456" y="880"/>
                    <a:pt x="1450" y="869"/>
                    <a:pt x="1445" y="859"/>
                  </a:cubicBezTo>
                  <a:cubicBezTo>
                    <a:pt x="1434" y="861"/>
                    <a:pt x="1425" y="859"/>
                    <a:pt x="1416" y="851"/>
                  </a:cubicBezTo>
                  <a:cubicBezTo>
                    <a:pt x="1411" y="846"/>
                    <a:pt x="1404" y="843"/>
                    <a:pt x="1397" y="841"/>
                  </a:cubicBezTo>
                  <a:cubicBezTo>
                    <a:pt x="1395" y="840"/>
                    <a:pt x="1391" y="843"/>
                    <a:pt x="1390" y="845"/>
                  </a:cubicBezTo>
                  <a:cubicBezTo>
                    <a:pt x="1382" y="860"/>
                    <a:pt x="1375" y="875"/>
                    <a:pt x="1368" y="890"/>
                  </a:cubicBezTo>
                  <a:close/>
                  <a:moveTo>
                    <a:pt x="1486" y="580"/>
                  </a:moveTo>
                  <a:cubicBezTo>
                    <a:pt x="1511" y="578"/>
                    <a:pt x="1520" y="587"/>
                    <a:pt x="1522" y="616"/>
                  </a:cubicBezTo>
                  <a:cubicBezTo>
                    <a:pt x="1529" y="617"/>
                    <a:pt x="1536" y="618"/>
                    <a:pt x="1544" y="619"/>
                  </a:cubicBezTo>
                  <a:cubicBezTo>
                    <a:pt x="1536" y="602"/>
                    <a:pt x="1529" y="588"/>
                    <a:pt x="1522" y="573"/>
                  </a:cubicBezTo>
                  <a:cubicBezTo>
                    <a:pt x="1521" y="571"/>
                    <a:pt x="1518" y="568"/>
                    <a:pt x="1516" y="568"/>
                  </a:cubicBezTo>
                  <a:cubicBezTo>
                    <a:pt x="1494" y="568"/>
                    <a:pt x="1472" y="568"/>
                    <a:pt x="1450" y="568"/>
                  </a:cubicBezTo>
                  <a:cubicBezTo>
                    <a:pt x="1450" y="586"/>
                    <a:pt x="1450" y="602"/>
                    <a:pt x="1450" y="618"/>
                  </a:cubicBezTo>
                  <a:cubicBezTo>
                    <a:pt x="1456" y="618"/>
                    <a:pt x="1461" y="618"/>
                    <a:pt x="1467" y="618"/>
                  </a:cubicBezTo>
                  <a:cubicBezTo>
                    <a:pt x="1456" y="598"/>
                    <a:pt x="1456" y="596"/>
                    <a:pt x="1471" y="587"/>
                  </a:cubicBezTo>
                  <a:cubicBezTo>
                    <a:pt x="1467" y="598"/>
                    <a:pt x="1470" y="609"/>
                    <a:pt x="1479" y="613"/>
                  </a:cubicBezTo>
                  <a:cubicBezTo>
                    <a:pt x="1487" y="616"/>
                    <a:pt x="1493" y="613"/>
                    <a:pt x="1498" y="607"/>
                  </a:cubicBezTo>
                  <a:cubicBezTo>
                    <a:pt x="1510" y="591"/>
                    <a:pt x="1490" y="589"/>
                    <a:pt x="1486" y="580"/>
                  </a:cubicBezTo>
                  <a:close/>
                  <a:moveTo>
                    <a:pt x="1831" y="423"/>
                  </a:moveTo>
                  <a:cubicBezTo>
                    <a:pt x="1830" y="424"/>
                    <a:pt x="1829" y="425"/>
                    <a:pt x="1828" y="426"/>
                  </a:cubicBezTo>
                  <a:cubicBezTo>
                    <a:pt x="1831" y="427"/>
                    <a:pt x="1834" y="431"/>
                    <a:pt x="1837" y="431"/>
                  </a:cubicBezTo>
                  <a:cubicBezTo>
                    <a:pt x="1879" y="433"/>
                    <a:pt x="1922" y="434"/>
                    <a:pt x="1964" y="436"/>
                  </a:cubicBezTo>
                  <a:cubicBezTo>
                    <a:pt x="1985" y="436"/>
                    <a:pt x="1990" y="441"/>
                    <a:pt x="1991" y="462"/>
                  </a:cubicBezTo>
                  <a:cubicBezTo>
                    <a:pt x="1991" y="482"/>
                    <a:pt x="1991" y="501"/>
                    <a:pt x="1991" y="520"/>
                  </a:cubicBezTo>
                  <a:cubicBezTo>
                    <a:pt x="1991" y="535"/>
                    <a:pt x="1991" y="549"/>
                    <a:pt x="1991" y="564"/>
                  </a:cubicBezTo>
                  <a:cubicBezTo>
                    <a:pt x="1992" y="564"/>
                    <a:pt x="1993" y="564"/>
                    <a:pt x="1994" y="564"/>
                  </a:cubicBezTo>
                  <a:cubicBezTo>
                    <a:pt x="1995" y="560"/>
                    <a:pt x="1995" y="555"/>
                    <a:pt x="1996" y="550"/>
                  </a:cubicBezTo>
                  <a:cubicBezTo>
                    <a:pt x="1998" y="520"/>
                    <a:pt x="1999" y="489"/>
                    <a:pt x="2002" y="458"/>
                  </a:cubicBezTo>
                  <a:cubicBezTo>
                    <a:pt x="2003" y="434"/>
                    <a:pt x="1995" y="424"/>
                    <a:pt x="1971" y="424"/>
                  </a:cubicBezTo>
                  <a:cubicBezTo>
                    <a:pt x="1951" y="423"/>
                    <a:pt x="1930" y="423"/>
                    <a:pt x="1910" y="423"/>
                  </a:cubicBezTo>
                  <a:cubicBezTo>
                    <a:pt x="1884" y="423"/>
                    <a:pt x="1857" y="423"/>
                    <a:pt x="1831" y="423"/>
                  </a:cubicBezTo>
                  <a:close/>
                  <a:moveTo>
                    <a:pt x="2596" y="700"/>
                  </a:moveTo>
                  <a:cubicBezTo>
                    <a:pt x="2597" y="710"/>
                    <a:pt x="2601" y="713"/>
                    <a:pt x="2610" y="713"/>
                  </a:cubicBezTo>
                  <a:cubicBezTo>
                    <a:pt x="2664" y="712"/>
                    <a:pt x="2718" y="712"/>
                    <a:pt x="2772" y="713"/>
                  </a:cubicBezTo>
                  <a:cubicBezTo>
                    <a:pt x="2782" y="713"/>
                    <a:pt x="2787" y="709"/>
                    <a:pt x="2787" y="700"/>
                  </a:cubicBezTo>
                  <a:cubicBezTo>
                    <a:pt x="2723" y="700"/>
                    <a:pt x="2660" y="700"/>
                    <a:pt x="2596" y="700"/>
                  </a:cubicBezTo>
                  <a:close/>
                  <a:moveTo>
                    <a:pt x="3462" y="737"/>
                  </a:moveTo>
                  <a:cubicBezTo>
                    <a:pt x="3443" y="732"/>
                    <a:pt x="3443" y="732"/>
                    <a:pt x="3429" y="741"/>
                  </a:cubicBezTo>
                  <a:cubicBezTo>
                    <a:pt x="3426" y="743"/>
                    <a:pt x="3422" y="743"/>
                    <a:pt x="3419" y="743"/>
                  </a:cubicBezTo>
                  <a:cubicBezTo>
                    <a:pt x="3388" y="743"/>
                    <a:pt x="3358" y="742"/>
                    <a:pt x="3328" y="741"/>
                  </a:cubicBezTo>
                  <a:cubicBezTo>
                    <a:pt x="3324" y="741"/>
                    <a:pt x="3320" y="740"/>
                    <a:pt x="3318" y="738"/>
                  </a:cubicBezTo>
                  <a:cubicBezTo>
                    <a:pt x="3301" y="721"/>
                    <a:pt x="3281" y="732"/>
                    <a:pt x="3260" y="726"/>
                  </a:cubicBezTo>
                  <a:cubicBezTo>
                    <a:pt x="3274" y="736"/>
                    <a:pt x="3284" y="743"/>
                    <a:pt x="3295" y="750"/>
                  </a:cubicBezTo>
                  <a:cubicBezTo>
                    <a:pt x="3297" y="751"/>
                    <a:pt x="3300" y="751"/>
                    <a:pt x="3302" y="751"/>
                  </a:cubicBezTo>
                  <a:cubicBezTo>
                    <a:pt x="3348" y="752"/>
                    <a:pt x="3394" y="753"/>
                    <a:pt x="3440" y="754"/>
                  </a:cubicBezTo>
                  <a:cubicBezTo>
                    <a:pt x="3453" y="754"/>
                    <a:pt x="3455" y="743"/>
                    <a:pt x="3462" y="737"/>
                  </a:cubicBezTo>
                  <a:close/>
                  <a:moveTo>
                    <a:pt x="2589" y="679"/>
                  </a:moveTo>
                  <a:cubicBezTo>
                    <a:pt x="2588" y="680"/>
                    <a:pt x="2587" y="681"/>
                    <a:pt x="2586" y="682"/>
                  </a:cubicBezTo>
                  <a:cubicBezTo>
                    <a:pt x="2590" y="685"/>
                    <a:pt x="2595" y="691"/>
                    <a:pt x="2599" y="691"/>
                  </a:cubicBezTo>
                  <a:cubicBezTo>
                    <a:pt x="2661" y="691"/>
                    <a:pt x="2724" y="691"/>
                    <a:pt x="2786" y="691"/>
                  </a:cubicBezTo>
                  <a:cubicBezTo>
                    <a:pt x="2790" y="691"/>
                    <a:pt x="2793" y="687"/>
                    <a:pt x="2797" y="684"/>
                  </a:cubicBezTo>
                  <a:cubicBezTo>
                    <a:pt x="2796" y="683"/>
                    <a:pt x="2796" y="681"/>
                    <a:pt x="2795" y="679"/>
                  </a:cubicBezTo>
                  <a:cubicBezTo>
                    <a:pt x="2726" y="679"/>
                    <a:pt x="2658" y="679"/>
                    <a:pt x="2589" y="679"/>
                  </a:cubicBezTo>
                  <a:close/>
                  <a:moveTo>
                    <a:pt x="1295" y="305"/>
                  </a:moveTo>
                  <a:cubicBezTo>
                    <a:pt x="1340" y="319"/>
                    <a:pt x="1385" y="333"/>
                    <a:pt x="1429" y="348"/>
                  </a:cubicBezTo>
                  <a:cubicBezTo>
                    <a:pt x="1430" y="347"/>
                    <a:pt x="1431" y="346"/>
                    <a:pt x="1432" y="345"/>
                  </a:cubicBezTo>
                  <a:cubicBezTo>
                    <a:pt x="1430" y="339"/>
                    <a:pt x="1428" y="331"/>
                    <a:pt x="1424" y="330"/>
                  </a:cubicBezTo>
                  <a:cubicBezTo>
                    <a:pt x="1382" y="315"/>
                    <a:pt x="1339" y="301"/>
                    <a:pt x="1295" y="286"/>
                  </a:cubicBezTo>
                  <a:cubicBezTo>
                    <a:pt x="1295" y="293"/>
                    <a:pt x="1295" y="298"/>
                    <a:pt x="1295" y="305"/>
                  </a:cubicBezTo>
                  <a:close/>
                  <a:moveTo>
                    <a:pt x="542" y="864"/>
                  </a:moveTo>
                  <a:cubicBezTo>
                    <a:pt x="608" y="864"/>
                    <a:pt x="672" y="864"/>
                    <a:pt x="736" y="864"/>
                  </a:cubicBezTo>
                  <a:cubicBezTo>
                    <a:pt x="736" y="860"/>
                    <a:pt x="736" y="857"/>
                    <a:pt x="736" y="852"/>
                  </a:cubicBezTo>
                  <a:cubicBezTo>
                    <a:pt x="671" y="852"/>
                    <a:pt x="607" y="852"/>
                    <a:pt x="542" y="852"/>
                  </a:cubicBezTo>
                  <a:cubicBezTo>
                    <a:pt x="542" y="856"/>
                    <a:pt x="542" y="860"/>
                    <a:pt x="542" y="864"/>
                  </a:cubicBezTo>
                  <a:close/>
                  <a:moveTo>
                    <a:pt x="423" y="835"/>
                  </a:moveTo>
                  <a:cubicBezTo>
                    <a:pt x="427" y="820"/>
                    <a:pt x="431" y="805"/>
                    <a:pt x="436" y="789"/>
                  </a:cubicBezTo>
                  <a:cubicBezTo>
                    <a:pt x="395" y="789"/>
                    <a:pt x="356" y="789"/>
                    <a:pt x="315" y="789"/>
                  </a:cubicBezTo>
                  <a:cubicBezTo>
                    <a:pt x="319" y="789"/>
                    <a:pt x="320" y="790"/>
                    <a:pt x="322" y="790"/>
                  </a:cubicBezTo>
                  <a:cubicBezTo>
                    <a:pt x="341" y="792"/>
                    <a:pt x="361" y="794"/>
                    <a:pt x="381" y="796"/>
                  </a:cubicBezTo>
                  <a:cubicBezTo>
                    <a:pt x="389" y="797"/>
                    <a:pt x="391" y="800"/>
                    <a:pt x="389" y="807"/>
                  </a:cubicBezTo>
                  <a:cubicBezTo>
                    <a:pt x="386" y="816"/>
                    <a:pt x="385" y="825"/>
                    <a:pt x="383" y="835"/>
                  </a:cubicBezTo>
                  <a:cubicBezTo>
                    <a:pt x="396" y="835"/>
                    <a:pt x="409" y="835"/>
                    <a:pt x="423" y="835"/>
                  </a:cubicBezTo>
                  <a:close/>
                  <a:moveTo>
                    <a:pt x="1010" y="574"/>
                  </a:moveTo>
                  <a:cubicBezTo>
                    <a:pt x="1026" y="576"/>
                    <a:pt x="1037" y="573"/>
                    <a:pt x="1048" y="562"/>
                  </a:cubicBezTo>
                  <a:cubicBezTo>
                    <a:pt x="1068" y="540"/>
                    <a:pt x="1090" y="520"/>
                    <a:pt x="1111" y="499"/>
                  </a:cubicBezTo>
                  <a:cubicBezTo>
                    <a:pt x="1117" y="493"/>
                    <a:pt x="1124" y="488"/>
                    <a:pt x="1131" y="482"/>
                  </a:cubicBezTo>
                  <a:cubicBezTo>
                    <a:pt x="1130" y="480"/>
                    <a:pt x="1129" y="479"/>
                    <a:pt x="1128" y="477"/>
                  </a:cubicBezTo>
                  <a:cubicBezTo>
                    <a:pt x="1121" y="479"/>
                    <a:pt x="1112" y="477"/>
                    <a:pt x="1108" y="481"/>
                  </a:cubicBezTo>
                  <a:cubicBezTo>
                    <a:pt x="1075" y="511"/>
                    <a:pt x="1043" y="542"/>
                    <a:pt x="1010" y="574"/>
                  </a:cubicBezTo>
                  <a:close/>
                  <a:moveTo>
                    <a:pt x="3068" y="893"/>
                  </a:moveTo>
                  <a:cubicBezTo>
                    <a:pt x="3064" y="889"/>
                    <a:pt x="3061" y="886"/>
                    <a:pt x="3059" y="883"/>
                  </a:cubicBezTo>
                  <a:cubicBezTo>
                    <a:pt x="3054" y="873"/>
                    <a:pt x="3047" y="871"/>
                    <a:pt x="3037" y="872"/>
                  </a:cubicBezTo>
                  <a:cubicBezTo>
                    <a:pt x="3017" y="872"/>
                    <a:pt x="2998" y="872"/>
                    <a:pt x="2979" y="872"/>
                  </a:cubicBezTo>
                  <a:cubicBezTo>
                    <a:pt x="2959" y="872"/>
                    <a:pt x="2959" y="872"/>
                    <a:pt x="2954" y="893"/>
                  </a:cubicBezTo>
                  <a:cubicBezTo>
                    <a:pt x="2992" y="893"/>
                    <a:pt x="3029" y="893"/>
                    <a:pt x="3068" y="893"/>
                  </a:cubicBezTo>
                  <a:close/>
                  <a:moveTo>
                    <a:pt x="1944" y="659"/>
                  </a:moveTo>
                  <a:cubicBezTo>
                    <a:pt x="1944" y="658"/>
                    <a:pt x="1944" y="656"/>
                    <a:pt x="1944" y="655"/>
                  </a:cubicBezTo>
                  <a:cubicBezTo>
                    <a:pt x="1912" y="655"/>
                    <a:pt x="1881" y="655"/>
                    <a:pt x="1849" y="654"/>
                  </a:cubicBezTo>
                  <a:cubicBezTo>
                    <a:pt x="1783" y="653"/>
                    <a:pt x="1718" y="650"/>
                    <a:pt x="1652" y="648"/>
                  </a:cubicBezTo>
                  <a:cubicBezTo>
                    <a:pt x="1641" y="647"/>
                    <a:pt x="1641" y="648"/>
                    <a:pt x="1643" y="659"/>
                  </a:cubicBezTo>
                  <a:cubicBezTo>
                    <a:pt x="1743" y="659"/>
                    <a:pt x="1844" y="659"/>
                    <a:pt x="1944" y="659"/>
                  </a:cubicBezTo>
                  <a:close/>
                  <a:moveTo>
                    <a:pt x="2780" y="722"/>
                  </a:moveTo>
                  <a:cubicBezTo>
                    <a:pt x="2721" y="722"/>
                    <a:pt x="2663" y="722"/>
                    <a:pt x="2605" y="722"/>
                  </a:cubicBezTo>
                  <a:cubicBezTo>
                    <a:pt x="2605" y="732"/>
                    <a:pt x="2610" y="735"/>
                    <a:pt x="2620" y="735"/>
                  </a:cubicBezTo>
                  <a:cubicBezTo>
                    <a:pt x="2668" y="735"/>
                    <a:pt x="2717" y="735"/>
                    <a:pt x="2765" y="735"/>
                  </a:cubicBezTo>
                  <a:cubicBezTo>
                    <a:pt x="2773" y="735"/>
                    <a:pt x="2778" y="733"/>
                    <a:pt x="2780" y="722"/>
                  </a:cubicBezTo>
                  <a:close/>
                  <a:moveTo>
                    <a:pt x="977" y="670"/>
                  </a:moveTo>
                  <a:cubicBezTo>
                    <a:pt x="978" y="670"/>
                    <a:pt x="979" y="671"/>
                    <a:pt x="979" y="671"/>
                  </a:cubicBezTo>
                  <a:cubicBezTo>
                    <a:pt x="984" y="667"/>
                    <a:pt x="989" y="662"/>
                    <a:pt x="993" y="658"/>
                  </a:cubicBezTo>
                  <a:cubicBezTo>
                    <a:pt x="996" y="660"/>
                    <a:pt x="998" y="662"/>
                    <a:pt x="1002" y="665"/>
                  </a:cubicBezTo>
                  <a:cubicBezTo>
                    <a:pt x="992" y="672"/>
                    <a:pt x="982" y="679"/>
                    <a:pt x="970" y="686"/>
                  </a:cubicBezTo>
                  <a:cubicBezTo>
                    <a:pt x="972" y="675"/>
                    <a:pt x="974" y="665"/>
                    <a:pt x="975" y="655"/>
                  </a:cubicBezTo>
                  <a:cubicBezTo>
                    <a:pt x="950" y="661"/>
                    <a:pt x="950" y="688"/>
                    <a:pt x="932" y="702"/>
                  </a:cubicBezTo>
                  <a:cubicBezTo>
                    <a:pt x="934" y="692"/>
                    <a:pt x="936" y="685"/>
                    <a:pt x="937" y="679"/>
                  </a:cubicBezTo>
                  <a:cubicBezTo>
                    <a:pt x="927" y="688"/>
                    <a:pt x="918" y="699"/>
                    <a:pt x="909" y="707"/>
                  </a:cubicBezTo>
                  <a:cubicBezTo>
                    <a:pt x="958" y="709"/>
                    <a:pt x="1000" y="687"/>
                    <a:pt x="1010" y="653"/>
                  </a:cubicBezTo>
                  <a:cubicBezTo>
                    <a:pt x="1001" y="653"/>
                    <a:pt x="991" y="653"/>
                    <a:pt x="981" y="653"/>
                  </a:cubicBezTo>
                  <a:cubicBezTo>
                    <a:pt x="980" y="659"/>
                    <a:pt x="978" y="665"/>
                    <a:pt x="977" y="670"/>
                  </a:cubicBezTo>
                  <a:close/>
                  <a:moveTo>
                    <a:pt x="437" y="888"/>
                  </a:moveTo>
                  <a:cubicBezTo>
                    <a:pt x="432" y="881"/>
                    <a:pt x="428" y="874"/>
                    <a:pt x="423" y="869"/>
                  </a:cubicBezTo>
                  <a:cubicBezTo>
                    <a:pt x="421" y="866"/>
                    <a:pt x="417" y="864"/>
                    <a:pt x="415" y="864"/>
                  </a:cubicBezTo>
                  <a:cubicBezTo>
                    <a:pt x="399" y="863"/>
                    <a:pt x="383" y="863"/>
                    <a:pt x="368" y="863"/>
                  </a:cubicBezTo>
                  <a:cubicBezTo>
                    <a:pt x="365" y="863"/>
                    <a:pt x="361" y="864"/>
                    <a:pt x="359" y="865"/>
                  </a:cubicBezTo>
                  <a:cubicBezTo>
                    <a:pt x="353" y="873"/>
                    <a:pt x="347" y="881"/>
                    <a:pt x="340" y="888"/>
                  </a:cubicBezTo>
                  <a:cubicBezTo>
                    <a:pt x="372" y="888"/>
                    <a:pt x="404" y="888"/>
                    <a:pt x="437" y="888"/>
                  </a:cubicBezTo>
                  <a:close/>
                  <a:moveTo>
                    <a:pt x="3300" y="758"/>
                  </a:moveTo>
                  <a:cubicBezTo>
                    <a:pt x="3308" y="778"/>
                    <a:pt x="3310" y="780"/>
                    <a:pt x="3329" y="780"/>
                  </a:cubicBezTo>
                  <a:cubicBezTo>
                    <a:pt x="3361" y="780"/>
                    <a:pt x="3392" y="780"/>
                    <a:pt x="3424" y="780"/>
                  </a:cubicBezTo>
                  <a:cubicBezTo>
                    <a:pt x="3440" y="780"/>
                    <a:pt x="3443" y="777"/>
                    <a:pt x="3446" y="760"/>
                  </a:cubicBezTo>
                  <a:cubicBezTo>
                    <a:pt x="3440" y="761"/>
                    <a:pt x="3432" y="759"/>
                    <a:pt x="3429" y="763"/>
                  </a:cubicBezTo>
                  <a:cubicBezTo>
                    <a:pt x="3421" y="771"/>
                    <a:pt x="3411" y="770"/>
                    <a:pt x="3401" y="770"/>
                  </a:cubicBezTo>
                  <a:cubicBezTo>
                    <a:pt x="3381" y="770"/>
                    <a:pt x="3361" y="769"/>
                    <a:pt x="3341" y="768"/>
                  </a:cubicBezTo>
                  <a:cubicBezTo>
                    <a:pt x="3338" y="768"/>
                    <a:pt x="3333" y="768"/>
                    <a:pt x="3331" y="766"/>
                  </a:cubicBezTo>
                  <a:cubicBezTo>
                    <a:pt x="3323" y="756"/>
                    <a:pt x="3312" y="758"/>
                    <a:pt x="3300" y="758"/>
                  </a:cubicBezTo>
                  <a:close/>
                  <a:moveTo>
                    <a:pt x="2770" y="745"/>
                  </a:moveTo>
                  <a:cubicBezTo>
                    <a:pt x="2718" y="745"/>
                    <a:pt x="2666" y="745"/>
                    <a:pt x="2615" y="745"/>
                  </a:cubicBezTo>
                  <a:cubicBezTo>
                    <a:pt x="2616" y="752"/>
                    <a:pt x="2618" y="756"/>
                    <a:pt x="2627" y="756"/>
                  </a:cubicBezTo>
                  <a:cubicBezTo>
                    <a:pt x="2671" y="756"/>
                    <a:pt x="2714" y="756"/>
                    <a:pt x="2758" y="756"/>
                  </a:cubicBezTo>
                  <a:cubicBezTo>
                    <a:pt x="2766" y="756"/>
                    <a:pt x="2770" y="753"/>
                    <a:pt x="2770" y="745"/>
                  </a:cubicBezTo>
                  <a:close/>
                  <a:moveTo>
                    <a:pt x="2437" y="844"/>
                  </a:moveTo>
                  <a:cubicBezTo>
                    <a:pt x="2436" y="826"/>
                    <a:pt x="2435" y="810"/>
                    <a:pt x="2434" y="792"/>
                  </a:cubicBezTo>
                  <a:cubicBezTo>
                    <a:pt x="2423" y="794"/>
                    <a:pt x="2412" y="796"/>
                    <a:pt x="2403" y="798"/>
                  </a:cubicBezTo>
                  <a:cubicBezTo>
                    <a:pt x="2403" y="814"/>
                    <a:pt x="2403" y="830"/>
                    <a:pt x="2403" y="844"/>
                  </a:cubicBezTo>
                  <a:cubicBezTo>
                    <a:pt x="2415" y="844"/>
                    <a:pt x="2425" y="844"/>
                    <a:pt x="2437" y="844"/>
                  </a:cubicBezTo>
                  <a:close/>
                  <a:moveTo>
                    <a:pt x="1869" y="610"/>
                  </a:moveTo>
                  <a:cubicBezTo>
                    <a:pt x="1870" y="610"/>
                    <a:pt x="1871" y="610"/>
                    <a:pt x="1872" y="610"/>
                  </a:cubicBezTo>
                  <a:cubicBezTo>
                    <a:pt x="1872" y="555"/>
                    <a:pt x="1872" y="500"/>
                    <a:pt x="1872" y="445"/>
                  </a:cubicBezTo>
                  <a:cubicBezTo>
                    <a:pt x="1868" y="445"/>
                    <a:pt x="1862" y="445"/>
                    <a:pt x="1857" y="445"/>
                  </a:cubicBezTo>
                  <a:cubicBezTo>
                    <a:pt x="1861" y="500"/>
                    <a:pt x="1865" y="555"/>
                    <a:pt x="1869" y="610"/>
                  </a:cubicBezTo>
                  <a:close/>
                  <a:moveTo>
                    <a:pt x="1141" y="838"/>
                  </a:moveTo>
                  <a:cubicBezTo>
                    <a:pt x="1148" y="817"/>
                    <a:pt x="1148" y="795"/>
                    <a:pt x="1142" y="772"/>
                  </a:cubicBezTo>
                  <a:cubicBezTo>
                    <a:pt x="1136" y="753"/>
                    <a:pt x="1124" y="741"/>
                    <a:pt x="1108" y="739"/>
                  </a:cubicBezTo>
                  <a:cubicBezTo>
                    <a:pt x="1094" y="738"/>
                    <a:pt x="1080" y="748"/>
                    <a:pt x="1072" y="766"/>
                  </a:cubicBezTo>
                  <a:cubicBezTo>
                    <a:pt x="1066" y="780"/>
                    <a:pt x="1062" y="794"/>
                    <a:pt x="1060" y="809"/>
                  </a:cubicBezTo>
                  <a:cubicBezTo>
                    <a:pt x="1058" y="827"/>
                    <a:pt x="1060" y="846"/>
                    <a:pt x="1071" y="864"/>
                  </a:cubicBezTo>
                  <a:cubicBezTo>
                    <a:pt x="1069" y="850"/>
                    <a:pt x="1066" y="837"/>
                    <a:pt x="1066" y="824"/>
                  </a:cubicBezTo>
                  <a:cubicBezTo>
                    <a:pt x="1065" y="797"/>
                    <a:pt x="1071" y="773"/>
                    <a:pt x="1092" y="754"/>
                  </a:cubicBezTo>
                  <a:cubicBezTo>
                    <a:pt x="1104" y="745"/>
                    <a:pt x="1117" y="746"/>
                    <a:pt x="1126" y="758"/>
                  </a:cubicBezTo>
                  <a:cubicBezTo>
                    <a:pt x="1132" y="765"/>
                    <a:pt x="1137" y="774"/>
                    <a:pt x="1138" y="783"/>
                  </a:cubicBezTo>
                  <a:cubicBezTo>
                    <a:pt x="1141" y="801"/>
                    <a:pt x="1141" y="820"/>
                    <a:pt x="1141" y="838"/>
                  </a:cubicBezTo>
                  <a:close/>
                  <a:moveTo>
                    <a:pt x="1904" y="610"/>
                  </a:moveTo>
                  <a:cubicBezTo>
                    <a:pt x="1905" y="610"/>
                    <a:pt x="1906" y="610"/>
                    <a:pt x="1907" y="610"/>
                  </a:cubicBezTo>
                  <a:cubicBezTo>
                    <a:pt x="1907" y="555"/>
                    <a:pt x="1907" y="500"/>
                    <a:pt x="1907" y="445"/>
                  </a:cubicBezTo>
                  <a:cubicBezTo>
                    <a:pt x="1902" y="445"/>
                    <a:pt x="1897" y="445"/>
                    <a:pt x="1892" y="445"/>
                  </a:cubicBezTo>
                  <a:cubicBezTo>
                    <a:pt x="1896" y="501"/>
                    <a:pt x="1900" y="555"/>
                    <a:pt x="1904" y="610"/>
                  </a:cubicBezTo>
                  <a:close/>
                  <a:moveTo>
                    <a:pt x="1430" y="358"/>
                  </a:moveTo>
                  <a:cubicBezTo>
                    <a:pt x="1385" y="346"/>
                    <a:pt x="1341" y="333"/>
                    <a:pt x="1292" y="320"/>
                  </a:cubicBezTo>
                  <a:cubicBezTo>
                    <a:pt x="1296" y="326"/>
                    <a:pt x="1297" y="331"/>
                    <a:pt x="1300" y="332"/>
                  </a:cubicBezTo>
                  <a:cubicBezTo>
                    <a:pt x="1343" y="345"/>
                    <a:pt x="1386" y="357"/>
                    <a:pt x="1430" y="370"/>
                  </a:cubicBezTo>
                  <a:cubicBezTo>
                    <a:pt x="1430" y="366"/>
                    <a:pt x="1430" y="362"/>
                    <a:pt x="1430" y="358"/>
                  </a:cubicBezTo>
                  <a:close/>
                  <a:moveTo>
                    <a:pt x="1824" y="445"/>
                  </a:moveTo>
                  <a:cubicBezTo>
                    <a:pt x="1828" y="502"/>
                    <a:pt x="1831" y="558"/>
                    <a:pt x="1834" y="614"/>
                  </a:cubicBezTo>
                  <a:cubicBezTo>
                    <a:pt x="1836" y="614"/>
                    <a:pt x="1837" y="614"/>
                    <a:pt x="1838" y="614"/>
                  </a:cubicBezTo>
                  <a:cubicBezTo>
                    <a:pt x="1838" y="558"/>
                    <a:pt x="1838" y="502"/>
                    <a:pt x="1838" y="445"/>
                  </a:cubicBezTo>
                  <a:cubicBezTo>
                    <a:pt x="1834" y="445"/>
                    <a:pt x="1830" y="445"/>
                    <a:pt x="1824" y="445"/>
                  </a:cubicBezTo>
                  <a:close/>
                  <a:moveTo>
                    <a:pt x="1793" y="405"/>
                  </a:moveTo>
                  <a:cubicBezTo>
                    <a:pt x="1782" y="404"/>
                    <a:pt x="1771" y="415"/>
                    <a:pt x="1771" y="426"/>
                  </a:cubicBezTo>
                  <a:cubicBezTo>
                    <a:pt x="1770" y="438"/>
                    <a:pt x="1780" y="448"/>
                    <a:pt x="1792" y="448"/>
                  </a:cubicBezTo>
                  <a:cubicBezTo>
                    <a:pt x="1804" y="448"/>
                    <a:pt x="1814" y="439"/>
                    <a:pt x="1814" y="428"/>
                  </a:cubicBezTo>
                  <a:cubicBezTo>
                    <a:pt x="1815" y="416"/>
                    <a:pt x="1805" y="405"/>
                    <a:pt x="1793" y="405"/>
                  </a:cubicBezTo>
                  <a:close/>
                  <a:moveTo>
                    <a:pt x="2251" y="846"/>
                  </a:moveTo>
                  <a:cubicBezTo>
                    <a:pt x="2251" y="845"/>
                    <a:pt x="2251" y="844"/>
                    <a:pt x="2252" y="843"/>
                  </a:cubicBezTo>
                  <a:cubicBezTo>
                    <a:pt x="2261" y="842"/>
                    <a:pt x="2271" y="841"/>
                    <a:pt x="2280" y="840"/>
                  </a:cubicBezTo>
                  <a:cubicBezTo>
                    <a:pt x="2288" y="839"/>
                    <a:pt x="2290" y="836"/>
                    <a:pt x="2287" y="828"/>
                  </a:cubicBezTo>
                  <a:cubicBezTo>
                    <a:pt x="2271" y="830"/>
                    <a:pt x="2255" y="831"/>
                    <a:pt x="2239" y="833"/>
                  </a:cubicBezTo>
                  <a:cubicBezTo>
                    <a:pt x="2239" y="845"/>
                    <a:pt x="2239" y="855"/>
                    <a:pt x="2239" y="866"/>
                  </a:cubicBezTo>
                  <a:cubicBezTo>
                    <a:pt x="2270" y="869"/>
                    <a:pt x="2286" y="866"/>
                    <a:pt x="2289" y="857"/>
                  </a:cubicBezTo>
                  <a:cubicBezTo>
                    <a:pt x="2276" y="856"/>
                    <a:pt x="2263" y="855"/>
                    <a:pt x="2248" y="853"/>
                  </a:cubicBezTo>
                  <a:cubicBezTo>
                    <a:pt x="2263" y="852"/>
                    <a:pt x="2276" y="851"/>
                    <a:pt x="2288" y="849"/>
                  </a:cubicBezTo>
                  <a:cubicBezTo>
                    <a:pt x="2288" y="848"/>
                    <a:pt x="2288" y="847"/>
                    <a:pt x="2288" y="846"/>
                  </a:cubicBezTo>
                  <a:cubicBezTo>
                    <a:pt x="2276" y="846"/>
                    <a:pt x="2264" y="846"/>
                    <a:pt x="2251" y="846"/>
                  </a:cubicBezTo>
                  <a:close/>
                  <a:moveTo>
                    <a:pt x="3332" y="645"/>
                  </a:moveTo>
                  <a:cubicBezTo>
                    <a:pt x="3330" y="630"/>
                    <a:pt x="3328" y="615"/>
                    <a:pt x="3326" y="600"/>
                  </a:cubicBezTo>
                  <a:cubicBezTo>
                    <a:pt x="3315" y="601"/>
                    <a:pt x="3305" y="602"/>
                    <a:pt x="3295" y="603"/>
                  </a:cubicBezTo>
                  <a:cubicBezTo>
                    <a:pt x="3296" y="609"/>
                    <a:pt x="3297" y="615"/>
                    <a:pt x="3298" y="621"/>
                  </a:cubicBezTo>
                  <a:cubicBezTo>
                    <a:pt x="3301" y="649"/>
                    <a:pt x="3301" y="649"/>
                    <a:pt x="3330" y="646"/>
                  </a:cubicBezTo>
                  <a:cubicBezTo>
                    <a:pt x="3330" y="646"/>
                    <a:pt x="3330" y="646"/>
                    <a:pt x="3332" y="645"/>
                  </a:cubicBezTo>
                  <a:close/>
                  <a:moveTo>
                    <a:pt x="1926" y="444"/>
                  </a:moveTo>
                  <a:cubicBezTo>
                    <a:pt x="1929" y="501"/>
                    <a:pt x="1933" y="556"/>
                    <a:pt x="1936" y="612"/>
                  </a:cubicBezTo>
                  <a:cubicBezTo>
                    <a:pt x="1937" y="612"/>
                    <a:pt x="1938" y="612"/>
                    <a:pt x="1939" y="612"/>
                  </a:cubicBezTo>
                  <a:cubicBezTo>
                    <a:pt x="1939" y="556"/>
                    <a:pt x="1939" y="500"/>
                    <a:pt x="1939" y="444"/>
                  </a:cubicBezTo>
                  <a:cubicBezTo>
                    <a:pt x="1935" y="444"/>
                    <a:pt x="1931" y="444"/>
                    <a:pt x="1926" y="444"/>
                  </a:cubicBezTo>
                  <a:close/>
                  <a:moveTo>
                    <a:pt x="615" y="887"/>
                  </a:moveTo>
                  <a:cubicBezTo>
                    <a:pt x="607" y="874"/>
                    <a:pt x="607" y="875"/>
                    <a:pt x="595" y="874"/>
                  </a:cubicBezTo>
                  <a:cubicBezTo>
                    <a:pt x="570" y="872"/>
                    <a:pt x="545" y="880"/>
                    <a:pt x="523" y="867"/>
                  </a:cubicBezTo>
                  <a:cubicBezTo>
                    <a:pt x="517" y="874"/>
                    <a:pt x="512" y="880"/>
                    <a:pt x="507" y="887"/>
                  </a:cubicBezTo>
                  <a:cubicBezTo>
                    <a:pt x="543" y="887"/>
                    <a:pt x="578" y="887"/>
                    <a:pt x="615" y="887"/>
                  </a:cubicBezTo>
                  <a:close/>
                  <a:moveTo>
                    <a:pt x="2764" y="765"/>
                  </a:moveTo>
                  <a:cubicBezTo>
                    <a:pt x="2763" y="765"/>
                    <a:pt x="2762" y="764"/>
                    <a:pt x="2762" y="763"/>
                  </a:cubicBezTo>
                  <a:cubicBezTo>
                    <a:pt x="2716" y="763"/>
                    <a:pt x="2670" y="763"/>
                    <a:pt x="2624" y="763"/>
                  </a:cubicBezTo>
                  <a:cubicBezTo>
                    <a:pt x="2623" y="765"/>
                    <a:pt x="2623" y="766"/>
                    <a:pt x="2622" y="768"/>
                  </a:cubicBezTo>
                  <a:cubicBezTo>
                    <a:pt x="2627" y="769"/>
                    <a:pt x="2631" y="773"/>
                    <a:pt x="2635" y="773"/>
                  </a:cubicBezTo>
                  <a:cubicBezTo>
                    <a:pt x="2673" y="773"/>
                    <a:pt x="2711" y="773"/>
                    <a:pt x="2750" y="772"/>
                  </a:cubicBezTo>
                  <a:cubicBezTo>
                    <a:pt x="2754" y="772"/>
                    <a:pt x="2759" y="768"/>
                    <a:pt x="2764" y="765"/>
                  </a:cubicBezTo>
                  <a:close/>
                  <a:moveTo>
                    <a:pt x="786" y="552"/>
                  </a:moveTo>
                  <a:cubicBezTo>
                    <a:pt x="786" y="573"/>
                    <a:pt x="786" y="593"/>
                    <a:pt x="786" y="614"/>
                  </a:cubicBezTo>
                  <a:cubicBezTo>
                    <a:pt x="790" y="611"/>
                    <a:pt x="792" y="609"/>
                    <a:pt x="793" y="608"/>
                  </a:cubicBezTo>
                  <a:cubicBezTo>
                    <a:pt x="791" y="601"/>
                    <a:pt x="790" y="596"/>
                    <a:pt x="789" y="589"/>
                  </a:cubicBezTo>
                  <a:cubicBezTo>
                    <a:pt x="796" y="593"/>
                    <a:pt x="801" y="596"/>
                    <a:pt x="806" y="599"/>
                  </a:cubicBezTo>
                  <a:cubicBezTo>
                    <a:pt x="810" y="597"/>
                    <a:pt x="814" y="595"/>
                    <a:pt x="818" y="592"/>
                  </a:cubicBezTo>
                  <a:cubicBezTo>
                    <a:pt x="827" y="585"/>
                    <a:pt x="827" y="577"/>
                    <a:pt x="817" y="571"/>
                  </a:cubicBezTo>
                  <a:cubicBezTo>
                    <a:pt x="807" y="565"/>
                    <a:pt x="797" y="559"/>
                    <a:pt x="786" y="552"/>
                  </a:cubicBezTo>
                  <a:close/>
                  <a:moveTo>
                    <a:pt x="3432" y="826"/>
                  </a:moveTo>
                  <a:cubicBezTo>
                    <a:pt x="3404" y="826"/>
                    <a:pt x="3376" y="826"/>
                    <a:pt x="3349" y="826"/>
                  </a:cubicBezTo>
                  <a:cubicBezTo>
                    <a:pt x="3349" y="831"/>
                    <a:pt x="3349" y="836"/>
                    <a:pt x="3349" y="840"/>
                  </a:cubicBezTo>
                  <a:cubicBezTo>
                    <a:pt x="3377" y="840"/>
                    <a:pt x="3404" y="840"/>
                    <a:pt x="3432" y="840"/>
                  </a:cubicBezTo>
                  <a:cubicBezTo>
                    <a:pt x="3432" y="835"/>
                    <a:pt x="3432" y="831"/>
                    <a:pt x="3432" y="826"/>
                  </a:cubicBezTo>
                  <a:close/>
                  <a:moveTo>
                    <a:pt x="1967" y="608"/>
                  </a:moveTo>
                  <a:cubicBezTo>
                    <a:pt x="1968" y="608"/>
                    <a:pt x="1968" y="608"/>
                    <a:pt x="1969" y="608"/>
                  </a:cubicBezTo>
                  <a:cubicBezTo>
                    <a:pt x="1969" y="553"/>
                    <a:pt x="1969" y="499"/>
                    <a:pt x="1969" y="444"/>
                  </a:cubicBezTo>
                  <a:cubicBezTo>
                    <a:pt x="1965" y="444"/>
                    <a:pt x="1961" y="445"/>
                    <a:pt x="1956" y="445"/>
                  </a:cubicBezTo>
                  <a:cubicBezTo>
                    <a:pt x="1960" y="500"/>
                    <a:pt x="1964" y="554"/>
                    <a:pt x="1967" y="608"/>
                  </a:cubicBezTo>
                  <a:close/>
                  <a:moveTo>
                    <a:pt x="2320" y="890"/>
                  </a:moveTo>
                  <a:cubicBezTo>
                    <a:pt x="2317" y="876"/>
                    <a:pt x="2309" y="873"/>
                    <a:pt x="2296" y="874"/>
                  </a:cubicBezTo>
                  <a:cubicBezTo>
                    <a:pt x="2282" y="876"/>
                    <a:pt x="2268" y="876"/>
                    <a:pt x="2254" y="876"/>
                  </a:cubicBezTo>
                  <a:cubicBezTo>
                    <a:pt x="2243" y="875"/>
                    <a:pt x="2237" y="880"/>
                    <a:pt x="2233" y="890"/>
                  </a:cubicBezTo>
                  <a:cubicBezTo>
                    <a:pt x="2263" y="890"/>
                    <a:pt x="2291" y="890"/>
                    <a:pt x="2320" y="890"/>
                  </a:cubicBezTo>
                  <a:close/>
                  <a:moveTo>
                    <a:pt x="2907" y="891"/>
                  </a:moveTo>
                  <a:cubicBezTo>
                    <a:pt x="2905" y="879"/>
                    <a:pt x="2899" y="874"/>
                    <a:pt x="2887" y="875"/>
                  </a:cubicBezTo>
                  <a:cubicBezTo>
                    <a:pt x="2871" y="876"/>
                    <a:pt x="2856" y="876"/>
                    <a:pt x="2840" y="875"/>
                  </a:cubicBezTo>
                  <a:cubicBezTo>
                    <a:pt x="2828" y="874"/>
                    <a:pt x="2822" y="878"/>
                    <a:pt x="2820" y="891"/>
                  </a:cubicBezTo>
                  <a:cubicBezTo>
                    <a:pt x="2849" y="891"/>
                    <a:pt x="2878" y="891"/>
                    <a:pt x="2907" y="891"/>
                  </a:cubicBezTo>
                  <a:close/>
                  <a:moveTo>
                    <a:pt x="1859" y="384"/>
                  </a:moveTo>
                  <a:cubicBezTo>
                    <a:pt x="1859" y="385"/>
                    <a:pt x="1859" y="385"/>
                    <a:pt x="1859" y="386"/>
                  </a:cubicBezTo>
                  <a:cubicBezTo>
                    <a:pt x="1898" y="391"/>
                    <a:pt x="1937" y="395"/>
                    <a:pt x="1976" y="399"/>
                  </a:cubicBezTo>
                  <a:cubicBezTo>
                    <a:pt x="1993" y="401"/>
                    <a:pt x="2008" y="406"/>
                    <a:pt x="2014" y="425"/>
                  </a:cubicBezTo>
                  <a:cubicBezTo>
                    <a:pt x="2014" y="406"/>
                    <a:pt x="2004" y="392"/>
                    <a:pt x="1987" y="391"/>
                  </a:cubicBezTo>
                  <a:cubicBezTo>
                    <a:pt x="1944" y="387"/>
                    <a:pt x="1902" y="386"/>
                    <a:pt x="1859" y="384"/>
                  </a:cubicBezTo>
                  <a:close/>
                  <a:moveTo>
                    <a:pt x="2632" y="779"/>
                  </a:moveTo>
                  <a:cubicBezTo>
                    <a:pt x="2632" y="780"/>
                    <a:pt x="2631" y="781"/>
                    <a:pt x="2631" y="782"/>
                  </a:cubicBezTo>
                  <a:cubicBezTo>
                    <a:pt x="2635" y="784"/>
                    <a:pt x="2640" y="787"/>
                    <a:pt x="2644" y="787"/>
                  </a:cubicBezTo>
                  <a:cubicBezTo>
                    <a:pt x="2676" y="788"/>
                    <a:pt x="2707" y="788"/>
                    <a:pt x="2738" y="788"/>
                  </a:cubicBezTo>
                  <a:cubicBezTo>
                    <a:pt x="2743" y="788"/>
                    <a:pt x="2748" y="784"/>
                    <a:pt x="2753" y="782"/>
                  </a:cubicBezTo>
                  <a:cubicBezTo>
                    <a:pt x="2752" y="781"/>
                    <a:pt x="2752" y="780"/>
                    <a:pt x="2751" y="779"/>
                  </a:cubicBezTo>
                  <a:cubicBezTo>
                    <a:pt x="2712" y="779"/>
                    <a:pt x="2672" y="779"/>
                    <a:pt x="2632" y="779"/>
                  </a:cubicBezTo>
                  <a:close/>
                  <a:moveTo>
                    <a:pt x="1099" y="702"/>
                  </a:moveTo>
                  <a:cubicBezTo>
                    <a:pt x="1082" y="709"/>
                    <a:pt x="1068" y="725"/>
                    <a:pt x="1057" y="744"/>
                  </a:cubicBezTo>
                  <a:cubicBezTo>
                    <a:pt x="1039" y="773"/>
                    <a:pt x="1021" y="804"/>
                    <a:pt x="1004" y="832"/>
                  </a:cubicBezTo>
                  <a:cubicBezTo>
                    <a:pt x="1014" y="830"/>
                    <a:pt x="1020" y="820"/>
                    <a:pt x="1026" y="811"/>
                  </a:cubicBezTo>
                  <a:cubicBezTo>
                    <a:pt x="1039" y="789"/>
                    <a:pt x="1052" y="766"/>
                    <a:pt x="1066" y="745"/>
                  </a:cubicBezTo>
                  <a:cubicBezTo>
                    <a:pt x="1076" y="729"/>
                    <a:pt x="1089" y="715"/>
                    <a:pt x="1099" y="702"/>
                  </a:cubicBezTo>
                  <a:close/>
                  <a:moveTo>
                    <a:pt x="992" y="575"/>
                  </a:moveTo>
                  <a:cubicBezTo>
                    <a:pt x="998" y="572"/>
                    <a:pt x="1080" y="499"/>
                    <a:pt x="1095" y="476"/>
                  </a:cubicBezTo>
                  <a:cubicBezTo>
                    <a:pt x="1090" y="477"/>
                    <a:pt x="1084" y="479"/>
                    <a:pt x="1081" y="482"/>
                  </a:cubicBezTo>
                  <a:cubicBezTo>
                    <a:pt x="1071" y="490"/>
                    <a:pt x="1062" y="499"/>
                    <a:pt x="1054" y="508"/>
                  </a:cubicBezTo>
                  <a:cubicBezTo>
                    <a:pt x="1033" y="530"/>
                    <a:pt x="1013" y="553"/>
                    <a:pt x="992" y="575"/>
                  </a:cubicBezTo>
                  <a:close/>
                  <a:moveTo>
                    <a:pt x="2142" y="528"/>
                  </a:moveTo>
                  <a:cubicBezTo>
                    <a:pt x="2142" y="529"/>
                    <a:pt x="2143" y="531"/>
                    <a:pt x="2143" y="532"/>
                  </a:cubicBezTo>
                  <a:cubicBezTo>
                    <a:pt x="2147" y="531"/>
                    <a:pt x="2152" y="532"/>
                    <a:pt x="2154" y="530"/>
                  </a:cubicBezTo>
                  <a:cubicBezTo>
                    <a:pt x="2180" y="505"/>
                    <a:pt x="2207" y="481"/>
                    <a:pt x="2233" y="456"/>
                  </a:cubicBezTo>
                  <a:cubicBezTo>
                    <a:pt x="2236" y="453"/>
                    <a:pt x="2237" y="448"/>
                    <a:pt x="2239" y="445"/>
                  </a:cubicBezTo>
                  <a:cubicBezTo>
                    <a:pt x="2238" y="444"/>
                    <a:pt x="2237" y="444"/>
                    <a:pt x="2236" y="443"/>
                  </a:cubicBezTo>
                  <a:cubicBezTo>
                    <a:pt x="2205" y="471"/>
                    <a:pt x="2173" y="500"/>
                    <a:pt x="2142" y="528"/>
                  </a:cubicBezTo>
                  <a:close/>
                  <a:moveTo>
                    <a:pt x="2128" y="646"/>
                  </a:moveTo>
                  <a:cubicBezTo>
                    <a:pt x="2098" y="641"/>
                    <a:pt x="2068" y="637"/>
                    <a:pt x="2040" y="630"/>
                  </a:cubicBezTo>
                  <a:cubicBezTo>
                    <a:pt x="2025" y="627"/>
                    <a:pt x="2021" y="635"/>
                    <a:pt x="2015" y="646"/>
                  </a:cubicBezTo>
                  <a:cubicBezTo>
                    <a:pt x="2053" y="646"/>
                    <a:pt x="2090" y="646"/>
                    <a:pt x="2128" y="646"/>
                  </a:cubicBezTo>
                  <a:close/>
                  <a:moveTo>
                    <a:pt x="1794" y="465"/>
                  </a:moveTo>
                  <a:cubicBezTo>
                    <a:pt x="1797" y="513"/>
                    <a:pt x="1799" y="560"/>
                    <a:pt x="1801" y="607"/>
                  </a:cubicBezTo>
                  <a:cubicBezTo>
                    <a:pt x="1802" y="607"/>
                    <a:pt x="1802" y="607"/>
                    <a:pt x="1803" y="607"/>
                  </a:cubicBezTo>
                  <a:cubicBezTo>
                    <a:pt x="1804" y="559"/>
                    <a:pt x="1805" y="510"/>
                    <a:pt x="1806" y="461"/>
                  </a:cubicBezTo>
                  <a:cubicBezTo>
                    <a:pt x="1801" y="462"/>
                    <a:pt x="1798" y="464"/>
                    <a:pt x="1794" y="465"/>
                  </a:cubicBezTo>
                  <a:close/>
                  <a:moveTo>
                    <a:pt x="2381" y="358"/>
                  </a:moveTo>
                  <a:cubicBezTo>
                    <a:pt x="2381" y="359"/>
                    <a:pt x="2382" y="360"/>
                    <a:pt x="2382" y="361"/>
                  </a:cubicBezTo>
                  <a:cubicBezTo>
                    <a:pt x="2395" y="361"/>
                    <a:pt x="2408" y="362"/>
                    <a:pt x="2421" y="361"/>
                  </a:cubicBezTo>
                  <a:cubicBezTo>
                    <a:pt x="2426" y="360"/>
                    <a:pt x="2434" y="356"/>
                    <a:pt x="2434" y="353"/>
                  </a:cubicBezTo>
                  <a:cubicBezTo>
                    <a:pt x="2435" y="347"/>
                    <a:pt x="2433" y="340"/>
                    <a:pt x="2429" y="334"/>
                  </a:cubicBezTo>
                  <a:cubicBezTo>
                    <a:pt x="2428" y="332"/>
                    <a:pt x="2419" y="333"/>
                    <a:pt x="2416" y="336"/>
                  </a:cubicBezTo>
                  <a:cubicBezTo>
                    <a:pt x="2404" y="343"/>
                    <a:pt x="2393" y="351"/>
                    <a:pt x="2381" y="358"/>
                  </a:cubicBezTo>
                  <a:close/>
                  <a:moveTo>
                    <a:pt x="2090" y="396"/>
                  </a:moveTo>
                  <a:cubicBezTo>
                    <a:pt x="2091" y="396"/>
                    <a:pt x="2093" y="396"/>
                    <a:pt x="2095" y="396"/>
                  </a:cubicBezTo>
                  <a:cubicBezTo>
                    <a:pt x="2096" y="370"/>
                    <a:pt x="2098" y="344"/>
                    <a:pt x="2099" y="318"/>
                  </a:cubicBezTo>
                  <a:cubicBezTo>
                    <a:pt x="2100" y="295"/>
                    <a:pt x="2100" y="295"/>
                    <a:pt x="2122" y="288"/>
                  </a:cubicBezTo>
                  <a:cubicBezTo>
                    <a:pt x="2122" y="288"/>
                    <a:pt x="2123" y="286"/>
                    <a:pt x="2123" y="285"/>
                  </a:cubicBezTo>
                  <a:cubicBezTo>
                    <a:pt x="2117" y="285"/>
                    <a:pt x="2110" y="285"/>
                    <a:pt x="2104" y="285"/>
                  </a:cubicBezTo>
                  <a:cubicBezTo>
                    <a:pt x="2093" y="284"/>
                    <a:pt x="2089" y="289"/>
                    <a:pt x="2089" y="300"/>
                  </a:cubicBezTo>
                  <a:cubicBezTo>
                    <a:pt x="2090" y="332"/>
                    <a:pt x="2090" y="364"/>
                    <a:pt x="2090" y="396"/>
                  </a:cubicBezTo>
                  <a:close/>
                  <a:moveTo>
                    <a:pt x="414" y="609"/>
                  </a:moveTo>
                  <a:cubicBezTo>
                    <a:pt x="422" y="610"/>
                    <a:pt x="428" y="611"/>
                    <a:pt x="435" y="611"/>
                  </a:cubicBezTo>
                  <a:cubicBezTo>
                    <a:pt x="442" y="612"/>
                    <a:pt x="448" y="611"/>
                    <a:pt x="456" y="611"/>
                  </a:cubicBezTo>
                  <a:cubicBezTo>
                    <a:pt x="457" y="605"/>
                    <a:pt x="459" y="599"/>
                    <a:pt x="460" y="592"/>
                  </a:cubicBezTo>
                  <a:cubicBezTo>
                    <a:pt x="428" y="583"/>
                    <a:pt x="425" y="584"/>
                    <a:pt x="414" y="609"/>
                  </a:cubicBezTo>
                  <a:close/>
                  <a:moveTo>
                    <a:pt x="2222" y="849"/>
                  </a:moveTo>
                  <a:cubicBezTo>
                    <a:pt x="2220" y="840"/>
                    <a:pt x="2218" y="830"/>
                    <a:pt x="2215" y="820"/>
                  </a:cubicBezTo>
                  <a:cubicBezTo>
                    <a:pt x="2212" y="811"/>
                    <a:pt x="2207" y="802"/>
                    <a:pt x="2203" y="794"/>
                  </a:cubicBezTo>
                  <a:cubicBezTo>
                    <a:pt x="2207" y="818"/>
                    <a:pt x="2211" y="843"/>
                    <a:pt x="2216" y="868"/>
                  </a:cubicBezTo>
                  <a:cubicBezTo>
                    <a:pt x="2221" y="868"/>
                    <a:pt x="2227" y="868"/>
                    <a:pt x="2233" y="868"/>
                  </a:cubicBezTo>
                  <a:cubicBezTo>
                    <a:pt x="2233" y="857"/>
                    <a:pt x="2233" y="847"/>
                    <a:pt x="2233" y="836"/>
                  </a:cubicBezTo>
                  <a:cubicBezTo>
                    <a:pt x="2232" y="835"/>
                    <a:pt x="2231" y="835"/>
                    <a:pt x="2230" y="834"/>
                  </a:cubicBezTo>
                  <a:cubicBezTo>
                    <a:pt x="2227" y="839"/>
                    <a:pt x="2225" y="844"/>
                    <a:pt x="2222" y="849"/>
                  </a:cubicBezTo>
                  <a:close/>
                  <a:moveTo>
                    <a:pt x="2378" y="815"/>
                  </a:moveTo>
                  <a:cubicBezTo>
                    <a:pt x="2380" y="815"/>
                    <a:pt x="2381" y="815"/>
                    <a:pt x="2383" y="814"/>
                  </a:cubicBezTo>
                  <a:cubicBezTo>
                    <a:pt x="2377" y="798"/>
                    <a:pt x="2372" y="781"/>
                    <a:pt x="2364" y="766"/>
                  </a:cubicBezTo>
                  <a:cubicBezTo>
                    <a:pt x="2355" y="750"/>
                    <a:pt x="2342" y="750"/>
                    <a:pt x="2332" y="766"/>
                  </a:cubicBezTo>
                  <a:cubicBezTo>
                    <a:pt x="2322" y="783"/>
                    <a:pt x="2319" y="803"/>
                    <a:pt x="2318" y="825"/>
                  </a:cubicBezTo>
                  <a:cubicBezTo>
                    <a:pt x="2322" y="810"/>
                    <a:pt x="2325" y="797"/>
                    <a:pt x="2330" y="784"/>
                  </a:cubicBezTo>
                  <a:cubicBezTo>
                    <a:pt x="2338" y="766"/>
                    <a:pt x="2353" y="764"/>
                    <a:pt x="2365" y="780"/>
                  </a:cubicBezTo>
                  <a:cubicBezTo>
                    <a:pt x="2369" y="786"/>
                    <a:pt x="2371" y="792"/>
                    <a:pt x="2374" y="798"/>
                  </a:cubicBezTo>
                  <a:cubicBezTo>
                    <a:pt x="2376" y="804"/>
                    <a:pt x="2377" y="810"/>
                    <a:pt x="2378" y="815"/>
                  </a:cubicBezTo>
                  <a:close/>
                  <a:moveTo>
                    <a:pt x="515" y="850"/>
                  </a:moveTo>
                  <a:cubicBezTo>
                    <a:pt x="496" y="877"/>
                    <a:pt x="466" y="879"/>
                    <a:pt x="447" y="837"/>
                  </a:cubicBezTo>
                  <a:cubicBezTo>
                    <a:pt x="449" y="864"/>
                    <a:pt x="462" y="882"/>
                    <a:pt x="479" y="884"/>
                  </a:cubicBezTo>
                  <a:cubicBezTo>
                    <a:pt x="496" y="885"/>
                    <a:pt x="509" y="872"/>
                    <a:pt x="515" y="850"/>
                  </a:cubicBezTo>
                  <a:close/>
                  <a:moveTo>
                    <a:pt x="206" y="769"/>
                  </a:moveTo>
                  <a:cubicBezTo>
                    <a:pt x="206" y="769"/>
                    <a:pt x="206" y="770"/>
                    <a:pt x="206" y="771"/>
                  </a:cubicBezTo>
                  <a:cubicBezTo>
                    <a:pt x="266" y="771"/>
                    <a:pt x="325" y="771"/>
                    <a:pt x="385" y="771"/>
                  </a:cubicBezTo>
                  <a:cubicBezTo>
                    <a:pt x="385" y="770"/>
                    <a:pt x="385" y="769"/>
                    <a:pt x="385" y="769"/>
                  </a:cubicBezTo>
                  <a:cubicBezTo>
                    <a:pt x="325" y="769"/>
                    <a:pt x="266" y="769"/>
                    <a:pt x="206" y="769"/>
                  </a:cubicBezTo>
                  <a:close/>
                  <a:moveTo>
                    <a:pt x="1561" y="645"/>
                  </a:moveTo>
                  <a:cubicBezTo>
                    <a:pt x="1561" y="644"/>
                    <a:pt x="1561" y="644"/>
                    <a:pt x="1561" y="643"/>
                  </a:cubicBezTo>
                  <a:cubicBezTo>
                    <a:pt x="1524" y="640"/>
                    <a:pt x="1487" y="636"/>
                    <a:pt x="1449" y="632"/>
                  </a:cubicBezTo>
                  <a:cubicBezTo>
                    <a:pt x="1450" y="638"/>
                    <a:pt x="1450" y="641"/>
                    <a:pt x="1450" y="645"/>
                  </a:cubicBezTo>
                  <a:cubicBezTo>
                    <a:pt x="1488" y="645"/>
                    <a:pt x="1524" y="645"/>
                    <a:pt x="1561" y="645"/>
                  </a:cubicBezTo>
                  <a:close/>
                  <a:moveTo>
                    <a:pt x="520" y="813"/>
                  </a:moveTo>
                  <a:cubicBezTo>
                    <a:pt x="519" y="788"/>
                    <a:pt x="506" y="769"/>
                    <a:pt x="489" y="768"/>
                  </a:cubicBezTo>
                  <a:cubicBezTo>
                    <a:pt x="474" y="766"/>
                    <a:pt x="458" y="780"/>
                    <a:pt x="454" y="800"/>
                  </a:cubicBezTo>
                  <a:cubicBezTo>
                    <a:pt x="476" y="770"/>
                    <a:pt x="506" y="777"/>
                    <a:pt x="520" y="813"/>
                  </a:cubicBezTo>
                  <a:close/>
                  <a:moveTo>
                    <a:pt x="498" y="535"/>
                  </a:moveTo>
                  <a:cubicBezTo>
                    <a:pt x="512" y="537"/>
                    <a:pt x="579" y="516"/>
                    <a:pt x="602" y="503"/>
                  </a:cubicBezTo>
                  <a:cubicBezTo>
                    <a:pt x="565" y="510"/>
                    <a:pt x="530" y="518"/>
                    <a:pt x="498" y="535"/>
                  </a:cubicBezTo>
                  <a:close/>
                  <a:moveTo>
                    <a:pt x="2320" y="457"/>
                  </a:moveTo>
                  <a:cubicBezTo>
                    <a:pt x="2318" y="456"/>
                    <a:pt x="2317" y="455"/>
                    <a:pt x="2315" y="454"/>
                  </a:cubicBezTo>
                  <a:cubicBezTo>
                    <a:pt x="2309" y="461"/>
                    <a:pt x="2298" y="467"/>
                    <a:pt x="2297" y="474"/>
                  </a:cubicBezTo>
                  <a:cubicBezTo>
                    <a:pt x="2296" y="500"/>
                    <a:pt x="2298" y="526"/>
                    <a:pt x="2299" y="553"/>
                  </a:cubicBezTo>
                  <a:cubicBezTo>
                    <a:pt x="2319" y="543"/>
                    <a:pt x="2338" y="533"/>
                    <a:pt x="2356" y="524"/>
                  </a:cubicBezTo>
                  <a:cubicBezTo>
                    <a:pt x="2356" y="523"/>
                    <a:pt x="2356" y="522"/>
                    <a:pt x="2355" y="522"/>
                  </a:cubicBezTo>
                  <a:cubicBezTo>
                    <a:pt x="2339" y="529"/>
                    <a:pt x="2323" y="535"/>
                    <a:pt x="2305" y="543"/>
                  </a:cubicBezTo>
                  <a:cubicBezTo>
                    <a:pt x="2304" y="529"/>
                    <a:pt x="2304" y="517"/>
                    <a:pt x="2303" y="505"/>
                  </a:cubicBezTo>
                  <a:cubicBezTo>
                    <a:pt x="2301" y="487"/>
                    <a:pt x="2297" y="468"/>
                    <a:pt x="2320" y="457"/>
                  </a:cubicBezTo>
                  <a:close/>
                  <a:moveTo>
                    <a:pt x="3164" y="648"/>
                  </a:moveTo>
                  <a:cubicBezTo>
                    <a:pt x="3164" y="647"/>
                    <a:pt x="3164" y="646"/>
                    <a:pt x="3164" y="646"/>
                  </a:cubicBezTo>
                  <a:cubicBezTo>
                    <a:pt x="3160" y="645"/>
                    <a:pt x="3155" y="644"/>
                    <a:pt x="3150" y="643"/>
                  </a:cubicBezTo>
                  <a:cubicBezTo>
                    <a:pt x="3148" y="642"/>
                    <a:pt x="3144" y="639"/>
                    <a:pt x="3144" y="637"/>
                  </a:cubicBezTo>
                  <a:cubicBezTo>
                    <a:pt x="3143" y="619"/>
                    <a:pt x="3142" y="601"/>
                    <a:pt x="3141" y="583"/>
                  </a:cubicBezTo>
                  <a:cubicBezTo>
                    <a:pt x="3148" y="583"/>
                    <a:pt x="3153" y="583"/>
                    <a:pt x="3158" y="583"/>
                  </a:cubicBezTo>
                  <a:cubicBezTo>
                    <a:pt x="3169" y="582"/>
                    <a:pt x="3173" y="586"/>
                    <a:pt x="3173" y="597"/>
                  </a:cubicBezTo>
                  <a:cubicBezTo>
                    <a:pt x="3173" y="603"/>
                    <a:pt x="3175" y="610"/>
                    <a:pt x="3175" y="616"/>
                  </a:cubicBezTo>
                  <a:cubicBezTo>
                    <a:pt x="3177" y="605"/>
                    <a:pt x="3177" y="595"/>
                    <a:pt x="3175" y="585"/>
                  </a:cubicBezTo>
                  <a:cubicBezTo>
                    <a:pt x="3171" y="571"/>
                    <a:pt x="3158" y="580"/>
                    <a:pt x="3150" y="577"/>
                  </a:cubicBezTo>
                  <a:cubicBezTo>
                    <a:pt x="3147" y="575"/>
                    <a:pt x="3141" y="579"/>
                    <a:pt x="3137" y="581"/>
                  </a:cubicBezTo>
                  <a:cubicBezTo>
                    <a:pt x="3136" y="581"/>
                    <a:pt x="3137" y="584"/>
                    <a:pt x="3137" y="586"/>
                  </a:cubicBezTo>
                  <a:cubicBezTo>
                    <a:pt x="3137" y="603"/>
                    <a:pt x="3137" y="620"/>
                    <a:pt x="3139" y="637"/>
                  </a:cubicBezTo>
                  <a:cubicBezTo>
                    <a:pt x="3140" y="641"/>
                    <a:pt x="3146" y="645"/>
                    <a:pt x="3150" y="647"/>
                  </a:cubicBezTo>
                  <a:cubicBezTo>
                    <a:pt x="3154" y="649"/>
                    <a:pt x="3160" y="648"/>
                    <a:pt x="3164" y="648"/>
                  </a:cubicBezTo>
                  <a:close/>
                  <a:moveTo>
                    <a:pt x="2773" y="866"/>
                  </a:moveTo>
                  <a:cubicBezTo>
                    <a:pt x="2771" y="866"/>
                    <a:pt x="2770" y="866"/>
                    <a:pt x="2768" y="866"/>
                  </a:cubicBezTo>
                  <a:cubicBezTo>
                    <a:pt x="2768" y="871"/>
                    <a:pt x="2767" y="878"/>
                    <a:pt x="2769" y="882"/>
                  </a:cubicBezTo>
                  <a:cubicBezTo>
                    <a:pt x="2775" y="895"/>
                    <a:pt x="2793" y="895"/>
                    <a:pt x="2799" y="883"/>
                  </a:cubicBezTo>
                  <a:cubicBezTo>
                    <a:pt x="2802" y="876"/>
                    <a:pt x="2804" y="869"/>
                    <a:pt x="2805" y="862"/>
                  </a:cubicBezTo>
                  <a:cubicBezTo>
                    <a:pt x="2807" y="853"/>
                    <a:pt x="2806" y="852"/>
                    <a:pt x="2795" y="854"/>
                  </a:cubicBezTo>
                  <a:cubicBezTo>
                    <a:pt x="2795" y="856"/>
                    <a:pt x="2795" y="859"/>
                    <a:pt x="2795" y="862"/>
                  </a:cubicBezTo>
                  <a:cubicBezTo>
                    <a:pt x="2792" y="869"/>
                    <a:pt x="2788" y="876"/>
                    <a:pt x="2785" y="883"/>
                  </a:cubicBezTo>
                  <a:cubicBezTo>
                    <a:pt x="2781" y="878"/>
                    <a:pt x="2777" y="872"/>
                    <a:pt x="2773" y="866"/>
                  </a:cubicBezTo>
                  <a:close/>
                  <a:moveTo>
                    <a:pt x="1104" y="849"/>
                  </a:moveTo>
                  <a:cubicBezTo>
                    <a:pt x="1102" y="839"/>
                    <a:pt x="1098" y="827"/>
                    <a:pt x="1099" y="816"/>
                  </a:cubicBezTo>
                  <a:cubicBezTo>
                    <a:pt x="1099" y="805"/>
                    <a:pt x="1105" y="795"/>
                    <a:pt x="1109" y="784"/>
                  </a:cubicBezTo>
                  <a:cubicBezTo>
                    <a:pt x="1100" y="782"/>
                    <a:pt x="1094" y="787"/>
                    <a:pt x="1091" y="797"/>
                  </a:cubicBezTo>
                  <a:cubicBezTo>
                    <a:pt x="1083" y="819"/>
                    <a:pt x="1088" y="836"/>
                    <a:pt x="1104" y="849"/>
                  </a:cubicBezTo>
                  <a:close/>
                  <a:moveTo>
                    <a:pt x="1103" y="821"/>
                  </a:moveTo>
                  <a:cubicBezTo>
                    <a:pt x="1105" y="829"/>
                    <a:pt x="1107" y="837"/>
                    <a:pt x="1110" y="844"/>
                  </a:cubicBezTo>
                  <a:cubicBezTo>
                    <a:pt x="1114" y="853"/>
                    <a:pt x="1121" y="853"/>
                    <a:pt x="1125" y="845"/>
                  </a:cubicBezTo>
                  <a:cubicBezTo>
                    <a:pt x="1133" y="829"/>
                    <a:pt x="1133" y="813"/>
                    <a:pt x="1125" y="798"/>
                  </a:cubicBezTo>
                  <a:cubicBezTo>
                    <a:pt x="1121" y="789"/>
                    <a:pt x="1114" y="789"/>
                    <a:pt x="1110" y="798"/>
                  </a:cubicBezTo>
                  <a:cubicBezTo>
                    <a:pt x="1107" y="805"/>
                    <a:pt x="1105" y="813"/>
                    <a:pt x="1103" y="821"/>
                  </a:cubicBezTo>
                  <a:close/>
                  <a:moveTo>
                    <a:pt x="2364" y="819"/>
                  </a:moveTo>
                  <a:cubicBezTo>
                    <a:pt x="2363" y="815"/>
                    <a:pt x="2362" y="810"/>
                    <a:pt x="2361" y="805"/>
                  </a:cubicBezTo>
                  <a:cubicBezTo>
                    <a:pt x="2360" y="803"/>
                    <a:pt x="2359" y="801"/>
                    <a:pt x="2358" y="799"/>
                  </a:cubicBezTo>
                  <a:cubicBezTo>
                    <a:pt x="2352" y="790"/>
                    <a:pt x="2345" y="789"/>
                    <a:pt x="2340" y="800"/>
                  </a:cubicBezTo>
                  <a:cubicBezTo>
                    <a:pt x="2337" y="806"/>
                    <a:pt x="2336" y="814"/>
                    <a:pt x="2335" y="819"/>
                  </a:cubicBezTo>
                  <a:cubicBezTo>
                    <a:pt x="2345" y="819"/>
                    <a:pt x="2354" y="819"/>
                    <a:pt x="2364" y="819"/>
                  </a:cubicBezTo>
                  <a:close/>
                  <a:moveTo>
                    <a:pt x="687" y="885"/>
                  </a:moveTo>
                  <a:cubicBezTo>
                    <a:pt x="704" y="885"/>
                    <a:pt x="720" y="885"/>
                    <a:pt x="736" y="885"/>
                  </a:cubicBezTo>
                  <a:cubicBezTo>
                    <a:pt x="733" y="881"/>
                    <a:pt x="731" y="877"/>
                    <a:pt x="727" y="872"/>
                  </a:cubicBezTo>
                  <a:cubicBezTo>
                    <a:pt x="715" y="879"/>
                    <a:pt x="696" y="863"/>
                    <a:pt x="687" y="885"/>
                  </a:cubicBezTo>
                  <a:close/>
                  <a:moveTo>
                    <a:pt x="3245" y="832"/>
                  </a:moveTo>
                  <a:cubicBezTo>
                    <a:pt x="3263" y="832"/>
                    <a:pt x="3280" y="831"/>
                    <a:pt x="3297" y="830"/>
                  </a:cubicBezTo>
                  <a:cubicBezTo>
                    <a:pt x="3298" y="829"/>
                    <a:pt x="3299" y="828"/>
                    <a:pt x="3299" y="827"/>
                  </a:cubicBezTo>
                  <a:cubicBezTo>
                    <a:pt x="3297" y="825"/>
                    <a:pt x="3294" y="821"/>
                    <a:pt x="3292" y="821"/>
                  </a:cubicBezTo>
                  <a:cubicBezTo>
                    <a:pt x="3276" y="820"/>
                    <a:pt x="3260" y="821"/>
                    <a:pt x="3243" y="821"/>
                  </a:cubicBezTo>
                  <a:cubicBezTo>
                    <a:pt x="3244" y="825"/>
                    <a:pt x="3244" y="828"/>
                    <a:pt x="3245" y="832"/>
                  </a:cubicBezTo>
                  <a:close/>
                  <a:moveTo>
                    <a:pt x="2525" y="504"/>
                  </a:moveTo>
                  <a:cubicBezTo>
                    <a:pt x="2505" y="500"/>
                    <a:pt x="2488" y="496"/>
                    <a:pt x="2470" y="492"/>
                  </a:cubicBezTo>
                  <a:cubicBezTo>
                    <a:pt x="2468" y="492"/>
                    <a:pt x="2466" y="494"/>
                    <a:pt x="2465" y="495"/>
                  </a:cubicBezTo>
                  <a:cubicBezTo>
                    <a:pt x="2464" y="496"/>
                    <a:pt x="2465" y="499"/>
                    <a:pt x="2465" y="500"/>
                  </a:cubicBezTo>
                  <a:cubicBezTo>
                    <a:pt x="2469" y="502"/>
                    <a:pt x="2473" y="505"/>
                    <a:pt x="2477" y="506"/>
                  </a:cubicBezTo>
                  <a:cubicBezTo>
                    <a:pt x="2490" y="507"/>
                    <a:pt x="2504" y="508"/>
                    <a:pt x="2517" y="509"/>
                  </a:cubicBezTo>
                  <a:cubicBezTo>
                    <a:pt x="2520" y="509"/>
                    <a:pt x="2523" y="505"/>
                    <a:pt x="2525" y="504"/>
                  </a:cubicBezTo>
                  <a:close/>
                  <a:moveTo>
                    <a:pt x="920" y="554"/>
                  </a:moveTo>
                  <a:cubicBezTo>
                    <a:pt x="924" y="540"/>
                    <a:pt x="927" y="527"/>
                    <a:pt x="930" y="513"/>
                  </a:cubicBezTo>
                  <a:cubicBezTo>
                    <a:pt x="929" y="513"/>
                    <a:pt x="928" y="513"/>
                    <a:pt x="928" y="512"/>
                  </a:cubicBezTo>
                  <a:cubicBezTo>
                    <a:pt x="918" y="526"/>
                    <a:pt x="909" y="539"/>
                    <a:pt x="899" y="554"/>
                  </a:cubicBezTo>
                  <a:cubicBezTo>
                    <a:pt x="908" y="554"/>
                    <a:pt x="914" y="554"/>
                    <a:pt x="920" y="554"/>
                  </a:cubicBezTo>
                  <a:close/>
                  <a:moveTo>
                    <a:pt x="2377" y="863"/>
                  </a:moveTo>
                  <a:cubicBezTo>
                    <a:pt x="2370" y="866"/>
                    <a:pt x="2361" y="872"/>
                    <a:pt x="2353" y="871"/>
                  </a:cubicBezTo>
                  <a:cubicBezTo>
                    <a:pt x="2345" y="869"/>
                    <a:pt x="2338" y="861"/>
                    <a:pt x="2331" y="856"/>
                  </a:cubicBezTo>
                  <a:cubicBezTo>
                    <a:pt x="2334" y="872"/>
                    <a:pt x="2343" y="882"/>
                    <a:pt x="2355" y="883"/>
                  </a:cubicBezTo>
                  <a:cubicBezTo>
                    <a:pt x="2365" y="884"/>
                    <a:pt x="2373" y="876"/>
                    <a:pt x="2377" y="863"/>
                  </a:cubicBezTo>
                  <a:close/>
                  <a:moveTo>
                    <a:pt x="812" y="845"/>
                  </a:moveTo>
                  <a:cubicBezTo>
                    <a:pt x="811" y="846"/>
                    <a:pt x="810" y="847"/>
                    <a:pt x="808" y="848"/>
                  </a:cubicBezTo>
                  <a:cubicBezTo>
                    <a:pt x="812" y="857"/>
                    <a:pt x="815" y="867"/>
                    <a:pt x="820" y="876"/>
                  </a:cubicBezTo>
                  <a:cubicBezTo>
                    <a:pt x="830" y="893"/>
                    <a:pt x="846" y="894"/>
                    <a:pt x="860" y="880"/>
                  </a:cubicBezTo>
                  <a:cubicBezTo>
                    <a:pt x="837" y="887"/>
                    <a:pt x="830" y="883"/>
                    <a:pt x="821" y="861"/>
                  </a:cubicBezTo>
                  <a:cubicBezTo>
                    <a:pt x="820" y="857"/>
                    <a:pt x="819" y="854"/>
                    <a:pt x="818" y="850"/>
                  </a:cubicBezTo>
                  <a:cubicBezTo>
                    <a:pt x="816" y="848"/>
                    <a:pt x="814" y="847"/>
                    <a:pt x="812" y="845"/>
                  </a:cubicBezTo>
                  <a:close/>
                  <a:moveTo>
                    <a:pt x="501" y="816"/>
                  </a:moveTo>
                  <a:cubicBezTo>
                    <a:pt x="490" y="803"/>
                    <a:pt x="483" y="801"/>
                    <a:pt x="475" y="805"/>
                  </a:cubicBezTo>
                  <a:cubicBezTo>
                    <a:pt x="467" y="810"/>
                    <a:pt x="465" y="822"/>
                    <a:pt x="470" y="834"/>
                  </a:cubicBezTo>
                  <a:cubicBezTo>
                    <a:pt x="482" y="831"/>
                    <a:pt x="478" y="805"/>
                    <a:pt x="501" y="816"/>
                  </a:cubicBezTo>
                  <a:close/>
                  <a:moveTo>
                    <a:pt x="3066" y="470"/>
                  </a:moveTo>
                  <a:cubicBezTo>
                    <a:pt x="3064" y="465"/>
                    <a:pt x="3063" y="460"/>
                    <a:pt x="3062" y="460"/>
                  </a:cubicBezTo>
                  <a:cubicBezTo>
                    <a:pt x="3052" y="458"/>
                    <a:pt x="3041" y="457"/>
                    <a:pt x="3030" y="455"/>
                  </a:cubicBezTo>
                  <a:cubicBezTo>
                    <a:pt x="3030" y="460"/>
                    <a:pt x="3030" y="463"/>
                    <a:pt x="3029" y="467"/>
                  </a:cubicBezTo>
                  <a:cubicBezTo>
                    <a:pt x="3041" y="468"/>
                    <a:pt x="3052" y="469"/>
                    <a:pt x="3066" y="470"/>
                  </a:cubicBezTo>
                  <a:close/>
                  <a:moveTo>
                    <a:pt x="2152" y="891"/>
                  </a:moveTo>
                  <a:cubicBezTo>
                    <a:pt x="2147" y="882"/>
                    <a:pt x="2143" y="875"/>
                    <a:pt x="2139" y="867"/>
                  </a:cubicBezTo>
                  <a:cubicBezTo>
                    <a:pt x="2133" y="875"/>
                    <a:pt x="2128" y="882"/>
                    <a:pt x="2123" y="891"/>
                  </a:cubicBezTo>
                  <a:cubicBezTo>
                    <a:pt x="2133" y="891"/>
                    <a:pt x="2142" y="891"/>
                    <a:pt x="2152" y="891"/>
                  </a:cubicBezTo>
                  <a:close/>
                  <a:moveTo>
                    <a:pt x="2296" y="842"/>
                  </a:moveTo>
                  <a:cubicBezTo>
                    <a:pt x="2297" y="842"/>
                    <a:pt x="2298" y="842"/>
                    <a:pt x="2298" y="843"/>
                  </a:cubicBezTo>
                  <a:cubicBezTo>
                    <a:pt x="2299" y="848"/>
                    <a:pt x="2299" y="854"/>
                    <a:pt x="2300" y="859"/>
                  </a:cubicBezTo>
                  <a:cubicBezTo>
                    <a:pt x="2300" y="861"/>
                    <a:pt x="2303" y="862"/>
                    <a:pt x="2304" y="864"/>
                  </a:cubicBezTo>
                  <a:cubicBezTo>
                    <a:pt x="2306" y="862"/>
                    <a:pt x="2308" y="860"/>
                    <a:pt x="2308" y="858"/>
                  </a:cubicBezTo>
                  <a:cubicBezTo>
                    <a:pt x="2308" y="853"/>
                    <a:pt x="2308" y="847"/>
                    <a:pt x="2306" y="841"/>
                  </a:cubicBezTo>
                  <a:cubicBezTo>
                    <a:pt x="2305" y="836"/>
                    <a:pt x="2303" y="831"/>
                    <a:pt x="2302" y="826"/>
                  </a:cubicBezTo>
                  <a:cubicBezTo>
                    <a:pt x="2300" y="831"/>
                    <a:pt x="2298" y="837"/>
                    <a:pt x="2296" y="842"/>
                  </a:cubicBezTo>
                  <a:close/>
                  <a:moveTo>
                    <a:pt x="419" y="843"/>
                  </a:moveTo>
                  <a:cubicBezTo>
                    <a:pt x="390" y="840"/>
                    <a:pt x="384" y="841"/>
                    <a:pt x="381" y="848"/>
                  </a:cubicBezTo>
                  <a:cubicBezTo>
                    <a:pt x="403" y="854"/>
                    <a:pt x="418" y="852"/>
                    <a:pt x="419" y="843"/>
                  </a:cubicBezTo>
                  <a:close/>
                  <a:moveTo>
                    <a:pt x="2575" y="504"/>
                  </a:moveTo>
                  <a:cubicBezTo>
                    <a:pt x="2563" y="505"/>
                    <a:pt x="2549" y="494"/>
                    <a:pt x="2540" y="509"/>
                  </a:cubicBezTo>
                  <a:cubicBezTo>
                    <a:pt x="2551" y="508"/>
                    <a:pt x="2564" y="514"/>
                    <a:pt x="2575" y="504"/>
                  </a:cubicBezTo>
                  <a:close/>
                  <a:moveTo>
                    <a:pt x="2396" y="498"/>
                  </a:moveTo>
                  <a:cubicBezTo>
                    <a:pt x="2401" y="497"/>
                    <a:pt x="2408" y="496"/>
                    <a:pt x="2407" y="487"/>
                  </a:cubicBezTo>
                  <a:cubicBezTo>
                    <a:pt x="2406" y="465"/>
                    <a:pt x="2404" y="443"/>
                    <a:pt x="2402" y="421"/>
                  </a:cubicBezTo>
                  <a:cubicBezTo>
                    <a:pt x="2401" y="440"/>
                    <a:pt x="2402" y="458"/>
                    <a:pt x="2402" y="477"/>
                  </a:cubicBezTo>
                  <a:cubicBezTo>
                    <a:pt x="2402" y="483"/>
                    <a:pt x="2399" y="490"/>
                    <a:pt x="2396" y="498"/>
                  </a:cubicBezTo>
                  <a:close/>
                  <a:moveTo>
                    <a:pt x="1358" y="880"/>
                  </a:moveTo>
                  <a:cubicBezTo>
                    <a:pt x="1331" y="885"/>
                    <a:pt x="1312" y="876"/>
                    <a:pt x="1299" y="855"/>
                  </a:cubicBezTo>
                  <a:cubicBezTo>
                    <a:pt x="1305" y="879"/>
                    <a:pt x="1335" y="895"/>
                    <a:pt x="1358" y="880"/>
                  </a:cubicBezTo>
                  <a:close/>
                  <a:moveTo>
                    <a:pt x="3035" y="833"/>
                  </a:moveTo>
                  <a:cubicBezTo>
                    <a:pt x="3038" y="809"/>
                    <a:pt x="3037" y="786"/>
                    <a:pt x="3056" y="771"/>
                  </a:cubicBezTo>
                  <a:cubicBezTo>
                    <a:pt x="3037" y="781"/>
                    <a:pt x="3030" y="802"/>
                    <a:pt x="3035" y="833"/>
                  </a:cubicBezTo>
                  <a:close/>
                  <a:moveTo>
                    <a:pt x="380" y="737"/>
                  </a:moveTo>
                  <a:cubicBezTo>
                    <a:pt x="371" y="737"/>
                    <a:pt x="366" y="736"/>
                    <a:pt x="359" y="735"/>
                  </a:cubicBezTo>
                  <a:cubicBezTo>
                    <a:pt x="358" y="742"/>
                    <a:pt x="356" y="749"/>
                    <a:pt x="354" y="755"/>
                  </a:cubicBezTo>
                  <a:cubicBezTo>
                    <a:pt x="355" y="755"/>
                    <a:pt x="356" y="756"/>
                    <a:pt x="356" y="756"/>
                  </a:cubicBezTo>
                  <a:cubicBezTo>
                    <a:pt x="364" y="750"/>
                    <a:pt x="371" y="745"/>
                    <a:pt x="380" y="737"/>
                  </a:cubicBezTo>
                  <a:close/>
                  <a:moveTo>
                    <a:pt x="3212" y="819"/>
                  </a:moveTo>
                  <a:cubicBezTo>
                    <a:pt x="3212" y="819"/>
                    <a:pt x="3213" y="818"/>
                    <a:pt x="3213" y="817"/>
                  </a:cubicBezTo>
                  <a:cubicBezTo>
                    <a:pt x="3197" y="817"/>
                    <a:pt x="3182" y="817"/>
                    <a:pt x="3166" y="817"/>
                  </a:cubicBezTo>
                  <a:cubicBezTo>
                    <a:pt x="3166" y="818"/>
                    <a:pt x="3166" y="819"/>
                    <a:pt x="3166" y="819"/>
                  </a:cubicBezTo>
                  <a:cubicBezTo>
                    <a:pt x="3182" y="819"/>
                    <a:pt x="3197" y="819"/>
                    <a:pt x="3212" y="819"/>
                  </a:cubicBezTo>
                  <a:close/>
                  <a:moveTo>
                    <a:pt x="362" y="755"/>
                  </a:moveTo>
                  <a:cubicBezTo>
                    <a:pt x="379" y="757"/>
                    <a:pt x="390" y="753"/>
                    <a:pt x="397" y="737"/>
                  </a:cubicBezTo>
                  <a:cubicBezTo>
                    <a:pt x="385" y="743"/>
                    <a:pt x="375" y="748"/>
                    <a:pt x="362" y="755"/>
                  </a:cubicBezTo>
                  <a:close/>
                  <a:moveTo>
                    <a:pt x="3247" y="484"/>
                  </a:moveTo>
                  <a:cubicBezTo>
                    <a:pt x="3239" y="477"/>
                    <a:pt x="3229" y="476"/>
                    <a:pt x="3216" y="477"/>
                  </a:cubicBezTo>
                  <a:cubicBezTo>
                    <a:pt x="3226" y="488"/>
                    <a:pt x="3237" y="485"/>
                    <a:pt x="3247" y="484"/>
                  </a:cubicBezTo>
                  <a:close/>
                  <a:moveTo>
                    <a:pt x="473" y="849"/>
                  </a:moveTo>
                  <a:cubicBezTo>
                    <a:pt x="472" y="850"/>
                    <a:pt x="472" y="851"/>
                    <a:pt x="471" y="853"/>
                  </a:cubicBezTo>
                  <a:cubicBezTo>
                    <a:pt x="478" y="855"/>
                    <a:pt x="485" y="858"/>
                    <a:pt x="491" y="857"/>
                  </a:cubicBezTo>
                  <a:cubicBezTo>
                    <a:pt x="501" y="855"/>
                    <a:pt x="505" y="841"/>
                    <a:pt x="502" y="826"/>
                  </a:cubicBezTo>
                  <a:cubicBezTo>
                    <a:pt x="494" y="857"/>
                    <a:pt x="491" y="860"/>
                    <a:pt x="473" y="849"/>
                  </a:cubicBezTo>
                  <a:close/>
                  <a:moveTo>
                    <a:pt x="3264" y="737"/>
                  </a:moveTo>
                  <a:cubicBezTo>
                    <a:pt x="3263" y="738"/>
                    <a:pt x="3262" y="739"/>
                    <a:pt x="3261" y="739"/>
                  </a:cubicBezTo>
                  <a:cubicBezTo>
                    <a:pt x="3266" y="747"/>
                    <a:pt x="3270" y="754"/>
                    <a:pt x="3275" y="762"/>
                  </a:cubicBezTo>
                  <a:cubicBezTo>
                    <a:pt x="3276" y="761"/>
                    <a:pt x="3277" y="761"/>
                    <a:pt x="3278" y="760"/>
                  </a:cubicBezTo>
                  <a:cubicBezTo>
                    <a:pt x="3277" y="744"/>
                    <a:pt x="3274" y="739"/>
                    <a:pt x="3264" y="737"/>
                  </a:cubicBezTo>
                  <a:close/>
                  <a:moveTo>
                    <a:pt x="762" y="862"/>
                  </a:moveTo>
                  <a:cubicBezTo>
                    <a:pt x="764" y="880"/>
                    <a:pt x="771" y="888"/>
                    <a:pt x="786" y="888"/>
                  </a:cubicBezTo>
                  <a:cubicBezTo>
                    <a:pt x="777" y="879"/>
                    <a:pt x="769" y="870"/>
                    <a:pt x="762" y="862"/>
                  </a:cubicBezTo>
                  <a:close/>
                  <a:moveTo>
                    <a:pt x="3468" y="766"/>
                  </a:moveTo>
                  <a:cubicBezTo>
                    <a:pt x="3451" y="773"/>
                    <a:pt x="3451" y="773"/>
                    <a:pt x="3450" y="782"/>
                  </a:cubicBezTo>
                  <a:cubicBezTo>
                    <a:pt x="3463" y="782"/>
                    <a:pt x="3465" y="780"/>
                    <a:pt x="3468" y="766"/>
                  </a:cubicBezTo>
                  <a:close/>
                  <a:moveTo>
                    <a:pt x="1330" y="863"/>
                  </a:moveTo>
                  <a:cubicBezTo>
                    <a:pt x="1335" y="865"/>
                    <a:pt x="1341" y="870"/>
                    <a:pt x="1344" y="868"/>
                  </a:cubicBezTo>
                  <a:cubicBezTo>
                    <a:pt x="1350" y="866"/>
                    <a:pt x="1354" y="859"/>
                    <a:pt x="1361" y="853"/>
                  </a:cubicBezTo>
                  <a:cubicBezTo>
                    <a:pt x="1349" y="857"/>
                    <a:pt x="1340" y="860"/>
                    <a:pt x="1330" y="863"/>
                  </a:cubicBezTo>
                  <a:close/>
                  <a:moveTo>
                    <a:pt x="408" y="736"/>
                  </a:moveTo>
                  <a:cubicBezTo>
                    <a:pt x="408" y="735"/>
                    <a:pt x="408" y="733"/>
                    <a:pt x="408" y="732"/>
                  </a:cubicBezTo>
                  <a:cubicBezTo>
                    <a:pt x="392" y="731"/>
                    <a:pt x="375" y="729"/>
                    <a:pt x="359" y="728"/>
                  </a:cubicBezTo>
                  <a:cubicBezTo>
                    <a:pt x="359" y="729"/>
                    <a:pt x="359" y="730"/>
                    <a:pt x="359" y="731"/>
                  </a:cubicBezTo>
                  <a:cubicBezTo>
                    <a:pt x="375" y="733"/>
                    <a:pt x="392" y="734"/>
                    <a:pt x="408" y="736"/>
                  </a:cubicBezTo>
                  <a:close/>
                  <a:moveTo>
                    <a:pt x="2784" y="852"/>
                  </a:moveTo>
                  <a:cubicBezTo>
                    <a:pt x="2776" y="858"/>
                    <a:pt x="2776" y="869"/>
                    <a:pt x="2786" y="883"/>
                  </a:cubicBezTo>
                  <a:cubicBezTo>
                    <a:pt x="2786" y="871"/>
                    <a:pt x="2785" y="862"/>
                    <a:pt x="2784" y="852"/>
                  </a:cubicBezTo>
                  <a:close/>
                  <a:moveTo>
                    <a:pt x="3282" y="743"/>
                  </a:moveTo>
                  <a:cubicBezTo>
                    <a:pt x="3281" y="743"/>
                    <a:pt x="3281" y="744"/>
                    <a:pt x="3280" y="744"/>
                  </a:cubicBezTo>
                  <a:cubicBezTo>
                    <a:pt x="3281" y="751"/>
                    <a:pt x="3283" y="758"/>
                    <a:pt x="3285" y="765"/>
                  </a:cubicBezTo>
                  <a:cubicBezTo>
                    <a:pt x="3288" y="765"/>
                    <a:pt x="3292" y="765"/>
                    <a:pt x="3298" y="765"/>
                  </a:cubicBezTo>
                  <a:cubicBezTo>
                    <a:pt x="3292" y="756"/>
                    <a:pt x="3287" y="750"/>
                    <a:pt x="3282" y="743"/>
                  </a:cubicBezTo>
                  <a:close/>
                  <a:moveTo>
                    <a:pt x="334" y="761"/>
                  </a:moveTo>
                  <a:cubicBezTo>
                    <a:pt x="334" y="761"/>
                    <a:pt x="334" y="762"/>
                    <a:pt x="334" y="762"/>
                  </a:cubicBezTo>
                  <a:cubicBezTo>
                    <a:pt x="352" y="762"/>
                    <a:pt x="371" y="762"/>
                    <a:pt x="390" y="762"/>
                  </a:cubicBezTo>
                  <a:cubicBezTo>
                    <a:pt x="390" y="762"/>
                    <a:pt x="390" y="761"/>
                    <a:pt x="390" y="761"/>
                  </a:cubicBezTo>
                  <a:cubicBezTo>
                    <a:pt x="371" y="761"/>
                    <a:pt x="353" y="761"/>
                    <a:pt x="334" y="761"/>
                  </a:cubicBezTo>
                  <a:close/>
                  <a:moveTo>
                    <a:pt x="2854" y="433"/>
                  </a:moveTo>
                  <a:cubicBezTo>
                    <a:pt x="2846" y="432"/>
                    <a:pt x="2841" y="431"/>
                    <a:pt x="2834" y="431"/>
                  </a:cubicBezTo>
                  <a:cubicBezTo>
                    <a:pt x="2836" y="437"/>
                    <a:pt x="2837" y="442"/>
                    <a:pt x="2839" y="448"/>
                  </a:cubicBezTo>
                  <a:cubicBezTo>
                    <a:pt x="2844" y="443"/>
                    <a:pt x="2848" y="439"/>
                    <a:pt x="2854" y="433"/>
                  </a:cubicBezTo>
                  <a:close/>
                  <a:moveTo>
                    <a:pt x="2382" y="371"/>
                  </a:moveTo>
                  <a:cubicBezTo>
                    <a:pt x="2391" y="381"/>
                    <a:pt x="2398" y="381"/>
                    <a:pt x="2406" y="371"/>
                  </a:cubicBezTo>
                  <a:cubicBezTo>
                    <a:pt x="2399" y="371"/>
                    <a:pt x="2391" y="371"/>
                    <a:pt x="2382" y="371"/>
                  </a:cubicBezTo>
                  <a:close/>
                  <a:moveTo>
                    <a:pt x="2185" y="873"/>
                  </a:moveTo>
                  <a:cubicBezTo>
                    <a:pt x="2175" y="883"/>
                    <a:pt x="2166" y="879"/>
                    <a:pt x="2155" y="870"/>
                  </a:cubicBezTo>
                  <a:cubicBezTo>
                    <a:pt x="2167" y="890"/>
                    <a:pt x="2174" y="890"/>
                    <a:pt x="2185" y="873"/>
                  </a:cubicBezTo>
                  <a:close/>
                  <a:moveTo>
                    <a:pt x="3464" y="819"/>
                  </a:moveTo>
                  <a:cubicBezTo>
                    <a:pt x="3447" y="818"/>
                    <a:pt x="3447" y="818"/>
                    <a:pt x="3449" y="828"/>
                  </a:cubicBezTo>
                  <a:cubicBezTo>
                    <a:pt x="3454" y="826"/>
                    <a:pt x="3464" y="833"/>
                    <a:pt x="3464" y="819"/>
                  </a:cubicBezTo>
                  <a:close/>
                  <a:moveTo>
                    <a:pt x="3265" y="837"/>
                  </a:moveTo>
                  <a:cubicBezTo>
                    <a:pt x="3279" y="837"/>
                    <a:pt x="3292" y="837"/>
                    <a:pt x="3306" y="837"/>
                  </a:cubicBezTo>
                  <a:cubicBezTo>
                    <a:pt x="3305" y="833"/>
                    <a:pt x="3305" y="831"/>
                    <a:pt x="3305" y="830"/>
                  </a:cubicBezTo>
                  <a:cubicBezTo>
                    <a:pt x="3293" y="838"/>
                    <a:pt x="3279" y="833"/>
                    <a:pt x="3265" y="837"/>
                  </a:cubicBezTo>
                  <a:close/>
                  <a:moveTo>
                    <a:pt x="1094" y="868"/>
                  </a:moveTo>
                  <a:cubicBezTo>
                    <a:pt x="1112" y="876"/>
                    <a:pt x="1126" y="869"/>
                    <a:pt x="1128" y="850"/>
                  </a:cubicBezTo>
                  <a:cubicBezTo>
                    <a:pt x="1122" y="866"/>
                    <a:pt x="1110" y="869"/>
                    <a:pt x="1094" y="8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" name="Freeform 6"/>
            <p:cNvSpPr/>
            <p:nvPr/>
          </p:nvSpPr>
          <p:spPr bwMode="auto">
            <a:xfrm>
              <a:off x="6183313" y="4926013"/>
              <a:ext cx="628650" cy="242887"/>
            </a:xfrm>
            <a:custGeom>
              <a:avLst/>
              <a:gdLst>
                <a:gd name="T0" fmla="*/ 216 w 218"/>
                <a:gd name="T1" fmla="*/ 84 h 84"/>
                <a:gd name="T2" fmla="*/ 0 w 218"/>
                <a:gd name="T3" fmla="*/ 84 h 84"/>
                <a:gd name="T4" fmla="*/ 68 w 218"/>
                <a:gd name="T5" fmla="*/ 3 h 84"/>
                <a:gd name="T6" fmla="*/ 78 w 218"/>
                <a:gd name="T7" fmla="*/ 0 h 84"/>
                <a:gd name="T8" fmla="*/ 185 w 218"/>
                <a:gd name="T9" fmla="*/ 8 h 84"/>
                <a:gd name="T10" fmla="*/ 216 w 218"/>
                <a:gd name="T11" fmla="*/ 39 h 84"/>
                <a:gd name="T12" fmla="*/ 216 w 218"/>
                <a:gd name="T13" fmla="*/ 63 h 84"/>
                <a:gd name="T14" fmla="*/ 216 w 218"/>
                <a:gd name="T1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84">
                  <a:moveTo>
                    <a:pt x="216" y="84"/>
                  </a:moveTo>
                  <a:cubicBezTo>
                    <a:pt x="144" y="84"/>
                    <a:pt x="74" y="84"/>
                    <a:pt x="0" y="84"/>
                  </a:cubicBezTo>
                  <a:cubicBezTo>
                    <a:pt x="25" y="55"/>
                    <a:pt x="46" y="29"/>
                    <a:pt x="68" y="3"/>
                  </a:cubicBezTo>
                  <a:cubicBezTo>
                    <a:pt x="70" y="1"/>
                    <a:pt x="74" y="0"/>
                    <a:pt x="78" y="0"/>
                  </a:cubicBezTo>
                  <a:cubicBezTo>
                    <a:pt x="114" y="2"/>
                    <a:pt x="150" y="4"/>
                    <a:pt x="185" y="8"/>
                  </a:cubicBezTo>
                  <a:cubicBezTo>
                    <a:pt x="202" y="9"/>
                    <a:pt x="218" y="22"/>
                    <a:pt x="216" y="39"/>
                  </a:cubicBezTo>
                  <a:cubicBezTo>
                    <a:pt x="215" y="47"/>
                    <a:pt x="216" y="55"/>
                    <a:pt x="216" y="63"/>
                  </a:cubicBezTo>
                  <a:cubicBezTo>
                    <a:pt x="216" y="70"/>
                    <a:pt x="216" y="78"/>
                    <a:pt x="21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" name="Freeform 7"/>
            <p:cNvSpPr/>
            <p:nvPr/>
          </p:nvSpPr>
          <p:spPr bwMode="auto">
            <a:xfrm>
              <a:off x="5672138" y="4916488"/>
              <a:ext cx="496888" cy="266700"/>
            </a:xfrm>
            <a:custGeom>
              <a:avLst/>
              <a:gdLst>
                <a:gd name="T0" fmla="*/ 172 w 172"/>
                <a:gd name="T1" fmla="*/ 1 h 92"/>
                <a:gd name="T2" fmla="*/ 98 w 172"/>
                <a:gd name="T3" fmla="*/ 83 h 92"/>
                <a:gd name="T4" fmla="*/ 92 w 172"/>
                <a:gd name="T5" fmla="*/ 87 h 92"/>
                <a:gd name="T6" fmla="*/ 0 w 172"/>
                <a:gd name="T7" fmla="*/ 92 h 92"/>
                <a:gd name="T8" fmla="*/ 68 w 172"/>
                <a:gd name="T9" fmla="*/ 19 h 92"/>
                <a:gd name="T10" fmla="*/ 109 w 172"/>
                <a:gd name="T11" fmla="*/ 1 h 92"/>
                <a:gd name="T12" fmla="*/ 172 w 172"/>
                <a:gd name="T13" fmla="*/ 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92">
                  <a:moveTo>
                    <a:pt x="172" y="1"/>
                  </a:moveTo>
                  <a:cubicBezTo>
                    <a:pt x="147" y="28"/>
                    <a:pt x="123" y="56"/>
                    <a:pt x="98" y="83"/>
                  </a:cubicBezTo>
                  <a:cubicBezTo>
                    <a:pt x="96" y="85"/>
                    <a:pt x="94" y="87"/>
                    <a:pt x="92" y="87"/>
                  </a:cubicBezTo>
                  <a:cubicBezTo>
                    <a:pt x="62" y="89"/>
                    <a:pt x="32" y="91"/>
                    <a:pt x="0" y="92"/>
                  </a:cubicBezTo>
                  <a:cubicBezTo>
                    <a:pt x="24" y="67"/>
                    <a:pt x="47" y="44"/>
                    <a:pt x="68" y="19"/>
                  </a:cubicBezTo>
                  <a:cubicBezTo>
                    <a:pt x="79" y="6"/>
                    <a:pt x="92" y="0"/>
                    <a:pt x="109" y="1"/>
                  </a:cubicBezTo>
                  <a:cubicBezTo>
                    <a:pt x="130" y="2"/>
                    <a:pt x="151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8"/>
            <p:cNvSpPr/>
            <p:nvPr/>
          </p:nvSpPr>
          <p:spPr bwMode="auto">
            <a:xfrm>
              <a:off x="2543175" y="5862638"/>
              <a:ext cx="211138" cy="239712"/>
            </a:xfrm>
            <a:custGeom>
              <a:avLst/>
              <a:gdLst>
                <a:gd name="T0" fmla="*/ 73 w 73"/>
                <a:gd name="T1" fmla="*/ 8 h 83"/>
                <a:gd name="T2" fmla="*/ 73 w 73"/>
                <a:gd name="T3" fmla="*/ 83 h 83"/>
                <a:gd name="T4" fmla="*/ 39 w 73"/>
                <a:gd name="T5" fmla="*/ 80 h 83"/>
                <a:gd name="T6" fmla="*/ 42 w 73"/>
                <a:gd name="T7" fmla="*/ 44 h 83"/>
                <a:gd name="T8" fmla="*/ 12 w 73"/>
                <a:gd name="T9" fmla="*/ 67 h 83"/>
                <a:gd name="T10" fmla="*/ 0 w 73"/>
                <a:gd name="T11" fmla="*/ 65 h 83"/>
                <a:gd name="T12" fmla="*/ 29 w 73"/>
                <a:gd name="T13" fmla="*/ 11 h 83"/>
                <a:gd name="T14" fmla="*/ 47 w 73"/>
                <a:gd name="T15" fmla="*/ 3 h 83"/>
                <a:gd name="T16" fmla="*/ 73 w 73"/>
                <a:gd name="T17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83">
                  <a:moveTo>
                    <a:pt x="73" y="8"/>
                  </a:moveTo>
                  <a:cubicBezTo>
                    <a:pt x="73" y="34"/>
                    <a:pt x="73" y="58"/>
                    <a:pt x="73" y="83"/>
                  </a:cubicBezTo>
                  <a:cubicBezTo>
                    <a:pt x="62" y="82"/>
                    <a:pt x="51" y="81"/>
                    <a:pt x="39" y="80"/>
                  </a:cubicBezTo>
                  <a:cubicBezTo>
                    <a:pt x="40" y="68"/>
                    <a:pt x="41" y="56"/>
                    <a:pt x="42" y="44"/>
                  </a:cubicBezTo>
                  <a:cubicBezTo>
                    <a:pt x="20" y="39"/>
                    <a:pt x="20" y="39"/>
                    <a:pt x="12" y="67"/>
                  </a:cubicBezTo>
                  <a:cubicBezTo>
                    <a:pt x="8" y="66"/>
                    <a:pt x="4" y="66"/>
                    <a:pt x="0" y="65"/>
                  </a:cubicBezTo>
                  <a:cubicBezTo>
                    <a:pt x="10" y="46"/>
                    <a:pt x="20" y="29"/>
                    <a:pt x="29" y="11"/>
                  </a:cubicBezTo>
                  <a:cubicBezTo>
                    <a:pt x="33" y="3"/>
                    <a:pt x="38" y="0"/>
                    <a:pt x="47" y="3"/>
                  </a:cubicBezTo>
                  <a:cubicBezTo>
                    <a:pt x="56" y="5"/>
                    <a:pt x="65" y="6"/>
                    <a:pt x="7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9"/>
            <p:cNvSpPr/>
            <p:nvPr/>
          </p:nvSpPr>
          <p:spPr bwMode="auto">
            <a:xfrm>
              <a:off x="9790113" y="5908675"/>
              <a:ext cx="112713" cy="211137"/>
            </a:xfrm>
            <a:custGeom>
              <a:avLst/>
              <a:gdLst>
                <a:gd name="T0" fmla="*/ 39 w 39"/>
                <a:gd name="T1" fmla="*/ 67 h 73"/>
                <a:gd name="T2" fmla="*/ 0 w 39"/>
                <a:gd name="T3" fmla="*/ 73 h 73"/>
                <a:gd name="T4" fmla="*/ 0 w 39"/>
                <a:gd name="T5" fmla="*/ 10 h 73"/>
                <a:gd name="T6" fmla="*/ 39 w 39"/>
                <a:gd name="T7" fmla="*/ 0 h 73"/>
                <a:gd name="T8" fmla="*/ 39 w 39"/>
                <a:gd name="T9" fmla="*/ 6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3">
                  <a:moveTo>
                    <a:pt x="39" y="67"/>
                  </a:moveTo>
                  <a:cubicBezTo>
                    <a:pt x="27" y="69"/>
                    <a:pt x="14" y="71"/>
                    <a:pt x="0" y="73"/>
                  </a:cubicBezTo>
                  <a:cubicBezTo>
                    <a:pt x="0" y="52"/>
                    <a:pt x="0" y="32"/>
                    <a:pt x="0" y="10"/>
                  </a:cubicBezTo>
                  <a:cubicBezTo>
                    <a:pt x="12" y="7"/>
                    <a:pt x="25" y="4"/>
                    <a:pt x="39" y="0"/>
                  </a:cubicBezTo>
                  <a:cubicBezTo>
                    <a:pt x="39" y="23"/>
                    <a:pt x="39" y="44"/>
                    <a:pt x="39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10"/>
            <p:cNvSpPr/>
            <p:nvPr/>
          </p:nvSpPr>
          <p:spPr bwMode="auto">
            <a:xfrm>
              <a:off x="5548313" y="4926013"/>
              <a:ext cx="311150" cy="277812"/>
            </a:xfrm>
            <a:custGeom>
              <a:avLst/>
              <a:gdLst>
                <a:gd name="T0" fmla="*/ 108 w 108"/>
                <a:gd name="T1" fmla="*/ 0 h 96"/>
                <a:gd name="T2" fmla="*/ 34 w 108"/>
                <a:gd name="T3" fmla="*/ 80 h 96"/>
                <a:gd name="T4" fmla="*/ 0 w 108"/>
                <a:gd name="T5" fmla="*/ 96 h 96"/>
                <a:gd name="T6" fmla="*/ 48 w 108"/>
                <a:gd name="T7" fmla="*/ 39 h 96"/>
                <a:gd name="T8" fmla="*/ 66 w 108"/>
                <a:gd name="T9" fmla="*/ 18 h 96"/>
                <a:gd name="T10" fmla="*/ 108 w 108"/>
                <a:gd name="T1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96">
                  <a:moveTo>
                    <a:pt x="108" y="0"/>
                  </a:moveTo>
                  <a:cubicBezTo>
                    <a:pt x="82" y="28"/>
                    <a:pt x="58" y="54"/>
                    <a:pt x="34" y="80"/>
                  </a:cubicBezTo>
                  <a:cubicBezTo>
                    <a:pt x="21" y="93"/>
                    <a:pt x="21" y="94"/>
                    <a:pt x="0" y="96"/>
                  </a:cubicBezTo>
                  <a:cubicBezTo>
                    <a:pt x="17" y="76"/>
                    <a:pt x="33" y="58"/>
                    <a:pt x="48" y="39"/>
                  </a:cubicBezTo>
                  <a:cubicBezTo>
                    <a:pt x="54" y="32"/>
                    <a:pt x="62" y="26"/>
                    <a:pt x="66" y="18"/>
                  </a:cubicBezTo>
                  <a:cubicBezTo>
                    <a:pt x="75" y="1"/>
                    <a:pt x="91" y="2"/>
                    <a:pt x="10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11"/>
            <p:cNvSpPr/>
            <p:nvPr/>
          </p:nvSpPr>
          <p:spPr bwMode="auto">
            <a:xfrm>
              <a:off x="6075363" y="4908550"/>
              <a:ext cx="284163" cy="257175"/>
            </a:xfrm>
            <a:custGeom>
              <a:avLst/>
              <a:gdLst>
                <a:gd name="T0" fmla="*/ 0 w 98"/>
                <a:gd name="T1" fmla="*/ 88 h 89"/>
                <a:gd name="T2" fmla="*/ 76 w 98"/>
                <a:gd name="T3" fmla="*/ 5 h 89"/>
                <a:gd name="T4" fmla="*/ 96 w 98"/>
                <a:gd name="T5" fmla="*/ 0 h 89"/>
                <a:gd name="T6" fmla="*/ 98 w 98"/>
                <a:gd name="T7" fmla="*/ 3 h 89"/>
                <a:gd name="T8" fmla="*/ 47 w 98"/>
                <a:gd name="T9" fmla="*/ 60 h 89"/>
                <a:gd name="T10" fmla="*/ 35 w 98"/>
                <a:gd name="T11" fmla="*/ 75 h 89"/>
                <a:gd name="T12" fmla="*/ 0 w 98"/>
                <a:gd name="T13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89">
                  <a:moveTo>
                    <a:pt x="0" y="88"/>
                  </a:moveTo>
                  <a:cubicBezTo>
                    <a:pt x="26" y="59"/>
                    <a:pt x="50" y="32"/>
                    <a:pt x="76" y="5"/>
                  </a:cubicBezTo>
                  <a:cubicBezTo>
                    <a:pt x="80" y="1"/>
                    <a:pt x="89" y="2"/>
                    <a:pt x="96" y="0"/>
                  </a:cubicBezTo>
                  <a:cubicBezTo>
                    <a:pt x="96" y="1"/>
                    <a:pt x="97" y="2"/>
                    <a:pt x="98" y="3"/>
                  </a:cubicBezTo>
                  <a:cubicBezTo>
                    <a:pt x="81" y="22"/>
                    <a:pt x="64" y="41"/>
                    <a:pt x="47" y="60"/>
                  </a:cubicBezTo>
                  <a:cubicBezTo>
                    <a:pt x="43" y="65"/>
                    <a:pt x="39" y="70"/>
                    <a:pt x="35" y="75"/>
                  </a:cubicBezTo>
                  <a:cubicBezTo>
                    <a:pt x="22" y="89"/>
                    <a:pt x="22" y="89"/>
                    <a:pt x="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12"/>
            <p:cNvSpPr/>
            <p:nvPr/>
          </p:nvSpPr>
          <p:spPr bwMode="auto">
            <a:xfrm>
              <a:off x="2540000" y="5988050"/>
              <a:ext cx="112713" cy="127000"/>
            </a:xfrm>
            <a:custGeom>
              <a:avLst/>
              <a:gdLst>
                <a:gd name="T0" fmla="*/ 39 w 39"/>
                <a:gd name="T1" fmla="*/ 4 h 44"/>
                <a:gd name="T2" fmla="*/ 35 w 39"/>
                <a:gd name="T3" fmla="*/ 44 h 44"/>
                <a:gd name="T4" fmla="*/ 16 w 39"/>
                <a:gd name="T5" fmla="*/ 44 h 44"/>
                <a:gd name="T6" fmla="*/ 18 w 39"/>
                <a:gd name="T7" fmla="*/ 41 h 44"/>
                <a:gd name="T8" fmla="*/ 0 w 39"/>
                <a:gd name="T9" fmla="*/ 29 h 44"/>
                <a:gd name="T10" fmla="*/ 0 w 39"/>
                <a:gd name="T11" fmla="*/ 29 h 44"/>
                <a:gd name="T12" fmla="*/ 20 w 39"/>
                <a:gd name="T13" fmla="*/ 12 h 44"/>
                <a:gd name="T14" fmla="*/ 39 w 39"/>
                <a:gd name="T15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44">
                  <a:moveTo>
                    <a:pt x="39" y="4"/>
                  </a:moveTo>
                  <a:cubicBezTo>
                    <a:pt x="37" y="18"/>
                    <a:pt x="36" y="31"/>
                    <a:pt x="35" y="44"/>
                  </a:cubicBezTo>
                  <a:cubicBezTo>
                    <a:pt x="29" y="44"/>
                    <a:pt x="23" y="44"/>
                    <a:pt x="16" y="44"/>
                  </a:cubicBezTo>
                  <a:cubicBezTo>
                    <a:pt x="17" y="43"/>
                    <a:pt x="18" y="42"/>
                    <a:pt x="18" y="41"/>
                  </a:cubicBezTo>
                  <a:cubicBezTo>
                    <a:pt x="12" y="37"/>
                    <a:pt x="6" y="33"/>
                    <a:pt x="0" y="29"/>
                  </a:cubicBezTo>
                  <a:cubicBezTo>
                    <a:pt x="0" y="30"/>
                    <a:pt x="0" y="29"/>
                    <a:pt x="0" y="29"/>
                  </a:cubicBezTo>
                  <a:cubicBezTo>
                    <a:pt x="13" y="30"/>
                    <a:pt x="19" y="24"/>
                    <a:pt x="20" y="12"/>
                  </a:cubicBezTo>
                  <a:cubicBezTo>
                    <a:pt x="22" y="0"/>
                    <a:pt x="30" y="4"/>
                    <a:pt x="3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13"/>
            <p:cNvSpPr/>
            <p:nvPr/>
          </p:nvSpPr>
          <p:spPr bwMode="auto">
            <a:xfrm>
              <a:off x="2887663" y="5908675"/>
              <a:ext cx="28575" cy="471487"/>
            </a:xfrm>
            <a:custGeom>
              <a:avLst/>
              <a:gdLst>
                <a:gd name="T0" fmla="*/ 4 w 10"/>
                <a:gd name="T1" fmla="*/ 0 h 163"/>
                <a:gd name="T2" fmla="*/ 10 w 10"/>
                <a:gd name="T3" fmla="*/ 161 h 163"/>
                <a:gd name="T4" fmla="*/ 6 w 10"/>
                <a:gd name="T5" fmla="*/ 163 h 163"/>
                <a:gd name="T6" fmla="*/ 0 w 10"/>
                <a:gd name="T7" fmla="*/ 153 h 163"/>
                <a:gd name="T8" fmla="*/ 0 w 10"/>
                <a:gd name="T9" fmla="*/ 1 h 163"/>
                <a:gd name="T10" fmla="*/ 4 w 10"/>
                <a:gd name="T1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3">
                  <a:moveTo>
                    <a:pt x="4" y="0"/>
                  </a:moveTo>
                  <a:cubicBezTo>
                    <a:pt x="6" y="54"/>
                    <a:pt x="8" y="107"/>
                    <a:pt x="10" y="161"/>
                  </a:cubicBezTo>
                  <a:cubicBezTo>
                    <a:pt x="8" y="162"/>
                    <a:pt x="7" y="162"/>
                    <a:pt x="6" y="163"/>
                  </a:cubicBezTo>
                  <a:cubicBezTo>
                    <a:pt x="4" y="160"/>
                    <a:pt x="0" y="157"/>
                    <a:pt x="0" y="153"/>
                  </a:cubicBezTo>
                  <a:cubicBezTo>
                    <a:pt x="0" y="102"/>
                    <a:pt x="0" y="52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14"/>
            <p:cNvSpPr/>
            <p:nvPr/>
          </p:nvSpPr>
          <p:spPr bwMode="auto">
            <a:xfrm>
              <a:off x="2843213" y="5967413"/>
              <a:ext cx="23813" cy="407987"/>
            </a:xfrm>
            <a:custGeom>
              <a:avLst/>
              <a:gdLst>
                <a:gd name="T0" fmla="*/ 3 w 8"/>
                <a:gd name="T1" fmla="*/ 141 h 141"/>
                <a:gd name="T2" fmla="*/ 0 w 8"/>
                <a:gd name="T3" fmla="*/ 132 h 141"/>
                <a:gd name="T4" fmla="*/ 4 w 8"/>
                <a:gd name="T5" fmla="*/ 0 h 141"/>
                <a:gd name="T6" fmla="*/ 8 w 8"/>
                <a:gd name="T7" fmla="*/ 139 h 141"/>
                <a:gd name="T8" fmla="*/ 3 w 8"/>
                <a:gd name="T9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1">
                  <a:moveTo>
                    <a:pt x="3" y="141"/>
                  </a:moveTo>
                  <a:cubicBezTo>
                    <a:pt x="2" y="138"/>
                    <a:pt x="0" y="135"/>
                    <a:pt x="0" y="132"/>
                  </a:cubicBezTo>
                  <a:cubicBezTo>
                    <a:pt x="1" y="88"/>
                    <a:pt x="2" y="44"/>
                    <a:pt x="4" y="0"/>
                  </a:cubicBezTo>
                  <a:cubicBezTo>
                    <a:pt x="5" y="46"/>
                    <a:pt x="7" y="93"/>
                    <a:pt x="8" y="139"/>
                  </a:cubicBezTo>
                  <a:cubicBezTo>
                    <a:pt x="6" y="140"/>
                    <a:pt x="5" y="140"/>
                    <a:pt x="3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15"/>
            <p:cNvSpPr/>
            <p:nvPr/>
          </p:nvSpPr>
          <p:spPr bwMode="auto">
            <a:xfrm>
              <a:off x="5248275" y="5426075"/>
              <a:ext cx="177800" cy="41275"/>
            </a:xfrm>
            <a:custGeom>
              <a:avLst/>
              <a:gdLst>
                <a:gd name="T0" fmla="*/ 0 w 62"/>
                <a:gd name="T1" fmla="*/ 0 h 14"/>
                <a:gd name="T2" fmla="*/ 59 w 62"/>
                <a:gd name="T3" fmla="*/ 0 h 14"/>
                <a:gd name="T4" fmla="*/ 62 w 62"/>
                <a:gd name="T5" fmla="*/ 14 h 14"/>
                <a:gd name="T6" fmla="*/ 0 w 62"/>
                <a:gd name="T7" fmla="*/ 2 h 14"/>
                <a:gd name="T8" fmla="*/ 0 w 6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4">
                  <a:moveTo>
                    <a:pt x="0" y="0"/>
                  </a:moveTo>
                  <a:cubicBezTo>
                    <a:pt x="20" y="0"/>
                    <a:pt x="39" y="0"/>
                    <a:pt x="59" y="0"/>
                  </a:cubicBezTo>
                  <a:cubicBezTo>
                    <a:pt x="60" y="4"/>
                    <a:pt x="61" y="9"/>
                    <a:pt x="62" y="14"/>
                  </a:cubicBezTo>
                  <a:cubicBezTo>
                    <a:pt x="41" y="10"/>
                    <a:pt x="20" y="6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16"/>
            <p:cNvSpPr/>
            <p:nvPr/>
          </p:nvSpPr>
          <p:spPr bwMode="auto">
            <a:xfrm>
              <a:off x="9934575" y="5907088"/>
              <a:ext cx="23813" cy="328612"/>
            </a:xfrm>
            <a:custGeom>
              <a:avLst/>
              <a:gdLst>
                <a:gd name="T0" fmla="*/ 3 w 8"/>
                <a:gd name="T1" fmla="*/ 0 h 114"/>
                <a:gd name="T2" fmla="*/ 8 w 8"/>
                <a:gd name="T3" fmla="*/ 114 h 114"/>
                <a:gd name="T4" fmla="*/ 5 w 8"/>
                <a:gd name="T5" fmla="*/ 114 h 114"/>
                <a:gd name="T6" fmla="*/ 0 w 8"/>
                <a:gd name="T7" fmla="*/ 0 h 114"/>
                <a:gd name="T8" fmla="*/ 3 w 8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4">
                  <a:moveTo>
                    <a:pt x="3" y="0"/>
                  </a:moveTo>
                  <a:cubicBezTo>
                    <a:pt x="5" y="38"/>
                    <a:pt x="7" y="76"/>
                    <a:pt x="8" y="114"/>
                  </a:cubicBezTo>
                  <a:cubicBezTo>
                    <a:pt x="7" y="114"/>
                    <a:pt x="6" y="114"/>
                    <a:pt x="5" y="114"/>
                  </a:cubicBezTo>
                  <a:cubicBezTo>
                    <a:pt x="3" y="76"/>
                    <a:pt x="1" y="3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Freeform 17"/>
            <p:cNvSpPr/>
            <p:nvPr/>
          </p:nvSpPr>
          <p:spPr bwMode="auto">
            <a:xfrm>
              <a:off x="8315325" y="5810250"/>
              <a:ext cx="854075" cy="114300"/>
            </a:xfrm>
            <a:custGeom>
              <a:avLst/>
              <a:gdLst>
                <a:gd name="T0" fmla="*/ 9 w 296"/>
                <a:gd name="T1" fmla="*/ 29 h 39"/>
                <a:gd name="T2" fmla="*/ 0 w 296"/>
                <a:gd name="T3" fmla="*/ 0 h 39"/>
                <a:gd name="T4" fmla="*/ 296 w 296"/>
                <a:gd name="T5" fmla="*/ 12 h 39"/>
                <a:gd name="T6" fmla="*/ 293 w 296"/>
                <a:gd name="T7" fmla="*/ 39 h 39"/>
                <a:gd name="T8" fmla="*/ 9 w 296"/>
                <a:gd name="T9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39">
                  <a:moveTo>
                    <a:pt x="9" y="29"/>
                  </a:moveTo>
                  <a:cubicBezTo>
                    <a:pt x="6" y="19"/>
                    <a:pt x="3" y="10"/>
                    <a:pt x="0" y="0"/>
                  </a:cubicBezTo>
                  <a:cubicBezTo>
                    <a:pt x="99" y="4"/>
                    <a:pt x="197" y="8"/>
                    <a:pt x="296" y="12"/>
                  </a:cubicBezTo>
                  <a:cubicBezTo>
                    <a:pt x="295" y="21"/>
                    <a:pt x="294" y="29"/>
                    <a:pt x="293" y="39"/>
                  </a:cubicBezTo>
                  <a:cubicBezTo>
                    <a:pt x="198" y="36"/>
                    <a:pt x="104" y="33"/>
                    <a:pt x="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3" name="Freeform 18"/>
            <p:cNvSpPr/>
            <p:nvPr/>
          </p:nvSpPr>
          <p:spPr bwMode="auto">
            <a:xfrm>
              <a:off x="8358188" y="5938838"/>
              <a:ext cx="792163" cy="66675"/>
            </a:xfrm>
            <a:custGeom>
              <a:avLst/>
              <a:gdLst>
                <a:gd name="T0" fmla="*/ 0 w 274"/>
                <a:gd name="T1" fmla="*/ 0 h 23"/>
                <a:gd name="T2" fmla="*/ 274 w 274"/>
                <a:gd name="T3" fmla="*/ 9 h 23"/>
                <a:gd name="T4" fmla="*/ 272 w 274"/>
                <a:gd name="T5" fmla="*/ 22 h 23"/>
                <a:gd name="T6" fmla="*/ 205 w 274"/>
                <a:gd name="T7" fmla="*/ 22 h 23"/>
                <a:gd name="T8" fmla="*/ 16 w 274"/>
                <a:gd name="T9" fmla="*/ 14 h 23"/>
                <a:gd name="T10" fmla="*/ 0 w 274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23">
                  <a:moveTo>
                    <a:pt x="0" y="0"/>
                  </a:moveTo>
                  <a:cubicBezTo>
                    <a:pt x="92" y="3"/>
                    <a:pt x="183" y="6"/>
                    <a:pt x="274" y="9"/>
                  </a:cubicBezTo>
                  <a:cubicBezTo>
                    <a:pt x="273" y="14"/>
                    <a:pt x="272" y="19"/>
                    <a:pt x="272" y="22"/>
                  </a:cubicBezTo>
                  <a:cubicBezTo>
                    <a:pt x="249" y="22"/>
                    <a:pt x="227" y="23"/>
                    <a:pt x="205" y="22"/>
                  </a:cubicBezTo>
                  <a:cubicBezTo>
                    <a:pt x="142" y="20"/>
                    <a:pt x="79" y="16"/>
                    <a:pt x="16" y="14"/>
                  </a:cubicBezTo>
                  <a:cubicBezTo>
                    <a:pt x="6" y="13"/>
                    <a:pt x="2" y="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Freeform 19"/>
            <p:cNvSpPr/>
            <p:nvPr/>
          </p:nvSpPr>
          <p:spPr bwMode="auto">
            <a:xfrm>
              <a:off x="8393113" y="6019800"/>
              <a:ext cx="739775" cy="57150"/>
            </a:xfrm>
            <a:custGeom>
              <a:avLst/>
              <a:gdLst>
                <a:gd name="T0" fmla="*/ 256 w 256"/>
                <a:gd name="T1" fmla="*/ 15 h 20"/>
                <a:gd name="T2" fmla="*/ 244 w 256"/>
                <a:gd name="T3" fmla="*/ 20 h 20"/>
                <a:gd name="T4" fmla="*/ 13 w 256"/>
                <a:gd name="T5" fmla="*/ 12 h 20"/>
                <a:gd name="T6" fmla="*/ 0 w 256"/>
                <a:gd name="T7" fmla="*/ 0 h 20"/>
                <a:gd name="T8" fmla="*/ 254 w 256"/>
                <a:gd name="T9" fmla="*/ 10 h 20"/>
                <a:gd name="T10" fmla="*/ 256 w 256"/>
                <a:gd name="T11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20">
                  <a:moveTo>
                    <a:pt x="256" y="15"/>
                  </a:moveTo>
                  <a:cubicBezTo>
                    <a:pt x="252" y="16"/>
                    <a:pt x="248" y="20"/>
                    <a:pt x="244" y="20"/>
                  </a:cubicBezTo>
                  <a:cubicBezTo>
                    <a:pt x="167" y="17"/>
                    <a:pt x="90" y="14"/>
                    <a:pt x="13" y="12"/>
                  </a:cubicBezTo>
                  <a:cubicBezTo>
                    <a:pt x="5" y="12"/>
                    <a:pt x="0" y="9"/>
                    <a:pt x="0" y="0"/>
                  </a:cubicBezTo>
                  <a:cubicBezTo>
                    <a:pt x="84" y="3"/>
                    <a:pt x="169" y="7"/>
                    <a:pt x="254" y="10"/>
                  </a:cubicBezTo>
                  <a:cubicBezTo>
                    <a:pt x="254" y="12"/>
                    <a:pt x="255" y="13"/>
                    <a:pt x="25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" name="Freeform 20"/>
            <p:cNvSpPr/>
            <p:nvPr/>
          </p:nvSpPr>
          <p:spPr bwMode="auto">
            <a:xfrm>
              <a:off x="8096250" y="5795963"/>
              <a:ext cx="101600" cy="292100"/>
            </a:xfrm>
            <a:custGeom>
              <a:avLst/>
              <a:gdLst>
                <a:gd name="T0" fmla="*/ 29 w 35"/>
                <a:gd name="T1" fmla="*/ 0 h 101"/>
                <a:gd name="T2" fmla="*/ 22 w 35"/>
                <a:gd name="T3" fmla="*/ 35 h 101"/>
                <a:gd name="T4" fmla="*/ 24 w 35"/>
                <a:gd name="T5" fmla="*/ 82 h 101"/>
                <a:gd name="T6" fmla="*/ 35 w 35"/>
                <a:gd name="T7" fmla="*/ 100 h 101"/>
                <a:gd name="T8" fmla="*/ 2 w 35"/>
                <a:gd name="T9" fmla="*/ 67 h 101"/>
                <a:gd name="T10" fmla="*/ 2 w 35"/>
                <a:gd name="T11" fmla="*/ 33 h 101"/>
                <a:gd name="T12" fmla="*/ 20 w 35"/>
                <a:gd name="T13" fmla="*/ 4 h 101"/>
                <a:gd name="T14" fmla="*/ 29 w 35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00">
                  <a:moveTo>
                    <a:pt x="29" y="0"/>
                  </a:moveTo>
                  <a:cubicBezTo>
                    <a:pt x="27" y="11"/>
                    <a:pt x="23" y="23"/>
                    <a:pt x="22" y="35"/>
                  </a:cubicBezTo>
                  <a:cubicBezTo>
                    <a:pt x="21" y="51"/>
                    <a:pt x="22" y="66"/>
                    <a:pt x="24" y="82"/>
                  </a:cubicBezTo>
                  <a:cubicBezTo>
                    <a:pt x="25" y="89"/>
                    <a:pt x="32" y="95"/>
                    <a:pt x="35" y="100"/>
                  </a:cubicBezTo>
                  <a:cubicBezTo>
                    <a:pt x="14" y="101"/>
                    <a:pt x="2" y="90"/>
                    <a:pt x="2" y="67"/>
                  </a:cubicBezTo>
                  <a:cubicBezTo>
                    <a:pt x="2" y="56"/>
                    <a:pt x="3" y="44"/>
                    <a:pt x="2" y="33"/>
                  </a:cubicBezTo>
                  <a:cubicBezTo>
                    <a:pt x="0" y="18"/>
                    <a:pt x="7" y="9"/>
                    <a:pt x="20" y="4"/>
                  </a:cubicBezTo>
                  <a:cubicBezTo>
                    <a:pt x="24" y="3"/>
                    <a:pt x="28" y="1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Freeform 21"/>
            <p:cNvSpPr/>
            <p:nvPr/>
          </p:nvSpPr>
          <p:spPr bwMode="auto">
            <a:xfrm>
              <a:off x="8237538" y="5030788"/>
              <a:ext cx="765175" cy="106362"/>
            </a:xfrm>
            <a:custGeom>
              <a:avLst/>
              <a:gdLst>
                <a:gd name="T0" fmla="*/ 0 w 265"/>
                <a:gd name="T1" fmla="*/ 0 h 37"/>
                <a:gd name="T2" fmla="*/ 265 w 265"/>
                <a:gd name="T3" fmla="*/ 34 h 37"/>
                <a:gd name="T4" fmla="*/ 265 w 265"/>
                <a:gd name="T5" fmla="*/ 37 h 37"/>
                <a:gd name="T6" fmla="*/ 0 w 265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37">
                  <a:moveTo>
                    <a:pt x="0" y="0"/>
                  </a:moveTo>
                  <a:cubicBezTo>
                    <a:pt x="90" y="2"/>
                    <a:pt x="178" y="18"/>
                    <a:pt x="265" y="34"/>
                  </a:cubicBezTo>
                  <a:cubicBezTo>
                    <a:pt x="265" y="35"/>
                    <a:pt x="265" y="36"/>
                    <a:pt x="265" y="37"/>
                  </a:cubicBezTo>
                  <a:cubicBezTo>
                    <a:pt x="177" y="25"/>
                    <a:pt x="88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" name="Freeform 22"/>
            <p:cNvSpPr/>
            <p:nvPr/>
          </p:nvSpPr>
          <p:spPr bwMode="auto">
            <a:xfrm>
              <a:off x="8162925" y="6199188"/>
              <a:ext cx="193675" cy="74612"/>
            </a:xfrm>
            <a:custGeom>
              <a:avLst/>
              <a:gdLst>
                <a:gd name="T0" fmla="*/ 67 w 67"/>
                <a:gd name="T1" fmla="*/ 2 h 26"/>
                <a:gd name="T2" fmla="*/ 45 w 67"/>
                <a:gd name="T3" fmla="*/ 6 h 26"/>
                <a:gd name="T4" fmla="*/ 67 w 67"/>
                <a:gd name="T5" fmla="*/ 24 h 26"/>
                <a:gd name="T6" fmla="*/ 10 w 67"/>
                <a:gd name="T7" fmla="*/ 24 h 26"/>
                <a:gd name="T8" fmla="*/ 1 w 67"/>
                <a:gd name="T9" fmla="*/ 15 h 26"/>
                <a:gd name="T10" fmla="*/ 10 w 67"/>
                <a:gd name="T11" fmla="*/ 1 h 26"/>
                <a:gd name="T12" fmla="*/ 37 w 67"/>
                <a:gd name="T13" fmla="*/ 0 h 26"/>
                <a:gd name="T14" fmla="*/ 67 w 67"/>
                <a:gd name="T15" fmla="*/ 0 h 26"/>
                <a:gd name="T16" fmla="*/ 67 w 67"/>
                <a:gd name="T1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6">
                  <a:moveTo>
                    <a:pt x="67" y="2"/>
                  </a:moveTo>
                  <a:cubicBezTo>
                    <a:pt x="60" y="3"/>
                    <a:pt x="52" y="4"/>
                    <a:pt x="45" y="6"/>
                  </a:cubicBezTo>
                  <a:cubicBezTo>
                    <a:pt x="39" y="26"/>
                    <a:pt x="58" y="16"/>
                    <a:pt x="67" y="24"/>
                  </a:cubicBezTo>
                  <a:cubicBezTo>
                    <a:pt x="46" y="24"/>
                    <a:pt x="28" y="25"/>
                    <a:pt x="10" y="24"/>
                  </a:cubicBezTo>
                  <a:cubicBezTo>
                    <a:pt x="4" y="24"/>
                    <a:pt x="1" y="22"/>
                    <a:pt x="1" y="15"/>
                  </a:cubicBezTo>
                  <a:cubicBezTo>
                    <a:pt x="0" y="8"/>
                    <a:pt x="2" y="2"/>
                    <a:pt x="10" y="1"/>
                  </a:cubicBezTo>
                  <a:cubicBezTo>
                    <a:pt x="19" y="0"/>
                    <a:pt x="28" y="0"/>
                    <a:pt x="37" y="0"/>
                  </a:cubicBezTo>
                  <a:cubicBezTo>
                    <a:pt x="47" y="0"/>
                    <a:pt x="57" y="0"/>
                    <a:pt x="67" y="0"/>
                  </a:cubicBezTo>
                  <a:cubicBezTo>
                    <a:pt x="67" y="1"/>
                    <a:pt x="67" y="1"/>
                    <a:pt x="6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" name="Freeform 23"/>
            <p:cNvSpPr/>
            <p:nvPr/>
          </p:nvSpPr>
          <p:spPr bwMode="auto">
            <a:xfrm>
              <a:off x="7588250" y="6105525"/>
              <a:ext cx="346075" cy="133350"/>
            </a:xfrm>
            <a:custGeom>
              <a:avLst/>
              <a:gdLst>
                <a:gd name="T0" fmla="*/ 0 w 120"/>
                <a:gd name="T1" fmla="*/ 43 h 46"/>
                <a:gd name="T2" fmla="*/ 5 w 120"/>
                <a:gd name="T3" fmla="*/ 35 h 46"/>
                <a:gd name="T4" fmla="*/ 120 w 120"/>
                <a:gd name="T5" fmla="*/ 0 h 46"/>
                <a:gd name="T6" fmla="*/ 2 w 120"/>
                <a:gd name="T7" fmla="*/ 46 h 46"/>
                <a:gd name="T8" fmla="*/ 0 w 120"/>
                <a:gd name="T9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46">
                  <a:moveTo>
                    <a:pt x="0" y="43"/>
                  </a:moveTo>
                  <a:cubicBezTo>
                    <a:pt x="1" y="41"/>
                    <a:pt x="3" y="36"/>
                    <a:pt x="5" y="35"/>
                  </a:cubicBezTo>
                  <a:cubicBezTo>
                    <a:pt x="43" y="23"/>
                    <a:pt x="81" y="11"/>
                    <a:pt x="120" y="0"/>
                  </a:cubicBezTo>
                  <a:cubicBezTo>
                    <a:pt x="81" y="15"/>
                    <a:pt x="41" y="31"/>
                    <a:pt x="2" y="46"/>
                  </a:cubicBezTo>
                  <a:cubicBezTo>
                    <a:pt x="1" y="45"/>
                    <a:pt x="1" y="44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Freeform 24"/>
            <p:cNvSpPr/>
            <p:nvPr/>
          </p:nvSpPr>
          <p:spPr bwMode="auto">
            <a:xfrm>
              <a:off x="7588250" y="5926138"/>
              <a:ext cx="323850" cy="127000"/>
            </a:xfrm>
            <a:custGeom>
              <a:avLst/>
              <a:gdLst>
                <a:gd name="T0" fmla="*/ 112 w 112"/>
                <a:gd name="T1" fmla="*/ 2 h 44"/>
                <a:gd name="T2" fmla="*/ 3 w 112"/>
                <a:gd name="T3" fmla="*/ 44 h 44"/>
                <a:gd name="T4" fmla="*/ 0 w 112"/>
                <a:gd name="T5" fmla="*/ 42 h 44"/>
                <a:gd name="T6" fmla="*/ 6 w 112"/>
                <a:gd name="T7" fmla="*/ 34 h 44"/>
                <a:gd name="T8" fmla="*/ 111 w 112"/>
                <a:gd name="T9" fmla="*/ 0 h 44"/>
                <a:gd name="T10" fmla="*/ 112 w 112"/>
                <a:gd name="T1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44">
                  <a:moveTo>
                    <a:pt x="112" y="2"/>
                  </a:moveTo>
                  <a:cubicBezTo>
                    <a:pt x="76" y="16"/>
                    <a:pt x="39" y="30"/>
                    <a:pt x="3" y="44"/>
                  </a:cubicBezTo>
                  <a:cubicBezTo>
                    <a:pt x="2" y="44"/>
                    <a:pt x="1" y="43"/>
                    <a:pt x="0" y="42"/>
                  </a:cubicBezTo>
                  <a:cubicBezTo>
                    <a:pt x="2" y="39"/>
                    <a:pt x="4" y="35"/>
                    <a:pt x="6" y="34"/>
                  </a:cubicBezTo>
                  <a:cubicBezTo>
                    <a:pt x="41" y="22"/>
                    <a:pt x="76" y="11"/>
                    <a:pt x="111" y="0"/>
                  </a:cubicBezTo>
                  <a:cubicBezTo>
                    <a:pt x="111" y="1"/>
                    <a:pt x="112" y="2"/>
                    <a:pt x="1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" name="Freeform 25"/>
            <p:cNvSpPr/>
            <p:nvPr/>
          </p:nvSpPr>
          <p:spPr bwMode="auto">
            <a:xfrm>
              <a:off x="7669213" y="5108575"/>
              <a:ext cx="250825" cy="187325"/>
            </a:xfrm>
            <a:custGeom>
              <a:avLst/>
              <a:gdLst>
                <a:gd name="T0" fmla="*/ 0 w 87"/>
                <a:gd name="T1" fmla="*/ 62 h 65"/>
                <a:gd name="T2" fmla="*/ 84 w 87"/>
                <a:gd name="T3" fmla="*/ 0 h 65"/>
                <a:gd name="T4" fmla="*/ 87 w 87"/>
                <a:gd name="T5" fmla="*/ 5 h 65"/>
                <a:gd name="T6" fmla="*/ 3 w 87"/>
                <a:gd name="T7" fmla="*/ 65 h 65"/>
                <a:gd name="T8" fmla="*/ 0 w 87"/>
                <a:gd name="T9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5">
                  <a:moveTo>
                    <a:pt x="0" y="62"/>
                  </a:moveTo>
                  <a:cubicBezTo>
                    <a:pt x="28" y="41"/>
                    <a:pt x="56" y="21"/>
                    <a:pt x="84" y="0"/>
                  </a:cubicBezTo>
                  <a:cubicBezTo>
                    <a:pt x="85" y="2"/>
                    <a:pt x="86" y="3"/>
                    <a:pt x="87" y="5"/>
                  </a:cubicBezTo>
                  <a:cubicBezTo>
                    <a:pt x="59" y="25"/>
                    <a:pt x="31" y="45"/>
                    <a:pt x="3" y="65"/>
                  </a:cubicBezTo>
                  <a:cubicBezTo>
                    <a:pt x="2" y="64"/>
                    <a:pt x="1" y="63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Freeform 26"/>
            <p:cNvSpPr/>
            <p:nvPr/>
          </p:nvSpPr>
          <p:spPr bwMode="auto">
            <a:xfrm>
              <a:off x="7594600" y="6200775"/>
              <a:ext cx="317500" cy="104775"/>
            </a:xfrm>
            <a:custGeom>
              <a:avLst/>
              <a:gdLst>
                <a:gd name="T0" fmla="*/ 0 w 110"/>
                <a:gd name="T1" fmla="*/ 32 h 36"/>
                <a:gd name="T2" fmla="*/ 65 w 110"/>
                <a:gd name="T3" fmla="*/ 9 h 36"/>
                <a:gd name="T4" fmla="*/ 81 w 110"/>
                <a:gd name="T5" fmla="*/ 5 h 36"/>
                <a:gd name="T6" fmla="*/ 108 w 110"/>
                <a:gd name="T7" fmla="*/ 35 h 36"/>
                <a:gd name="T8" fmla="*/ 106 w 110"/>
                <a:gd name="T9" fmla="*/ 25 h 36"/>
                <a:gd name="T10" fmla="*/ 86 w 110"/>
                <a:gd name="T11" fmla="*/ 9 h 36"/>
                <a:gd name="T12" fmla="*/ 62 w 110"/>
                <a:gd name="T13" fmla="*/ 15 h 36"/>
                <a:gd name="T14" fmla="*/ 2 w 110"/>
                <a:gd name="T15" fmla="*/ 36 h 36"/>
                <a:gd name="T16" fmla="*/ 0 w 110"/>
                <a:gd name="T1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36">
                  <a:moveTo>
                    <a:pt x="0" y="32"/>
                  </a:moveTo>
                  <a:cubicBezTo>
                    <a:pt x="22" y="24"/>
                    <a:pt x="43" y="17"/>
                    <a:pt x="65" y="9"/>
                  </a:cubicBezTo>
                  <a:cubicBezTo>
                    <a:pt x="70" y="8"/>
                    <a:pt x="76" y="6"/>
                    <a:pt x="81" y="5"/>
                  </a:cubicBezTo>
                  <a:cubicBezTo>
                    <a:pt x="103" y="0"/>
                    <a:pt x="110" y="8"/>
                    <a:pt x="108" y="35"/>
                  </a:cubicBezTo>
                  <a:cubicBezTo>
                    <a:pt x="107" y="30"/>
                    <a:pt x="107" y="27"/>
                    <a:pt x="106" y="25"/>
                  </a:cubicBezTo>
                  <a:cubicBezTo>
                    <a:pt x="104" y="12"/>
                    <a:pt x="99" y="7"/>
                    <a:pt x="86" y="9"/>
                  </a:cubicBezTo>
                  <a:cubicBezTo>
                    <a:pt x="78" y="10"/>
                    <a:pt x="70" y="13"/>
                    <a:pt x="62" y="15"/>
                  </a:cubicBezTo>
                  <a:cubicBezTo>
                    <a:pt x="42" y="22"/>
                    <a:pt x="22" y="29"/>
                    <a:pt x="2" y="36"/>
                  </a:cubicBezTo>
                  <a:cubicBezTo>
                    <a:pt x="1" y="35"/>
                    <a:pt x="1" y="33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" name="Freeform 27"/>
            <p:cNvSpPr/>
            <p:nvPr/>
          </p:nvSpPr>
          <p:spPr bwMode="auto">
            <a:xfrm>
              <a:off x="8335963" y="6537325"/>
              <a:ext cx="71438" cy="57150"/>
            </a:xfrm>
            <a:custGeom>
              <a:avLst/>
              <a:gdLst>
                <a:gd name="T0" fmla="*/ 25 w 25"/>
                <a:gd name="T1" fmla="*/ 10 h 20"/>
                <a:gd name="T2" fmla="*/ 11 w 25"/>
                <a:gd name="T3" fmla="*/ 19 h 20"/>
                <a:gd name="T4" fmla="*/ 0 w 25"/>
                <a:gd name="T5" fmla="*/ 9 h 20"/>
                <a:gd name="T6" fmla="*/ 10 w 25"/>
                <a:gd name="T7" fmla="*/ 0 h 20"/>
                <a:gd name="T8" fmla="*/ 25 w 25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10"/>
                  </a:moveTo>
                  <a:cubicBezTo>
                    <a:pt x="18" y="15"/>
                    <a:pt x="14" y="20"/>
                    <a:pt x="11" y="19"/>
                  </a:cubicBezTo>
                  <a:cubicBezTo>
                    <a:pt x="7" y="18"/>
                    <a:pt x="3" y="13"/>
                    <a:pt x="0" y="9"/>
                  </a:cubicBezTo>
                  <a:cubicBezTo>
                    <a:pt x="3" y="6"/>
                    <a:pt x="6" y="0"/>
                    <a:pt x="10" y="0"/>
                  </a:cubicBezTo>
                  <a:cubicBezTo>
                    <a:pt x="14" y="0"/>
                    <a:pt x="18" y="5"/>
                    <a:pt x="2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" name="Freeform 28"/>
            <p:cNvSpPr/>
            <p:nvPr/>
          </p:nvSpPr>
          <p:spPr bwMode="auto">
            <a:xfrm>
              <a:off x="8248650" y="6537325"/>
              <a:ext cx="69850" cy="53975"/>
            </a:xfrm>
            <a:custGeom>
              <a:avLst/>
              <a:gdLst>
                <a:gd name="T0" fmla="*/ 24 w 24"/>
                <a:gd name="T1" fmla="*/ 10 h 19"/>
                <a:gd name="T2" fmla="*/ 8 w 24"/>
                <a:gd name="T3" fmla="*/ 19 h 19"/>
                <a:gd name="T4" fmla="*/ 0 w 24"/>
                <a:gd name="T5" fmla="*/ 9 h 19"/>
                <a:gd name="T6" fmla="*/ 9 w 24"/>
                <a:gd name="T7" fmla="*/ 0 h 19"/>
                <a:gd name="T8" fmla="*/ 24 w 24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24" y="10"/>
                  </a:moveTo>
                  <a:cubicBezTo>
                    <a:pt x="17" y="15"/>
                    <a:pt x="12" y="19"/>
                    <a:pt x="8" y="19"/>
                  </a:cubicBezTo>
                  <a:cubicBezTo>
                    <a:pt x="5" y="19"/>
                    <a:pt x="0" y="13"/>
                    <a:pt x="0" y="9"/>
                  </a:cubicBezTo>
                  <a:cubicBezTo>
                    <a:pt x="0" y="6"/>
                    <a:pt x="6" y="0"/>
                    <a:pt x="9" y="0"/>
                  </a:cubicBezTo>
                  <a:cubicBezTo>
                    <a:pt x="13" y="0"/>
                    <a:pt x="17" y="5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" name="Freeform 29"/>
            <p:cNvSpPr>
              <a:spLocks noEditPoints="1"/>
            </p:cNvSpPr>
            <p:nvPr/>
          </p:nvSpPr>
          <p:spPr bwMode="auto">
            <a:xfrm>
              <a:off x="4208463" y="5583238"/>
              <a:ext cx="401638" cy="419100"/>
            </a:xfrm>
            <a:custGeom>
              <a:avLst/>
              <a:gdLst>
                <a:gd name="T0" fmla="*/ 86 w 139"/>
                <a:gd name="T1" fmla="*/ 123 h 145"/>
                <a:gd name="T2" fmla="*/ 86 w 139"/>
                <a:gd name="T3" fmla="*/ 71 h 145"/>
                <a:gd name="T4" fmla="*/ 68 w 139"/>
                <a:gd name="T5" fmla="*/ 54 h 145"/>
                <a:gd name="T6" fmla="*/ 56 w 139"/>
                <a:gd name="T7" fmla="*/ 54 h 145"/>
                <a:gd name="T8" fmla="*/ 57 w 139"/>
                <a:gd name="T9" fmla="*/ 57 h 145"/>
                <a:gd name="T10" fmla="*/ 81 w 139"/>
                <a:gd name="T11" fmla="*/ 82 h 145"/>
                <a:gd name="T12" fmla="*/ 81 w 139"/>
                <a:gd name="T13" fmla="*/ 134 h 145"/>
                <a:gd name="T14" fmla="*/ 71 w 139"/>
                <a:gd name="T15" fmla="*/ 145 h 145"/>
                <a:gd name="T16" fmla="*/ 52 w 139"/>
                <a:gd name="T17" fmla="*/ 144 h 145"/>
                <a:gd name="T18" fmla="*/ 45 w 139"/>
                <a:gd name="T19" fmla="*/ 143 h 145"/>
                <a:gd name="T20" fmla="*/ 18 w 139"/>
                <a:gd name="T21" fmla="*/ 134 h 145"/>
                <a:gd name="T22" fmla="*/ 7 w 139"/>
                <a:gd name="T23" fmla="*/ 115 h 145"/>
                <a:gd name="T24" fmla="*/ 63 w 139"/>
                <a:gd name="T25" fmla="*/ 17 h 145"/>
                <a:gd name="T26" fmla="*/ 92 w 139"/>
                <a:gd name="T27" fmla="*/ 1 h 145"/>
                <a:gd name="T28" fmla="*/ 119 w 139"/>
                <a:gd name="T29" fmla="*/ 4 h 145"/>
                <a:gd name="T30" fmla="*/ 133 w 139"/>
                <a:gd name="T31" fmla="*/ 16 h 145"/>
                <a:gd name="T32" fmla="*/ 138 w 139"/>
                <a:gd name="T33" fmla="*/ 112 h 145"/>
                <a:gd name="T34" fmla="*/ 126 w 139"/>
                <a:gd name="T35" fmla="*/ 123 h 145"/>
                <a:gd name="T36" fmla="*/ 86 w 139"/>
                <a:gd name="T37" fmla="*/ 123 h 145"/>
                <a:gd name="T38" fmla="*/ 45 w 139"/>
                <a:gd name="T39" fmla="*/ 75 h 145"/>
                <a:gd name="T40" fmla="*/ 40 w 139"/>
                <a:gd name="T41" fmla="*/ 73 h 145"/>
                <a:gd name="T42" fmla="*/ 21 w 139"/>
                <a:gd name="T43" fmla="*/ 105 h 145"/>
                <a:gd name="T44" fmla="*/ 13 w 139"/>
                <a:gd name="T45" fmla="*/ 127 h 145"/>
                <a:gd name="T46" fmla="*/ 35 w 139"/>
                <a:gd name="T47" fmla="*/ 129 h 145"/>
                <a:gd name="T48" fmla="*/ 35 w 139"/>
                <a:gd name="T49" fmla="*/ 129 h 145"/>
                <a:gd name="T50" fmla="*/ 24 w 139"/>
                <a:gd name="T51" fmla="*/ 113 h 145"/>
                <a:gd name="T52" fmla="*/ 42 w 139"/>
                <a:gd name="T53" fmla="*/ 105 h 145"/>
                <a:gd name="T54" fmla="*/ 38 w 139"/>
                <a:gd name="T55" fmla="*/ 98 h 145"/>
                <a:gd name="T56" fmla="*/ 36 w 139"/>
                <a:gd name="T57" fmla="*/ 89 h 145"/>
                <a:gd name="T58" fmla="*/ 45 w 139"/>
                <a:gd name="T59" fmla="*/ 7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9" h="145">
                  <a:moveTo>
                    <a:pt x="86" y="123"/>
                  </a:moveTo>
                  <a:cubicBezTo>
                    <a:pt x="86" y="107"/>
                    <a:pt x="86" y="89"/>
                    <a:pt x="86" y="71"/>
                  </a:cubicBezTo>
                  <a:cubicBezTo>
                    <a:pt x="86" y="55"/>
                    <a:pt x="84" y="54"/>
                    <a:pt x="68" y="54"/>
                  </a:cubicBezTo>
                  <a:cubicBezTo>
                    <a:pt x="64" y="54"/>
                    <a:pt x="60" y="54"/>
                    <a:pt x="56" y="54"/>
                  </a:cubicBezTo>
                  <a:cubicBezTo>
                    <a:pt x="57" y="56"/>
                    <a:pt x="57" y="57"/>
                    <a:pt x="57" y="57"/>
                  </a:cubicBezTo>
                  <a:cubicBezTo>
                    <a:pt x="86" y="57"/>
                    <a:pt x="80" y="61"/>
                    <a:pt x="81" y="82"/>
                  </a:cubicBezTo>
                  <a:cubicBezTo>
                    <a:pt x="81" y="100"/>
                    <a:pt x="80" y="117"/>
                    <a:pt x="81" y="134"/>
                  </a:cubicBezTo>
                  <a:cubicBezTo>
                    <a:pt x="81" y="141"/>
                    <a:pt x="78" y="145"/>
                    <a:pt x="71" y="145"/>
                  </a:cubicBezTo>
                  <a:cubicBezTo>
                    <a:pt x="65" y="144"/>
                    <a:pt x="58" y="145"/>
                    <a:pt x="52" y="144"/>
                  </a:cubicBezTo>
                  <a:cubicBezTo>
                    <a:pt x="50" y="144"/>
                    <a:pt x="46" y="144"/>
                    <a:pt x="45" y="143"/>
                  </a:cubicBezTo>
                  <a:cubicBezTo>
                    <a:pt x="40" y="129"/>
                    <a:pt x="27" y="135"/>
                    <a:pt x="18" y="134"/>
                  </a:cubicBezTo>
                  <a:cubicBezTo>
                    <a:pt x="3" y="133"/>
                    <a:pt x="0" y="128"/>
                    <a:pt x="7" y="115"/>
                  </a:cubicBezTo>
                  <a:cubicBezTo>
                    <a:pt x="25" y="82"/>
                    <a:pt x="45" y="50"/>
                    <a:pt x="63" y="17"/>
                  </a:cubicBezTo>
                  <a:cubicBezTo>
                    <a:pt x="70" y="5"/>
                    <a:pt x="79" y="0"/>
                    <a:pt x="92" y="1"/>
                  </a:cubicBezTo>
                  <a:cubicBezTo>
                    <a:pt x="101" y="3"/>
                    <a:pt x="111" y="1"/>
                    <a:pt x="119" y="4"/>
                  </a:cubicBezTo>
                  <a:cubicBezTo>
                    <a:pt x="125" y="6"/>
                    <a:pt x="132" y="12"/>
                    <a:pt x="133" y="16"/>
                  </a:cubicBezTo>
                  <a:cubicBezTo>
                    <a:pt x="135" y="48"/>
                    <a:pt x="137" y="80"/>
                    <a:pt x="138" y="112"/>
                  </a:cubicBezTo>
                  <a:cubicBezTo>
                    <a:pt x="139" y="120"/>
                    <a:pt x="133" y="123"/>
                    <a:pt x="126" y="123"/>
                  </a:cubicBezTo>
                  <a:cubicBezTo>
                    <a:pt x="113" y="123"/>
                    <a:pt x="101" y="123"/>
                    <a:pt x="86" y="123"/>
                  </a:cubicBezTo>
                  <a:close/>
                  <a:moveTo>
                    <a:pt x="45" y="75"/>
                  </a:moveTo>
                  <a:cubicBezTo>
                    <a:pt x="43" y="74"/>
                    <a:pt x="41" y="73"/>
                    <a:pt x="40" y="73"/>
                  </a:cubicBezTo>
                  <a:cubicBezTo>
                    <a:pt x="33" y="83"/>
                    <a:pt x="26" y="94"/>
                    <a:pt x="21" y="105"/>
                  </a:cubicBezTo>
                  <a:cubicBezTo>
                    <a:pt x="17" y="112"/>
                    <a:pt x="16" y="120"/>
                    <a:pt x="13" y="127"/>
                  </a:cubicBezTo>
                  <a:cubicBezTo>
                    <a:pt x="21" y="128"/>
                    <a:pt x="28" y="128"/>
                    <a:pt x="35" y="129"/>
                  </a:cubicBezTo>
                  <a:cubicBezTo>
                    <a:pt x="36" y="129"/>
                    <a:pt x="36" y="129"/>
                    <a:pt x="35" y="129"/>
                  </a:cubicBezTo>
                  <a:cubicBezTo>
                    <a:pt x="31" y="124"/>
                    <a:pt x="27" y="119"/>
                    <a:pt x="24" y="113"/>
                  </a:cubicBezTo>
                  <a:cubicBezTo>
                    <a:pt x="29" y="111"/>
                    <a:pt x="35" y="108"/>
                    <a:pt x="42" y="105"/>
                  </a:cubicBezTo>
                  <a:cubicBezTo>
                    <a:pt x="41" y="103"/>
                    <a:pt x="39" y="101"/>
                    <a:pt x="38" y="98"/>
                  </a:cubicBezTo>
                  <a:cubicBezTo>
                    <a:pt x="37" y="95"/>
                    <a:pt x="35" y="92"/>
                    <a:pt x="36" y="89"/>
                  </a:cubicBezTo>
                  <a:cubicBezTo>
                    <a:pt x="38" y="84"/>
                    <a:pt x="42" y="80"/>
                    <a:pt x="45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Freeform 30"/>
            <p:cNvSpPr>
              <a:spLocks noEditPoints="1"/>
            </p:cNvSpPr>
            <p:nvPr/>
          </p:nvSpPr>
          <p:spPr bwMode="auto">
            <a:xfrm>
              <a:off x="3236913" y="6102350"/>
              <a:ext cx="449263" cy="119062"/>
            </a:xfrm>
            <a:custGeom>
              <a:avLst/>
              <a:gdLst>
                <a:gd name="T0" fmla="*/ 156 w 156"/>
                <a:gd name="T1" fmla="*/ 0 h 41"/>
                <a:gd name="T2" fmla="*/ 129 w 156"/>
                <a:gd name="T3" fmla="*/ 32 h 41"/>
                <a:gd name="T4" fmla="*/ 109 w 156"/>
                <a:gd name="T5" fmla="*/ 40 h 41"/>
                <a:gd name="T6" fmla="*/ 19 w 156"/>
                <a:gd name="T7" fmla="*/ 39 h 41"/>
                <a:gd name="T8" fmla="*/ 1 w 156"/>
                <a:gd name="T9" fmla="*/ 22 h 41"/>
                <a:gd name="T10" fmla="*/ 0 w 156"/>
                <a:gd name="T11" fmla="*/ 0 h 41"/>
                <a:gd name="T12" fmla="*/ 156 w 156"/>
                <a:gd name="T13" fmla="*/ 0 h 41"/>
                <a:gd name="T14" fmla="*/ 3 w 156"/>
                <a:gd name="T15" fmla="*/ 12 h 41"/>
                <a:gd name="T16" fmla="*/ 10 w 156"/>
                <a:gd name="T17" fmla="*/ 14 h 41"/>
                <a:gd name="T18" fmla="*/ 121 w 156"/>
                <a:gd name="T19" fmla="*/ 16 h 41"/>
                <a:gd name="T20" fmla="*/ 133 w 156"/>
                <a:gd name="T21" fmla="*/ 10 h 41"/>
                <a:gd name="T22" fmla="*/ 124 w 156"/>
                <a:gd name="T23" fmla="*/ 7 h 41"/>
                <a:gd name="T24" fmla="*/ 14 w 156"/>
                <a:gd name="T25" fmla="*/ 7 h 41"/>
                <a:gd name="T26" fmla="*/ 3 w 156"/>
                <a:gd name="T27" fmla="*/ 12 h 41"/>
                <a:gd name="T28" fmla="*/ 11 w 156"/>
                <a:gd name="T29" fmla="*/ 25 h 41"/>
                <a:gd name="T30" fmla="*/ 120 w 156"/>
                <a:gd name="T31" fmla="*/ 25 h 41"/>
                <a:gd name="T32" fmla="*/ 11 w 156"/>
                <a:gd name="T33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41">
                  <a:moveTo>
                    <a:pt x="156" y="0"/>
                  </a:moveTo>
                  <a:cubicBezTo>
                    <a:pt x="147" y="11"/>
                    <a:pt x="139" y="22"/>
                    <a:pt x="129" y="32"/>
                  </a:cubicBezTo>
                  <a:cubicBezTo>
                    <a:pt x="124" y="37"/>
                    <a:pt x="116" y="40"/>
                    <a:pt x="109" y="40"/>
                  </a:cubicBezTo>
                  <a:cubicBezTo>
                    <a:pt x="79" y="41"/>
                    <a:pt x="49" y="40"/>
                    <a:pt x="19" y="39"/>
                  </a:cubicBezTo>
                  <a:cubicBezTo>
                    <a:pt x="7" y="39"/>
                    <a:pt x="1" y="34"/>
                    <a:pt x="1" y="22"/>
                  </a:cubicBezTo>
                  <a:cubicBezTo>
                    <a:pt x="1" y="15"/>
                    <a:pt x="0" y="8"/>
                    <a:pt x="0" y="0"/>
                  </a:cubicBezTo>
                  <a:cubicBezTo>
                    <a:pt x="52" y="0"/>
                    <a:pt x="103" y="0"/>
                    <a:pt x="156" y="0"/>
                  </a:cubicBezTo>
                  <a:close/>
                  <a:moveTo>
                    <a:pt x="3" y="12"/>
                  </a:moveTo>
                  <a:cubicBezTo>
                    <a:pt x="8" y="13"/>
                    <a:pt x="9" y="14"/>
                    <a:pt x="10" y="14"/>
                  </a:cubicBezTo>
                  <a:cubicBezTo>
                    <a:pt x="47" y="15"/>
                    <a:pt x="84" y="15"/>
                    <a:pt x="121" y="16"/>
                  </a:cubicBezTo>
                  <a:cubicBezTo>
                    <a:pt x="125" y="16"/>
                    <a:pt x="129" y="12"/>
                    <a:pt x="133" y="10"/>
                  </a:cubicBezTo>
                  <a:cubicBezTo>
                    <a:pt x="129" y="7"/>
                    <a:pt x="126" y="7"/>
                    <a:pt x="124" y="7"/>
                  </a:cubicBezTo>
                  <a:cubicBezTo>
                    <a:pt x="87" y="7"/>
                    <a:pt x="50" y="7"/>
                    <a:pt x="14" y="7"/>
                  </a:cubicBezTo>
                  <a:cubicBezTo>
                    <a:pt x="11" y="7"/>
                    <a:pt x="8" y="9"/>
                    <a:pt x="3" y="12"/>
                  </a:cubicBezTo>
                  <a:close/>
                  <a:moveTo>
                    <a:pt x="11" y="25"/>
                  </a:moveTo>
                  <a:cubicBezTo>
                    <a:pt x="22" y="33"/>
                    <a:pt x="111" y="32"/>
                    <a:pt x="120" y="25"/>
                  </a:cubicBezTo>
                  <a:cubicBezTo>
                    <a:pt x="84" y="25"/>
                    <a:pt x="48" y="25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Freeform 31"/>
            <p:cNvSpPr/>
            <p:nvPr/>
          </p:nvSpPr>
          <p:spPr bwMode="auto">
            <a:xfrm>
              <a:off x="3213100" y="6343650"/>
              <a:ext cx="314325" cy="127000"/>
            </a:xfrm>
            <a:custGeom>
              <a:avLst/>
              <a:gdLst>
                <a:gd name="T0" fmla="*/ 0 w 109"/>
                <a:gd name="T1" fmla="*/ 0 h 44"/>
                <a:gd name="T2" fmla="*/ 109 w 109"/>
                <a:gd name="T3" fmla="*/ 0 h 44"/>
                <a:gd name="T4" fmla="*/ 33 w 109"/>
                <a:gd name="T5" fmla="*/ 39 h 44"/>
                <a:gd name="T6" fmla="*/ 0 w 109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" h="44">
                  <a:moveTo>
                    <a:pt x="0" y="0"/>
                  </a:moveTo>
                  <a:cubicBezTo>
                    <a:pt x="36" y="0"/>
                    <a:pt x="72" y="0"/>
                    <a:pt x="109" y="0"/>
                  </a:cubicBezTo>
                  <a:cubicBezTo>
                    <a:pt x="101" y="27"/>
                    <a:pt x="66" y="44"/>
                    <a:pt x="33" y="39"/>
                  </a:cubicBezTo>
                  <a:cubicBezTo>
                    <a:pt x="13" y="36"/>
                    <a:pt x="0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Freeform 32"/>
            <p:cNvSpPr/>
            <p:nvPr/>
          </p:nvSpPr>
          <p:spPr bwMode="auto">
            <a:xfrm>
              <a:off x="2316163" y="6094413"/>
              <a:ext cx="127000" cy="52387"/>
            </a:xfrm>
            <a:custGeom>
              <a:avLst/>
              <a:gdLst>
                <a:gd name="T0" fmla="*/ 0 w 44"/>
                <a:gd name="T1" fmla="*/ 18 h 18"/>
                <a:gd name="T2" fmla="*/ 3 w 44"/>
                <a:gd name="T3" fmla="*/ 4 h 18"/>
                <a:gd name="T4" fmla="*/ 43 w 44"/>
                <a:gd name="T5" fmla="*/ 0 h 18"/>
                <a:gd name="T6" fmla="*/ 44 w 44"/>
                <a:gd name="T7" fmla="*/ 14 h 18"/>
                <a:gd name="T8" fmla="*/ 0 w 4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8">
                  <a:moveTo>
                    <a:pt x="0" y="18"/>
                  </a:moveTo>
                  <a:cubicBezTo>
                    <a:pt x="1" y="11"/>
                    <a:pt x="2" y="8"/>
                    <a:pt x="3" y="4"/>
                  </a:cubicBezTo>
                  <a:cubicBezTo>
                    <a:pt x="16" y="3"/>
                    <a:pt x="29" y="1"/>
                    <a:pt x="43" y="0"/>
                  </a:cubicBezTo>
                  <a:cubicBezTo>
                    <a:pt x="44" y="5"/>
                    <a:pt x="44" y="9"/>
                    <a:pt x="44" y="14"/>
                  </a:cubicBezTo>
                  <a:cubicBezTo>
                    <a:pt x="29" y="16"/>
                    <a:pt x="15" y="17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" name="Freeform 33"/>
            <p:cNvSpPr/>
            <p:nvPr/>
          </p:nvSpPr>
          <p:spPr bwMode="auto">
            <a:xfrm>
              <a:off x="10526713" y="6273800"/>
              <a:ext cx="392113" cy="25400"/>
            </a:xfrm>
            <a:custGeom>
              <a:avLst/>
              <a:gdLst>
                <a:gd name="T0" fmla="*/ 0 w 136"/>
                <a:gd name="T1" fmla="*/ 0 h 9"/>
                <a:gd name="T2" fmla="*/ 136 w 136"/>
                <a:gd name="T3" fmla="*/ 5 h 9"/>
                <a:gd name="T4" fmla="*/ 136 w 136"/>
                <a:gd name="T5" fmla="*/ 9 h 9"/>
                <a:gd name="T6" fmla="*/ 0 w 136"/>
                <a:gd name="T7" fmla="*/ 4 h 9"/>
                <a:gd name="T8" fmla="*/ 0 w 13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">
                  <a:moveTo>
                    <a:pt x="0" y="0"/>
                  </a:moveTo>
                  <a:cubicBezTo>
                    <a:pt x="46" y="1"/>
                    <a:pt x="91" y="3"/>
                    <a:pt x="136" y="5"/>
                  </a:cubicBezTo>
                  <a:cubicBezTo>
                    <a:pt x="136" y="6"/>
                    <a:pt x="136" y="8"/>
                    <a:pt x="136" y="9"/>
                  </a:cubicBezTo>
                  <a:cubicBezTo>
                    <a:pt x="91" y="7"/>
                    <a:pt x="45" y="5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" name="Freeform 34"/>
            <p:cNvSpPr/>
            <p:nvPr/>
          </p:nvSpPr>
          <p:spPr bwMode="auto">
            <a:xfrm>
              <a:off x="10079038" y="5692775"/>
              <a:ext cx="77788" cy="34925"/>
            </a:xfrm>
            <a:custGeom>
              <a:avLst/>
              <a:gdLst>
                <a:gd name="T0" fmla="*/ 0 w 27"/>
                <a:gd name="T1" fmla="*/ 0 h 12"/>
                <a:gd name="T2" fmla="*/ 27 w 27"/>
                <a:gd name="T3" fmla="*/ 0 h 12"/>
                <a:gd name="T4" fmla="*/ 0 w 27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2">
                  <a:moveTo>
                    <a:pt x="0" y="0"/>
                  </a:moveTo>
                  <a:cubicBezTo>
                    <a:pt x="10" y="0"/>
                    <a:pt x="17" y="0"/>
                    <a:pt x="27" y="0"/>
                  </a:cubicBezTo>
                  <a:cubicBezTo>
                    <a:pt x="17" y="11"/>
                    <a:pt x="7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" name="Freeform 35"/>
            <p:cNvSpPr>
              <a:spLocks noEditPoints="1"/>
            </p:cNvSpPr>
            <p:nvPr/>
          </p:nvSpPr>
          <p:spPr bwMode="auto">
            <a:xfrm>
              <a:off x="9882188" y="6542088"/>
              <a:ext cx="109538" cy="220662"/>
            </a:xfrm>
            <a:custGeom>
              <a:avLst/>
              <a:gdLst>
                <a:gd name="T0" fmla="*/ 38 w 38"/>
                <a:gd name="T1" fmla="*/ 38 h 76"/>
                <a:gd name="T2" fmla="*/ 28 w 38"/>
                <a:gd name="T3" fmla="*/ 67 h 76"/>
                <a:gd name="T4" fmla="*/ 11 w 38"/>
                <a:gd name="T5" fmla="*/ 68 h 76"/>
                <a:gd name="T6" fmla="*/ 11 w 38"/>
                <a:gd name="T7" fmla="*/ 6 h 76"/>
                <a:gd name="T8" fmla="*/ 29 w 38"/>
                <a:gd name="T9" fmla="*/ 8 h 76"/>
                <a:gd name="T10" fmla="*/ 38 w 38"/>
                <a:gd name="T11" fmla="*/ 38 h 76"/>
                <a:gd name="T12" fmla="*/ 26 w 38"/>
                <a:gd name="T13" fmla="*/ 10 h 76"/>
                <a:gd name="T14" fmla="*/ 23 w 38"/>
                <a:gd name="T15" fmla="*/ 72 h 76"/>
                <a:gd name="T16" fmla="*/ 23 w 38"/>
                <a:gd name="T17" fmla="*/ 57 h 76"/>
                <a:gd name="T18" fmla="*/ 25 w 38"/>
                <a:gd name="T19" fmla="*/ 23 h 76"/>
                <a:gd name="T20" fmla="*/ 26 w 38"/>
                <a:gd name="T21" fmla="*/ 1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76">
                  <a:moveTo>
                    <a:pt x="38" y="38"/>
                  </a:moveTo>
                  <a:cubicBezTo>
                    <a:pt x="35" y="48"/>
                    <a:pt x="33" y="58"/>
                    <a:pt x="28" y="67"/>
                  </a:cubicBezTo>
                  <a:cubicBezTo>
                    <a:pt x="25" y="75"/>
                    <a:pt x="18" y="76"/>
                    <a:pt x="11" y="68"/>
                  </a:cubicBezTo>
                  <a:cubicBezTo>
                    <a:pt x="1" y="56"/>
                    <a:pt x="0" y="18"/>
                    <a:pt x="11" y="6"/>
                  </a:cubicBezTo>
                  <a:cubicBezTo>
                    <a:pt x="17" y="0"/>
                    <a:pt x="25" y="0"/>
                    <a:pt x="29" y="8"/>
                  </a:cubicBezTo>
                  <a:cubicBezTo>
                    <a:pt x="33" y="17"/>
                    <a:pt x="35" y="27"/>
                    <a:pt x="38" y="38"/>
                  </a:cubicBezTo>
                  <a:close/>
                  <a:moveTo>
                    <a:pt x="26" y="10"/>
                  </a:moveTo>
                  <a:cubicBezTo>
                    <a:pt x="8" y="24"/>
                    <a:pt x="6" y="55"/>
                    <a:pt x="23" y="72"/>
                  </a:cubicBezTo>
                  <a:cubicBezTo>
                    <a:pt x="23" y="65"/>
                    <a:pt x="24" y="60"/>
                    <a:pt x="23" y="57"/>
                  </a:cubicBezTo>
                  <a:cubicBezTo>
                    <a:pt x="19" y="45"/>
                    <a:pt x="19" y="34"/>
                    <a:pt x="25" y="23"/>
                  </a:cubicBezTo>
                  <a:cubicBezTo>
                    <a:pt x="27" y="20"/>
                    <a:pt x="26" y="16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" name="Freeform 36"/>
            <p:cNvSpPr/>
            <p:nvPr/>
          </p:nvSpPr>
          <p:spPr bwMode="auto">
            <a:xfrm>
              <a:off x="4222750" y="6527800"/>
              <a:ext cx="60325" cy="111125"/>
            </a:xfrm>
            <a:custGeom>
              <a:avLst/>
              <a:gdLst>
                <a:gd name="T0" fmla="*/ 21 w 21"/>
                <a:gd name="T1" fmla="*/ 18 h 38"/>
                <a:gd name="T2" fmla="*/ 8 w 21"/>
                <a:gd name="T3" fmla="*/ 38 h 38"/>
                <a:gd name="T4" fmla="*/ 0 w 21"/>
                <a:gd name="T5" fmla="*/ 18 h 38"/>
                <a:gd name="T6" fmla="*/ 8 w 21"/>
                <a:gd name="T7" fmla="*/ 0 h 38"/>
                <a:gd name="T8" fmla="*/ 21 w 21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8">
                  <a:moveTo>
                    <a:pt x="21" y="18"/>
                  </a:moveTo>
                  <a:cubicBezTo>
                    <a:pt x="16" y="26"/>
                    <a:pt x="12" y="32"/>
                    <a:pt x="8" y="38"/>
                  </a:cubicBezTo>
                  <a:cubicBezTo>
                    <a:pt x="5" y="31"/>
                    <a:pt x="1" y="25"/>
                    <a:pt x="0" y="18"/>
                  </a:cubicBezTo>
                  <a:cubicBezTo>
                    <a:pt x="0" y="12"/>
                    <a:pt x="6" y="6"/>
                    <a:pt x="8" y="0"/>
                  </a:cubicBezTo>
                  <a:cubicBezTo>
                    <a:pt x="12" y="5"/>
                    <a:pt x="16" y="11"/>
                    <a:pt x="2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76082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AE7D5DA6-5AE9-4819-BE01-BC20D44C6F35}"/>
              </a:ext>
            </a:extLst>
          </p:cNvPr>
          <p:cNvSpPr/>
          <p:nvPr/>
        </p:nvSpPr>
        <p:spPr>
          <a:xfrm>
            <a:off x="6800850" y="3019425"/>
            <a:ext cx="5391150" cy="3638550"/>
          </a:xfrm>
          <a:prstGeom prst="rect">
            <a:avLst/>
          </a:prstGeom>
          <a:solidFill>
            <a:srgbClr val="FF6565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0536745-9ABB-468F-93E5-9DF7D45E88A1}"/>
              </a:ext>
            </a:extLst>
          </p:cNvPr>
          <p:cNvGrpSpPr/>
          <p:nvPr/>
        </p:nvGrpSpPr>
        <p:grpSpPr>
          <a:xfrm>
            <a:off x="7318150" y="3950036"/>
            <a:ext cx="4346312" cy="2124848"/>
            <a:chOff x="546760" y="2061666"/>
            <a:chExt cx="5152102" cy="2124848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AF3D33BA-C39A-46D4-8293-7CF345CE665F}"/>
                </a:ext>
              </a:extLst>
            </p:cNvPr>
            <p:cNvSpPr txBox="1"/>
            <p:nvPr/>
          </p:nvSpPr>
          <p:spPr>
            <a:xfrm>
              <a:off x="546760" y="3170851"/>
              <a:ext cx="515210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</a:t>
              </a:r>
            </a:p>
            <a:p>
              <a:pPr algn="r" rtl="1"/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146399C1-AD75-440C-A1B7-D66EC103F3D7}"/>
                </a:ext>
              </a:extLst>
            </p:cNvPr>
            <p:cNvSpPr txBox="1"/>
            <p:nvPr/>
          </p:nvSpPr>
          <p:spPr>
            <a:xfrm>
              <a:off x="546760" y="2061666"/>
              <a:ext cx="331236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3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قدرت</a:t>
              </a:r>
              <a:endParaRPr lang="ko-KR" altLang="en-US" sz="3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7B359E36-8F05-478E-BEE1-33A5BEFF7EE4}"/>
              </a:ext>
            </a:extLst>
          </p:cNvPr>
          <p:cNvSpPr txBox="1"/>
          <p:nvPr/>
        </p:nvSpPr>
        <p:spPr>
          <a:xfrm>
            <a:off x="7318150" y="3242150"/>
            <a:ext cx="30171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4000" b="1">
                <a:solidFill>
                  <a:schemeClr val="bg1"/>
                </a:solidFill>
                <a:cs typeface="B Nazanin" panose="00000700000000000000" pitchFamily="2" charset="-78"/>
              </a:rPr>
              <a:t>$3,800,000</a:t>
            </a:r>
            <a:endParaRPr lang="ko-KR" altLang="en-US" sz="40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247491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A3A10FF-ED7F-46D3-92EB-86F120AF7B6B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595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800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D97AED9-919A-4C7C-84D7-0100ABA90E7A}"/>
              </a:ext>
            </a:extLst>
          </p:cNvPr>
          <p:cNvSpPr/>
          <p:nvPr/>
        </p:nvSpPr>
        <p:spPr>
          <a:xfrm>
            <a:off x="2" y="0"/>
            <a:ext cx="6090488" cy="6858000"/>
          </a:xfrm>
          <a:prstGeom prst="rect">
            <a:avLst/>
          </a:pr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800">
              <a:cs typeface="B Nazanin" panose="000007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77616" y="558363"/>
            <a:ext cx="11573197" cy="861005"/>
          </a:xfrm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solidFill>
                  <a:srgbClr val="FF6565"/>
                </a:solidFill>
                <a:cs typeface="B Nazanin" panose="00000700000000000000" pitchFamily="2" charset="-78"/>
              </a:rPr>
              <a:t>سبک اینف</a:t>
            </a:r>
            <a:r>
              <a:rPr lang="fa-IR" dirty="0">
                <a:solidFill>
                  <a:schemeClr val="accent4">
                    <a:lumMod val="75000"/>
                  </a:schemeClr>
                </a:solidFill>
                <a:cs typeface="B Nazanin" panose="00000700000000000000" pitchFamily="2" charset="-78"/>
              </a:rPr>
              <a:t>وگرافیک</a:t>
            </a:r>
            <a:endParaRPr lang="en-US" dirty="0">
              <a:solidFill>
                <a:schemeClr val="accent4">
                  <a:lumMod val="7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DB81133-5486-4F75-8F49-C4D052E5CD7B}"/>
              </a:ext>
            </a:extLst>
          </p:cNvPr>
          <p:cNvGrpSpPr/>
          <p:nvPr/>
        </p:nvGrpSpPr>
        <p:grpSpPr>
          <a:xfrm>
            <a:off x="3757705" y="1555981"/>
            <a:ext cx="4676590" cy="4813076"/>
            <a:chOff x="2585991" y="2445792"/>
            <a:chExt cx="2830016" cy="2912611"/>
          </a:xfrm>
          <a:solidFill>
            <a:srgbClr val="595757"/>
          </a:solidFill>
        </p:grpSpPr>
        <p:sp>
          <p:nvSpPr>
            <p:cNvPr id="13" name="Block Arc 12">
              <a:extLst>
                <a:ext uri="{FF2B5EF4-FFF2-40B4-BE49-F238E27FC236}">
                  <a16:creationId xmlns:a16="http://schemas.microsoft.com/office/drawing/2014/main" id="{BFBECD06-BD23-4BD3-8DB2-A76C468F2247}"/>
                </a:ext>
              </a:extLst>
            </p:cNvPr>
            <p:cNvSpPr/>
            <p:nvPr/>
          </p:nvSpPr>
          <p:spPr>
            <a:xfrm>
              <a:off x="2585991" y="2445792"/>
              <a:ext cx="2830016" cy="2830016"/>
            </a:xfrm>
            <a:prstGeom prst="blockArc">
              <a:avLst>
                <a:gd name="adj1" fmla="val 5749470"/>
                <a:gd name="adj2" fmla="val 16195660"/>
                <a:gd name="adj3" fmla="val 4704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Isosceles Triangle 13">
              <a:extLst>
                <a:ext uri="{FF2B5EF4-FFF2-40B4-BE49-F238E27FC236}">
                  <a16:creationId xmlns:a16="http://schemas.microsoft.com/office/drawing/2014/main" id="{EDBE078D-021D-4C85-956E-CC119E4B8B68}"/>
                </a:ext>
              </a:extLst>
            </p:cNvPr>
            <p:cNvSpPr/>
            <p:nvPr/>
          </p:nvSpPr>
          <p:spPr>
            <a:xfrm rot="5400000">
              <a:off x="3761449" y="5104467"/>
              <a:ext cx="309057" cy="198816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15766B9-32F2-4E6B-A1F4-110C3E1D1275}"/>
              </a:ext>
            </a:extLst>
          </p:cNvPr>
          <p:cNvGrpSpPr/>
          <p:nvPr/>
        </p:nvGrpSpPr>
        <p:grpSpPr>
          <a:xfrm rot="10800000">
            <a:off x="3757705" y="1403266"/>
            <a:ext cx="4676590" cy="4813076"/>
            <a:chOff x="2585991" y="2445792"/>
            <a:chExt cx="2830016" cy="2912611"/>
          </a:xfrm>
          <a:solidFill>
            <a:srgbClr val="FF6565"/>
          </a:solidFill>
        </p:grpSpPr>
        <p:sp>
          <p:nvSpPr>
            <p:cNvPr id="16" name="Block Arc 15">
              <a:extLst>
                <a:ext uri="{FF2B5EF4-FFF2-40B4-BE49-F238E27FC236}">
                  <a16:creationId xmlns:a16="http://schemas.microsoft.com/office/drawing/2014/main" id="{4C21DADD-798A-4791-B64C-4CB5472221B5}"/>
                </a:ext>
              </a:extLst>
            </p:cNvPr>
            <p:cNvSpPr/>
            <p:nvPr/>
          </p:nvSpPr>
          <p:spPr>
            <a:xfrm>
              <a:off x="2585991" y="2445792"/>
              <a:ext cx="2830016" cy="2830016"/>
            </a:xfrm>
            <a:prstGeom prst="blockArc">
              <a:avLst>
                <a:gd name="adj1" fmla="val 5749470"/>
                <a:gd name="adj2" fmla="val 16195660"/>
                <a:gd name="adj3" fmla="val 4704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Isosceles Triangle 16">
              <a:extLst>
                <a:ext uri="{FF2B5EF4-FFF2-40B4-BE49-F238E27FC236}">
                  <a16:creationId xmlns:a16="http://schemas.microsoft.com/office/drawing/2014/main" id="{84809ED9-655F-4F35-8794-04ABBBF97687}"/>
                </a:ext>
              </a:extLst>
            </p:cNvPr>
            <p:cNvSpPr/>
            <p:nvPr/>
          </p:nvSpPr>
          <p:spPr>
            <a:xfrm rot="5400000">
              <a:off x="3761449" y="5104467"/>
              <a:ext cx="309057" cy="198816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F2177A6-8FE9-453C-B87F-7A1B1933570E}"/>
              </a:ext>
            </a:extLst>
          </p:cNvPr>
          <p:cNvGrpSpPr/>
          <p:nvPr/>
        </p:nvGrpSpPr>
        <p:grpSpPr>
          <a:xfrm>
            <a:off x="586210" y="4101067"/>
            <a:ext cx="2102633" cy="493983"/>
            <a:chOff x="3233964" y="1954419"/>
            <a:chExt cx="1410044" cy="493983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78FCAB5-AE63-45EC-9CDF-1BAFB5BED0C4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0156DF0-19F3-4386-B455-18A47BD9B74A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8DB458C-A5E1-48F9-AAAA-6DCB11C24C47}"/>
              </a:ext>
            </a:extLst>
          </p:cNvPr>
          <p:cNvGrpSpPr/>
          <p:nvPr/>
        </p:nvGrpSpPr>
        <p:grpSpPr>
          <a:xfrm>
            <a:off x="9520958" y="4101067"/>
            <a:ext cx="2084832" cy="493983"/>
            <a:chOff x="3233964" y="1954419"/>
            <a:chExt cx="1410044" cy="493983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AC9E4AF-088F-4EDF-8312-040D4CB83CDB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E71A5B1-FB19-4B8A-BA0C-17CE64B0A3F1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6B20B73-8D07-46E3-9E4B-2BF118623F20}"/>
              </a:ext>
            </a:extLst>
          </p:cNvPr>
          <p:cNvGrpSpPr/>
          <p:nvPr/>
        </p:nvGrpSpPr>
        <p:grpSpPr>
          <a:xfrm>
            <a:off x="586210" y="4886787"/>
            <a:ext cx="2102633" cy="493983"/>
            <a:chOff x="3233964" y="1954419"/>
            <a:chExt cx="1410044" cy="493983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B6EF1DF-A8C3-4837-8CA3-BEB09D5FE008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E793505-8F69-4A11-A3EA-AB7617FC1B5B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3934B04-C45E-4AA4-A430-11476F31D5C6}"/>
              </a:ext>
            </a:extLst>
          </p:cNvPr>
          <p:cNvGrpSpPr/>
          <p:nvPr/>
        </p:nvGrpSpPr>
        <p:grpSpPr>
          <a:xfrm>
            <a:off x="9520958" y="4886787"/>
            <a:ext cx="2084832" cy="493983"/>
            <a:chOff x="3233964" y="1954419"/>
            <a:chExt cx="1410044" cy="493983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290F2DB-C520-4B8C-AF12-FD387FDA0366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34252CA-23DE-408B-8B63-D2F56B498BC8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7F8991B-43CA-4499-BD86-B698F7221285}"/>
              </a:ext>
            </a:extLst>
          </p:cNvPr>
          <p:cNvGrpSpPr/>
          <p:nvPr/>
        </p:nvGrpSpPr>
        <p:grpSpPr>
          <a:xfrm>
            <a:off x="586210" y="5672505"/>
            <a:ext cx="2102633" cy="493983"/>
            <a:chOff x="3233964" y="1954419"/>
            <a:chExt cx="1410044" cy="493983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376F71A-2DFC-4120-BEFB-E70EC25F4F84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A815BAB7-0D3D-4BDB-A5BD-9EE8FD580851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9033D5F-CCC8-4630-A30F-9B57A1596DD7}"/>
              </a:ext>
            </a:extLst>
          </p:cNvPr>
          <p:cNvGrpSpPr/>
          <p:nvPr/>
        </p:nvGrpSpPr>
        <p:grpSpPr>
          <a:xfrm>
            <a:off x="9520958" y="5672505"/>
            <a:ext cx="2084832" cy="493983"/>
            <a:chOff x="3233964" y="1954419"/>
            <a:chExt cx="1410044" cy="493983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793176D-1A3B-4EDC-B1A5-FBAF247CA8C6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9D31414E-1EA8-49D8-A765-126D8BD58651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7" name="Rounded Rectangle 5">
            <a:extLst>
              <a:ext uri="{FF2B5EF4-FFF2-40B4-BE49-F238E27FC236}">
                <a16:creationId xmlns:a16="http://schemas.microsoft.com/office/drawing/2014/main" id="{E64B7AA1-3E81-4552-A33C-5A3630EC6991}"/>
              </a:ext>
            </a:extLst>
          </p:cNvPr>
          <p:cNvSpPr/>
          <p:nvPr/>
        </p:nvSpPr>
        <p:spPr>
          <a:xfrm flipH="1">
            <a:off x="2819880" y="5889489"/>
            <a:ext cx="391682" cy="323114"/>
          </a:xfrm>
          <a:custGeom>
            <a:avLst/>
            <a:gdLst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Teardrop 1">
            <a:extLst>
              <a:ext uri="{FF2B5EF4-FFF2-40B4-BE49-F238E27FC236}">
                <a16:creationId xmlns:a16="http://schemas.microsoft.com/office/drawing/2014/main" id="{9AC1103A-17AE-4664-8DF7-0E2AAEF69785}"/>
              </a:ext>
            </a:extLst>
          </p:cNvPr>
          <p:cNvSpPr/>
          <p:nvPr/>
        </p:nvSpPr>
        <p:spPr>
          <a:xfrm rot="18805992">
            <a:off x="8945708" y="5877739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0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Round Same Side Corner Rectangle 11">
            <a:extLst>
              <a:ext uri="{FF2B5EF4-FFF2-40B4-BE49-F238E27FC236}">
                <a16:creationId xmlns:a16="http://schemas.microsoft.com/office/drawing/2014/main" id="{87F62E99-C660-4DED-A946-02B0EA0D2778}"/>
              </a:ext>
            </a:extLst>
          </p:cNvPr>
          <p:cNvSpPr>
            <a:spLocks noChangeAspect="1"/>
          </p:cNvSpPr>
          <p:nvPr/>
        </p:nvSpPr>
        <p:spPr>
          <a:xfrm rot="9900000">
            <a:off x="8905962" y="5086191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Rounded Rectangle 27">
            <a:extLst>
              <a:ext uri="{FF2B5EF4-FFF2-40B4-BE49-F238E27FC236}">
                <a16:creationId xmlns:a16="http://schemas.microsoft.com/office/drawing/2014/main" id="{77CC82A2-7BE0-4526-A9AE-D5276C8B2EA7}"/>
              </a:ext>
            </a:extLst>
          </p:cNvPr>
          <p:cNvSpPr/>
          <p:nvPr/>
        </p:nvSpPr>
        <p:spPr>
          <a:xfrm>
            <a:off x="2865166" y="5103771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1" name="Oval 7">
            <a:extLst>
              <a:ext uri="{FF2B5EF4-FFF2-40B4-BE49-F238E27FC236}">
                <a16:creationId xmlns:a16="http://schemas.microsoft.com/office/drawing/2014/main" id="{91C825AE-F814-4A12-9B03-B57F359E6EC6}"/>
              </a:ext>
            </a:extLst>
          </p:cNvPr>
          <p:cNvSpPr/>
          <p:nvPr/>
        </p:nvSpPr>
        <p:spPr>
          <a:xfrm>
            <a:off x="2844778" y="4272066"/>
            <a:ext cx="387172" cy="38717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Block Arc 10">
            <a:extLst>
              <a:ext uri="{FF2B5EF4-FFF2-40B4-BE49-F238E27FC236}">
                <a16:creationId xmlns:a16="http://schemas.microsoft.com/office/drawing/2014/main" id="{8043A168-0F1F-4948-B255-A9E80923A81A}"/>
              </a:ext>
            </a:extLst>
          </p:cNvPr>
          <p:cNvSpPr/>
          <p:nvPr/>
        </p:nvSpPr>
        <p:spPr>
          <a:xfrm>
            <a:off x="8886050" y="4318051"/>
            <a:ext cx="435826" cy="295205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CDAE23F-14E7-44F6-8592-530987124B1D}"/>
              </a:ext>
            </a:extLst>
          </p:cNvPr>
          <p:cNvGrpSpPr/>
          <p:nvPr/>
        </p:nvGrpSpPr>
        <p:grpSpPr>
          <a:xfrm>
            <a:off x="829568" y="1566281"/>
            <a:ext cx="2734154" cy="2022191"/>
            <a:chOff x="829568" y="1566281"/>
            <a:chExt cx="2734154" cy="2022191"/>
          </a:xfrm>
        </p:grpSpPr>
        <p:sp>
          <p:nvSpPr>
            <p:cNvPr id="44" name="Right Arrow 7">
              <a:extLst>
                <a:ext uri="{FF2B5EF4-FFF2-40B4-BE49-F238E27FC236}">
                  <a16:creationId xmlns:a16="http://schemas.microsoft.com/office/drawing/2014/main" id="{78FB5DA1-6A0B-457F-867F-59D83859AE68}"/>
                </a:ext>
              </a:extLst>
            </p:cNvPr>
            <p:cNvSpPr/>
            <p:nvPr/>
          </p:nvSpPr>
          <p:spPr>
            <a:xfrm rot="16200000">
              <a:off x="2608811" y="2753216"/>
              <a:ext cx="859106" cy="811405"/>
            </a:xfrm>
            <a:prstGeom prst="rightArrow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E5729A8B-68C8-4156-9967-614D072A465A}"/>
                </a:ext>
              </a:extLst>
            </p:cNvPr>
            <p:cNvGrpSpPr/>
            <p:nvPr/>
          </p:nvGrpSpPr>
          <p:grpSpPr>
            <a:xfrm>
              <a:off x="829568" y="1566281"/>
              <a:ext cx="2734154" cy="1068786"/>
              <a:chOff x="270023" y="1671304"/>
              <a:chExt cx="2279585" cy="1079474"/>
            </a:xfrm>
          </p:grpSpPr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1D51C740-6293-4D06-9D8D-8B5645895D6C}"/>
                  </a:ext>
                </a:extLst>
              </p:cNvPr>
              <p:cNvSpPr txBox="1"/>
              <p:nvPr/>
            </p:nvSpPr>
            <p:spPr>
              <a:xfrm>
                <a:off x="270024" y="1911471"/>
                <a:ext cx="2279584" cy="8393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  </a:r>
                <a:endParaRPr lang="ko-KR" altLang="en-US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E0347E57-2B46-4ABA-A0CD-89AC3BE17B9F}"/>
                  </a:ext>
                </a:extLst>
              </p:cNvPr>
              <p:cNvSpPr txBox="1"/>
              <p:nvPr/>
            </p:nvSpPr>
            <p:spPr>
              <a:xfrm>
                <a:off x="270023" y="1671304"/>
                <a:ext cx="2279584" cy="31085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4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عنوان اضافه کن</a:t>
                </a:r>
                <a:endParaRPr lang="ko-KR" altLang="en-US" sz="14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350F7BDE-A684-4D71-AECB-3B91FBCB6582}"/>
              </a:ext>
            </a:extLst>
          </p:cNvPr>
          <p:cNvGrpSpPr/>
          <p:nvPr/>
        </p:nvGrpSpPr>
        <p:grpSpPr>
          <a:xfrm flipH="1">
            <a:off x="8639716" y="1566281"/>
            <a:ext cx="2734154" cy="2022191"/>
            <a:chOff x="981968" y="1718681"/>
            <a:chExt cx="2734154" cy="2022191"/>
          </a:xfrm>
        </p:grpSpPr>
        <p:sp>
          <p:nvSpPr>
            <p:cNvPr id="48" name="Right Arrow 7">
              <a:extLst>
                <a:ext uri="{FF2B5EF4-FFF2-40B4-BE49-F238E27FC236}">
                  <a16:creationId xmlns:a16="http://schemas.microsoft.com/office/drawing/2014/main" id="{5F3B5ABF-3276-4A3B-82ED-24C0F48986B0}"/>
                </a:ext>
              </a:extLst>
            </p:cNvPr>
            <p:cNvSpPr/>
            <p:nvPr/>
          </p:nvSpPr>
          <p:spPr>
            <a:xfrm rot="5400000">
              <a:off x="2761211" y="2905616"/>
              <a:ext cx="859106" cy="811405"/>
            </a:xfrm>
            <a:prstGeom prst="rightArrow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D2B399EC-B282-4116-BC18-0144C3FEFD5D}"/>
                </a:ext>
              </a:extLst>
            </p:cNvPr>
            <p:cNvGrpSpPr/>
            <p:nvPr/>
          </p:nvGrpSpPr>
          <p:grpSpPr>
            <a:xfrm>
              <a:off x="981968" y="1718681"/>
              <a:ext cx="2734154" cy="1068786"/>
              <a:chOff x="270023" y="1671304"/>
              <a:chExt cx="2279585" cy="1079474"/>
            </a:xfrm>
          </p:grpSpPr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921DB05D-C061-43EE-8FA9-FAF29F740477}"/>
                  </a:ext>
                </a:extLst>
              </p:cNvPr>
              <p:cNvSpPr txBox="1"/>
              <p:nvPr/>
            </p:nvSpPr>
            <p:spPr>
              <a:xfrm>
                <a:off x="270024" y="1911471"/>
                <a:ext cx="2279584" cy="8393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  </a:r>
                <a:endParaRPr lang="ko-KR" altLang="en-US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D67C2826-3D99-4C07-9EBD-512167C518E5}"/>
                  </a:ext>
                </a:extLst>
              </p:cNvPr>
              <p:cNvSpPr txBox="1"/>
              <p:nvPr/>
            </p:nvSpPr>
            <p:spPr>
              <a:xfrm>
                <a:off x="270023" y="1671304"/>
                <a:ext cx="2279584" cy="31085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4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عنوان اضافه کن</a:t>
                </a:r>
                <a:endParaRPr lang="ko-KR" altLang="en-US" sz="14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69" name="Trapecio 4"/>
          <p:cNvSpPr/>
          <p:nvPr/>
        </p:nvSpPr>
        <p:spPr>
          <a:xfrm flipH="1">
            <a:off x="-19919" y="0"/>
            <a:ext cx="1066800" cy="6858000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grpSp>
        <p:nvGrpSpPr>
          <p:cNvPr id="70" name="Grupo 69"/>
          <p:cNvGrpSpPr/>
          <p:nvPr/>
        </p:nvGrpSpPr>
        <p:grpSpPr>
          <a:xfrm>
            <a:off x="10238173" y="6272406"/>
            <a:ext cx="1854200" cy="489947"/>
            <a:chOff x="1022350" y="4208463"/>
            <a:chExt cx="10147300" cy="2681287"/>
          </a:xfrm>
          <a:solidFill>
            <a:schemeClr val="bg1"/>
          </a:solidFill>
        </p:grpSpPr>
        <p:sp>
          <p:nvSpPr>
            <p:cNvPr id="71" name="Freeform 5"/>
            <p:cNvSpPr>
              <a:spLocks noEditPoints="1"/>
            </p:cNvSpPr>
            <p:nvPr/>
          </p:nvSpPr>
          <p:spPr bwMode="auto">
            <a:xfrm>
              <a:off x="1022350" y="4208463"/>
              <a:ext cx="10147300" cy="2681287"/>
            </a:xfrm>
            <a:custGeom>
              <a:avLst/>
              <a:gdLst>
                <a:gd name="T0" fmla="*/ 3030 w 3516"/>
                <a:gd name="T1" fmla="*/ 583 h 927"/>
                <a:gd name="T2" fmla="*/ 3301 w 3516"/>
                <a:gd name="T3" fmla="*/ 774 h 927"/>
                <a:gd name="T4" fmla="*/ 3266 w 3516"/>
                <a:gd name="T5" fmla="*/ 918 h 927"/>
                <a:gd name="T6" fmla="*/ 263 w 3516"/>
                <a:gd name="T7" fmla="*/ 665 h 927"/>
                <a:gd name="T8" fmla="*/ 737 w 3516"/>
                <a:gd name="T9" fmla="*/ 506 h 927"/>
                <a:gd name="T10" fmla="*/ 924 w 3516"/>
                <a:gd name="T11" fmla="*/ 406 h 927"/>
                <a:gd name="T12" fmla="*/ 1630 w 3516"/>
                <a:gd name="T13" fmla="*/ 60 h 927"/>
                <a:gd name="T14" fmla="*/ 2022 w 3516"/>
                <a:gd name="T15" fmla="*/ 142 h 927"/>
                <a:gd name="T16" fmla="*/ 1363 w 3516"/>
                <a:gd name="T17" fmla="*/ 664 h 927"/>
                <a:gd name="T18" fmla="*/ 1590 w 3516"/>
                <a:gd name="T19" fmla="*/ 431 h 927"/>
                <a:gd name="T20" fmla="*/ 1694 w 3516"/>
                <a:gd name="T21" fmla="*/ 483 h 927"/>
                <a:gd name="T22" fmla="*/ 1899 w 3516"/>
                <a:gd name="T23" fmla="*/ 341 h 927"/>
                <a:gd name="T24" fmla="*/ 2072 w 3516"/>
                <a:gd name="T25" fmla="*/ 467 h 927"/>
                <a:gd name="T26" fmla="*/ 2977 w 3516"/>
                <a:gd name="T27" fmla="*/ 437 h 927"/>
                <a:gd name="T28" fmla="*/ 3349 w 3516"/>
                <a:gd name="T29" fmla="*/ 543 h 927"/>
                <a:gd name="T30" fmla="*/ 2396 w 3516"/>
                <a:gd name="T31" fmla="*/ 515 h 927"/>
                <a:gd name="T32" fmla="*/ 2301 w 3516"/>
                <a:gd name="T33" fmla="*/ 415 h 927"/>
                <a:gd name="T34" fmla="*/ 2312 w 3516"/>
                <a:gd name="T35" fmla="*/ 738 h 927"/>
                <a:gd name="T36" fmla="*/ 2855 w 3516"/>
                <a:gd name="T37" fmla="*/ 683 h 927"/>
                <a:gd name="T38" fmla="*/ 1153 w 3516"/>
                <a:gd name="T39" fmla="*/ 489 h 927"/>
                <a:gd name="T40" fmla="*/ 971 w 3516"/>
                <a:gd name="T41" fmla="*/ 833 h 927"/>
                <a:gd name="T42" fmla="*/ 1229 w 3516"/>
                <a:gd name="T43" fmla="*/ 640 h 927"/>
                <a:gd name="T44" fmla="*/ 1064 w 3516"/>
                <a:gd name="T45" fmla="*/ 410 h 927"/>
                <a:gd name="T46" fmla="*/ 2966 w 3516"/>
                <a:gd name="T47" fmla="*/ 524 h 927"/>
                <a:gd name="T48" fmla="*/ 1720 w 3516"/>
                <a:gd name="T49" fmla="*/ 721 h 927"/>
                <a:gd name="T50" fmla="*/ 396 w 3516"/>
                <a:gd name="T51" fmla="*/ 707 h 927"/>
                <a:gd name="T52" fmla="*/ 2161 w 3516"/>
                <a:gd name="T53" fmla="*/ 541 h 927"/>
                <a:gd name="T54" fmla="*/ 1132 w 3516"/>
                <a:gd name="T55" fmla="*/ 704 h 927"/>
                <a:gd name="T56" fmla="*/ 3408 w 3516"/>
                <a:gd name="T57" fmla="*/ 683 h 927"/>
                <a:gd name="T58" fmla="*/ 705 w 3516"/>
                <a:gd name="T59" fmla="*/ 788 h 927"/>
                <a:gd name="T60" fmla="*/ 985 w 3516"/>
                <a:gd name="T61" fmla="*/ 847 h 927"/>
                <a:gd name="T62" fmla="*/ 3019 w 3516"/>
                <a:gd name="T63" fmla="*/ 854 h 927"/>
                <a:gd name="T64" fmla="*/ 1278 w 3516"/>
                <a:gd name="T65" fmla="*/ 809 h 927"/>
                <a:gd name="T66" fmla="*/ 930 w 3516"/>
                <a:gd name="T67" fmla="*/ 554 h 927"/>
                <a:gd name="T68" fmla="*/ 311 w 3516"/>
                <a:gd name="T69" fmla="*/ 755 h 927"/>
                <a:gd name="T70" fmla="*/ 2148 w 3516"/>
                <a:gd name="T71" fmla="*/ 572 h 927"/>
                <a:gd name="T72" fmla="*/ 3151 w 3516"/>
                <a:gd name="T73" fmla="*/ 896 h 927"/>
                <a:gd name="T74" fmla="*/ 1385 w 3516"/>
                <a:gd name="T75" fmla="*/ 713 h 927"/>
                <a:gd name="T76" fmla="*/ 1471 w 3516"/>
                <a:gd name="T77" fmla="*/ 587 h 927"/>
                <a:gd name="T78" fmla="*/ 3429 w 3516"/>
                <a:gd name="T79" fmla="*/ 741 h 927"/>
                <a:gd name="T80" fmla="*/ 736 w 3516"/>
                <a:gd name="T81" fmla="*/ 864 h 927"/>
                <a:gd name="T82" fmla="*/ 2954 w 3516"/>
                <a:gd name="T83" fmla="*/ 893 h 927"/>
                <a:gd name="T84" fmla="*/ 981 w 3516"/>
                <a:gd name="T85" fmla="*/ 653 h 927"/>
                <a:gd name="T86" fmla="*/ 2437 w 3516"/>
                <a:gd name="T87" fmla="*/ 844 h 927"/>
                <a:gd name="T88" fmla="*/ 1907 w 3516"/>
                <a:gd name="T89" fmla="*/ 445 h 927"/>
                <a:gd name="T90" fmla="*/ 2239 w 3516"/>
                <a:gd name="T91" fmla="*/ 866 h 927"/>
                <a:gd name="T92" fmla="*/ 2762 w 3516"/>
                <a:gd name="T93" fmla="*/ 763 h 927"/>
                <a:gd name="T94" fmla="*/ 1967 w 3516"/>
                <a:gd name="T95" fmla="*/ 608 h 927"/>
                <a:gd name="T96" fmla="*/ 2632 w 3516"/>
                <a:gd name="T97" fmla="*/ 779 h 927"/>
                <a:gd name="T98" fmla="*/ 1794 w 3516"/>
                <a:gd name="T99" fmla="*/ 465 h 927"/>
                <a:gd name="T100" fmla="*/ 460 w 3516"/>
                <a:gd name="T101" fmla="*/ 592 h 927"/>
                <a:gd name="T102" fmla="*/ 206 w 3516"/>
                <a:gd name="T103" fmla="*/ 769 h 927"/>
                <a:gd name="T104" fmla="*/ 2305 w 3516"/>
                <a:gd name="T105" fmla="*/ 543 h 927"/>
                <a:gd name="T106" fmla="*/ 2795 w 3516"/>
                <a:gd name="T107" fmla="*/ 854 h 927"/>
                <a:gd name="T108" fmla="*/ 727 w 3516"/>
                <a:gd name="T109" fmla="*/ 872 h 927"/>
                <a:gd name="T110" fmla="*/ 2355 w 3516"/>
                <a:gd name="T111" fmla="*/ 883 h 927"/>
                <a:gd name="T112" fmla="*/ 2298 w 3516"/>
                <a:gd name="T113" fmla="*/ 843 h 927"/>
                <a:gd name="T114" fmla="*/ 3035 w 3516"/>
                <a:gd name="T115" fmla="*/ 833 h 927"/>
                <a:gd name="T116" fmla="*/ 3261 w 3516"/>
                <a:gd name="T117" fmla="*/ 739 h 927"/>
                <a:gd name="T118" fmla="*/ 3280 w 3516"/>
                <a:gd name="T119" fmla="*/ 744 h 927"/>
                <a:gd name="T120" fmla="*/ 3306 w 3516"/>
                <a:gd name="T121" fmla="*/ 837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16" h="926">
                  <a:moveTo>
                    <a:pt x="3180" y="532"/>
                  </a:moveTo>
                  <a:cubicBezTo>
                    <a:pt x="3200" y="536"/>
                    <a:pt x="3206" y="541"/>
                    <a:pt x="3211" y="562"/>
                  </a:cubicBezTo>
                  <a:cubicBezTo>
                    <a:pt x="3219" y="597"/>
                    <a:pt x="3227" y="631"/>
                    <a:pt x="3235" y="666"/>
                  </a:cubicBezTo>
                  <a:cubicBezTo>
                    <a:pt x="3235" y="668"/>
                    <a:pt x="3235" y="671"/>
                    <a:pt x="3235" y="674"/>
                  </a:cubicBezTo>
                  <a:cubicBezTo>
                    <a:pt x="3230" y="673"/>
                    <a:pt x="3225" y="672"/>
                    <a:pt x="3220" y="671"/>
                  </a:cubicBezTo>
                  <a:cubicBezTo>
                    <a:pt x="3212" y="634"/>
                    <a:pt x="3205" y="597"/>
                    <a:pt x="3197" y="558"/>
                  </a:cubicBezTo>
                  <a:cubicBezTo>
                    <a:pt x="3183" y="573"/>
                    <a:pt x="3172" y="555"/>
                    <a:pt x="3159" y="562"/>
                  </a:cubicBezTo>
                  <a:cubicBezTo>
                    <a:pt x="3160" y="563"/>
                    <a:pt x="3160" y="566"/>
                    <a:pt x="3160" y="569"/>
                  </a:cubicBezTo>
                  <a:cubicBezTo>
                    <a:pt x="3165" y="569"/>
                    <a:pt x="3168" y="568"/>
                    <a:pt x="3172" y="568"/>
                  </a:cubicBezTo>
                  <a:cubicBezTo>
                    <a:pt x="3186" y="567"/>
                    <a:pt x="3190" y="570"/>
                    <a:pt x="3192" y="584"/>
                  </a:cubicBezTo>
                  <a:cubicBezTo>
                    <a:pt x="3195" y="603"/>
                    <a:pt x="3198" y="623"/>
                    <a:pt x="3201" y="642"/>
                  </a:cubicBezTo>
                  <a:cubicBezTo>
                    <a:pt x="3202" y="644"/>
                    <a:pt x="3202" y="648"/>
                    <a:pt x="3203" y="648"/>
                  </a:cubicBezTo>
                  <a:cubicBezTo>
                    <a:pt x="3208" y="650"/>
                    <a:pt x="3215" y="653"/>
                    <a:pt x="3210" y="659"/>
                  </a:cubicBezTo>
                  <a:cubicBezTo>
                    <a:pt x="3207" y="664"/>
                    <a:pt x="3203" y="669"/>
                    <a:pt x="3193" y="667"/>
                  </a:cubicBezTo>
                  <a:cubicBezTo>
                    <a:pt x="3164" y="662"/>
                    <a:pt x="3133" y="658"/>
                    <a:pt x="3100" y="653"/>
                  </a:cubicBezTo>
                  <a:cubicBezTo>
                    <a:pt x="3100" y="631"/>
                    <a:pt x="3100" y="610"/>
                    <a:pt x="3100" y="589"/>
                  </a:cubicBezTo>
                  <a:cubicBezTo>
                    <a:pt x="3100" y="586"/>
                    <a:pt x="3103" y="581"/>
                    <a:pt x="3105" y="580"/>
                  </a:cubicBezTo>
                  <a:cubicBezTo>
                    <a:pt x="3121" y="576"/>
                    <a:pt x="3137" y="573"/>
                    <a:pt x="3154" y="569"/>
                  </a:cubicBezTo>
                  <a:cubicBezTo>
                    <a:pt x="3154" y="567"/>
                    <a:pt x="3154" y="562"/>
                    <a:pt x="3154" y="556"/>
                  </a:cubicBezTo>
                  <a:cubicBezTo>
                    <a:pt x="3164" y="556"/>
                    <a:pt x="3173" y="557"/>
                    <a:pt x="3183" y="557"/>
                  </a:cubicBezTo>
                  <a:cubicBezTo>
                    <a:pt x="3183" y="556"/>
                    <a:pt x="3183" y="555"/>
                    <a:pt x="3183" y="553"/>
                  </a:cubicBezTo>
                  <a:cubicBezTo>
                    <a:pt x="3173" y="553"/>
                    <a:pt x="3163" y="551"/>
                    <a:pt x="3154" y="553"/>
                  </a:cubicBezTo>
                  <a:cubicBezTo>
                    <a:pt x="3112" y="562"/>
                    <a:pt x="3071" y="573"/>
                    <a:pt x="3030" y="583"/>
                  </a:cubicBezTo>
                  <a:cubicBezTo>
                    <a:pt x="3028" y="584"/>
                    <a:pt x="3024" y="589"/>
                    <a:pt x="3024" y="592"/>
                  </a:cubicBezTo>
                  <a:cubicBezTo>
                    <a:pt x="3024" y="639"/>
                    <a:pt x="3025" y="687"/>
                    <a:pt x="3025" y="734"/>
                  </a:cubicBezTo>
                  <a:cubicBezTo>
                    <a:pt x="3025" y="735"/>
                    <a:pt x="3026" y="735"/>
                    <a:pt x="3026" y="736"/>
                  </a:cubicBezTo>
                  <a:cubicBezTo>
                    <a:pt x="3086" y="726"/>
                    <a:pt x="3145" y="738"/>
                    <a:pt x="3204" y="735"/>
                  </a:cubicBezTo>
                  <a:cubicBezTo>
                    <a:pt x="3204" y="736"/>
                    <a:pt x="3204" y="738"/>
                    <a:pt x="3204" y="740"/>
                  </a:cubicBezTo>
                  <a:cubicBezTo>
                    <a:pt x="3178" y="740"/>
                    <a:pt x="3152" y="740"/>
                    <a:pt x="3126" y="740"/>
                  </a:cubicBezTo>
                  <a:cubicBezTo>
                    <a:pt x="3125" y="741"/>
                    <a:pt x="3125" y="742"/>
                    <a:pt x="3124" y="743"/>
                  </a:cubicBezTo>
                  <a:cubicBezTo>
                    <a:pt x="3143" y="753"/>
                    <a:pt x="3155" y="769"/>
                    <a:pt x="3163" y="788"/>
                  </a:cubicBezTo>
                  <a:cubicBezTo>
                    <a:pt x="3164" y="790"/>
                    <a:pt x="3168" y="791"/>
                    <a:pt x="3171" y="791"/>
                  </a:cubicBezTo>
                  <a:cubicBezTo>
                    <a:pt x="3175" y="792"/>
                    <a:pt x="3179" y="791"/>
                    <a:pt x="3183" y="791"/>
                  </a:cubicBezTo>
                  <a:cubicBezTo>
                    <a:pt x="3196" y="791"/>
                    <a:pt x="3212" y="797"/>
                    <a:pt x="3218" y="775"/>
                  </a:cubicBezTo>
                  <a:cubicBezTo>
                    <a:pt x="3218" y="792"/>
                    <a:pt x="3216" y="804"/>
                    <a:pt x="3217" y="816"/>
                  </a:cubicBezTo>
                  <a:cubicBezTo>
                    <a:pt x="3217" y="846"/>
                    <a:pt x="3217" y="846"/>
                    <a:pt x="3228" y="847"/>
                  </a:cubicBezTo>
                  <a:cubicBezTo>
                    <a:pt x="3228" y="835"/>
                    <a:pt x="3228" y="823"/>
                    <a:pt x="3228" y="811"/>
                  </a:cubicBezTo>
                  <a:cubicBezTo>
                    <a:pt x="3229" y="798"/>
                    <a:pt x="3245" y="790"/>
                    <a:pt x="3257" y="795"/>
                  </a:cubicBezTo>
                  <a:cubicBezTo>
                    <a:pt x="3270" y="802"/>
                    <a:pt x="3284" y="805"/>
                    <a:pt x="3297" y="795"/>
                  </a:cubicBezTo>
                  <a:cubicBezTo>
                    <a:pt x="3299" y="794"/>
                    <a:pt x="3303" y="795"/>
                    <a:pt x="3307" y="794"/>
                  </a:cubicBezTo>
                  <a:cubicBezTo>
                    <a:pt x="3354" y="793"/>
                    <a:pt x="3401" y="791"/>
                    <a:pt x="3450" y="789"/>
                  </a:cubicBezTo>
                  <a:cubicBezTo>
                    <a:pt x="3412" y="784"/>
                    <a:pt x="3238" y="786"/>
                    <a:pt x="3226" y="792"/>
                  </a:cubicBezTo>
                  <a:cubicBezTo>
                    <a:pt x="3229" y="780"/>
                    <a:pt x="3237" y="778"/>
                    <a:pt x="3246" y="778"/>
                  </a:cubicBezTo>
                  <a:cubicBezTo>
                    <a:pt x="3260" y="778"/>
                    <a:pt x="3275" y="778"/>
                    <a:pt x="3289" y="778"/>
                  </a:cubicBezTo>
                  <a:cubicBezTo>
                    <a:pt x="3293" y="778"/>
                    <a:pt x="3297" y="778"/>
                    <a:pt x="3300" y="777"/>
                  </a:cubicBezTo>
                  <a:cubicBezTo>
                    <a:pt x="3300" y="776"/>
                    <a:pt x="3300" y="775"/>
                    <a:pt x="3301" y="774"/>
                  </a:cubicBezTo>
                  <a:cubicBezTo>
                    <a:pt x="3296" y="773"/>
                    <a:pt x="3291" y="772"/>
                    <a:pt x="3287" y="771"/>
                  </a:cubicBezTo>
                  <a:cubicBezTo>
                    <a:pt x="3266" y="766"/>
                    <a:pt x="3256" y="755"/>
                    <a:pt x="3252" y="735"/>
                  </a:cubicBezTo>
                  <a:cubicBezTo>
                    <a:pt x="3243" y="682"/>
                    <a:pt x="3233" y="630"/>
                    <a:pt x="3223" y="578"/>
                  </a:cubicBezTo>
                  <a:cubicBezTo>
                    <a:pt x="3221" y="567"/>
                    <a:pt x="3218" y="557"/>
                    <a:pt x="3216" y="545"/>
                  </a:cubicBezTo>
                  <a:cubicBezTo>
                    <a:pt x="3223" y="545"/>
                    <a:pt x="3230" y="544"/>
                    <a:pt x="3236" y="545"/>
                  </a:cubicBezTo>
                  <a:cubicBezTo>
                    <a:pt x="3290" y="554"/>
                    <a:pt x="3344" y="563"/>
                    <a:pt x="3397" y="573"/>
                  </a:cubicBezTo>
                  <a:cubicBezTo>
                    <a:pt x="3401" y="574"/>
                    <a:pt x="3406" y="579"/>
                    <a:pt x="3408" y="583"/>
                  </a:cubicBezTo>
                  <a:cubicBezTo>
                    <a:pt x="3418" y="608"/>
                    <a:pt x="3427" y="634"/>
                    <a:pt x="3437" y="660"/>
                  </a:cubicBezTo>
                  <a:cubicBezTo>
                    <a:pt x="3440" y="666"/>
                    <a:pt x="3443" y="673"/>
                    <a:pt x="3449" y="676"/>
                  </a:cubicBezTo>
                  <a:cubicBezTo>
                    <a:pt x="3457" y="682"/>
                    <a:pt x="3461" y="689"/>
                    <a:pt x="3463" y="699"/>
                  </a:cubicBezTo>
                  <a:cubicBezTo>
                    <a:pt x="3466" y="720"/>
                    <a:pt x="3471" y="741"/>
                    <a:pt x="3474" y="762"/>
                  </a:cubicBezTo>
                  <a:cubicBezTo>
                    <a:pt x="3474" y="769"/>
                    <a:pt x="3471" y="775"/>
                    <a:pt x="3470" y="783"/>
                  </a:cubicBezTo>
                  <a:cubicBezTo>
                    <a:pt x="3482" y="784"/>
                    <a:pt x="3484" y="794"/>
                    <a:pt x="3483" y="807"/>
                  </a:cubicBezTo>
                  <a:cubicBezTo>
                    <a:pt x="3483" y="818"/>
                    <a:pt x="3483" y="830"/>
                    <a:pt x="3483" y="841"/>
                  </a:cubicBezTo>
                  <a:cubicBezTo>
                    <a:pt x="3483" y="857"/>
                    <a:pt x="3477" y="864"/>
                    <a:pt x="3461" y="864"/>
                  </a:cubicBezTo>
                  <a:cubicBezTo>
                    <a:pt x="3434" y="864"/>
                    <a:pt x="3408" y="864"/>
                    <a:pt x="3381" y="864"/>
                  </a:cubicBezTo>
                  <a:cubicBezTo>
                    <a:pt x="3377" y="865"/>
                    <a:pt x="3372" y="868"/>
                    <a:pt x="3368" y="872"/>
                  </a:cubicBezTo>
                  <a:cubicBezTo>
                    <a:pt x="3360" y="880"/>
                    <a:pt x="3352" y="889"/>
                    <a:pt x="3344" y="898"/>
                  </a:cubicBezTo>
                  <a:cubicBezTo>
                    <a:pt x="3372" y="899"/>
                    <a:pt x="3401" y="900"/>
                    <a:pt x="3429" y="900"/>
                  </a:cubicBezTo>
                  <a:cubicBezTo>
                    <a:pt x="3458" y="901"/>
                    <a:pt x="3487" y="900"/>
                    <a:pt x="3516" y="900"/>
                  </a:cubicBezTo>
                  <a:cubicBezTo>
                    <a:pt x="3516" y="902"/>
                    <a:pt x="3516" y="904"/>
                    <a:pt x="3516" y="905"/>
                  </a:cubicBezTo>
                  <a:cubicBezTo>
                    <a:pt x="3512" y="906"/>
                    <a:pt x="3507" y="907"/>
                    <a:pt x="3503" y="907"/>
                  </a:cubicBezTo>
                  <a:cubicBezTo>
                    <a:pt x="3424" y="911"/>
                    <a:pt x="3345" y="915"/>
                    <a:pt x="3266" y="918"/>
                  </a:cubicBezTo>
                  <a:cubicBezTo>
                    <a:pt x="3193" y="920"/>
                    <a:pt x="3121" y="922"/>
                    <a:pt x="3048" y="923"/>
                  </a:cubicBezTo>
                  <a:cubicBezTo>
                    <a:pt x="2937" y="924"/>
                    <a:pt x="2825" y="925"/>
                    <a:pt x="2714" y="925"/>
                  </a:cubicBezTo>
                  <a:cubicBezTo>
                    <a:pt x="2458" y="926"/>
                    <a:pt x="2201" y="926"/>
                    <a:pt x="1945" y="926"/>
                  </a:cubicBezTo>
                  <a:cubicBezTo>
                    <a:pt x="1839" y="927"/>
                    <a:pt x="1733" y="927"/>
                    <a:pt x="1627" y="926"/>
                  </a:cubicBezTo>
                  <a:cubicBezTo>
                    <a:pt x="1430" y="924"/>
                    <a:pt x="1232" y="922"/>
                    <a:pt x="1034" y="920"/>
                  </a:cubicBezTo>
                  <a:cubicBezTo>
                    <a:pt x="937" y="919"/>
                    <a:pt x="840" y="918"/>
                    <a:pt x="743" y="916"/>
                  </a:cubicBezTo>
                  <a:cubicBezTo>
                    <a:pt x="594" y="914"/>
                    <a:pt x="444" y="911"/>
                    <a:pt x="295" y="908"/>
                  </a:cubicBezTo>
                  <a:cubicBezTo>
                    <a:pt x="220" y="906"/>
                    <a:pt x="145" y="904"/>
                    <a:pt x="71" y="903"/>
                  </a:cubicBezTo>
                  <a:cubicBezTo>
                    <a:pt x="47" y="902"/>
                    <a:pt x="24" y="903"/>
                    <a:pt x="0" y="903"/>
                  </a:cubicBezTo>
                  <a:cubicBezTo>
                    <a:pt x="0" y="900"/>
                    <a:pt x="0" y="898"/>
                    <a:pt x="0" y="896"/>
                  </a:cubicBezTo>
                  <a:cubicBezTo>
                    <a:pt x="96" y="894"/>
                    <a:pt x="191" y="892"/>
                    <a:pt x="286" y="889"/>
                  </a:cubicBezTo>
                  <a:cubicBezTo>
                    <a:pt x="279" y="882"/>
                    <a:pt x="271" y="873"/>
                    <a:pt x="263" y="865"/>
                  </a:cubicBezTo>
                  <a:cubicBezTo>
                    <a:pt x="261" y="863"/>
                    <a:pt x="256" y="863"/>
                    <a:pt x="252" y="863"/>
                  </a:cubicBezTo>
                  <a:cubicBezTo>
                    <a:pt x="235" y="863"/>
                    <a:pt x="217" y="862"/>
                    <a:pt x="200" y="862"/>
                  </a:cubicBezTo>
                  <a:cubicBezTo>
                    <a:pt x="192" y="863"/>
                    <a:pt x="191" y="859"/>
                    <a:pt x="193" y="850"/>
                  </a:cubicBezTo>
                  <a:cubicBezTo>
                    <a:pt x="218" y="850"/>
                    <a:pt x="244" y="850"/>
                    <a:pt x="269" y="850"/>
                  </a:cubicBezTo>
                  <a:cubicBezTo>
                    <a:pt x="298" y="850"/>
                    <a:pt x="328" y="850"/>
                    <a:pt x="358" y="850"/>
                  </a:cubicBezTo>
                  <a:cubicBezTo>
                    <a:pt x="361" y="850"/>
                    <a:pt x="365" y="848"/>
                    <a:pt x="369" y="847"/>
                  </a:cubicBezTo>
                  <a:cubicBezTo>
                    <a:pt x="369" y="845"/>
                    <a:pt x="368" y="844"/>
                    <a:pt x="368" y="842"/>
                  </a:cubicBezTo>
                  <a:cubicBezTo>
                    <a:pt x="309" y="842"/>
                    <a:pt x="251" y="842"/>
                    <a:pt x="190" y="842"/>
                  </a:cubicBezTo>
                  <a:cubicBezTo>
                    <a:pt x="192" y="818"/>
                    <a:pt x="192" y="796"/>
                    <a:pt x="196" y="774"/>
                  </a:cubicBezTo>
                  <a:cubicBezTo>
                    <a:pt x="198" y="764"/>
                    <a:pt x="207" y="755"/>
                    <a:pt x="215" y="748"/>
                  </a:cubicBezTo>
                  <a:cubicBezTo>
                    <a:pt x="239" y="725"/>
                    <a:pt x="255" y="697"/>
                    <a:pt x="263" y="665"/>
                  </a:cubicBezTo>
                  <a:cubicBezTo>
                    <a:pt x="266" y="655"/>
                    <a:pt x="272" y="650"/>
                    <a:pt x="282" y="647"/>
                  </a:cubicBezTo>
                  <a:cubicBezTo>
                    <a:pt x="340" y="630"/>
                    <a:pt x="399" y="621"/>
                    <a:pt x="459" y="627"/>
                  </a:cubicBezTo>
                  <a:cubicBezTo>
                    <a:pt x="463" y="628"/>
                    <a:pt x="466" y="627"/>
                    <a:pt x="469" y="626"/>
                  </a:cubicBezTo>
                  <a:cubicBezTo>
                    <a:pt x="447" y="624"/>
                    <a:pt x="424" y="623"/>
                    <a:pt x="402" y="621"/>
                  </a:cubicBezTo>
                  <a:cubicBezTo>
                    <a:pt x="393" y="620"/>
                    <a:pt x="385" y="616"/>
                    <a:pt x="386" y="605"/>
                  </a:cubicBezTo>
                  <a:cubicBezTo>
                    <a:pt x="387" y="601"/>
                    <a:pt x="390" y="596"/>
                    <a:pt x="392" y="592"/>
                  </a:cubicBezTo>
                  <a:cubicBezTo>
                    <a:pt x="395" y="595"/>
                    <a:pt x="398" y="599"/>
                    <a:pt x="401" y="604"/>
                  </a:cubicBezTo>
                  <a:cubicBezTo>
                    <a:pt x="405" y="598"/>
                    <a:pt x="410" y="590"/>
                    <a:pt x="415" y="581"/>
                  </a:cubicBezTo>
                  <a:cubicBezTo>
                    <a:pt x="412" y="579"/>
                    <a:pt x="409" y="577"/>
                    <a:pt x="402" y="573"/>
                  </a:cubicBezTo>
                  <a:cubicBezTo>
                    <a:pt x="409" y="571"/>
                    <a:pt x="413" y="569"/>
                    <a:pt x="417" y="569"/>
                  </a:cubicBezTo>
                  <a:cubicBezTo>
                    <a:pt x="457" y="569"/>
                    <a:pt x="498" y="569"/>
                    <a:pt x="538" y="569"/>
                  </a:cubicBezTo>
                  <a:cubicBezTo>
                    <a:pt x="543" y="569"/>
                    <a:pt x="548" y="570"/>
                    <a:pt x="555" y="571"/>
                  </a:cubicBezTo>
                  <a:cubicBezTo>
                    <a:pt x="546" y="588"/>
                    <a:pt x="539" y="604"/>
                    <a:pt x="531" y="618"/>
                  </a:cubicBezTo>
                  <a:cubicBezTo>
                    <a:pt x="515" y="644"/>
                    <a:pt x="522" y="673"/>
                    <a:pt x="518" y="701"/>
                  </a:cubicBezTo>
                  <a:cubicBezTo>
                    <a:pt x="518" y="703"/>
                    <a:pt x="522" y="705"/>
                    <a:pt x="523" y="708"/>
                  </a:cubicBezTo>
                  <a:cubicBezTo>
                    <a:pt x="530" y="716"/>
                    <a:pt x="536" y="726"/>
                    <a:pt x="543" y="734"/>
                  </a:cubicBezTo>
                  <a:cubicBezTo>
                    <a:pt x="545" y="738"/>
                    <a:pt x="548" y="742"/>
                    <a:pt x="551" y="743"/>
                  </a:cubicBezTo>
                  <a:cubicBezTo>
                    <a:pt x="601" y="751"/>
                    <a:pt x="650" y="759"/>
                    <a:pt x="699" y="767"/>
                  </a:cubicBezTo>
                  <a:cubicBezTo>
                    <a:pt x="699" y="752"/>
                    <a:pt x="698" y="737"/>
                    <a:pt x="699" y="722"/>
                  </a:cubicBezTo>
                  <a:cubicBezTo>
                    <a:pt x="699" y="718"/>
                    <a:pt x="703" y="711"/>
                    <a:pt x="706" y="709"/>
                  </a:cubicBezTo>
                  <a:cubicBezTo>
                    <a:pt x="715" y="704"/>
                    <a:pt x="719" y="697"/>
                    <a:pt x="724" y="689"/>
                  </a:cubicBezTo>
                  <a:cubicBezTo>
                    <a:pt x="738" y="666"/>
                    <a:pt x="738" y="642"/>
                    <a:pt x="737" y="618"/>
                  </a:cubicBezTo>
                  <a:cubicBezTo>
                    <a:pt x="737" y="582"/>
                    <a:pt x="737" y="545"/>
                    <a:pt x="737" y="506"/>
                  </a:cubicBezTo>
                  <a:cubicBezTo>
                    <a:pt x="706" y="519"/>
                    <a:pt x="674" y="527"/>
                    <a:pt x="649" y="547"/>
                  </a:cubicBezTo>
                  <a:cubicBezTo>
                    <a:pt x="633" y="560"/>
                    <a:pt x="629" y="580"/>
                    <a:pt x="629" y="599"/>
                  </a:cubicBezTo>
                  <a:cubicBezTo>
                    <a:pt x="628" y="648"/>
                    <a:pt x="629" y="697"/>
                    <a:pt x="629" y="745"/>
                  </a:cubicBezTo>
                  <a:cubicBezTo>
                    <a:pt x="615" y="750"/>
                    <a:pt x="616" y="743"/>
                    <a:pt x="616" y="736"/>
                  </a:cubicBezTo>
                  <a:cubicBezTo>
                    <a:pt x="616" y="686"/>
                    <a:pt x="616" y="637"/>
                    <a:pt x="617" y="587"/>
                  </a:cubicBezTo>
                  <a:cubicBezTo>
                    <a:pt x="617" y="575"/>
                    <a:pt x="613" y="570"/>
                    <a:pt x="602" y="566"/>
                  </a:cubicBezTo>
                  <a:cubicBezTo>
                    <a:pt x="571" y="556"/>
                    <a:pt x="540" y="556"/>
                    <a:pt x="508" y="556"/>
                  </a:cubicBezTo>
                  <a:cubicBezTo>
                    <a:pt x="478" y="557"/>
                    <a:pt x="449" y="557"/>
                    <a:pt x="418" y="557"/>
                  </a:cubicBezTo>
                  <a:cubicBezTo>
                    <a:pt x="421" y="556"/>
                    <a:pt x="422" y="554"/>
                    <a:pt x="425" y="554"/>
                  </a:cubicBezTo>
                  <a:cubicBezTo>
                    <a:pt x="434" y="553"/>
                    <a:pt x="444" y="551"/>
                    <a:pt x="453" y="551"/>
                  </a:cubicBezTo>
                  <a:cubicBezTo>
                    <a:pt x="469" y="551"/>
                    <a:pt x="476" y="538"/>
                    <a:pt x="486" y="531"/>
                  </a:cubicBezTo>
                  <a:cubicBezTo>
                    <a:pt x="498" y="523"/>
                    <a:pt x="509" y="514"/>
                    <a:pt x="520" y="505"/>
                  </a:cubicBezTo>
                  <a:cubicBezTo>
                    <a:pt x="543" y="488"/>
                    <a:pt x="568" y="479"/>
                    <a:pt x="598" y="481"/>
                  </a:cubicBezTo>
                  <a:cubicBezTo>
                    <a:pt x="645" y="484"/>
                    <a:pt x="693" y="485"/>
                    <a:pt x="741" y="486"/>
                  </a:cubicBezTo>
                  <a:cubicBezTo>
                    <a:pt x="761" y="487"/>
                    <a:pt x="761" y="488"/>
                    <a:pt x="761" y="507"/>
                  </a:cubicBezTo>
                  <a:cubicBezTo>
                    <a:pt x="761" y="516"/>
                    <a:pt x="761" y="525"/>
                    <a:pt x="761" y="537"/>
                  </a:cubicBezTo>
                  <a:cubicBezTo>
                    <a:pt x="790" y="530"/>
                    <a:pt x="807" y="548"/>
                    <a:pt x="828" y="561"/>
                  </a:cubicBezTo>
                  <a:cubicBezTo>
                    <a:pt x="830" y="548"/>
                    <a:pt x="835" y="539"/>
                    <a:pt x="850" y="537"/>
                  </a:cubicBezTo>
                  <a:cubicBezTo>
                    <a:pt x="850" y="546"/>
                    <a:pt x="850" y="556"/>
                    <a:pt x="850" y="568"/>
                  </a:cubicBezTo>
                  <a:cubicBezTo>
                    <a:pt x="883" y="534"/>
                    <a:pt x="914" y="501"/>
                    <a:pt x="946" y="469"/>
                  </a:cubicBezTo>
                  <a:cubicBezTo>
                    <a:pt x="946" y="469"/>
                    <a:pt x="945" y="468"/>
                    <a:pt x="945" y="468"/>
                  </a:cubicBezTo>
                  <a:cubicBezTo>
                    <a:pt x="936" y="463"/>
                    <a:pt x="923" y="459"/>
                    <a:pt x="920" y="452"/>
                  </a:cubicBezTo>
                  <a:cubicBezTo>
                    <a:pt x="915" y="437"/>
                    <a:pt x="914" y="421"/>
                    <a:pt x="924" y="406"/>
                  </a:cubicBezTo>
                  <a:cubicBezTo>
                    <a:pt x="932" y="393"/>
                    <a:pt x="942" y="380"/>
                    <a:pt x="950" y="367"/>
                  </a:cubicBezTo>
                  <a:cubicBezTo>
                    <a:pt x="971" y="331"/>
                    <a:pt x="1007" y="321"/>
                    <a:pt x="1045" y="313"/>
                  </a:cubicBezTo>
                  <a:cubicBezTo>
                    <a:pt x="1046" y="313"/>
                    <a:pt x="1048" y="312"/>
                    <a:pt x="1051" y="312"/>
                  </a:cubicBezTo>
                  <a:cubicBezTo>
                    <a:pt x="1051" y="310"/>
                    <a:pt x="1052" y="308"/>
                    <a:pt x="1052" y="306"/>
                  </a:cubicBezTo>
                  <a:cubicBezTo>
                    <a:pt x="1053" y="305"/>
                    <a:pt x="1053" y="303"/>
                    <a:pt x="1053" y="301"/>
                  </a:cubicBezTo>
                  <a:cubicBezTo>
                    <a:pt x="1075" y="298"/>
                    <a:pt x="1097" y="296"/>
                    <a:pt x="1119" y="294"/>
                  </a:cubicBezTo>
                  <a:cubicBezTo>
                    <a:pt x="1171" y="289"/>
                    <a:pt x="1223" y="283"/>
                    <a:pt x="1275" y="278"/>
                  </a:cubicBezTo>
                  <a:cubicBezTo>
                    <a:pt x="1287" y="277"/>
                    <a:pt x="1301" y="278"/>
                    <a:pt x="1313" y="282"/>
                  </a:cubicBezTo>
                  <a:cubicBezTo>
                    <a:pt x="1349" y="292"/>
                    <a:pt x="1385" y="305"/>
                    <a:pt x="1421" y="317"/>
                  </a:cubicBezTo>
                  <a:cubicBezTo>
                    <a:pt x="1423" y="318"/>
                    <a:pt x="1426" y="318"/>
                    <a:pt x="1428" y="319"/>
                  </a:cubicBezTo>
                  <a:cubicBezTo>
                    <a:pt x="1435" y="308"/>
                    <a:pt x="1420" y="286"/>
                    <a:pt x="1447" y="287"/>
                  </a:cubicBezTo>
                  <a:cubicBezTo>
                    <a:pt x="1447" y="280"/>
                    <a:pt x="1447" y="273"/>
                    <a:pt x="1447" y="265"/>
                  </a:cubicBezTo>
                  <a:cubicBezTo>
                    <a:pt x="1478" y="260"/>
                    <a:pt x="1508" y="255"/>
                    <a:pt x="1539" y="250"/>
                  </a:cubicBezTo>
                  <a:cubicBezTo>
                    <a:pt x="1537" y="231"/>
                    <a:pt x="1539" y="214"/>
                    <a:pt x="1553" y="200"/>
                  </a:cubicBezTo>
                  <a:cubicBezTo>
                    <a:pt x="1573" y="180"/>
                    <a:pt x="1598" y="170"/>
                    <a:pt x="1626" y="166"/>
                  </a:cubicBezTo>
                  <a:cubicBezTo>
                    <a:pt x="1704" y="156"/>
                    <a:pt x="1783" y="152"/>
                    <a:pt x="1862" y="154"/>
                  </a:cubicBezTo>
                  <a:cubicBezTo>
                    <a:pt x="1901" y="155"/>
                    <a:pt x="1940" y="156"/>
                    <a:pt x="1980" y="157"/>
                  </a:cubicBezTo>
                  <a:cubicBezTo>
                    <a:pt x="1888" y="133"/>
                    <a:pt x="1793" y="128"/>
                    <a:pt x="1699" y="125"/>
                  </a:cubicBezTo>
                  <a:cubicBezTo>
                    <a:pt x="1744" y="123"/>
                    <a:pt x="1789" y="120"/>
                    <a:pt x="1835" y="119"/>
                  </a:cubicBezTo>
                  <a:cubicBezTo>
                    <a:pt x="1880" y="118"/>
                    <a:pt x="1926" y="119"/>
                    <a:pt x="1971" y="118"/>
                  </a:cubicBezTo>
                  <a:cubicBezTo>
                    <a:pt x="1873" y="99"/>
                    <a:pt x="1774" y="95"/>
                    <a:pt x="1674" y="93"/>
                  </a:cubicBezTo>
                  <a:cubicBezTo>
                    <a:pt x="1776" y="77"/>
                    <a:pt x="1878" y="78"/>
                    <a:pt x="1980" y="80"/>
                  </a:cubicBezTo>
                  <a:cubicBezTo>
                    <a:pt x="1864" y="57"/>
                    <a:pt x="1748" y="59"/>
                    <a:pt x="1630" y="60"/>
                  </a:cubicBezTo>
                  <a:cubicBezTo>
                    <a:pt x="1653" y="57"/>
                    <a:pt x="1675" y="53"/>
                    <a:pt x="1698" y="51"/>
                  </a:cubicBezTo>
                  <a:cubicBezTo>
                    <a:pt x="1721" y="49"/>
                    <a:pt x="1744" y="47"/>
                    <a:pt x="1767" y="46"/>
                  </a:cubicBezTo>
                  <a:cubicBezTo>
                    <a:pt x="1790" y="45"/>
                    <a:pt x="1813" y="44"/>
                    <a:pt x="1836" y="44"/>
                  </a:cubicBezTo>
                  <a:cubicBezTo>
                    <a:pt x="1859" y="43"/>
                    <a:pt x="1882" y="44"/>
                    <a:pt x="1905" y="44"/>
                  </a:cubicBezTo>
                  <a:cubicBezTo>
                    <a:pt x="1929" y="44"/>
                    <a:pt x="1952" y="44"/>
                    <a:pt x="1976" y="44"/>
                  </a:cubicBezTo>
                  <a:cubicBezTo>
                    <a:pt x="1953" y="40"/>
                    <a:pt x="1930" y="36"/>
                    <a:pt x="1908" y="34"/>
                  </a:cubicBezTo>
                  <a:cubicBezTo>
                    <a:pt x="1847" y="30"/>
                    <a:pt x="1785" y="26"/>
                    <a:pt x="1724" y="25"/>
                  </a:cubicBezTo>
                  <a:cubicBezTo>
                    <a:pt x="1685" y="25"/>
                    <a:pt x="1646" y="29"/>
                    <a:pt x="1607" y="32"/>
                  </a:cubicBezTo>
                  <a:cubicBezTo>
                    <a:pt x="1590" y="33"/>
                    <a:pt x="1584" y="40"/>
                    <a:pt x="1582" y="57"/>
                  </a:cubicBezTo>
                  <a:cubicBezTo>
                    <a:pt x="1577" y="96"/>
                    <a:pt x="1571" y="135"/>
                    <a:pt x="1565" y="175"/>
                  </a:cubicBezTo>
                  <a:cubicBezTo>
                    <a:pt x="1563" y="162"/>
                    <a:pt x="1561" y="149"/>
                    <a:pt x="1558" y="135"/>
                  </a:cubicBezTo>
                  <a:cubicBezTo>
                    <a:pt x="1531" y="135"/>
                    <a:pt x="1505" y="135"/>
                    <a:pt x="1476" y="135"/>
                  </a:cubicBezTo>
                  <a:cubicBezTo>
                    <a:pt x="1476" y="174"/>
                    <a:pt x="1476" y="213"/>
                    <a:pt x="1476" y="252"/>
                  </a:cubicBezTo>
                  <a:cubicBezTo>
                    <a:pt x="1471" y="253"/>
                    <a:pt x="1467" y="253"/>
                    <a:pt x="1462" y="254"/>
                  </a:cubicBezTo>
                  <a:cubicBezTo>
                    <a:pt x="1462" y="207"/>
                    <a:pt x="1462" y="160"/>
                    <a:pt x="1462" y="111"/>
                  </a:cubicBezTo>
                  <a:cubicBezTo>
                    <a:pt x="1494" y="111"/>
                    <a:pt x="1526" y="111"/>
                    <a:pt x="1560" y="111"/>
                  </a:cubicBezTo>
                  <a:cubicBezTo>
                    <a:pt x="1561" y="90"/>
                    <a:pt x="1562" y="70"/>
                    <a:pt x="1562" y="50"/>
                  </a:cubicBezTo>
                  <a:cubicBezTo>
                    <a:pt x="1563" y="24"/>
                    <a:pt x="1575" y="9"/>
                    <a:pt x="1601" y="8"/>
                  </a:cubicBezTo>
                  <a:cubicBezTo>
                    <a:pt x="1662" y="4"/>
                    <a:pt x="1722" y="0"/>
                    <a:pt x="1783" y="1"/>
                  </a:cubicBezTo>
                  <a:cubicBezTo>
                    <a:pt x="1845" y="1"/>
                    <a:pt x="1908" y="7"/>
                    <a:pt x="1970" y="10"/>
                  </a:cubicBezTo>
                  <a:cubicBezTo>
                    <a:pt x="1976" y="10"/>
                    <a:pt x="1983" y="11"/>
                    <a:pt x="1989" y="13"/>
                  </a:cubicBezTo>
                  <a:cubicBezTo>
                    <a:pt x="2011" y="17"/>
                    <a:pt x="2022" y="33"/>
                    <a:pt x="2022" y="60"/>
                  </a:cubicBezTo>
                  <a:cubicBezTo>
                    <a:pt x="2022" y="88"/>
                    <a:pt x="2023" y="115"/>
                    <a:pt x="2022" y="142"/>
                  </a:cubicBezTo>
                  <a:cubicBezTo>
                    <a:pt x="2021" y="156"/>
                    <a:pt x="2024" y="167"/>
                    <a:pt x="2034" y="177"/>
                  </a:cubicBezTo>
                  <a:cubicBezTo>
                    <a:pt x="2038" y="182"/>
                    <a:pt x="2041" y="190"/>
                    <a:pt x="2041" y="196"/>
                  </a:cubicBezTo>
                  <a:cubicBezTo>
                    <a:pt x="2039" y="239"/>
                    <a:pt x="2035" y="282"/>
                    <a:pt x="2022" y="323"/>
                  </a:cubicBezTo>
                  <a:cubicBezTo>
                    <a:pt x="2022" y="324"/>
                    <a:pt x="2021" y="325"/>
                    <a:pt x="2020" y="326"/>
                  </a:cubicBezTo>
                  <a:cubicBezTo>
                    <a:pt x="2020" y="314"/>
                    <a:pt x="2020" y="302"/>
                    <a:pt x="2018" y="291"/>
                  </a:cubicBezTo>
                  <a:cubicBezTo>
                    <a:pt x="2014" y="261"/>
                    <a:pt x="2002" y="249"/>
                    <a:pt x="1972" y="246"/>
                  </a:cubicBezTo>
                  <a:cubicBezTo>
                    <a:pt x="1878" y="235"/>
                    <a:pt x="1783" y="232"/>
                    <a:pt x="1688" y="240"/>
                  </a:cubicBezTo>
                  <a:cubicBezTo>
                    <a:pt x="1662" y="243"/>
                    <a:pt x="1635" y="244"/>
                    <a:pt x="1609" y="248"/>
                  </a:cubicBezTo>
                  <a:cubicBezTo>
                    <a:pt x="1576" y="254"/>
                    <a:pt x="1562" y="272"/>
                    <a:pt x="1560" y="305"/>
                  </a:cubicBezTo>
                  <a:cubicBezTo>
                    <a:pt x="1559" y="320"/>
                    <a:pt x="1556" y="334"/>
                    <a:pt x="1553" y="348"/>
                  </a:cubicBezTo>
                  <a:cubicBezTo>
                    <a:pt x="1549" y="319"/>
                    <a:pt x="1545" y="290"/>
                    <a:pt x="1540" y="261"/>
                  </a:cubicBezTo>
                  <a:cubicBezTo>
                    <a:pt x="1512" y="265"/>
                    <a:pt x="1485" y="269"/>
                    <a:pt x="1457" y="273"/>
                  </a:cubicBezTo>
                  <a:cubicBezTo>
                    <a:pt x="1457" y="277"/>
                    <a:pt x="1457" y="282"/>
                    <a:pt x="1457" y="286"/>
                  </a:cubicBezTo>
                  <a:cubicBezTo>
                    <a:pt x="1459" y="286"/>
                    <a:pt x="1461" y="287"/>
                    <a:pt x="1462" y="287"/>
                  </a:cubicBezTo>
                  <a:cubicBezTo>
                    <a:pt x="1493" y="286"/>
                    <a:pt x="1488" y="289"/>
                    <a:pt x="1488" y="312"/>
                  </a:cubicBezTo>
                  <a:cubicBezTo>
                    <a:pt x="1488" y="342"/>
                    <a:pt x="1488" y="371"/>
                    <a:pt x="1488" y="400"/>
                  </a:cubicBezTo>
                  <a:cubicBezTo>
                    <a:pt x="1488" y="411"/>
                    <a:pt x="1484" y="415"/>
                    <a:pt x="1474" y="415"/>
                  </a:cubicBezTo>
                  <a:cubicBezTo>
                    <a:pt x="1463" y="415"/>
                    <a:pt x="1453" y="414"/>
                    <a:pt x="1443" y="414"/>
                  </a:cubicBezTo>
                  <a:cubicBezTo>
                    <a:pt x="1434" y="414"/>
                    <a:pt x="1430" y="409"/>
                    <a:pt x="1430" y="400"/>
                  </a:cubicBezTo>
                  <a:cubicBezTo>
                    <a:pt x="1430" y="394"/>
                    <a:pt x="1430" y="387"/>
                    <a:pt x="1430" y="378"/>
                  </a:cubicBezTo>
                  <a:cubicBezTo>
                    <a:pt x="1386" y="367"/>
                    <a:pt x="1341" y="356"/>
                    <a:pt x="1295" y="344"/>
                  </a:cubicBezTo>
                  <a:cubicBezTo>
                    <a:pt x="1295" y="449"/>
                    <a:pt x="1295" y="552"/>
                    <a:pt x="1295" y="657"/>
                  </a:cubicBezTo>
                  <a:cubicBezTo>
                    <a:pt x="1318" y="659"/>
                    <a:pt x="1340" y="662"/>
                    <a:pt x="1363" y="664"/>
                  </a:cubicBezTo>
                  <a:cubicBezTo>
                    <a:pt x="1367" y="665"/>
                    <a:pt x="1372" y="665"/>
                    <a:pt x="1376" y="666"/>
                  </a:cubicBezTo>
                  <a:cubicBezTo>
                    <a:pt x="1393" y="670"/>
                    <a:pt x="1408" y="666"/>
                    <a:pt x="1422" y="656"/>
                  </a:cubicBezTo>
                  <a:cubicBezTo>
                    <a:pt x="1425" y="653"/>
                    <a:pt x="1427" y="649"/>
                    <a:pt x="1427" y="645"/>
                  </a:cubicBezTo>
                  <a:cubicBezTo>
                    <a:pt x="1429" y="618"/>
                    <a:pt x="1430" y="590"/>
                    <a:pt x="1430" y="563"/>
                  </a:cubicBezTo>
                  <a:cubicBezTo>
                    <a:pt x="1430" y="547"/>
                    <a:pt x="1434" y="534"/>
                    <a:pt x="1447" y="524"/>
                  </a:cubicBezTo>
                  <a:cubicBezTo>
                    <a:pt x="1463" y="512"/>
                    <a:pt x="1469" y="497"/>
                    <a:pt x="1467" y="478"/>
                  </a:cubicBezTo>
                  <a:cubicBezTo>
                    <a:pt x="1465" y="461"/>
                    <a:pt x="1466" y="445"/>
                    <a:pt x="1466" y="427"/>
                  </a:cubicBezTo>
                  <a:cubicBezTo>
                    <a:pt x="1469" y="428"/>
                    <a:pt x="1473" y="429"/>
                    <a:pt x="1476" y="430"/>
                  </a:cubicBezTo>
                  <a:cubicBezTo>
                    <a:pt x="1476" y="452"/>
                    <a:pt x="1476" y="473"/>
                    <a:pt x="1476" y="498"/>
                  </a:cubicBezTo>
                  <a:cubicBezTo>
                    <a:pt x="1489" y="488"/>
                    <a:pt x="1500" y="479"/>
                    <a:pt x="1511" y="470"/>
                  </a:cubicBezTo>
                  <a:cubicBezTo>
                    <a:pt x="1511" y="471"/>
                    <a:pt x="1512" y="471"/>
                    <a:pt x="1512" y="471"/>
                  </a:cubicBezTo>
                  <a:cubicBezTo>
                    <a:pt x="1494" y="494"/>
                    <a:pt x="1476" y="517"/>
                    <a:pt x="1457" y="541"/>
                  </a:cubicBezTo>
                  <a:cubicBezTo>
                    <a:pt x="1478" y="543"/>
                    <a:pt x="1498" y="545"/>
                    <a:pt x="1517" y="546"/>
                  </a:cubicBezTo>
                  <a:cubicBezTo>
                    <a:pt x="1526" y="547"/>
                    <a:pt x="1532" y="550"/>
                    <a:pt x="1537" y="556"/>
                  </a:cubicBezTo>
                  <a:cubicBezTo>
                    <a:pt x="1544" y="565"/>
                    <a:pt x="1551" y="574"/>
                    <a:pt x="1560" y="581"/>
                  </a:cubicBezTo>
                  <a:cubicBezTo>
                    <a:pt x="1551" y="533"/>
                    <a:pt x="1542" y="484"/>
                    <a:pt x="1532" y="434"/>
                  </a:cubicBezTo>
                  <a:cubicBezTo>
                    <a:pt x="1538" y="442"/>
                    <a:pt x="1543" y="448"/>
                    <a:pt x="1547" y="453"/>
                  </a:cubicBezTo>
                  <a:cubicBezTo>
                    <a:pt x="1554" y="442"/>
                    <a:pt x="1559" y="429"/>
                    <a:pt x="1569" y="423"/>
                  </a:cubicBezTo>
                  <a:cubicBezTo>
                    <a:pt x="1579" y="416"/>
                    <a:pt x="1593" y="415"/>
                    <a:pt x="1605" y="414"/>
                  </a:cubicBezTo>
                  <a:cubicBezTo>
                    <a:pt x="1647" y="414"/>
                    <a:pt x="1689" y="414"/>
                    <a:pt x="1733" y="414"/>
                  </a:cubicBezTo>
                  <a:cubicBezTo>
                    <a:pt x="1729" y="415"/>
                    <a:pt x="1727" y="416"/>
                    <a:pt x="1725" y="416"/>
                  </a:cubicBezTo>
                  <a:cubicBezTo>
                    <a:pt x="1687" y="419"/>
                    <a:pt x="1649" y="422"/>
                    <a:pt x="1611" y="426"/>
                  </a:cubicBezTo>
                  <a:cubicBezTo>
                    <a:pt x="1604" y="426"/>
                    <a:pt x="1597" y="429"/>
                    <a:pt x="1590" y="431"/>
                  </a:cubicBezTo>
                  <a:cubicBezTo>
                    <a:pt x="1573" y="438"/>
                    <a:pt x="1566" y="447"/>
                    <a:pt x="1568" y="465"/>
                  </a:cubicBezTo>
                  <a:cubicBezTo>
                    <a:pt x="1571" y="500"/>
                    <a:pt x="1576" y="534"/>
                    <a:pt x="1581" y="568"/>
                  </a:cubicBezTo>
                  <a:cubicBezTo>
                    <a:pt x="1582" y="576"/>
                    <a:pt x="1583" y="584"/>
                    <a:pt x="1586" y="592"/>
                  </a:cubicBezTo>
                  <a:cubicBezTo>
                    <a:pt x="1586" y="583"/>
                    <a:pt x="1585" y="574"/>
                    <a:pt x="1585" y="565"/>
                  </a:cubicBezTo>
                  <a:cubicBezTo>
                    <a:pt x="1584" y="531"/>
                    <a:pt x="1584" y="497"/>
                    <a:pt x="1585" y="463"/>
                  </a:cubicBezTo>
                  <a:cubicBezTo>
                    <a:pt x="1585" y="451"/>
                    <a:pt x="1592" y="442"/>
                    <a:pt x="1607" y="441"/>
                  </a:cubicBezTo>
                  <a:cubicBezTo>
                    <a:pt x="1642" y="437"/>
                    <a:pt x="1677" y="436"/>
                    <a:pt x="1712" y="434"/>
                  </a:cubicBezTo>
                  <a:cubicBezTo>
                    <a:pt x="1712" y="435"/>
                    <a:pt x="1712" y="436"/>
                    <a:pt x="1712" y="437"/>
                  </a:cubicBezTo>
                  <a:cubicBezTo>
                    <a:pt x="1702" y="438"/>
                    <a:pt x="1692" y="439"/>
                    <a:pt x="1681" y="440"/>
                  </a:cubicBezTo>
                  <a:cubicBezTo>
                    <a:pt x="1660" y="443"/>
                    <a:pt x="1639" y="445"/>
                    <a:pt x="1618" y="448"/>
                  </a:cubicBezTo>
                  <a:cubicBezTo>
                    <a:pt x="1606" y="449"/>
                    <a:pt x="1600" y="456"/>
                    <a:pt x="1601" y="469"/>
                  </a:cubicBezTo>
                  <a:cubicBezTo>
                    <a:pt x="1603" y="502"/>
                    <a:pt x="1606" y="535"/>
                    <a:pt x="1610" y="568"/>
                  </a:cubicBezTo>
                  <a:cubicBezTo>
                    <a:pt x="1611" y="588"/>
                    <a:pt x="1613" y="608"/>
                    <a:pt x="1617" y="628"/>
                  </a:cubicBezTo>
                  <a:cubicBezTo>
                    <a:pt x="1623" y="588"/>
                    <a:pt x="1628" y="549"/>
                    <a:pt x="1634" y="509"/>
                  </a:cubicBezTo>
                  <a:cubicBezTo>
                    <a:pt x="1635" y="509"/>
                    <a:pt x="1635" y="509"/>
                    <a:pt x="1636" y="509"/>
                  </a:cubicBezTo>
                  <a:cubicBezTo>
                    <a:pt x="1640" y="547"/>
                    <a:pt x="1644" y="586"/>
                    <a:pt x="1648" y="624"/>
                  </a:cubicBezTo>
                  <a:cubicBezTo>
                    <a:pt x="1648" y="624"/>
                    <a:pt x="1649" y="624"/>
                    <a:pt x="1649" y="624"/>
                  </a:cubicBezTo>
                  <a:cubicBezTo>
                    <a:pt x="1654" y="581"/>
                    <a:pt x="1658" y="538"/>
                    <a:pt x="1663" y="494"/>
                  </a:cubicBezTo>
                  <a:cubicBezTo>
                    <a:pt x="1664" y="494"/>
                    <a:pt x="1664" y="494"/>
                    <a:pt x="1665" y="494"/>
                  </a:cubicBezTo>
                  <a:cubicBezTo>
                    <a:pt x="1669" y="537"/>
                    <a:pt x="1674" y="580"/>
                    <a:pt x="1679" y="623"/>
                  </a:cubicBezTo>
                  <a:cubicBezTo>
                    <a:pt x="1679" y="623"/>
                    <a:pt x="1680" y="623"/>
                    <a:pt x="1680" y="623"/>
                  </a:cubicBezTo>
                  <a:cubicBezTo>
                    <a:pt x="1684" y="576"/>
                    <a:pt x="1688" y="530"/>
                    <a:pt x="1692" y="483"/>
                  </a:cubicBezTo>
                  <a:cubicBezTo>
                    <a:pt x="1693" y="483"/>
                    <a:pt x="1694" y="483"/>
                    <a:pt x="1694" y="483"/>
                  </a:cubicBezTo>
                  <a:cubicBezTo>
                    <a:pt x="1700" y="528"/>
                    <a:pt x="1705" y="573"/>
                    <a:pt x="1710" y="618"/>
                  </a:cubicBezTo>
                  <a:cubicBezTo>
                    <a:pt x="1711" y="618"/>
                    <a:pt x="1712" y="618"/>
                    <a:pt x="1712" y="618"/>
                  </a:cubicBezTo>
                  <a:cubicBezTo>
                    <a:pt x="1715" y="571"/>
                    <a:pt x="1719" y="524"/>
                    <a:pt x="1722" y="476"/>
                  </a:cubicBezTo>
                  <a:cubicBezTo>
                    <a:pt x="1722" y="476"/>
                    <a:pt x="1723" y="476"/>
                    <a:pt x="1723" y="476"/>
                  </a:cubicBezTo>
                  <a:cubicBezTo>
                    <a:pt x="1728" y="524"/>
                    <a:pt x="1734" y="571"/>
                    <a:pt x="1739" y="619"/>
                  </a:cubicBezTo>
                  <a:cubicBezTo>
                    <a:pt x="1740" y="619"/>
                    <a:pt x="1740" y="619"/>
                    <a:pt x="1740" y="619"/>
                  </a:cubicBezTo>
                  <a:cubicBezTo>
                    <a:pt x="1744" y="567"/>
                    <a:pt x="1748" y="515"/>
                    <a:pt x="1752" y="463"/>
                  </a:cubicBezTo>
                  <a:cubicBezTo>
                    <a:pt x="1752" y="463"/>
                    <a:pt x="1753" y="463"/>
                    <a:pt x="1753" y="463"/>
                  </a:cubicBezTo>
                  <a:cubicBezTo>
                    <a:pt x="1759" y="514"/>
                    <a:pt x="1765" y="566"/>
                    <a:pt x="1770" y="617"/>
                  </a:cubicBezTo>
                  <a:cubicBezTo>
                    <a:pt x="1771" y="617"/>
                    <a:pt x="1771" y="617"/>
                    <a:pt x="1771" y="617"/>
                  </a:cubicBezTo>
                  <a:cubicBezTo>
                    <a:pt x="1772" y="595"/>
                    <a:pt x="1773" y="573"/>
                    <a:pt x="1774" y="551"/>
                  </a:cubicBezTo>
                  <a:cubicBezTo>
                    <a:pt x="1775" y="524"/>
                    <a:pt x="1776" y="497"/>
                    <a:pt x="1777" y="469"/>
                  </a:cubicBezTo>
                  <a:cubicBezTo>
                    <a:pt x="1777" y="466"/>
                    <a:pt x="1775" y="460"/>
                    <a:pt x="1773" y="458"/>
                  </a:cubicBezTo>
                  <a:cubicBezTo>
                    <a:pt x="1759" y="448"/>
                    <a:pt x="1755" y="435"/>
                    <a:pt x="1758" y="419"/>
                  </a:cubicBezTo>
                  <a:cubicBezTo>
                    <a:pt x="1761" y="403"/>
                    <a:pt x="1774" y="398"/>
                    <a:pt x="1788" y="393"/>
                  </a:cubicBezTo>
                  <a:cubicBezTo>
                    <a:pt x="1790" y="392"/>
                    <a:pt x="1793" y="392"/>
                    <a:pt x="1796" y="390"/>
                  </a:cubicBezTo>
                  <a:cubicBezTo>
                    <a:pt x="1773" y="386"/>
                    <a:pt x="1751" y="382"/>
                    <a:pt x="1728" y="379"/>
                  </a:cubicBezTo>
                  <a:cubicBezTo>
                    <a:pt x="1684" y="375"/>
                    <a:pt x="1640" y="371"/>
                    <a:pt x="1596" y="369"/>
                  </a:cubicBezTo>
                  <a:cubicBezTo>
                    <a:pt x="1583" y="368"/>
                    <a:pt x="1569" y="374"/>
                    <a:pt x="1557" y="379"/>
                  </a:cubicBezTo>
                  <a:cubicBezTo>
                    <a:pt x="1542" y="386"/>
                    <a:pt x="1534" y="399"/>
                    <a:pt x="1532" y="417"/>
                  </a:cubicBezTo>
                  <a:cubicBezTo>
                    <a:pt x="1525" y="395"/>
                    <a:pt x="1534" y="373"/>
                    <a:pt x="1553" y="362"/>
                  </a:cubicBezTo>
                  <a:cubicBezTo>
                    <a:pt x="1574" y="349"/>
                    <a:pt x="1599" y="347"/>
                    <a:pt x="1622" y="345"/>
                  </a:cubicBezTo>
                  <a:cubicBezTo>
                    <a:pt x="1714" y="335"/>
                    <a:pt x="1806" y="336"/>
                    <a:pt x="1899" y="341"/>
                  </a:cubicBezTo>
                  <a:cubicBezTo>
                    <a:pt x="1930" y="343"/>
                    <a:pt x="1961" y="344"/>
                    <a:pt x="1992" y="347"/>
                  </a:cubicBezTo>
                  <a:cubicBezTo>
                    <a:pt x="2032" y="351"/>
                    <a:pt x="2048" y="369"/>
                    <a:pt x="2049" y="409"/>
                  </a:cubicBezTo>
                  <a:cubicBezTo>
                    <a:pt x="2049" y="414"/>
                    <a:pt x="2049" y="419"/>
                    <a:pt x="2049" y="426"/>
                  </a:cubicBezTo>
                  <a:cubicBezTo>
                    <a:pt x="2058" y="399"/>
                    <a:pt x="2055" y="360"/>
                    <a:pt x="2037" y="348"/>
                  </a:cubicBezTo>
                  <a:cubicBezTo>
                    <a:pt x="2031" y="344"/>
                    <a:pt x="2031" y="340"/>
                    <a:pt x="2033" y="334"/>
                  </a:cubicBezTo>
                  <a:cubicBezTo>
                    <a:pt x="2038" y="315"/>
                    <a:pt x="2042" y="296"/>
                    <a:pt x="2046" y="274"/>
                  </a:cubicBezTo>
                  <a:cubicBezTo>
                    <a:pt x="2064" y="273"/>
                    <a:pt x="2083" y="272"/>
                    <a:pt x="2102" y="271"/>
                  </a:cubicBezTo>
                  <a:cubicBezTo>
                    <a:pt x="2102" y="271"/>
                    <a:pt x="2102" y="270"/>
                    <a:pt x="2103" y="270"/>
                  </a:cubicBezTo>
                  <a:cubicBezTo>
                    <a:pt x="2085" y="266"/>
                    <a:pt x="2067" y="262"/>
                    <a:pt x="2048" y="257"/>
                  </a:cubicBezTo>
                  <a:cubicBezTo>
                    <a:pt x="2050" y="241"/>
                    <a:pt x="2050" y="225"/>
                    <a:pt x="2053" y="208"/>
                  </a:cubicBezTo>
                  <a:cubicBezTo>
                    <a:pt x="2055" y="190"/>
                    <a:pt x="2053" y="175"/>
                    <a:pt x="2039" y="162"/>
                  </a:cubicBezTo>
                  <a:cubicBezTo>
                    <a:pt x="2037" y="160"/>
                    <a:pt x="2035" y="155"/>
                    <a:pt x="2035" y="152"/>
                  </a:cubicBezTo>
                  <a:cubicBezTo>
                    <a:pt x="2034" y="137"/>
                    <a:pt x="2035" y="122"/>
                    <a:pt x="2035" y="107"/>
                  </a:cubicBezTo>
                  <a:cubicBezTo>
                    <a:pt x="2059" y="107"/>
                    <a:pt x="2081" y="107"/>
                    <a:pt x="2104" y="107"/>
                  </a:cubicBezTo>
                  <a:cubicBezTo>
                    <a:pt x="2104" y="112"/>
                    <a:pt x="2104" y="116"/>
                    <a:pt x="2104" y="120"/>
                  </a:cubicBezTo>
                  <a:cubicBezTo>
                    <a:pt x="2104" y="161"/>
                    <a:pt x="2105" y="203"/>
                    <a:pt x="2105" y="244"/>
                  </a:cubicBezTo>
                  <a:cubicBezTo>
                    <a:pt x="2104" y="251"/>
                    <a:pt x="2106" y="256"/>
                    <a:pt x="2113" y="259"/>
                  </a:cubicBezTo>
                  <a:cubicBezTo>
                    <a:pt x="2135" y="266"/>
                    <a:pt x="2143" y="281"/>
                    <a:pt x="2141" y="304"/>
                  </a:cubicBezTo>
                  <a:cubicBezTo>
                    <a:pt x="2138" y="334"/>
                    <a:pt x="2140" y="364"/>
                    <a:pt x="2140" y="394"/>
                  </a:cubicBezTo>
                  <a:cubicBezTo>
                    <a:pt x="2140" y="412"/>
                    <a:pt x="2131" y="421"/>
                    <a:pt x="2113" y="421"/>
                  </a:cubicBezTo>
                  <a:cubicBezTo>
                    <a:pt x="2111" y="421"/>
                    <a:pt x="2108" y="422"/>
                    <a:pt x="2105" y="422"/>
                  </a:cubicBezTo>
                  <a:cubicBezTo>
                    <a:pt x="2105" y="444"/>
                    <a:pt x="2105" y="465"/>
                    <a:pt x="2105" y="489"/>
                  </a:cubicBezTo>
                  <a:cubicBezTo>
                    <a:pt x="2093" y="481"/>
                    <a:pt x="2083" y="474"/>
                    <a:pt x="2072" y="467"/>
                  </a:cubicBezTo>
                  <a:cubicBezTo>
                    <a:pt x="2072" y="467"/>
                    <a:pt x="2071" y="468"/>
                    <a:pt x="2071" y="469"/>
                  </a:cubicBezTo>
                  <a:cubicBezTo>
                    <a:pt x="2083" y="479"/>
                    <a:pt x="2095" y="489"/>
                    <a:pt x="2107" y="500"/>
                  </a:cubicBezTo>
                  <a:cubicBezTo>
                    <a:pt x="2138" y="467"/>
                    <a:pt x="2168" y="435"/>
                    <a:pt x="2198" y="402"/>
                  </a:cubicBezTo>
                  <a:cubicBezTo>
                    <a:pt x="2210" y="390"/>
                    <a:pt x="2222" y="378"/>
                    <a:pt x="2232" y="365"/>
                  </a:cubicBezTo>
                  <a:cubicBezTo>
                    <a:pt x="2244" y="350"/>
                    <a:pt x="2258" y="341"/>
                    <a:pt x="2277" y="343"/>
                  </a:cubicBezTo>
                  <a:cubicBezTo>
                    <a:pt x="2289" y="344"/>
                    <a:pt x="2297" y="337"/>
                    <a:pt x="2305" y="330"/>
                  </a:cubicBezTo>
                  <a:cubicBezTo>
                    <a:pt x="2336" y="304"/>
                    <a:pt x="2369" y="279"/>
                    <a:pt x="2400" y="253"/>
                  </a:cubicBezTo>
                  <a:cubicBezTo>
                    <a:pt x="2430" y="227"/>
                    <a:pt x="2464" y="225"/>
                    <a:pt x="2500" y="232"/>
                  </a:cubicBezTo>
                  <a:cubicBezTo>
                    <a:pt x="2588" y="250"/>
                    <a:pt x="2677" y="267"/>
                    <a:pt x="2765" y="284"/>
                  </a:cubicBezTo>
                  <a:cubicBezTo>
                    <a:pt x="2778" y="287"/>
                    <a:pt x="2787" y="293"/>
                    <a:pt x="2790" y="306"/>
                  </a:cubicBezTo>
                  <a:cubicBezTo>
                    <a:pt x="2793" y="317"/>
                    <a:pt x="2797" y="327"/>
                    <a:pt x="2799" y="337"/>
                  </a:cubicBezTo>
                  <a:cubicBezTo>
                    <a:pt x="2801" y="345"/>
                    <a:pt x="2803" y="351"/>
                    <a:pt x="2813" y="352"/>
                  </a:cubicBezTo>
                  <a:cubicBezTo>
                    <a:pt x="2816" y="352"/>
                    <a:pt x="2820" y="359"/>
                    <a:pt x="2821" y="364"/>
                  </a:cubicBezTo>
                  <a:cubicBezTo>
                    <a:pt x="2823" y="377"/>
                    <a:pt x="2825" y="390"/>
                    <a:pt x="2827" y="403"/>
                  </a:cubicBezTo>
                  <a:cubicBezTo>
                    <a:pt x="2828" y="414"/>
                    <a:pt x="2832" y="421"/>
                    <a:pt x="2844" y="422"/>
                  </a:cubicBezTo>
                  <a:cubicBezTo>
                    <a:pt x="2851" y="422"/>
                    <a:pt x="2859" y="424"/>
                    <a:pt x="2866" y="427"/>
                  </a:cubicBezTo>
                  <a:cubicBezTo>
                    <a:pt x="2870" y="430"/>
                    <a:pt x="2873" y="435"/>
                    <a:pt x="2877" y="439"/>
                  </a:cubicBezTo>
                  <a:cubicBezTo>
                    <a:pt x="2878" y="439"/>
                    <a:pt x="2879" y="438"/>
                    <a:pt x="2881" y="437"/>
                  </a:cubicBezTo>
                  <a:cubicBezTo>
                    <a:pt x="2881" y="456"/>
                    <a:pt x="2881" y="475"/>
                    <a:pt x="2880" y="493"/>
                  </a:cubicBezTo>
                  <a:cubicBezTo>
                    <a:pt x="2880" y="497"/>
                    <a:pt x="2874" y="501"/>
                    <a:pt x="2869" y="506"/>
                  </a:cubicBezTo>
                  <a:cubicBezTo>
                    <a:pt x="2860" y="489"/>
                    <a:pt x="2852" y="475"/>
                    <a:pt x="2844" y="461"/>
                  </a:cubicBezTo>
                  <a:cubicBezTo>
                    <a:pt x="2849" y="480"/>
                    <a:pt x="2846" y="502"/>
                    <a:pt x="2865" y="517"/>
                  </a:cubicBezTo>
                  <a:cubicBezTo>
                    <a:pt x="2902" y="491"/>
                    <a:pt x="2940" y="465"/>
                    <a:pt x="2977" y="437"/>
                  </a:cubicBezTo>
                  <a:cubicBezTo>
                    <a:pt x="2988" y="429"/>
                    <a:pt x="2999" y="427"/>
                    <a:pt x="3012" y="429"/>
                  </a:cubicBezTo>
                  <a:cubicBezTo>
                    <a:pt x="3063" y="437"/>
                    <a:pt x="3115" y="445"/>
                    <a:pt x="3167" y="453"/>
                  </a:cubicBezTo>
                  <a:cubicBezTo>
                    <a:pt x="3201" y="458"/>
                    <a:pt x="3235" y="463"/>
                    <a:pt x="3269" y="467"/>
                  </a:cubicBezTo>
                  <a:cubicBezTo>
                    <a:pt x="3275" y="468"/>
                    <a:pt x="3279" y="471"/>
                    <a:pt x="3279" y="478"/>
                  </a:cubicBezTo>
                  <a:cubicBezTo>
                    <a:pt x="3279" y="486"/>
                    <a:pt x="3280" y="493"/>
                    <a:pt x="3281" y="501"/>
                  </a:cubicBezTo>
                  <a:cubicBezTo>
                    <a:pt x="3307" y="506"/>
                    <a:pt x="3332" y="512"/>
                    <a:pt x="3357" y="517"/>
                  </a:cubicBezTo>
                  <a:cubicBezTo>
                    <a:pt x="3374" y="520"/>
                    <a:pt x="3388" y="528"/>
                    <a:pt x="3399" y="542"/>
                  </a:cubicBezTo>
                  <a:cubicBezTo>
                    <a:pt x="3405" y="550"/>
                    <a:pt x="3412" y="557"/>
                    <a:pt x="3417" y="564"/>
                  </a:cubicBezTo>
                  <a:cubicBezTo>
                    <a:pt x="3419" y="567"/>
                    <a:pt x="3419" y="572"/>
                    <a:pt x="3418" y="576"/>
                  </a:cubicBezTo>
                  <a:cubicBezTo>
                    <a:pt x="3416" y="583"/>
                    <a:pt x="3420" y="590"/>
                    <a:pt x="3428" y="591"/>
                  </a:cubicBezTo>
                  <a:cubicBezTo>
                    <a:pt x="3429" y="591"/>
                    <a:pt x="3430" y="591"/>
                    <a:pt x="3431" y="591"/>
                  </a:cubicBezTo>
                  <a:cubicBezTo>
                    <a:pt x="3438" y="601"/>
                    <a:pt x="3453" y="602"/>
                    <a:pt x="3458" y="615"/>
                  </a:cubicBezTo>
                  <a:cubicBezTo>
                    <a:pt x="3463" y="630"/>
                    <a:pt x="3469" y="644"/>
                    <a:pt x="3473" y="655"/>
                  </a:cubicBezTo>
                  <a:cubicBezTo>
                    <a:pt x="3469" y="661"/>
                    <a:pt x="3466" y="665"/>
                    <a:pt x="3462" y="672"/>
                  </a:cubicBezTo>
                  <a:cubicBezTo>
                    <a:pt x="3459" y="671"/>
                    <a:pt x="3453" y="671"/>
                    <a:pt x="3447" y="671"/>
                  </a:cubicBezTo>
                  <a:cubicBezTo>
                    <a:pt x="3447" y="670"/>
                    <a:pt x="3447" y="669"/>
                    <a:pt x="3447" y="668"/>
                  </a:cubicBezTo>
                  <a:cubicBezTo>
                    <a:pt x="3450" y="667"/>
                    <a:pt x="3454" y="666"/>
                    <a:pt x="3457" y="666"/>
                  </a:cubicBezTo>
                  <a:cubicBezTo>
                    <a:pt x="3457" y="664"/>
                    <a:pt x="3457" y="663"/>
                    <a:pt x="3456" y="663"/>
                  </a:cubicBezTo>
                  <a:cubicBezTo>
                    <a:pt x="3443" y="663"/>
                    <a:pt x="3441" y="653"/>
                    <a:pt x="3437" y="644"/>
                  </a:cubicBezTo>
                  <a:cubicBezTo>
                    <a:pt x="3431" y="627"/>
                    <a:pt x="3424" y="610"/>
                    <a:pt x="3419" y="593"/>
                  </a:cubicBezTo>
                  <a:cubicBezTo>
                    <a:pt x="3416" y="586"/>
                    <a:pt x="3418" y="578"/>
                    <a:pt x="3415" y="572"/>
                  </a:cubicBezTo>
                  <a:cubicBezTo>
                    <a:pt x="3411" y="565"/>
                    <a:pt x="3405" y="558"/>
                    <a:pt x="3398" y="555"/>
                  </a:cubicBezTo>
                  <a:cubicBezTo>
                    <a:pt x="3382" y="550"/>
                    <a:pt x="3365" y="546"/>
                    <a:pt x="3349" y="543"/>
                  </a:cubicBezTo>
                  <a:cubicBezTo>
                    <a:pt x="3312" y="536"/>
                    <a:pt x="3275" y="530"/>
                    <a:pt x="3238" y="524"/>
                  </a:cubicBezTo>
                  <a:cubicBezTo>
                    <a:pt x="3218" y="521"/>
                    <a:pt x="3199" y="526"/>
                    <a:pt x="3180" y="532"/>
                  </a:cubicBezTo>
                  <a:close/>
                  <a:moveTo>
                    <a:pt x="2394" y="686"/>
                  </a:moveTo>
                  <a:cubicBezTo>
                    <a:pt x="2423" y="670"/>
                    <a:pt x="2453" y="662"/>
                    <a:pt x="2486" y="663"/>
                  </a:cubicBezTo>
                  <a:cubicBezTo>
                    <a:pt x="2609" y="665"/>
                    <a:pt x="2732" y="667"/>
                    <a:pt x="2855" y="669"/>
                  </a:cubicBezTo>
                  <a:cubicBezTo>
                    <a:pt x="2870" y="669"/>
                    <a:pt x="2873" y="666"/>
                    <a:pt x="2871" y="651"/>
                  </a:cubicBezTo>
                  <a:cubicBezTo>
                    <a:pt x="2866" y="653"/>
                    <a:pt x="2861" y="655"/>
                    <a:pt x="2857" y="657"/>
                  </a:cubicBezTo>
                  <a:cubicBezTo>
                    <a:pt x="2869" y="643"/>
                    <a:pt x="2865" y="627"/>
                    <a:pt x="2865" y="613"/>
                  </a:cubicBezTo>
                  <a:cubicBezTo>
                    <a:pt x="2865" y="598"/>
                    <a:pt x="2863" y="583"/>
                    <a:pt x="2862" y="569"/>
                  </a:cubicBezTo>
                  <a:cubicBezTo>
                    <a:pt x="2865" y="570"/>
                    <a:pt x="2868" y="572"/>
                    <a:pt x="2872" y="575"/>
                  </a:cubicBezTo>
                  <a:cubicBezTo>
                    <a:pt x="2865" y="560"/>
                    <a:pt x="2858" y="545"/>
                    <a:pt x="2852" y="529"/>
                  </a:cubicBezTo>
                  <a:cubicBezTo>
                    <a:pt x="2814" y="528"/>
                    <a:pt x="2776" y="527"/>
                    <a:pt x="2737" y="525"/>
                  </a:cubicBezTo>
                  <a:cubicBezTo>
                    <a:pt x="2654" y="523"/>
                    <a:pt x="2570" y="520"/>
                    <a:pt x="2486" y="517"/>
                  </a:cubicBezTo>
                  <a:cubicBezTo>
                    <a:pt x="2456" y="516"/>
                    <a:pt x="2449" y="504"/>
                    <a:pt x="2448" y="482"/>
                  </a:cubicBezTo>
                  <a:cubicBezTo>
                    <a:pt x="2447" y="458"/>
                    <a:pt x="2443" y="434"/>
                    <a:pt x="2441" y="410"/>
                  </a:cubicBezTo>
                  <a:cubicBezTo>
                    <a:pt x="2439" y="395"/>
                    <a:pt x="2438" y="380"/>
                    <a:pt x="2436" y="363"/>
                  </a:cubicBezTo>
                  <a:cubicBezTo>
                    <a:pt x="2425" y="371"/>
                    <a:pt x="2416" y="377"/>
                    <a:pt x="2406" y="384"/>
                  </a:cubicBezTo>
                  <a:cubicBezTo>
                    <a:pt x="2407" y="384"/>
                    <a:pt x="2407" y="384"/>
                    <a:pt x="2407" y="385"/>
                  </a:cubicBezTo>
                  <a:cubicBezTo>
                    <a:pt x="2413" y="384"/>
                    <a:pt x="2419" y="382"/>
                    <a:pt x="2425" y="381"/>
                  </a:cubicBezTo>
                  <a:cubicBezTo>
                    <a:pt x="2425" y="383"/>
                    <a:pt x="2426" y="384"/>
                    <a:pt x="2426" y="386"/>
                  </a:cubicBezTo>
                  <a:cubicBezTo>
                    <a:pt x="2427" y="421"/>
                    <a:pt x="2429" y="457"/>
                    <a:pt x="2431" y="492"/>
                  </a:cubicBezTo>
                  <a:cubicBezTo>
                    <a:pt x="2431" y="495"/>
                    <a:pt x="2427" y="500"/>
                    <a:pt x="2424" y="501"/>
                  </a:cubicBezTo>
                  <a:cubicBezTo>
                    <a:pt x="2416" y="506"/>
                    <a:pt x="2407" y="509"/>
                    <a:pt x="2396" y="515"/>
                  </a:cubicBezTo>
                  <a:cubicBezTo>
                    <a:pt x="2402" y="518"/>
                    <a:pt x="2406" y="520"/>
                    <a:pt x="2409" y="522"/>
                  </a:cubicBezTo>
                  <a:cubicBezTo>
                    <a:pt x="2411" y="518"/>
                    <a:pt x="2412" y="513"/>
                    <a:pt x="2415" y="513"/>
                  </a:cubicBezTo>
                  <a:cubicBezTo>
                    <a:pt x="2418" y="512"/>
                    <a:pt x="2425" y="513"/>
                    <a:pt x="2425" y="514"/>
                  </a:cubicBezTo>
                  <a:cubicBezTo>
                    <a:pt x="2426" y="521"/>
                    <a:pt x="2427" y="529"/>
                    <a:pt x="2424" y="533"/>
                  </a:cubicBezTo>
                  <a:cubicBezTo>
                    <a:pt x="2421" y="537"/>
                    <a:pt x="2411" y="538"/>
                    <a:pt x="2406" y="536"/>
                  </a:cubicBezTo>
                  <a:cubicBezTo>
                    <a:pt x="2399" y="533"/>
                    <a:pt x="2393" y="526"/>
                    <a:pt x="2386" y="520"/>
                  </a:cubicBezTo>
                  <a:cubicBezTo>
                    <a:pt x="2361" y="532"/>
                    <a:pt x="2335" y="543"/>
                    <a:pt x="2309" y="555"/>
                  </a:cubicBezTo>
                  <a:cubicBezTo>
                    <a:pt x="2302" y="558"/>
                    <a:pt x="2298" y="562"/>
                    <a:pt x="2298" y="571"/>
                  </a:cubicBezTo>
                  <a:cubicBezTo>
                    <a:pt x="2299" y="582"/>
                    <a:pt x="2297" y="594"/>
                    <a:pt x="2296" y="605"/>
                  </a:cubicBezTo>
                  <a:cubicBezTo>
                    <a:pt x="2295" y="605"/>
                    <a:pt x="2294" y="606"/>
                    <a:pt x="2294" y="606"/>
                  </a:cubicBezTo>
                  <a:cubicBezTo>
                    <a:pt x="2291" y="564"/>
                    <a:pt x="2288" y="522"/>
                    <a:pt x="2286" y="480"/>
                  </a:cubicBezTo>
                  <a:cubicBezTo>
                    <a:pt x="2281" y="482"/>
                    <a:pt x="2277" y="483"/>
                    <a:pt x="2273" y="484"/>
                  </a:cubicBezTo>
                  <a:cubicBezTo>
                    <a:pt x="2273" y="483"/>
                    <a:pt x="2273" y="483"/>
                    <a:pt x="2273" y="482"/>
                  </a:cubicBezTo>
                  <a:cubicBezTo>
                    <a:pt x="2296" y="463"/>
                    <a:pt x="2319" y="444"/>
                    <a:pt x="2343" y="424"/>
                  </a:cubicBezTo>
                  <a:cubicBezTo>
                    <a:pt x="2343" y="428"/>
                    <a:pt x="2344" y="430"/>
                    <a:pt x="2344" y="432"/>
                  </a:cubicBezTo>
                  <a:cubicBezTo>
                    <a:pt x="2344" y="451"/>
                    <a:pt x="2345" y="471"/>
                    <a:pt x="2345" y="490"/>
                  </a:cubicBezTo>
                  <a:cubicBezTo>
                    <a:pt x="2346" y="499"/>
                    <a:pt x="2349" y="507"/>
                    <a:pt x="2360" y="506"/>
                  </a:cubicBezTo>
                  <a:cubicBezTo>
                    <a:pt x="2368" y="505"/>
                    <a:pt x="2376" y="503"/>
                    <a:pt x="2383" y="502"/>
                  </a:cubicBezTo>
                  <a:cubicBezTo>
                    <a:pt x="2383" y="500"/>
                    <a:pt x="2383" y="499"/>
                    <a:pt x="2383" y="497"/>
                  </a:cubicBezTo>
                  <a:cubicBezTo>
                    <a:pt x="2380" y="497"/>
                    <a:pt x="2377" y="497"/>
                    <a:pt x="2374" y="498"/>
                  </a:cubicBezTo>
                  <a:cubicBezTo>
                    <a:pt x="2359" y="500"/>
                    <a:pt x="2355" y="499"/>
                    <a:pt x="2354" y="487"/>
                  </a:cubicBezTo>
                  <a:cubicBezTo>
                    <a:pt x="2352" y="452"/>
                    <a:pt x="2351" y="416"/>
                    <a:pt x="2349" y="381"/>
                  </a:cubicBezTo>
                  <a:cubicBezTo>
                    <a:pt x="2333" y="392"/>
                    <a:pt x="2317" y="403"/>
                    <a:pt x="2301" y="415"/>
                  </a:cubicBezTo>
                  <a:cubicBezTo>
                    <a:pt x="2300" y="413"/>
                    <a:pt x="2299" y="412"/>
                    <a:pt x="2298" y="411"/>
                  </a:cubicBezTo>
                  <a:cubicBezTo>
                    <a:pt x="2333" y="385"/>
                    <a:pt x="2368" y="358"/>
                    <a:pt x="2403" y="331"/>
                  </a:cubicBezTo>
                  <a:cubicBezTo>
                    <a:pt x="2423" y="316"/>
                    <a:pt x="2446" y="309"/>
                    <a:pt x="2471" y="311"/>
                  </a:cubicBezTo>
                  <a:cubicBezTo>
                    <a:pt x="2495" y="312"/>
                    <a:pt x="2519" y="315"/>
                    <a:pt x="2543" y="318"/>
                  </a:cubicBezTo>
                  <a:cubicBezTo>
                    <a:pt x="2606" y="325"/>
                    <a:pt x="2668" y="333"/>
                    <a:pt x="2730" y="341"/>
                  </a:cubicBezTo>
                  <a:cubicBezTo>
                    <a:pt x="2751" y="344"/>
                    <a:pt x="2773" y="346"/>
                    <a:pt x="2796" y="349"/>
                  </a:cubicBezTo>
                  <a:cubicBezTo>
                    <a:pt x="2791" y="335"/>
                    <a:pt x="2787" y="323"/>
                    <a:pt x="2784" y="310"/>
                  </a:cubicBezTo>
                  <a:cubicBezTo>
                    <a:pt x="2780" y="298"/>
                    <a:pt x="2773" y="293"/>
                    <a:pt x="2761" y="291"/>
                  </a:cubicBezTo>
                  <a:cubicBezTo>
                    <a:pt x="2675" y="277"/>
                    <a:pt x="2590" y="262"/>
                    <a:pt x="2504" y="247"/>
                  </a:cubicBezTo>
                  <a:cubicBezTo>
                    <a:pt x="2464" y="239"/>
                    <a:pt x="2427" y="242"/>
                    <a:pt x="2394" y="271"/>
                  </a:cubicBezTo>
                  <a:cubicBezTo>
                    <a:pt x="2352" y="310"/>
                    <a:pt x="2308" y="346"/>
                    <a:pt x="2264" y="383"/>
                  </a:cubicBezTo>
                  <a:cubicBezTo>
                    <a:pt x="2257" y="388"/>
                    <a:pt x="2255" y="394"/>
                    <a:pt x="2255" y="403"/>
                  </a:cubicBezTo>
                  <a:cubicBezTo>
                    <a:pt x="2256" y="438"/>
                    <a:pt x="2258" y="473"/>
                    <a:pt x="2261" y="508"/>
                  </a:cubicBezTo>
                  <a:cubicBezTo>
                    <a:pt x="2266" y="565"/>
                    <a:pt x="2263" y="622"/>
                    <a:pt x="2263" y="679"/>
                  </a:cubicBezTo>
                  <a:cubicBezTo>
                    <a:pt x="2263" y="703"/>
                    <a:pt x="2263" y="727"/>
                    <a:pt x="2263" y="752"/>
                  </a:cubicBezTo>
                  <a:cubicBezTo>
                    <a:pt x="2275" y="750"/>
                    <a:pt x="2285" y="748"/>
                    <a:pt x="2296" y="746"/>
                  </a:cubicBezTo>
                  <a:cubicBezTo>
                    <a:pt x="2292" y="763"/>
                    <a:pt x="2289" y="778"/>
                    <a:pt x="2285" y="796"/>
                  </a:cubicBezTo>
                  <a:cubicBezTo>
                    <a:pt x="2284" y="788"/>
                    <a:pt x="2284" y="782"/>
                    <a:pt x="2284" y="776"/>
                  </a:cubicBezTo>
                  <a:cubicBezTo>
                    <a:pt x="2269" y="779"/>
                    <a:pt x="2256" y="783"/>
                    <a:pt x="2242" y="786"/>
                  </a:cubicBezTo>
                  <a:cubicBezTo>
                    <a:pt x="2242" y="799"/>
                    <a:pt x="2242" y="811"/>
                    <a:pt x="2242" y="824"/>
                  </a:cubicBezTo>
                  <a:cubicBezTo>
                    <a:pt x="2253" y="822"/>
                    <a:pt x="2264" y="819"/>
                    <a:pt x="2275" y="819"/>
                  </a:cubicBezTo>
                  <a:cubicBezTo>
                    <a:pt x="2289" y="820"/>
                    <a:pt x="2290" y="812"/>
                    <a:pt x="2292" y="801"/>
                  </a:cubicBezTo>
                  <a:cubicBezTo>
                    <a:pt x="2297" y="780"/>
                    <a:pt x="2304" y="758"/>
                    <a:pt x="2312" y="738"/>
                  </a:cubicBezTo>
                  <a:cubicBezTo>
                    <a:pt x="2319" y="722"/>
                    <a:pt x="2332" y="709"/>
                    <a:pt x="2351" y="709"/>
                  </a:cubicBezTo>
                  <a:cubicBezTo>
                    <a:pt x="2370" y="710"/>
                    <a:pt x="2379" y="725"/>
                    <a:pt x="2385" y="740"/>
                  </a:cubicBezTo>
                  <a:cubicBezTo>
                    <a:pt x="2391" y="755"/>
                    <a:pt x="2394" y="770"/>
                    <a:pt x="2400" y="787"/>
                  </a:cubicBezTo>
                  <a:cubicBezTo>
                    <a:pt x="2456" y="773"/>
                    <a:pt x="2514" y="771"/>
                    <a:pt x="2569" y="779"/>
                  </a:cubicBezTo>
                  <a:cubicBezTo>
                    <a:pt x="2531" y="781"/>
                    <a:pt x="2491" y="784"/>
                    <a:pt x="2450" y="786"/>
                  </a:cubicBezTo>
                  <a:cubicBezTo>
                    <a:pt x="2451" y="808"/>
                    <a:pt x="2452" y="825"/>
                    <a:pt x="2453" y="844"/>
                  </a:cubicBezTo>
                  <a:cubicBezTo>
                    <a:pt x="2458" y="844"/>
                    <a:pt x="2461" y="844"/>
                    <a:pt x="2464" y="844"/>
                  </a:cubicBezTo>
                  <a:cubicBezTo>
                    <a:pt x="2559" y="844"/>
                    <a:pt x="2654" y="844"/>
                    <a:pt x="2749" y="844"/>
                  </a:cubicBezTo>
                  <a:cubicBezTo>
                    <a:pt x="2776" y="844"/>
                    <a:pt x="2804" y="844"/>
                    <a:pt x="2831" y="842"/>
                  </a:cubicBezTo>
                  <a:cubicBezTo>
                    <a:pt x="2837" y="842"/>
                    <a:pt x="2846" y="836"/>
                    <a:pt x="2847" y="831"/>
                  </a:cubicBezTo>
                  <a:cubicBezTo>
                    <a:pt x="2851" y="818"/>
                    <a:pt x="2851" y="804"/>
                    <a:pt x="2853" y="789"/>
                  </a:cubicBezTo>
                  <a:cubicBezTo>
                    <a:pt x="2831" y="787"/>
                    <a:pt x="2810" y="786"/>
                    <a:pt x="2789" y="784"/>
                  </a:cubicBezTo>
                  <a:cubicBezTo>
                    <a:pt x="2789" y="784"/>
                    <a:pt x="2789" y="783"/>
                    <a:pt x="2789" y="783"/>
                  </a:cubicBezTo>
                  <a:cubicBezTo>
                    <a:pt x="2810" y="782"/>
                    <a:pt x="2831" y="780"/>
                    <a:pt x="2853" y="778"/>
                  </a:cubicBezTo>
                  <a:cubicBezTo>
                    <a:pt x="2853" y="757"/>
                    <a:pt x="2853" y="738"/>
                    <a:pt x="2853" y="718"/>
                  </a:cubicBezTo>
                  <a:cubicBezTo>
                    <a:pt x="2841" y="717"/>
                    <a:pt x="2830" y="716"/>
                    <a:pt x="2818" y="715"/>
                  </a:cubicBezTo>
                  <a:cubicBezTo>
                    <a:pt x="2821" y="713"/>
                    <a:pt x="2824" y="713"/>
                    <a:pt x="2827" y="712"/>
                  </a:cubicBezTo>
                  <a:cubicBezTo>
                    <a:pt x="2830" y="712"/>
                    <a:pt x="2833" y="709"/>
                    <a:pt x="2835" y="708"/>
                  </a:cubicBezTo>
                  <a:cubicBezTo>
                    <a:pt x="2833" y="706"/>
                    <a:pt x="2831" y="703"/>
                    <a:pt x="2828" y="702"/>
                  </a:cubicBezTo>
                  <a:cubicBezTo>
                    <a:pt x="2824" y="700"/>
                    <a:pt x="2819" y="700"/>
                    <a:pt x="2815" y="700"/>
                  </a:cubicBezTo>
                  <a:cubicBezTo>
                    <a:pt x="2815" y="699"/>
                    <a:pt x="2815" y="699"/>
                    <a:pt x="2815" y="698"/>
                  </a:cubicBezTo>
                  <a:cubicBezTo>
                    <a:pt x="2828" y="697"/>
                    <a:pt x="2842" y="697"/>
                    <a:pt x="2856" y="696"/>
                  </a:cubicBezTo>
                  <a:cubicBezTo>
                    <a:pt x="2856" y="691"/>
                    <a:pt x="2855" y="687"/>
                    <a:pt x="2855" y="683"/>
                  </a:cubicBezTo>
                  <a:cubicBezTo>
                    <a:pt x="2846" y="683"/>
                    <a:pt x="2838" y="682"/>
                    <a:pt x="2830" y="682"/>
                  </a:cubicBezTo>
                  <a:cubicBezTo>
                    <a:pt x="2808" y="682"/>
                    <a:pt x="2813" y="678"/>
                    <a:pt x="2804" y="699"/>
                  </a:cubicBezTo>
                  <a:cubicBezTo>
                    <a:pt x="2793" y="726"/>
                    <a:pt x="2782" y="753"/>
                    <a:pt x="2770" y="780"/>
                  </a:cubicBezTo>
                  <a:cubicBezTo>
                    <a:pt x="2763" y="793"/>
                    <a:pt x="2753" y="800"/>
                    <a:pt x="2737" y="800"/>
                  </a:cubicBezTo>
                  <a:cubicBezTo>
                    <a:pt x="2706" y="799"/>
                    <a:pt x="2676" y="799"/>
                    <a:pt x="2645" y="800"/>
                  </a:cubicBezTo>
                  <a:cubicBezTo>
                    <a:pt x="2632" y="800"/>
                    <a:pt x="2623" y="794"/>
                    <a:pt x="2617" y="783"/>
                  </a:cubicBezTo>
                  <a:cubicBezTo>
                    <a:pt x="2615" y="778"/>
                    <a:pt x="2612" y="773"/>
                    <a:pt x="2610" y="767"/>
                  </a:cubicBezTo>
                  <a:cubicBezTo>
                    <a:pt x="2597" y="739"/>
                    <a:pt x="2586" y="710"/>
                    <a:pt x="2573" y="682"/>
                  </a:cubicBezTo>
                  <a:cubicBezTo>
                    <a:pt x="2571" y="679"/>
                    <a:pt x="2566" y="674"/>
                    <a:pt x="2562" y="674"/>
                  </a:cubicBezTo>
                  <a:cubicBezTo>
                    <a:pt x="2529" y="673"/>
                    <a:pt x="2495" y="672"/>
                    <a:pt x="2461" y="672"/>
                  </a:cubicBezTo>
                  <a:cubicBezTo>
                    <a:pt x="2455" y="672"/>
                    <a:pt x="2448" y="673"/>
                    <a:pt x="2441" y="674"/>
                  </a:cubicBezTo>
                  <a:cubicBezTo>
                    <a:pt x="2441" y="701"/>
                    <a:pt x="2441" y="727"/>
                    <a:pt x="2441" y="753"/>
                  </a:cubicBezTo>
                  <a:cubicBezTo>
                    <a:pt x="2440" y="753"/>
                    <a:pt x="2440" y="753"/>
                    <a:pt x="2439" y="753"/>
                  </a:cubicBezTo>
                  <a:cubicBezTo>
                    <a:pt x="2437" y="727"/>
                    <a:pt x="2435" y="702"/>
                    <a:pt x="2433" y="676"/>
                  </a:cubicBezTo>
                  <a:cubicBezTo>
                    <a:pt x="2418" y="680"/>
                    <a:pt x="2406" y="683"/>
                    <a:pt x="2394" y="686"/>
                  </a:cubicBezTo>
                  <a:close/>
                  <a:moveTo>
                    <a:pt x="1256" y="632"/>
                  </a:moveTo>
                  <a:cubicBezTo>
                    <a:pt x="1253" y="583"/>
                    <a:pt x="1250" y="534"/>
                    <a:pt x="1247" y="486"/>
                  </a:cubicBezTo>
                  <a:cubicBezTo>
                    <a:pt x="1246" y="474"/>
                    <a:pt x="1238" y="468"/>
                    <a:pt x="1225" y="467"/>
                  </a:cubicBezTo>
                  <a:cubicBezTo>
                    <a:pt x="1154" y="465"/>
                    <a:pt x="1083" y="458"/>
                    <a:pt x="1011" y="465"/>
                  </a:cubicBezTo>
                  <a:cubicBezTo>
                    <a:pt x="995" y="466"/>
                    <a:pt x="979" y="469"/>
                    <a:pt x="960" y="471"/>
                  </a:cubicBezTo>
                  <a:cubicBezTo>
                    <a:pt x="1006" y="471"/>
                    <a:pt x="1050" y="470"/>
                    <a:pt x="1093" y="470"/>
                  </a:cubicBezTo>
                  <a:cubicBezTo>
                    <a:pt x="1110" y="470"/>
                    <a:pt x="1128" y="471"/>
                    <a:pt x="1145" y="473"/>
                  </a:cubicBezTo>
                  <a:cubicBezTo>
                    <a:pt x="1160" y="475"/>
                    <a:pt x="1161" y="478"/>
                    <a:pt x="1153" y="489"/>
                  </a:cubicBezTo>
                  <a:cubicBezTo>
                    <a:pt x="1134" y="515"/>
                    <a:pt x="1115" y="539"/>
                    <a:pt x="1097" y="565"/>
                  </a:cubicBezTo>
                  <a:cubicBezTo>
                    <a:pt x="1089" y="576"/>
                    <a:pt x="1080" y="581"/>
                    <a:pt x="1066" y="581"/>
                  </a:cubicBezTo>
                  <a:cubicBezTo>
                    <a:pt x="999" y="580"/>
                    <a:pt x="931" y="580"/>
                    <a:pt x="864" y="580"/>
                  </a:cubicBezTo>
                  <a:cubicBezTo>
                    <a:pt x="858" y="580"/>
                    <a:pt x="851" y="582"/>
                    <a:pt x="846" y="585"/>
                  </a:cubicBezTo>
                  <a:cubicBezTo>
                    <a:pt x="831" y="593"/>
                    <a:pt x="817" y="602"/>
                    <a:pt x="803" y="612"/>
                  </a:cubicBezTo>
                  <a:cubicBezTo>
                    <a:pt x="781" y="628"/>
                    <a:pt x="758" y="644"/>
                    <a:pt x="751" y="673"/>
                  </a:cubicBezTo>
                  <a:cubicBezTo>
                    <a:pt x="746" y="690"/>
                    <a:pt x="754" y="702"/>
                    <a:pt x="771" y="702"/>
                  </a:cubicBezTo>
                  <a:cubicBezTo>
                    <a:pt x="807" y="703"/>
                    <a:pt x="843" y="703"/>
                    <a:pt x="879" y="703"/>
                  </a:cubicBezTo>
                  <a:cubicBezTo>
                    <a:pt x="894" y="703"/>
                    <a:pt x="906" y="698"/>
                    <a:pt x="916" y="687"/>
                  </a:cubicBezTo>
                  <a:cubicBezTo>
                    <a:pt x="924" y="679"/>
                    <a:pt x="932" y="671"/>
                    <a:pt x="940" y="663"/>
                  </a:cubicBezTo>
                  <a:cubicBezTo>
                    <a:pt x="965" y="640"/>
                    <a:pt x="996" y="642"/>
                    <a:pt x="1029" y="640"/>
                  </a:cubicBezTo>
                  <a:cubicBezTo>
                    <a:pt x="1020" y="654"/>
                    <a:pt x="1013" y="665"/>
                    <a:pt x="1006" y="676"/>
                  </a:cubicBezTo>
                  <a:cubicBezTo>
                    <a:pt x="990" y="699"/>
                    <a:pt x="967" y="712"/>
                    <a:pt x="939" y="713"/>
                  </a:cubicBezTo>
                  <a:cubicBezTo>
                    <a:pt x="923" y="714"/>
                    <a:pt x="908" y="714"/>
                    <a:pt x="892" y="713"/>
                  </a:cubicBezTo>
                  <a:cubicBezTo>
                    <a:pt x="839" y="712"/>
                    <a:pt x="785" y="711"/>
                    <a:pt x="731" y="710"/>
                  </a:cubicBezTo>
                  <a:cubicBezTo>
                    <a:pt x="721" y="710"/>
                    <a:pt x="709" y="718"/>
                    <a:pt x="708" y="725"/>
                  </a:cubicBezTo>
                  <a:cubicBezTo>
                    <a:pt x="706" y="754"/>
                    <a:pt x="711" y="782"/>
                    <a:pt x="722" y="809"/>
                  </a:cubicBezTo>
                  <a:cubicBezTo>
                    <a:pt x="722" y="811"/>
                    <a:pt x="724" y="814"/>
                    <a:pt x="726" y="815"/>
                  </a:cubicBezTo>
                  <a:cubicBezTo>
                    <a:pt x="740" y="828"/>
                    <a:pt x="759" y="832"/>
                    <a:pt x="777" y="835"/>
                  </a:cubicBezTo>
                  <a:cubicBezTo>
                    <a:pt x="798" y="838"/>
                    <a:pt x="820" y="834"/>
                    <a:pt x="842" y="834"/>
                  </a:cubicBezTo>
                  <a:cubicBezTo>
                    <a:pt x="877" y="834"/>
                    <a:pt x="912" y="835"/>
                    <a:pt x="948" y="835"/>
                  </a:cubicBezTo>
                  <a:cubicBezTo>
                    <a:pt x="955" y="835"/>
                    <a:pt x="963" y="835"/>
                    <a:pt x="971" y="835"/>
                  </a:cubicBezTo>
                  <a:cubicBezTo>
                    <a:pt x="971" y="835"/>
                    <a:pt x="971" y="834"/>
                    <a:pt x="971" y="833"/>
                  </a:cubicBezTo>
                  <a:cubicBezTo>
                    <a:pt x="927" y="830"/>
                    <a:pt x="882" y="826"/>
                    <a:pt x="837" y="822"/>
                  </a:cubicBezTo>
                  <a:cubicBezTo>
                    <a:pt x="837" y="816"/>
                    <a:pt x="837" y="810"/>
                    <a:pt x="837" y="803"/>
                  </a:cubicBezTo>
                  <a:cubicBezTo>
                    <a:pt x="813" y="803"/>
                    <a:pt x="790" y="803"/>
                    <a:pt x="767" y="803"/>
                  </a:cubicBezTo>
                  <a:cubicBezTo>
                    <a:pt x="767" y="808"/>
                    <a:pt x="766" y="813"/>
                    <a:pt x="766" y="818"/>
                  </a:cubicBezTo>
                  <a:cubicBezTo>
                    <a:pt x="750" y="819"/>
                    <a:pt x="736" y="809"/>
                    <a:pt x="732" y="794"/>
                  </a:cubicBezTo>
                  <a:cubicBezTo>
                    <a:pt x="728" y="775"/>
                    <a:pt x="720" y="757"/>
                    <a:pt x="724" y="737"/>
                  </a:cubicBezTo>
                  <a:cubicBezTo>
                    <a:pt x="731" y="736"/>
                    <a:pt x="737" y="736"/>
                    <a:pt x="743" y="736"/>
                  </a:cubicBezTo>
                  <a:cubicBezTo>
                    <a:pt x="744" y="731"/>
                    <a:pt x="745" y="728"/>
                    <a:pt x="746" y="724"/>
                  </a:cubicBezTo>
                  <a:cubicBezTo>
                    <a:pt x="748" y="728"/>
                    <a:pt x="749" y="731"/>
                    <a:pt x="749" y="735"/>
                  </a:cubicBezTo>
                  <a:cubicBezTo>
                    <a:pt x="752" y="757"/>
                    <a:pt x="759" y="776"/>
                    <a:pt x="782" y="783"/>
                  </a:cubicBezTo>
                  <a:cubicBezTo>
                    <a:pt x="810" y="791"/>
                    <a:pt x="837" y="788"/>
                    <a:pt x="859" y="767"/>
                  </a:cubicBezTo>
                  <a:cubicBezTo>
                    <a:pt x="871" y="756"/>
                    <a:pt x="882" y="742"/>
                    <a:pt x="894" y="729"/>
                  </a:cubicBezTo>
                  <a:cubicBezTo>
                    <a:pt x="893" y="734"/>
                    <a:pt x="892" y="737"/>
                    <a:pt x="891" y="742"/>
                  </a:cubicBezTo>
                  <a:cubicBezTo>
                    <a:pt x="929" y="742"/>
                    <a:pt x="966" y="742"/>
                    <a:pt x="1003" y="741"/>
                  </a:cubicBezTo>
                  <a:cubicBezTo>
                    <a:pt x="1014" y="741"/>
                    <a:pt x="1024" y="737"/>
                    <a:pt x="1035" y="735"/>
                  </a:cubicBezTo>
                  <a:cubicBezTo>
                    <a:pt x="1032" y="745"/>
                    <a:pt x="1029" y="758"/>
                    <a:pt x="1025" y="771"/>
                  </a:cubicBezTo>
                  <a:cubicBezTo>
                    <a:pt x="1040" y="750"/>
                    <a:pt x="1052" y="730"/>
                    <a:pt x="1066" y="709"/>
                  </a:cubicBezTo>
                  <a:cubicBezTo>
                    <a:pt x="1076" y="693"/>
                    <a:pt x="1093" y="685"/>
                    <a:pt x="1113" y="685"/>
                  </a:cubicBezTo>
                  <a:cubicBezTo>
                    <a:pt x="1139" y="686"/>
                    <a:pt x="1159" y="697"/>
                    <a:pt x="1175" y="718"/>
                  </a:cubicBezTo>
                  <a:cubicBezTo>
                    <a:pt x="1179" y="722"/>
                    <a:pt x="1183" y="728"/>
                    <a:pt x="1187" y="728"/>
                  </a:cubicBezTo>
                  <a:cubicBezTo>
                    <a:pt x="1209" y="730"/>
                    <a:pt x="1231" y="729"/>
                    <a:pt x="1254" y="729"/>
                  </a:cubicBezTo>
                  <a:cubicBezTo>
                    <a:pt x="1254" y="707"/>
                    <a:pt x="1254" y="687"/>
                    <a:pt x="1254" y="667"/>
                  </a:cubicBezTo>
                  <a:cubicBezTo>
                    <a:pt x="1233" y="663"/>
                    <a:pt x="1233" y="663"/>
                    <a:pt x="1229" y="640"/>
                  </a:cubicBezTo>
                  <a:cubicBezTo>
                    <a:pt x="1168" y="640"/>
                    <a:pt x="1107" y="640"/>
                    <a:pt x="1046" y="640"/>
                  </a:cubicBezTo>
                  <a:cubicBezTo>
                    <a:pt x="1046" y="639"/>
                    <a:pt x="1046" y="638"/>
                    <a:pt x="1046" y="637"/>
                  </a:cubicBezTo>
                  <a:cubicBezTo>
                    <a:pt x="1115" y="635"/>
                    <a:pt x="1184" y="634"/>
                    <a:pt x="1256" y="632"/>
                  </a:cubicBezTo>
                  <a:close/>
                  <a:moveTo>
                    <a:pt x="1064" y="410"/>
                  </a:moveTo>
                  <a:cubicBezTo>
                    <a:pt x="1064" y="408"/>
                    <a:pt x="1064" y="407"/>
                    <a:pt x="1064" y="405"/>
                  </a:cubicBezTo>
                  <a:cubicBezTo>
                    <a:pt x="1082" y="405"/>
                    <a:pt x="1100" y="405"/>
                    <a:pt x="1118" y="405"/>
                  </a:cubicBezTo>
                  <a:cubicBezTo>
                    <a:pt x="1164" y="405"/>
                    <a:pt x="1209" y="405"/>
                    <a:pt x="1254" y="404"/>
                  </a:cubicBezTo>
                  <a:cubicBezTo>
                    <a:pt x="1269" y="404"/>
                    <a:pt x="1272" y="401"/>
                    <a:pt x="1271" y="387"/>
                  </a:cubicBezTo>
                  <a:cubicBezTo>
                    <a:pt x="1270" y="372"/>
                    <a:pt x="1268" y="357"/>
                    <a:pt x="1266" y="342"/>
                  </a:cubicBezTo>
                  <a:cubicBezTo>
                    <a:pt x="1262" y="320"/>
                    <a:pt x="1260" y="318"/>
                    <a:pt x="1238" y="314"/>
                  </a:cubicBezTo>
                  <a:cubicBezTo>
                    <a:pt x="1235" y="313"/>
                    <a:pt x="1232" y="313"/>
                    <a:pt x="1229" y="313"/>
                  </a:cubicBezTo>
                  <a:cubicBezTo>
                    <a:pt x="1196" y="314"/>
                    <a:pt x="1163" y="314"/>
                    <a:pt x="1130" y="316"/>
                  </a:cubicBezTo>
                  <a:cubicBezTo>
                    <a:pt x="1100" y="318"/>
                    <a:pt x="1070" y="321"/>
                    <a:pt x="1041" y="325"/>
                  </a:cubicBezTo>
                  <a:cubicBezTo>
                    <a:pt x="990" y="332"/>
                    <a:pt x="958" y="363"/>
                    <a:pt x="936" y="408"/>
                  </a:cubicBezTo>
                  <a:cubicBezTo>
                    <a:pt x="953" y="409"/>
                    <a:pt x="970" y="411"/>
                    <a:pt x="986" y="412"/>
                  </a:cubicBezTo>
                  <a:cubicBezTo>
                    <a:pt x="986" y="413"/>
                    <a:pt x="986" y="413"/>
                    <a:pt x="986" y="413"/>
                  </a:cubicBezTo>
                  <a:cubicBezTo>
                    <a:pt x="967" y="415"/>
                    <a:pt x="949" y="416"/>
                    <a:pt x="930" y="417"/>
                  </a:cubicBezTo>
                  <a:cubicBezTo>
                    <a:pt x="928" y="443"/>
                    <a:pt x="929" y="445"/>
                    <a:pt x="953" y="443"/>
                  </a:cubicBezTo>
                  <a:cubicBezTo>
                    <a:pt x="988" y="441"/>
                    <a:pt x="1024" y="437"/>
                    <a:pt x="1059" y="437"/>
                  </a:cubicBezTo>
                  <a:cubicBezTo>
                    <a:pt x="1112" y="437"/>
                    <a:pt x="1166" y="440"/>
                    <a:pt x="1219" y="442"/>
                  </a:cubicBezTo>
                  <a:cubicBezTo>
                    <a:pt x="1236" y="443"/>
                    <a:pt x="1253" y="444"/>
                    <a:pt x="1271" y="446"/>
                  </a:cubicBezTo>
                  <a:cubicBezTo>
                    <a:pt x="1271" y="435"/>
                    <a:pt x="1271" y="426"/>
                    <a:pt x="1271" y="416"/>
                  </a:cubicBezTo>
                  <a:cubicBezTo>
                    <a:pt x="1201" y="414"/>
                    <a:pt x="1133" y="412"/>
                    <a:pt x="1064" y="410"/>
                  </a:cubicBezTo>
                  <a:close/>
                  <a:moveTo>
                    <a:pt x="2883" y="569"/>
                  </a:moveTo>
                  <a:cubicBezTo>
                    <a:pt x="2883" y="597"/>
                    <a:pt x="2884" y="624"/>
                    <a:pt x="2883" y="651"/>
                  </a:cubicBezTo>
                  <a:cubicBezTo>
                    <a:pt x="2882" y="662"/>
                    <a:pt x="2881" y="675"/>
                    <a:pt x="2868" y="682"/>
                  </a:cubicBezTo>
                  <a:cubicBezTo>
                    <a:pt x="2867" y="683"/>
                    <a:pt x="2867" y="685"/>
                    <a:pt x="2867" y="687"/>
                  </a:cubicBezTo>
                  <a:cubicBezTo>
                    <a:pt x="2867" y="716"/>
                    <a:pt x="2867" y="745"/>
                    <a:pt x="2867" y="775"/>
                  </a:cubicBezTo>
                  <a:cubicBezTo>
                    <a:pt x="2905" y="766"/>
                    <a:pt x="2944" y="757"/>
                    <a:pt x="2984" y="748"/>
                  </a:cubicBezTo>
                  <a:cubicBezTo>
                    <a:pt x="2985" y="749"/>
                    <a:pt x="2985" y="750"/>
                    <a:pt x="2986" y="751"/>
                  </a:cubicBezTo>
                  <a:cubicBezTo>
                    <a:pt x="2983" y="754"/>
                    <a:pt x="2981" y="758"/>
                    <a:pt x="2978" y="760"/>
                  </a:cubicBezTo>
                  <a:cubicBezTo>
                    <a:pt x="2972" y="762"/>
                    <a:pt x="2965" y="762"/>
                    <a:pt x="2959" y="763"/>
                  </a:cubicBezTo>
                  <a:cubicBezTo>
                    <a:pt x="2928" y="769"/>
                    <a:pt x="2896" y="775"/>
                    <a:pt x="2865" y="781"/>
                  </a:cubicBezTo>
                  <a:cubicBezTo>
                    <a:pt x="2865" y="787"/>
                    <a:pt x="2865" y="792"/>
                    <a:pt x="2865" y="797"/>
                  </a:cubicBezTo>
                  <a:cubicBezTo>
                    <a:pt x="2910" y="789"/>
                    <a:pt x="2954" y="781"/>
                    <a:pt x="2999" y="773"/>
                  </a:cubicBezTo>
                  <a:cubicBezTo>
                    <a:pt x="2997" y="663"/>
                    <a:pt x="2994" y="554"/>
                    <a:pt x="2992" y="444"/>
                  </a:cubicBezTo>
                  <a:cubicBezTo>
                    <a:pt x="2949" y="473"/>
                    <a:pt x="2909" y="501"/>
                    <a:pt x="2869" y="529"/>
                  </a:cubicBezTo>
                  <a:cubicBezTo>
                    <a:pt x="2867" y="530"/>
                    <a:pt x="2866" y="535"/>
                    <a:pt x="2865" y="538"/>
                  </a:cubicBezTo>
                  <a:cubicBezTo>
                    <a:pt x="2866" y="538"/>
                    <a:pt x="2867" y="539"/>
                    <a:pt x="2868" y="539"/>
                  </a:cubicBezTo>
                  <a:cubicBezTo>
                    <a:pt x="2904" y="515"/>
                    <a:pt x="2940" y="492"/>
                    <a:pt x="2976" y="468"/>
                  </a:cubicBezTo>
                  <a:cubicBezTo>
                    <a:pt x="2977" y="469"/>
                    <a:pt x="2978" y="470"/>
                    <a:pt x="2979" y="471"/>
                  </a:cubicBezTo>
                  <a:cubicBezTo>
                    <a:pt x="2976" y="475"/>
                    <a:pt x="2973" y="479"/>
                    <a:pt x="2969" y="482"/>
                  </a:cubicBezTo>
                  <a:cubicBezTo>
                    <a:pt x="2936" y="504"/>
                    <a:pt x="2903" y="526"/>
                    <a:pt x="2870" y="548"/>
                  </a:cubicBezTo>
                  <a:cubicBezTo>
                    <a:pt x="2872" y="552"/>
                    <a:pt x="2874" y="555"/>
                    <a:pt x="2877" y="560"/>
                  </a:cubicBezTo>
                  <a:cubicBezTo>
                    <a:pt x="2911" y="538"/>
                    <a:pt x="2945" y="517"/>
                    <a:pt x="2978" y="495"/>
                  </a:cubicBezTo>
                  <a:cubicBezTo>
                    <a:pt x="2983" y="510"/>
                    <a:pt x="2978" y="517"/>
                    <a:pt x="2966" y="524"/>
                  </a:cubicBezTo>
                  <a:cubicBezTo>
                    <a:pt x="2937" y="538"/>
                    <a:pt x="2910" y="554"/>
                    <a:pt x="2883" y="569"/>
                  </a:cubicBezTo>
                  <a:close/>
                  <a:moveTo>
                    <a:pt x="1452" y="716"/>
                  </a:moveTo>
                  <a:cubicBezTo>
                    <a:pt x="1452" y="714"/>
                    <a:pt x="1452" y="712"/>
                    <a:pt x="1453" y="710"/>
                  </a:cubicBezTo>
                  <a:cubicBezTo>
                    <a:pt x="1680" y="701"/>
                    <a:pt x="1907" y="692"/>
                    <a:pt x="2134" y="682"/>
                  </a:cubicBezTo>
                  <a:cubicBezTo>
                    <a:pt x="2105" y="680"/>
                    <a:pt x="2075" y="680"/>
                    <a:pt x="2046" y="680"/>
                  </a:cubicBezTo>
                  <a:cubicBezTo>
                    <a:pt x="1938" y="679"/>
                    <a:pt x="1831" y="678"/>
                    <a:pt x="1724" y="677"/>
                  </a:cubicBezTo>
                  <a:cubicBezTo>
                    <a:pt x="1653" y="677"/>
                    <a:pt x="1582" y="676"/>
                    <a:pt x="1510" y="676"/>
                  </a:cubicBezTo>
                  <a:cubicBezTo>
                    <a:pt x="1483" y="676"/>
                    <a:pt x="1455" y="675"/>
                    <a:pt x="1428" y="677"/>
                  </a:cubicBezTo>
                  <a:cubicBezTo>
                    <a:pt x="1412" y="678"/>
                    <a:pt x="1403" y="687"/>
                    <a:pt x="1403" y="701"/>
                  </a:cubicBezTo>
                  <a:cubicBezTo>
                    <a:pt x="1403" y="737"/>
                    <a:pt x="1403" y="773"/>
                    <a:pt x="1403" y="809"/>
                  </a:cubicBezTo>
                  <a:cubicBezTo>
                    <a:pt x="1403" y="822"/>
                    <a:pt x="1411" y="831"/>
                    <a:pt x="1423" y="833"/>
                  </a:cubicBezTo>
                  <a:cubicBezTo>
                    <a:pt x="1430" y="835"/>
                    <a:pt x="1437" y="835"/>
                    <a:pt x="1444" y="835"/>
                  </a:cubicBezTo>
                  <a:cubicBezTo>
                    <a:pt x="1503" y="836"/>
                    <a:pt x="1561" y="837"/>
                    <a:pt x="1620" y="837"/>
                  </a:cubicBezTo>
                  <a:cubicBezTo>
                    <a:pt x="1643" y="837"/>
                    <a:pt x="1667" y="837"/>
                    <a:pt x="1690" y="837"/>
                  </a:cubicBezTo>
                  <a:cubicBezTo>
                    <a:pt x="1673" y="835"/>
                    <a:pt x="1655" y="834"/>
                    <a:pt x="1637" y="833"/>
                  </a:cubicBezTo>
                  <a:cubicBezTo>
                    <a:pt x="1585" y="830"/>
                    <a:pt x="1532" y="827"/>
                    <a:pt x="1479" y="824"/>
                  </a:cubicBezTo>
                  <a:cubicBezTo>
                    <a:pt x="1464" y="823"/>
                    <a:pt x="1456" y="817"/>
                    <a:pt x="1454" y="802"/>
                  </a:cubicBezTo>
                  <a:cubicBezTo>
                    <a:pt x="1452" y="783"/>
                    <a:pt x="1452" y="762"/>
                    <a:pt x="1451" y="742"/>
                  </a:cubicBezTo>
                  <a:cubicBezTo>
                    <a:pt x="1662" y="736"/>
                    <a:pt x="1871" y="731"/>
                    <a:pt x="2079" y="726"/>
                  </a:cubicBezTo>
                  <a:cubicBezTo>
                    <a:pt x="2049" y="724"/>
                    <a:pt x="2019" y="725"/>
                    <a:pt x="1989" y="724"/>
                  </a:cubicBezTo>
                  <a:cubicBezTo>
                    <a:pt x="1959" y="724"/>
                    <a:pt x="1929" y="723"/>
                    <a:pt x="1899" y="723"/>
                  </a:cubicBezTo>
                  <a:cubicBezTo>
                    <a:pt x="1869" y="722"/>
                    <a:pt x="1839" y="722"/>
                    <a:pt x="1809" y="722"/>
                  </a:cubicBezTo>
                  <a:cubicBezTo>
                    <a:pt x="1779" y="722"/>
                    <a:pt x="1749" y="721"/>
                    <a:pt x="1720" y="721"/>
                  </a:cubicBezTo>
                  <a:cubicBezTo>
                    <a:pt x="1690" y="720"/>
                    <a:pt x="1660" y="720"/>
                    <a:pt x="1630" y="720"/>
                  </a:cubicBezTo>
                  <a:cubicBezTo>
                    <a:pt x="1599" y="720"/>
                    <a:pt x="1569" y="720"/>
                    <a:pt x="1539" y="719"/>
                  </a:cubicBezTo>
                  <a:cubicBezTo>
                    <a:pt x="1510" y="718"/>
                    <a:pt x="1481" y="719"/>
                    <a:pt x="1452" y="716"/>
                  </a:cubicBezTo>
                  <a:close/>
                  <a:moveTo>
                    <a:pt x="395" y="778"/>
                  </a:moveTo>
                  <a:cubicBezTo>
                    <a:pt x="409" y="778"/>
                    <a:pt x="422" y="778"/>
                    <a:pt x="435" y="778"/>
                  </a:cubicBezTo>
                  <a:cubicBezTo>
                    <a:pt x="439" y="778"/>
                    <a:pt x="443" y="774"/>
                    <a:pt x="445" y="771"/>
                  </a:cubicBezTo>
                  <a:cubicBezTo>
                    <a:pt x="452" y="763"/>
                    <a:pt x="458" y="754"/>
                    <a:pt x="466" y="747"/>
                  </a:cubicBezTo>
                  <a:cubicBezTo>
                    <a:pt x="482" y="733"/>
                    <a:pt x="504" y="734"/>
                    <a:pt x="517" y="752"/>
                  </a:cubicBezTo>
                  <a:cubicBezTo>
                    <a:pt x="525" y="764"/>
                    <a:pt x="530" y="780"/>
                    <a:pt x="534" y="795"/>
                  </a:cubicBezTo>
                  <a:cubicBezTo>
                    <a:pt x="538" y="809"/>
                    <a:pt x="538" y="823"/>
                    <a:pt x="540" y="837"/>
                  </a:cubicBezTo>
                  <a:cubicBezTo>
                    <a:pt x="554" y="837"/>
                    <a:pt x="567" y="837"/>
                    <a:pt x="577" y="837"/>
                  </a:cubicBezTo>
                  <a:cubicBezTo>
                    <a:pt x="570" y="824"/>
                    <a:pt x="562" y="811"/>
                    <a:pt x="556" y="798"/>
                  </a:cubicBezTo>
                  <a:cubicBezTo>
                    <a:pt x="550" y="783"/>
                    <a:pt x="545" y="768"/>
                    <a:pt x="540" y="753"/>
                  </a:cubicBezTo>
                  <a:cubicBezTo>
                    <a:pt x="535" y="737"/>
                    <a:pt x="527" y="722"/>
                    <a:pt x="513" y="711"/>
                  </a:cubicBezTo>
                  <a:cubicBezTo>
                    <a:pt x="511" y="709"/>
                    <a:pt x="509" y="705"/>
                    <a:pt x="510" y="702"/>
                  </a:cubicBezTo>
                  <a:cubicBezTo>
                    <a:pt x="510" y="687"/>
                    <a:pt x="512" y="671"/>
                    <a:pt x="513" y="655"/>
                  </a:cubicBezTo>
                  <a:cubicBezTo>
                    <a:pt x="513" y="650"/>
                    <a:pt x="513" y="645"/>
                    <a:pt x="513" y="639"/>
                  </a:cubicBezTo>
                  <a:cubicBezTo>
                    <a:pt x="442" y="643"/>
                    <a:pt x="372" y="647"/>
                    <a:pt x="303" y="651"/>
                  </a:cubicBezTo>
                  <a:cubicBezTo>
                    <a:pt x="311" y="652"/>
                    <a:pt x="318" y="653"/>
                    <a:pt x="326" y="652"/>
                  </a:cubicBezTo>
                  <a:cubicBezTo>
                    <a:pt x="336" y="652"/>
                    <a:pt x="341" y="657"/>
                    <a:pt x="340" y="667"/>
                  </a:cubicBezTo>
                  <a:cubicBezTo>
                    <a:pt x="340" y="675"/>
                    <a:pt x="340" y="682"/>
                    <a:pt x="338" y="690"/>
                  </a:cubicBezTo>
                  <a:cubicBezTo>
                    <a:pt x="336" y="708"/>
                    <a:pt x="333" y="726"/>
                    <a:pt x="330" y="748"/>
                  </a:cubicBezTo>
                  <a:cubicBezTo>
                    <a:pt x="349" y="726"/>
                    <a:pt x="369" y="711"/>
                    <a:pt x="396" y="707"/>
                  </a:cubicBezTo>
                  <a:cubicBezTo>
                    <a:pt x="421" y="704"/>
                    <a:pt x="445" y="702"/>
                    <a:pt x="470" y="700"/>
                  </a:cubicBezTo>
                  <a:cubicBezTo>
                    <a:pt x="470" y="701"/>
                    <a:pt x="470" y="702"/>
                    <a:pt x="471" y="703"/>
                  </a:cubicBezTo>
                  <a:cubicBezTo>
                    <a:pt x="429" y="721"/>
                    <a:pt x="403" y="746"/>
                    <a:pt x="395" y="778"/>
                  </a:cubicBezTo>
                  <a:close/>
                  <a:moveTo>
                    <a:pt x="1999" y="893"/>
                  </a:moveTo>
                  <a:cubicBezTo>
                    <a:pt x="1993" y="881"/>
                    <a:pt x="1988" y="870"/>
                    <a:pt x="1982" y="860"/>
                  </a:cubicBezTo>
                  <a:cubicBezTo>
                    <a:pt x="1980" y="857"/>
                    <a:pt x="1975" y="853"/>
                    <a:pt x="1972" y="853"/>
                  </a:cubicBezTo>
                  <a:cubicBezTo>
                    <a:pt x="1949" y="853"/>
                    <a:pt x="1927" y="853"/>
                    <a:pt x="1904" y="853"/>
                  </a:cubicBezTo>
                  <a:cubicBezTo>
                    <a:pt x="1808" y="853"/>
                    <a:pt x="1711" y="853"/>
                    <a:pt x="1615" y="853"/>
                  </a:cubicBezTo>
                  <a:cubicBezTo>
                    <a:pt x="1611" y="853"/>
                    <a:pt x="1605" y="854"/>
                    <a:pt x="1603" y="857"/>
                  </a:cubicBezTo>
                  <a:cubicBezTo>
                    <a:pt x="1596" y="868"/>
                    <a:pt x="1590" y="880"/>
                    <a:pt x="1583" y="893"/>
                  </a:cubicBezTo>
                  <a:cubicBezTo>
                    <a:pt x="1722" y="893"/>
                    <a:pt x="1860" y="893"/>
                    <a:pt x="1999" y="893"/>
                  </a:cubicBezTo>
                  <a:close/>
                  <a:moveTo>
                    <a:pt x="2161" y="541"/>
                  </a:moveTo>
                  <a:cubicBezTo>
                    <a:pt x="2163" y="553"/>
                    <a:pt x="2166" y="563"/>
                    <a:pt x="2167" y="572"/>
                  </a:cubicBezTo>
                  <a:cubicBezTo>
                    <a:pt x="2167" y="596"/>
                    <a:pt x="2167" y="620"/>
                    <a:pt x="2167" y="644"/>
                  </a:cubicBezTo>
                  <a:cubicBezTo>
                    <a:pt x="2166" y="655"/>
                    <a:pt x="2168" y="661"/>
                    <a:pt x="2179" y="664"/>
                  </a:cubicBezTo>
                  <a:cubicBezTo>
                    <a:pt x="2195" y="668"/>
                    <a:pt x="2201" y="679"/>
                    <a:pt x="2202" y="695"/>
                  </a:cubicBezTo>
                  <a:cubicBezTo>
                    <a:pt x="2202" y="702"/>
                    <a:pt x="2202" y="710"/>
                    <a:pt x="2202" y="717"/>
                  </a:cubicBezTo>
                  <a:cubicBezTo>
                    <a:pt x="2202" y="730"/>
                    <a:pt x="2202" y="742"/>
                    <a:pt x="2202" y="755"/>
                  </a:cubicBezTo>
                  <a:cubicBezTo>
                    <a:pt x="2211" y="752"/>
                    <a:pt x="2221" y="748"/>
                    <a:pt x="2230" y="746"/>
                  </a:cubicBezTo>
                  <a:cubicBezTo>
                    <a:pt x="2239" y="743"/>
                    <a:pt x="2242" y="739"/>
                    <a:pt x="2242" y="730"/>
                  </a:cubicBezTo>
                  <a:cubicBezTo>
                    <a:pt x="2240" y="647"/>
                    <a:pt x="2240" y="565"/>
                    <a:pt x="2239" y="482"/>
                  </a:cubicBezTo>
                  <a:cubicBezTo>
                    <a:pt x="2239" y="480"/>
                    <a:pt x="2238" y="479"/>
                    <a:pt x="2238" y="475"/>
                  </a:cubicBezTo>
                  <a:cubicBezTo>
                    <a:pt x="2211" y="498"/>
                    <a:pt x="2185" y="520"/>
                    <a:pt x="2161" y="541"/>
                  </a:cubicBezTo>
                  <a:close/>
                  <a:moveTo>
                    <a:pt x="1555" y="245"/>
                  </a:moveTo>
                  <a:cubicBezTo>
                    <a:pt x="1568" y="238"/>
                    <a:pt x="1580" y="228"/>
                    <a:pt x="1594" y="224"/>
                  </a:cubicBezTo>
                  <a:cubicBezTo>
                    <a:pt x="1621" y="217"/>
                    <a:pt x="1649" y="210"/>
                    <a:pt x="1677" y="208"/>
                  </a:cubicBezTo>
                  <a:cubicBezTo>
                    <a:pt x="1766" y="200"/>
                    <a:pt x="1855" y="196"/>
                    <a:pt x="1944" y="207"/>
                  </a:cubicBezTo>
                  <a:cubicBezTo>
                    <a:pt x="1973" y="211"/>
                    <a:pt x="2003" y="215"/>
                    <a:pt x="2026" y="239"/>
                  </a:cubicBezTo>
                  <a:cubicBezTo>
                    <a:pt x="2024" y="204"/>
                    <a:pt x="2018" y="194"/>
                    <a:pt x="1986" y="186"/>
                  </a:cubicBezTo>
                  <a:cubicBezTo>
                    <a:pt x="1956" y="179"/>
                    <a:pt x="1925" y="175"/>
                    <a:pt x="1895" y="174"/>
                  </a:cubicBezTo>
                  <a:cubicBezTo>
                    <a:pt x="1831" y="173"/>
                    <a:pt x="1767" y="173"/>
                    <a:pt x="1704" y="177"/>
                  </a:cubicBezTo>
                  <a:cubicBezTo>
                    <a:pt x="1668" y="179"/>
                    <a:pt x="1632" y="187"/>
                    <a:pt x="1597" y="196"/>
                  </a:cubicBezTo>
                  <a:cubicBezTo>
                    <a:pt x="1564" y="204"/>
                    <a:pt x="1554" y="220"/>
                    <a:pt x="1555" y="245"/>
                  </a:cubicBezTo>
                  <a:close/>
                  <a:moveTo>
                    <a:pt x="1282" y="890"/>
                  </a:moveTo>
                  <a:cubicBezTo>
                    <a:pt x="1275" y="875"/>
                    <a:pt x="1269" y="861"/>
                    <a:pt x="1261" y="847"/>
                  </a:cubicBezTo>
                  <a:cubicBezTo>
                    <a:pt x="1260" y="844"/>
                    <a:pt x="1255" y="840"/>
                    <a:pt x="1251" y="840"/>
                  </a:cubicBezTo>
                  <a:cubicBezTo>
                    <a:pt x="1226" y="839"/>
                    <a:pt x="1200" y="839"/>
                    <a:pt x="1173" y="839"/>
                  </a:cubicBezTo>
                  <a:cubicBezTo>
                    <a:pt x="1173" y="832"/>
                    <a:pt x="1173" y="827"/>
                    <a:pt x="1173" y="821"/>
                  </a:cubicBezTo>
                  <a:cubicBezTo>
                    <a:pt x="1195" y="820"/>
                    <a:pt x="1217" y="819"/>
                    <a:pt x="1238" y="818"/>
                  </a:cubicBezTo>
                  <a:cubicBezTo>
                    <a:pt x="1238" y="817"/>
                    <a:pt x="1238" y="817"/>
                    <a:pt x="1238" y="816"/>
                  </a:cubicBezTo>
                  <a:cubicBezTo>
                    <a:pt x="1216" y="815"/>
                    <a:pt x="1194" y="814"/>
                    <a:pt x="1172" y="813"/>
                  </a:cubicBezTo>
                  <a:cubicBezTo>
                    <a:pt x="1172" y="805"/>
                    <a:pt x="1172" y="799"/>
                    <a:pt x="1172" y="791"/>
                  </a:cubicBezTo>
                  <a:cubicBezTo>
                    <a:pt x="1199" y="791"/>
                    <a:pt x="1225" y="791"/>
                    <a:pt x="1252" y="791"/>
                  </a:cubicBezTo>
                  <a:cubicBezTo>
                    <a:pt x="1253" y="783"/>
                    <a:pt x="1254" y="775"/>
                    <a:pt x="1255" y="764"/>
                  </a:cubicBezTo>
                  <a:cubicBezTo>
                    <a:pt x="1227" y="764"/>
                    <a:pt x="1200" y="764"/>
                    <a:pt x="1174" y="764"/>
                  </a:cubicBezTo>
                  <a:cubicBezTo>
                    <a:pt x="1163" y="723"/>
                    <a:pt x="1150" y="705"/>
                    <a:pt x="1132" y="704"/>
                  </a:cubicBezTo>
                  <a:cubicBezTo>
                    <a:pt x="1162" y="729"/>
                    <a:pt x="1159" y="764"/>
                    <a:pt x="1159" y="797"/>
                  </a:cubicBezTo>
                  <a:cubicBezTo>
                    <a:pt x="1160" y="832"/>
                    <a:pt x="1152" y="864"/>
                    <a:pt x="1125" y="890"/>
                  </a:cubicBezTo>
                  <a:cubicBezTo>
                    <a:pt x="1180" y="890"/>
                    <a:pt x="1232" y="890"/>
                    <a:pt x="1282" y="890"/>
                  </a:cubicBezTo>
                  <a:close/>
                  <a:moveTo>
                    <a:pt x="2450" y="351"/>
                  </a:moveTo>
                  <a:cubicBezTo>
                    <a:pt x="2572" y="354"/>
                    <a:pt x="2692" y="373"/>
                    <a:pt x="2813" y="382"/>
                  </a:cubicBezTo>
                  <a:cubicBezTo>
                    <a:pt x="2814" y="366"/>
                    <a:pt x="2813" y="364"/>
                    <a:pt x="2797" y="362"/>
                  </a:cubicBezTo>
                  <a:cubicBezTo>
                    <a:pt x="2772" y="358"/>
                    <a:pt x="2747" y="355"/>
                    <a:pt x="2721" y="352"/>
                  </a:cubicBezTo>
                  <a:cubicBezTo>
                    <a:pt x="2647" y="342"/>
                    <a:pt x="2572" y="332"/>
                    <a:pt x="2498" y="324"/>
                  </a:cubicBezTo>
                  <a:cubicBezTo>
                    <a:pt x="2479" y="322"/>
                    <a:pt x="2461" y="323"/>
                    <a:pt x="2443" y="323"/>
                  </a:cubicBezTo>
                  <a:cubicBezTo>
                    <a:pt x="2445" y="335"/>
                    <a:pt x="2448" y="344"/>
                    <a:pt x="2450" y="351"/>
                  </a:cubicBezTo>
                  <a:close/>
                  <a:moveTo>
                    <a:pt x="1795" y="813"/>
                  </a:moveTo>
                  <a:cubicBezTo>
                    <a:pt x="1815" y="813"/>
                    <a:pt x="1834" y="813"/>
                    <a:pt x="1854" y="813"/>
                  </a:cubicBezTo>
                  <a:cubicBezTo>
                    <a:pt x="1894" y="813"/>
                    <a:pt x="1887" y="819"/>
                    <a:pt x="1888" y="778"/>
                  </a:cubicBezTo>
                  <a:cubicBezTo>
                    <a:pt x="1888" y="770"/>
                    <a:pt x="1884" y="767"/>
                    <a:pt x="1877" y="767"/>
                  </a:cubicBezTo>
                  <a:cubicBezTo>
                    <a:pt x="1823" y="767"/>
                    <a:pt x="1769" y="767"/>
                    <a:pt x="1716" y="767"/>
                  </a:cubicBezTo>
                  <a:cubicBezTo>
                    <a:pt x="1707" y="766"/>
                    <a:pt x="1704" y="770"/>
                    <a:pt x="1704" y="779"/>
                  </a:cubicBezTo>
                  <a:cubicBezTo>
                    <a:pt x="1705" y="786"/>
                    <a:pt x="1705" y="793"/>
                    <a:pt x="1704" y="801"/>
                  </a:cubicBezTo>
                  <a:cubicBezTo>
                    <a:pt x="1704" y="810"/>
                    <a:pt x="1708" y="813"/>
                    <a:pt x="1717" y="813"/>
                  </a:cubicBezTo>
                  <a:cubicBezTo>
                    <a:pt x="1743" y="813"/>
                    <a:pt x="1769" y="813"/>
                    <a:pt x="1795" y="813"/>
                  </a:cubicBezTo>
                  <a:close/>
                  <a:moveTo>
                    <a:pt x="3460" y="729"/>
                  </a:moveTo>
                  <a:cubicBezTo>
                    <a:pt x="3458" y="720"/>
                    <a:pt x="3456" y="711"/>
                    <a:pt x="3455" y="703"/>
                  </a:cubicBezTo>
                  <a:cubicBezTo>
                    <a:pt x="3454" y="692"/>
                    <a:pt x="3448" y="686"/>
                    <a:pt x="3437" y="685"/>
                  </a:cubicBezTo>
                  <a:cubicBezTo>
                    <a:pt x="3428" y="684"/>
                    <a:pt x="3418" y="684"/>
                    <a:pt x="3408" y="683"/>
                  </a:cubicBezTo>
                  <a:cubicBezTo>
                    <a:pt x="3357" y="679"/>
                    <a:pt x="3305" y="676"/>
                    <a:pt x="3251" y="672"/>
                  </a:cubicBezTo>
                  <a:cubicBezTo>
                    <a:pt x="3253" y="686"/>
                    <a:pt x="3256" y="698"/>
                    <a:pt x="3257" y="710"/>
                  </a:cubicBezTo>
                  <a:cubicBezTo>
                    <a:pt x="3257" y="719"/>
                    <a:pt x="3261" y="722"/>
                    <a:pt x="3269" y="722"/>
                  </a:cubicBezTo>
                  <a:cubicBezTo>
                    <a:pt x="3303" y="722"/>
                    <a:pt x="3336" y="724"/>
                    <a:pt x="3369" y="725"/>
                  </a:cubicBezTo>
                  <a:cubicBezTo>
                    <a:pt x="3399" y="726"/>
                    <a:pt x="3428" y="728"/>
                    <a:pt x="3460" y="729"/>
                  </a:cubicBezTo>
                  <a:close/>
                  <a:moveTo>
                    <a:pt x="2473" y="484"/>
                  </a:moveTo>
                  <a:cubicBezTo>
                    <a:pt x="2479" y="486"/>
                    <a:pt x="2483" y="488"/>
                    <a:pt x="2487" y="489"/>
                  </a:cubicBezTo>
                  <a:cubicBezTo>
                    <a:pt x="2500" y="490"/>
                    <a:pt x="2513" y="491"/>
                    <a:pt x="2526" y="491"/>
                  </a:cubicBezTo>
                  <a:cubicBezTo>
                    <a:pt x="2531" y="491"/>
                    <a:pt x="2537" y="487"/>
                    <a:pt x="2540" y="483"/>
                  </a:cubicBezTo>
                  <a:cubicBezTo>
                    <a:pt x="2564" y="449"/>
                    <a:pt x="2588" y="414"/>
                    <a:pt x="2612" y="379"/>
                  </a:cubicBezTo>
                  <a:cubicBezTo>
                    <a:pt x="2613" y="377"/>
                    <a:pt x="2614" y="374"/>
                    <a:pt x="2615" y="372"/>
                  </a:cubicBezTo>
                  <a:cubicBezTo>
                    <a:pt x="2596" y="370"/>
                    <a:pt x="2578" y="368"/>
                    <a:pt x="2559" y="367"/>
                  </a:cubicBezTo>
                  <a:cubicBezTo>
                    <a:pt x="2555" y="366"/>
                    <a:pt x="2548" y="368"/>
                    <a:pt x="2546" y="371"/>
                  </a:cubicBezTo>
                  <a:cubicBezTo>
                    <a:pt x="2522" y="408"/>
                    <a:pt x="2499" y="445"/>
                    <a:pt x="2473" y="484"/>
                  </a:cubicBezTo>
                  <a:close/>
                  <a:moveTo>
                    <a:pt x="2436" y="890"/>
                  </a:moveTo>
                  <a:cubicBezTo>
                    <a:pt x="2514" y="890"/>
                    <a:pt x="2592" y="890"/>
                    <a:pt x="2669" y="890"/>
                  </a:cubicBezTo>
                  <a:cubicBezTo>
                    <a:pt x="2662" y="881"/>
                    <a:pt x="2654" y="873"/>
                    <a:pt x="2649" y="863"/>
                  </a:cubicBezTo>
                  <a:cubicBezTo>
                    <a:pt x="2645" y="856"/>
                    <a:pt x="2641" y="854"/>
                    <a:pt x="2634" y="854"/>
                  </a:cubicBezTo>
                  <a:cubicBezTo>
                    <a:pt x="2580" y="855"/>
                    <a:pt x="2525" y="855"/>
                    <a:pt x="2471" y="855"/>
                  </a:cubicBezTo>
                  <a:cubicBezTo>
                    <a:pt x="2464" y="855"/>
                    <a:pt x="2456" y="855"/>
                    <a:pt x="2451" y="855"/>
                  </a:cubicBezTo>
                  <a:cubicBezTo>
                    <a:pt x="2446" y="867"/>
                    <a:pt x="2441" y="878"/>
                    <a:pt x="2436" y="890"/>
                  </a:cubicBezTo>
                  <a:close/>
                  <a:moveTo>
                    <a:pt x="730" y="840"/>
                  </a:moveTo>
                  <a:cubicBezTo>
                    <a:pt x="711" y="828"/>
                    <a:pt x="710" y="807"/>
                    <a:pt x="705" y="788"/>
                  </a:cubicBezTo>
                  <a:cubicBezTo>
                    <a:pt x="705" y="787"/>
                    <a:pt x="704" y="786"/>
                    <a:pt x="704" y="786"/>
                  </a:cubicBezTo>
                  <a:cubicBezTo>
                    <a:pt x="704" y="777"/>
                    <a:pt x="699" y="776"/>
                    <a:pt x="692" y="775"/>
                  </a:cubicBezTo>
                  <a:cubicBezTo>
                    <a:pt x="663" y="772"/>
                    <a:pt x="635" y="768"/>
                    <a:pt x="606" y="764"/>
                  </a:cubicBezTo>
                  <a:cubicBezTo>
                    <a:pt x="589" y="762"/>
                    <a:pt x="572" y="760"/>
                    <a:pt x="555" y="758"/>
                  </a:cubicBezTo>
                  <a:cubicBezTo>
                    <a:pt x="556" y="769"/>
                    <a:pt x="563" y="771"/>
                    <a:pt x="571" y="773"/>
                  </a:cubicBezTo>
                  <a:cubicBezTo>
                    <a:pt x="596" y="777"/>
                    <a:pt x="621" y="781"/>
                    <a:pt x="645" y="785"/>
                  </a:cubicBezTo>
                  <a:cubicBezTo>
                    <a:pt x="618" y="785"/>
                    <a:pt x="591" y="785"/>
                    <a:pt x="558" y="785"/>
                  </a:cubicBezTo>
                  <a:cubicBezTo>
                    <a:pt x="565" y="790"/>
                    <a:pt x="568" y="794"/>
                    <a:pt x="573" y="795"/>
                  </a:cubicBezTo>
                  <a:cubicBezTo>
                    <a:pt x="579" y="796"/>
                    <a:pt x="586" y="796"/>
                    <a:pt x="593" y="797"/>
                  </a:cubicBezTo>
                  <a:cubicBezTo>
                    <a:pt x="611" y="799"/>
                    <a:pt x="630" y="802"/>
                    <a:pt x="648" y="804"/>
                  </a:cubicBezTo>
                  <a:cubicBezTo>
                    <a:pt x="648" y="805"/>
                    <a:pt x="648" y="806"/>
                    <a:pt x="648" y="807"/>
                  </a:cubicBezTo>
                  <a:cubicBezTo>
                    <a:pt x="622" y="807"/>
                    <a:pt x="597" y="807"/>
                    <a:pt x="571" y="807"/>
                  </a:cubicBezTo>
                  <a:cubicBezTo>
                    <a:pt x="571" y="808"/>
                    <a:pt x="570" y="810"/>
                    <a:pt x="570" y="811"/>
                  </a:cubicBezTo>
                  <a:cubicBezTo>
                    <a:pt x="597" y="818"/>
                    <a:pt x="625" y="818"/>
                    <a:pt x="652" y="826"/>
                  </a:cubicBezTo>
                  <a:cubicBezTo>
                    <a:pt x="630" y="826"/>
                    <a:pt x="608" y="826"/>
                    <a:pt x="587" y="826"/>
                  </a:cubicBezTo>
                  <a:cubicBezTo>
                    <a:pt x="591" y="832"/>
                    <a:pt x="597" y="836"/>
                    <a:pt x="602" y="837"/>
                  </a:cubicBezTo>
                  <a:cubicBezTo>
                    <a:pt x="627" y="838"/>
                    <a:pt x="652" y="837"/>
                    <a:pt x="679" y="837"/>
                  </a:cubicBezTo>
                  <a:cubicBezTo>
                    <a:pt x="679" y="819"/>
                    <a:pt x="679" y="800"/>
                    <a:pt x="679" y="781"/>
                  </a:cubicBezTo>
                  <a:cubicBezTo>
                    <a:pt x="684" y="781"/>
                    <a:pt x="687" y="781"/>
                    <a:pt x="692" y="781"/>
                  </a:cubicBezTo>
                  <a:cubicBezTo>
                    <a:pt x="692" y="801"/>
                    <a:pt x="692" y="820"/>
                    <a:pt x="692" y="840"/>
                  </a:cubicBezTo>
                  <a:cubicBezTo>
                    <a:pt x="706" y="840"/>
                    <a:pt x="718" y="840"/>
                    <a:pt x="730" y="840"/>
                  </a:cubicBezTo>
                  <a:close/>
                  <a:moveTo>
                    <a:pt x="1023" y="835"/>
                  </a:moveTo>
                  <a:cubicBezTo>
                    <a:pt x="1015" y="847"/>
                    <a:pt x="1000" y="847"/>
                    <a:pt x="985" y="847"/>
                  </a:cubicBezTo>
                  <a:cubicBezTo>
                    <a:pt x="954" y="847"/>
                    <a:pt x="923" y="847"/>
                    <a:pt x="891" y="847"/>
                  </a:cubicBezTo>
                  <a:cubicBezTo>
                    <a:pt x="888" y="847"/>
                    <a:pt x="883" y="850"/>
                    <a:pt x="882" y="853"/>
                  </a:cubicBezTo>
                  <a:cubicBezTo>
                    <a:pt x="877" y="864"/>
                    <a:pt x="873" y="876"/>
                    <a:pt x="868" y="888"/>
                  </a:cubicBezTo>
                  <a:cubicBezTo>
                    <a:pt x="928" y="888"/>
                    <a:pt x="989" y="888"/>
                    <a:pt x="1045" y="888"/>
                  </a:cubicBezTo>
                  <a:cubicBezTo>
                    <a:pt x="1038" y="871"/>
                    <a:pt x="1031" y="853"/>
                    <a:pt x="1023" y="835"/>
                  </a:cubicBezTo>
                  <a:close/>
                  <a:moveTo>
                    <a:pt x="3209" y="518"/>
                  </a:moveTo>
                  <a:cubicBezTo>
                    <a:pt x="3202" y="486"/>
                    <a:pt x="3200" y="484"/>
                    <a:pt x="3169" y="487"/>
                  </a:cubicBezTo>
                  <a:cubicBezTo>
                    <a:pt x="3164" y="488"/>
                    <a:pt x="3159" y="490"/>
                    <a:pt x="3155" y="491"/>
                  </a:cubicBezTo>
                  <a:cubicBezTo>
                    <a:pt x="3123" y="500"/>
                    <a:pt x="3092" y="511"/>
                    <a:pt x="3060" y="519"/>
                  </a:cubicBezTo>
                  <a:cubicBezTo>
                    <a:pt x="3036" y="526"/>
                    <a:pt x="3024" y="542"/>
                    <a:pt x="3027" y="568"/>
                  </a:cubicBezTo>
                  <a:cubicBezTo>
                    <a:pt x="3088" y="551"/>
                    <a:pt x="3148" y="535"/>
                    <a:pt x="3209" y="518"/>
                  </a:cubicBezTo>
                  <a:close/>
                  <a:moveTo>
                    <a:pt x="3020" y="805"/>
                  </a:moveTo>
                  <a:cubicBezTo>
                    <a:pt x="3019" y="804"/>
                    <a:pt x="3019" y="803"/>
                    <a:pt x="3018" y="802"/>
                  </a:cubicBezTo>
                  <a:cubicBezTo>
                    <a:pt x="3016" y="802"/>
                    <a:pt x="3015" y="801"/>
                    <a:pt x="3013" y="802"/>
                  </a:cubicBezTo>
                  <a:cubicBezTo>
                    <a:pt x="2965" y="808"/>
                    <a:pt x="2917" y="815"/>
                    <a:pt x="2868" y="822"/>
                  </a:cubicBezTo>
                  <a:cubicBezTo>
                    <a:pt x="2866" y="822"/>
                    <a:pt x="2862" y="826"/>
                    <a:pt x="2861" y="829"/>
                  </a:cubicBezTo>
                  <a:cubicBezTo>
                    <a:pt x="2856" y="843"/>
                    <a:pt x="2847" y="851"/>
                    <a:pt x="2832" y="852"/>
                  </a:cubicBezTo>
                  <a:cubicBezTo>
                    <a:pt x="2828" y="853"/>
                    <a:pt x="2823" y="852"/>
                    <a:pt x="2818" y="852"/>
                  </a:cubicBezTo>
                  <a:cubicBezTo>
                    <a:pt x="2818" y="858"/>
                    <a:pt x="2818" y="862"/>
                    <a:pt x="2818" y="867"/>
                  </a:cubicBezTo>
                  <a:cubicBezTo>
                    <a:pt x="2822" y="867"/>
                    <a:pt x="2825" y="867"/>
                    <a:pt x="2828" y="867"/>
                  </a:cubicBezTo>
                  <a:cubicBezTo>
                    <a:pt x="2870" y="865"/>
                    <a:pt x="2912" y="863"/>
                    <a:pt x="2954" y="861"/>
                  </a:cubicBezTo>
                  <a:cubicBezTo>
                    <a:pt x="2973" y="860"/>
                    <a:pt x="2992" y="859"/>
                    <a:pt x="3012" y="857"/>
                  </a:cubicBezTo>
                  <a:cubicBezTo>
                    <a:pt x="3014" y="857"/>
                    <a:pt x="3017" y="855"/>
                    <a:pt x="3019" y="854"/>
                  </a:cubicBezTo>
                  <a:cubicBezTo>
                    <a:pt x="3019" y="853"/>
                    <a:pt x="3018" y="851"/>
                    <a:pt x="3018" y="850"/>
                  </a:cubicBezTo>
                  <a:cubicBezTo>
                    <a:pt x="2965" y="852"/>
                    <a:pt x="2912" y="853"/>
                    <a:pt x="2859" y="855"/>
                  </a:cubicBezTo>
                  <a:cubicBezTo>
                    <a:pt x="2860" y="853"/>
                    <a:pt x="2861" y="853"/>
                    <a:pt x="2862" y="853"/>
                  </a:cubicBezTo>
                  <a:cubicBezTo>
                    <a:pt x="2910" y="849"/>
                    <a:pt x="2959" y="846"/>
                    <a:pt x="3008" y="842"/>
                  </a:cubicBezTo>
                  <a:cubicBezTo>
                    <a:pt x="3012" y="842"/>
                    <a:pt x="3015" y="840"/>
                    <a:pt x="3019" y="839"/>
                  </a:cubicBezTo>
                  <a:cubicBezTo>
                    <a:pt x="3019" y="838"/>
                    <a:pt x="3018" y="836"/>
                    <a:pt x="3018" y="835"/>
                  </a:cubicBezTo>
                  <a:cubicBezTo>
                    <a:pt x="2965" y="838"/>
                    <a:pt x="2911" y="841"/>
                    <a:pt x="2858" y="845"/>
                  </a:cubicBezTo>
                  <a:cubicBezTo>
                    <a:pt x="2874" y="841"/>
                    <a:pt x="2891" y="840"/>
                    <a:pt x="2907" y="838"/>
                  </a:cubicBezTo>
                  <a:cubicBezTo>
                    <a:pt x="2942" y="834"/>
                    <a:pt x="2977" y="830"/>
                    <a:pt x="3012" y="826"/>
                  </a:cubicBezTo>
                  <a:cubicBezTo>
                    <a:pt x="3015" y="825"/>
                    <a:pt x="3017" y="823"/>
                    <a:pt x="3020" y="822"/>
                  </a:cubicBezTo>
                  <a:cubicBezTo>
                    <a:pt x="3019" y="820"/>
                    <a:pt x="3019" y="819"/>
                    <a:pt x="3018" y="818"/>
                  </a:cubicBezTo>
                  <a:cubicBezTo>
                    <a:pt x="2967" y="823"/>
                    <a:pt x="2916" y="828"/>
                    <a:pt x="2865" y="833"/>
                  </a:cubicBezTo>
                  <a:cubicBezTo>
                    <a:pt x="2878" y="829"/>
                    <a:pt x="2892" y="828"/>
                    <a:pt x="2905" y="826"/>
                  </a:cubicBezTo>
                  <a:cubicBezTo>
                    <a:pt x="2941" y="821"/>
                    <a:pt x="2976" y="816"/>
                    <a:pt x="3012" y="811"/>
                  </a:cubicBezTo>
                  <a:cubicBezTo>
                    <a:pt x="3015" y="810"/>
                    <a:pt x="3017" y="807"/>
                    <a:pt x="3020" y="805"/>
                  </a:cubicBezTo>
                  <a:close/>
                  <a:moveTo>
                    <a:pt x="2813" y="418"/>
                  </a:moveTo>
                  <a:cubicBezTo>
                    <a:pt x="2792" y="431"/>
                    <a:pt x="2772" y="442"/>
                    <a:pt x="2752" y="454"/>
                  </a:cubicBezTo>
                  <a:cubicBezTo>
                    <a:pt x="2749" y="456"/>
                    <a:pt x="2746" y="461"/>
                    <a:pt x="2747" y="464"/>
                  </a:cubicBezTo>
                  <a:cubicBezTo>
                    <a:pt x="2749" y="477"/>
                    <a:pt x="2753" y="489"/>
                    <a:pt x="2756" y="501"/>
                  </a:cubicBezTo>
                  <a:cubicBezTo>
                    <a:pt x="2757" y="504"/>
                    <a:pt x="2760" y="507"/>
                    <a:pt x="2763" y="507"/>
                  </a:cubicBezTo>
                  <a:cubicBezTo>
                    <a:pt x="2787" y="508"/>
                    <a:pt x="2811" y="508"/>
                    <a:pt x="2837" y="508"/>
                  </a:cubicBezTo>
                  <a:cubicBezTo>
                    <a:pt x="2829" y="478"/>
                    <a:pt x="2821" y="449"/>
                    <a:pt x="2813" y="418"/>
                  </a:cubicBezTo>
                  <a:close/>
                  <a:moveTo>
                    <a:pt x="1278" y="809"/>
                  </a:moveTo>
                  <a:cubicBezTo>
                    <a:pt x="1314" y="809"/>
                    <a:pt x="1349" y="809"/>
                    <a:pt x="1384" y="809"/>
                  </a:cubicBezTo>
                  <a:cubicBezTo>
                    <a:pt x="1384" y="777"/>
                    <a:pt x="1384" y="748"/>
                    <a:pt x="1384" y="718"/>
                  </a:cubicBezTo>
                  <a:cubicBezTo>
                    <a:pt x="1355" y="716"/>
                    <a:pt x="1328" y="714"/>
                    <a:pt x="1300" y="712"/>
                  </a:cubicBezTo>
                  <a:cubicBezTo>
                    <a:pt x="1300" y="699"/>
                    <a:pt x="1300" y="687"/>
                    <a:pt x="1300" y="675"/>
                  </a:cubicBezTo>
                  <a:cubicBezTo>
                    <a:pt x="1300" y="672"/>
                    <a:pt x="1297" y="669"/>
                    <a:pt x="1295" y="667"/>
                  </a:cubicBezTo>
                  <a:cubicBezTo>
                    <a:pt x="1294" y="667"/>
                    <a:pt x="1293" y="668"/>
                    <a:pt x="1292" y="669"/>
                  </a:cubicBezTo>
                  <a:cubicBezTo>
                    <a:pt x="1292" y="687"/>
                    <a:pt x="1292" y="706"/>
                    <a:pt x="1292" y="727"/>
                  </a:cubicBezTo>
                  <a:cubicBezTo>
                    <a:pt x="1322" y="727"/>
                    <a:pt x="1352" y="727"/>
                    <a:pt x="1381" y="727"/>
                  </a:cubicBezTo>
                  <a:cubicBezTo>
                    <a:pt x="1381" y="750"/>
                    <a:pt x="1381" y="770"/>
                    <a:pt x="1381" y="790"/>
                  </a:cubicBezTo>
                  <a:cubicBezTo>
                    <a:pt x="1366" y="790"/>
                    <a:pt x="1350" y="790"/>
                    <a:pt x="1334" y="790"/>
                  </a:cubicBezTo>
                  <a:cubicBezTo>
                    <a:pt x="1333" y="774"/>
                    <a:pt x="1332" y="759"/>
                    <a:pt x="1330" y="744"/>
                  </a:cubicBezTo>
                  <a:cubicBezTo>
                    <a:pt x="1330" y="744"/>
                    <a:pt x="1329" y="744"/>
                    <a:pt x="1328" y="744"/>
                  </a:cubicBezTo>
                  <a:cubicBezTo>
                    <a:pt x="1327" y="759"/>
                    <a:pt x="1325" y="775"/>
                    <a:pt x="1323" y="791"/>
                  </a:cubicBezTo>
                  <a:cubicBezTo>
                    <a:pt x="1308" y="791"/>
                    <a:pt x="1293" y="791"/>
                    <a:pt x="1278" y="791"/>
                  </a:cubicBezTo>
                  <a:cubicBezTo>
                    <a:pt x="1278" y="798"/>
                    <a:pt x="1278" y="804"/>
                    <a:pt x="1278" y="809"/>
                  </a:cubicBezTo>
                  <a:close/>
                  <a:moveTo>
                    <a:pt x="930" y="554"/>
                  </a:moveTo>
                  <a:cubicBezTo>
                    <a:pt x="949" y="554"/>
                    <a:pt x="966" y="555"/>
                    <a:pt x="984" y="554"/>
                  </a:cubicBezTo>
                  <a:cubicBezTo>
                    <a:pt x="986" y="554"/>
                    <a:pt x="991" y="550"/>
                    <a:pt x="991" y="548"/>
                  </a:cubicBezTo>
                  <a:cubicBezTo>
                    <a:pt x="995" y="531"/>
                    <a:pt x="998" y="513"/>
                    <a:pt x="1001" y="496"/>
                  </a:cubicBezTo>
                  <a:cubicBezTo>
                    <a:pt x="1003" y="490"/>
                    <a:pt x="1000" y="486"/>
                    <a:pt x="993" y="486"/>
                  </a:cubicBezTo>
                  <a:cubicBezTo>
                    <a:pt x="982" y="486"/>
                    <a:pt x="970" y="487"/>
                    <a:pt x="959" y="486"/>
                  </a:cubicBezTo>
                  <a:cubicBezTo>
                    <a:pt x="948" y="485"/>
                    <a:pt x="943" y="490"/>
                    <a:pt x="941" y="499"/>
                  </a:cubicBezTo>
                  <a:cubicBezTo>
                    <a:pt x="937" y="517"/>
                    <a:pt x="934" y="534"/>
                    <a:pt x="930" y="554"/>
                  </a:cubicBezTo>
                  <a:close/>
                  <a:moveTo>
                    <a:pt x="2550" y="491"/>
                  </a:moveTo>
                  <a:cubicBezTo>
                    <a:pt x="2559" y="492"/>
                    <a:pt x="2567" y="494"/>
                    <a:pt x="2574" y="493"/>
                  </a:cubicBezTo>
                  <a:cubicBezTo>
                    <a:pt x="2579" y="493"/>
                    <a:pt x="2586" y="490"/>
                    <a:pt x="2588" y="486"/>
                  </a:cubicBezTo>
                  <a:cubicBezTo>
                    <a:pt x="2610" y="453"/>
                    <a:pt x="2631" y="421"/>
                    <a:pt x="2652" y="388"/>
                  </a:cubicBezTo>
                  <a:cubicBezTo>
                    <a:pt x="2654" y="385"/>
                    <a:pt x="2656" y="381"/>
                    <a:pt x="2659" y="376"/>
                  </a:cubicBezTo>
                  <a:cubicBezTo>
                    <a:pt x="2653" y="376"/>
                    <a:pt x="2649" y="376"/>
                    <a:pt x="2646" y="375"/>
                  </a:cubicBezTo>
                  <a:cubicBezTo>
                    <a:pt x="2635" y="371"/>
                    <a:pt x="2629" y="376"/>
                    <a:pt x="2623" y="385"/>
                  </a:cubicBezTo>
                  <a:cubicBezTo>
                    <a:pt x="2607" y="410"/>
                    <a:pt x="2589" y="435"/>
                    <a:pt x="2572" y="460"/>
                  </a:cubicBezTo>
                  <a:cubicBezTo>
                    <a:pt x="2565" y="470"/>
                    <a:pt x="2558" y="480"/>
                    <a:pt x="2550" y="491"/>
                  </a:cubicBezTo>
                  <a:close/>
                  <a:moveTo>
                    <a:pt x="1991" y="241"/>
                  </a:moveTo>
                  <a:cubicBezTo>
                    <a:pt x="1939" y="207"/>
                    <a:pt x="1666" y="207"/>
                    <a:pt x="1598" y="241"/>
                  </a:cubicBezTo>
                  <a:cubicBezTo>
                    <a:pt x="1730" y="223"/>
                    <a:pt x="1859" y="219"/>
                    <a:pt x="1991" y="241"/>
                  </a:cubicBezTo>
                  <a:close/>
                  <a:moveTo>
                    <a:pt x="281" y="671"/>
                  </a:moveTo>
                  <a:cubicBezTo>
                    <a:pt x="281" y="671"/>
                    <a:pt x="282" y="671"/>
                    <a:pt x="283" y="671"/>
                  </a:cubicBezTo>
                  <a:cubicBezTo>
                    <a:pt x="278" y="699"/>
                    <a:pt x="273" y="727"/>
                    <a:pt x="268" y="754"/>
                  </a:cubicBezTo>
                  <a:cubicBezTo>
                    <a:pt x="269" y="754"/>
                    <a:pt x="269" y="754"/>
                    <a:pt x="270" y="755"/>
                  </a:cubicBezTo>
                  <a:cubicBezTo>
                    <a:pt x="280" y="726"/>
                    <a:pt x="290" y="698"/>
                    <a:pt x="300" y="669"/>
                  </a:cubicBezTo>
                  <a:cubicBezTo>
                    <a:pt x="300" y="670"/>
                    <a:pt x="301" y="670"/>
                    <a:pt x="302" y="670"/>
                  </a:cubicBezTo>
                  <a:cubicBezTo>
                    <a:pt x="297" y="698"/>
                    <a:pt x="292" y="727"/>
                    <a:pt x="288" y="755"/>
                  </a:cubicBezTo>
                  <a:cubicBezTo>
                    <a:pt x="288" y="756"/>
                    <a:pt x="289" y="756"/>
                    <a:pt x="289" y="756"/>
                  </a:cubicBezTo>
                  <a:cubicBezTo>
                    <a:pt x="299" y="727"/>
                    <a:pt x="309" y="698"/>
                    <a:pt x="318" y="669"/>
                  </a:cubicBezTo>
                  <a:cubicBezTo>
                    <a:pt x="319" y="669"/>
                    <a:pt x="319" y="669"/>
                    <a:pt x="320" y="669"/>
                  </a:cubicBezTo>
                  <a:cubicBezTo>
                    <a:pt x="317" y="698"/>
                    <a:pt x="314" y="726"/>
                    <a:pt x="311" y="755"/>
                  </a:cubicBezTo>
                  <a:cubicBezTo>
                    <a:pt x="314" y="749"/>
                    <a:pt x="316" y="744"/>
                    <a:pt x="317" y="738"/>
                  </a:cubicBezTo>
                  <a:cubicBezTo>
                    <a:pt x="322" y="717"/>
                    <a:pt x="328" y="695"/>
                    <a:pt x="332" y="674"/>
                  </a:cubicBezTo>
                  <a:cubicBezTo>
                    <a:pt x="336" y="659"/>
                    <a:pt x="333" y="657"/>
                    <a:pt x="319" y="657"/>
                  </a:cubicBezTo>
                  <a:cubicBezTo>
                    <a:pt x="307" y="657"/>
                    <a:pt x="295" y="657"/>
                    <a:pt x="283" y="658"/>
                  </a:cubicBezTo>
                  <a:cubicBezTo>
                    <a:pt x="278" y="658"/>
                    <a:pt x="272" y="661"/>
                    <a:pt x="271" y="665"/>
                  </a:cubicBezTo>
                  <a:cubicBezTo>
                    <a:pt x="263" y="693"/>
                    <a:pt x="256" y="722"/>
                    <a:pt x="249" y="751"/>
                  </a:cubicBezTo>
                  <a:cubicBezTo>
                    <a:pt x="255" y="739"/>
                    <a:pt x="260" y="725"/>
                    <a:pt x="265" y="712"/>
                  </a:cubicBezTo>
                  <a:cubicBezTo>
                    <a:pt x="270" y="698"/>
                    <a:pt x="276" y="685"/>
                    <a:pt x="281" y="671"/>
                  </a:cubicBezTo>
                  <a:close/>
                  <a:moveTo>
                    <a:pt x="3056" y="843"/>
                  </a:moveTo>
                  <a:cubicBezTo>
                    <a:pt x="3056" y="860"/>
                    <a:pt x="3061" y="874"/>
                    <a:pt x="3069" y="884"/>
                  </a:cubicBezTo>
                  <a:cubicBezTo>
                    <a:pt x="3080" y="897"/>
                    <a:pt x="3097" y="897"/>
                    <a:pt x="3108" y="886"/>
                  </a:cubicBezTo>
                  <a:cubicBezTo>
                    <a:pt x="3128" y="866"/>
                    <a:pt x="3128" y="821"/>
                    <a:pt x="3109" y="801"/>
                  </a:cubicBezTo>
                  <a:cubicBezTo>
                    <a:pt x="3096" y="789"/>
                    <a:pt x="3082" y="789"/>
                    <a:pt x="3070" y="802"/>
                  </a:cubicBezTo>
                  <a:cubicBezTo>
                    <a:pt x="3060" y="814"/>
                    <a:pt x="3056" y="828"/>
                    <a:pt x="3056" y="843"/>
                  </a:cubicBezTo>
                  <a:close/>
                  <a:moveTo>
                    <a:pt x="2066" y="585"/>
                  </a:moveTo>
                  <a:cubicBezTo>
                    <a:pt x="2077" y="599"/>
                    <a:pt x="2087" y="603"/>
                    <a:pt x="2095" y="597"/>
                  </a:cubicBezTo>
                  <a:cubicBezTo>
                    <a:pt x="2098" y="595"/>
                    <a:pt x="2102" y="590"/>
                    <a:pt x="2102" y="588"/>
                  </a:cubicBezTo>
                  <a:cubicBezTo>
                    <a:pt x="2099" y="581"/>
                    <a:pt x="2095" y="575"/>
                    <a:pt x="2092" y="569"/>
                  </a:cubicBezTo>
                  <a:cubicBezTo>
                    <a:pt x="2092" y="568"/>
                    <a:pt x="2092" y="567"/>
                    <a:pt x="2093" y="566"/>
                  </a:cubicBezTo>
                  <a:cubicBezTo>
                    <a:pt x="2099" y="569"/>
                    <a:pt x="2107" y="571"/>
                    <a:pt x="2112" y="576"/>
                  </a:cubicBezTo>
                  <a:cubicBezTo>
                    <a:pt x="2121" y="587"/>
                    <a:pt x="2115" y="598"/>
                    <a:pt x="2107" y="609"/>
                  </a:cubicBezTo>
                  <a:cubicBezTo>
                    <a:pt x="2121" y="609"/>
                    <a:pt x="2134" y="609"/>
                    <a:pt x="2148" y="609"/>
                  </a:cubicBezTo>
                  <a:cubicBezTo>
                    <a:pt x="2148" y="596"/>
                    <a:pt x="2148" y="584"/>
                    <a:pt x="2148" y="572"/>
                  </a:cubicBezTo>
                  <a:cubicBezTo>
                    <a:pt x="2148" y="565"/>
                    <a:pt x="2144" y="564"/>
                    <a:pt x="2138" y="563"/>
                  </a:cubicBezTo>
                  <a:cubicBezTo>
                    <a:pt x="2117" y="563"/>
                    <a:pt x="2096" y="562"/>
                    <a:pt x="2076" y="562"/>
                  </a:cubicBezTo>
                  <a:cubicBezTo>
                    <a:pt x="2073" y="562"/>
                    <a:pt x="2068" y="562"/>
                    <a:pt x="2067" y="564"/>
                  </a:cubicBezTo>
                  <a:cubicBezTo>
                    <a:pt x="2057" y="579"/>
                    <a:pt x="2048" y="593"/>
                    <a:pt x="2038" y="609"/>
                  </a:cubicBezTo>
                  <a:cubicBezTo>
                    <a:pt x="2051" y="609"/>
                    <a:pt x="2061" y="609"/>
                    <a:pt x="2073" y="609"/>
                  </a:cubicBezTo>
                  <a:cubicBezTo>
                    <a:pt x="2070" y="600"/>
                    <a:pt x="2068" y="593"/>
                    <a:pt x="2066" y="585"/>
                  </a:cubicBezTo>
                  <a:close/>
                  <a:moveTo>
                    <a:pt x="1632" y="360"/>
                  </a:moveTo>
                  <a:cubicBezTo>
                    <a:pt x="1632" y="360"/>
                    <a:pt x="1632" y="361"/>
                    <a:pt x="1632" y="361"/>
                  </a:cubicBezTo>
                  <a:cubicBezTo>
                    <a:pt x="1635" y="361"/>
                    <a:pt x="1639" y="362"/>
                    <a:pt x="1642" y="362"/>
                  </a:cubicBezTo>
                  <a:cubicBezTo>
                    <a:pt x="1703" y="363"/>
                    <a:pt x="1764" y="364"/>
                    <a:pt x="1825" y="366"/>
                  </a:cubicBezTo>
                  <a:cubicBezTo>
                    <a:pt x="1874" y="367"/>
                    <a:pt x="1923" y="368"/>
                    <a:pt x="1973" y="371"/>
                  </a:cubicBezTo>
                  <a:cubicBezTo>
                    <a:pt x="1992" y="373"/>
                    <a:pt x="2015" y="370"/>
                    <a:pt x="2025" y="395"/>
                  </a:cubicBezTo>
                  <a:cubicBezTo>
                    <a:pt x="2023" y="375"/>
                    <a:pt x="2014" y="366"/>
                    <a:pt x="1995" y="364"/>
                  </a:cubicBezTo>
                  <a:cubicBezTo>
                    <a:pt x="1979" y="362"/>
                    <a:pt x="1963" y="359"/>
                    <a:pt x="1947" y="359"/>
                  </a:cubicBezTo>
                  <a:cubicBezTo>
                    <a:pt x="1865" y="358"/>
                    <a:pt x="1782" y="357"/>
                    <a:pt x="1700" y="357"/>
                  </a:cubicBezTo>
                  <a:cubicBezTo>
                    <a:pt x="1677" y="357"/>
                    <a:pt x="1654" y="359"/>
                    <a:pt x="1632" y="360"/>
                  </a:cubicBezTo>
                  <a:close/>
                  <a:moveTo>
                    <a:pt x="3151" y="896"/>
                  </a:moveTo>
                  <a:cubicBezTo>
                    <a:pt x="3199" y="896"/>
                    <a:pt x="3245" y="896"/>
                    <a:pt x="3288" y="896"/>
                  </a:cubicBezTo>
                  <a:cubicBezTo>
                    <a:pt x="3282" y="889"/>
                    <a:pt x="3275" y="881"/>
                    <a:pt x="3267" y="873"/>
                  </a:cubicBezTo>
                  <a:cubicBezTo>
                    <a:pt x="3264" y="870"/>
                    <a:pt x="3260" y="867"/>
                    <a:pt x="3256" y="866"/>
                  </a:cubicBezTo>
                  <a:cubicBezTo>
                    <a:pt x="3235" y="866"/>
                    <a:pt x="3214" y="867"/>
                    <a:pt x="3193" y="866"/>
                  </a:cubicBezTo>
                  <a:cubicBezTo>
                    <a:pt x="3178" y="865"/>
                    <a:pt x="3165" y="866"/>
                    <a:pt x="3160" y="883"/>
                  </a:cubicBezTo>
                  <a:cubicBezTo>
                    <a:pt x="3158" y="887"/>
                    <a:pt x="3155" y="890"/>
                    <a:pt x="3151" y="896"/>
                  </a:cubicBezTo>
                  <a:close/>
                  <a:moveTo>
                    <a:pt x="2001" y="620"/>
                  </a:moveTo>
                  <a:cubicBezTo>
                    <a:pt x="2002" y="621"/>
                    <a:pt x="2003" y="621"/>
                    <a:pt x="2004" y="621"/>
                  </a:cubicBezTo>
                  <a:cubicBezTo>
                    <a:pt x="2025" y="580"/>
                    <a:pt x="2042" y="536"/>
                    <a:pt x="2088" y="513"/>
                  </a:cubicBezTo>
                  <a:cubicBezTo>
                    <a:pt x="2074" y="500"/>
                    <a:pt x="2061" y="488"/>
                    <a:pt x="2045" y="473"/>
                  </a:cubicBezTo>
                  <a:cubicBezTo>
                    <a:pt x="2030" y="524"/>
                    <a:pt x="2015" y="572"/>
                    <a:pt x="2001" y="620"/>
                  </a:cubicBezTo>
                  <a:close/>
                  <a:moveTo>
                    <a:pt x="3026" y="767"/>
                  </a:moveTo>
                  <a:cubicBezTo>
                    <a:pt x="3039" y="765"/>
                    <a:pt x="3051" y="763"/>
                    <a:pt x="3062" y="762"/>
                  </a:cubicBezTo>
                  <a:cubicBezTo>
                    <a:pt x="3103" y="757"/>
                    <a:pt x="3129" y="762"/>
                    <a:pt x="3139" y="813"/>
                  </a:cubicBezTo>
                  <a:cubicBezTo>
                    <a:pt x="3141" y="825"/>
                    <a:pt x="3145" y="836"/>
                    <a:pt x="3147" y="847"/>
                  </a:cubicBezTo>
                  <a:cubicBezTo>
                    <a:pt x="3152" y="847"/>
                    <a:pt x="3157" y="847"/>
                    <a:pt x="3163" y="847"/>
                  </a:cubicBezTo>
                  <a:cubicBezTo>
                    <a:pt x="3159" y="829"/>
                    <a:pt x="3156" y="811"/>
                    <a:pt x="3150" y="794"/>
                  </a:cubicBezTo>
                  <a:cubicBezTo>
                    <a:pt x="3142" y="769"/>
                    <a:pt x="3127" y="747"/>
                    <a:pt x="3099" y="745"/>
                  </a:cubicBezTo>
                  <a:cubicBezTo>
                    <a:pt x="3075" y="743"/>
                    <a:pt x="3050" y="747"/>
                    <a:pt x="3026" y="749"/>
                  </a:cubicBezTo>
                  <a:cubicBezTo>
                    <a:pt x="3026" y="756"/>
                    <a:pt x="3026" y="760"/>
                    <a:pt x="3026" y="767"/>
                  </a:cubicBezTo>
                  <a:close/>
                  <a:moveTo>
                    <a:pt x="2128" y="519"/>
                  </a:moveTo>
                  <a:cubicBezTo>
                    <a:pt x="2162" y="484"/>
                    <a:pt x="2194" y="450"/>
                    <a:pt x="2227" y="417"/>
                  </a:cubicBezTo>
                  <a:cubicBezTo>
                    <a:pt x="2239" y="406"/>
                    <a:pt x="2240" y="394"/>
                    <a:pt x="2238" y="378"/>
                  </a:cubicBezTo>
                  <a:cubicBezTo>
                    <a:pt x="2197" y="422"/>
                    <a:pt x="2157" y="465"/>
                    <a:pt x="2116" y="507"/>
                  </a:cubicBezTo>
                  <a:cubicBezTo>
                    <a:pt x="2120" y="511"/>
                    <a:pt x="2124" y="514"/>
                    <a:pt x="2128" y="519"/>
                  </a:cubicBezTo>
                  <a:close/>
                  <a:moveTo>
                    <a:pt x="1385" y="677"/>
                  </a:moveTo>
                  <a:cubicBezTo>
                    <a:pt x="1360" y="674"/>
                    <a:pt x="1334" y="671"/>
                    <a:pt x="1306" y="669"/>
                  </a:cubicBezTo>
                  <a:cubicBezTo>
                    <a:pt x="1306" y="683"/>
                    <a:pt x="1306" y="695"/>
                    <a:pt x="1306" y="708"/>
                  </a:cubicBezTo>
                  <a:cubicBezTo>
                    <a:pt x="1332" y="710"/>
                    <a:pt x="1358" y="711"/>
                    <a:pt x="1385" y="713"/>
                  </a:cubicBezTo>
                  <a:cubicBezTo>
                    <a:pt x="1385" y="700"/>
                    <a:pt x="1385" y="689"/>
                    <a:pt x="1385" y="677"/>
                  </a:cubicBezTo>
                  <a:close/>
                  <a:moveTo>
                    <a:pt x="3394" y="599"/>
                  </a:moveTo>
                  <a:cubicBezTo>
                    <a:pt x="3376" y="599"/>
                    <a:pt x="3360" y="599"/>
                    <a:pt x="3343" y="599"/>
                  </a:cubicBezTo>
                  <a:cubicBezTo>
                    <a:pt x="3346" y="615"/>
                    <a:pt x="3348" y="629"/>
                    <a:pt x="3351" y="643"/>
                  </a:cubicBezTo>
                  <a:cubicBezTo>
                    <a:pt x="3352" y="645"/>
                    <a:pt x="3356" y="647"/>
                    <a:pt x="3359" y="648"/>
                  </a:cubicBezTo>
                  <a:cubicBezTo>
                    <a:pt x="3377" y="652"/>
                    <a:pt x="3395" y="655"/>
                    <a:pt x="3415" y="659"/>
                  </a:cubicBezTo>
                  <a:cubicBezTo>
                    <a:pt x="3407" y="638"/>
                    <a:pt x="3400" y="618"/>
                    <a:pt x="3394" y="599"/>
                  </a:cubicBezTo>
                  <a:close/>
                  <a:moveTo>
                    <a:pt x="1368" y="890"/>
                  </a:moveTo>
                  <a:cubicBezTo>
                    <a:pt x="1398" y="890"/>
                    <a:pt x="1429" y="890"/>
                    <a:pt x="1461" y="890"/>
                  </a:cubicBezTo>
                  <a:cubicBezTo>
                    <a:pt x="1456" y="880"/>
                    <a:pt x="1450" y="869"/>
                    <a:pt x="1445" y="859"/>
                  </a:cubicBezTo>
                  <a:cubicBezTo>
                    <a:pt x="1434" y="861"/>
                    <a:pt x="1425" y="859"/>
                    <a:pt x="1416" y="851"/>
                  </a:cubicBezTo>
                  <a:cubicBezTo>
                    <a:pt x="1411" y="846"/>
                    <a:pt x="1404" y="843"/>
                    <a:pt x="1397" y="841"/>
                  </a:cubicBezTo>
                  <a:cubicBezTo>
                    <a:pt x="1395" y="840"/>
                    <a:pt x="1391" y="843"/>
                    <a:pt x="1390" y="845"/>
                  </a:cubicBezTo>
                  <a:cubicBezTo>
                    <a:pt x="1382" y="860"/>
                    <a:pt x="1375" y="875"/>
                    <a:pt x="1368" y="890"/>
                  </a:cubicBezTo>
                  <a:close/>
                  <a:moveTo>
                    <a:pt x="1486" y="580"/>
                  </a:moveTo>
                  <a:cubicBezTo>
                    <a:pt x="1511" y="578"/>
                    <a:pt x="1520" y="587"/>
                    <a:pt x="1522" y="616"/>
                  </a:cubicBezTo>
                  <a:cubicBezTo>
                    <a:pt x="1529" y="617"/>
                    <a:pt x="1536" y="618"/>
                    <a:pt x="1544" y="619"/>
                  </a:cubicBezTo>
                  <a:cubicBezTo>
                    <a:pt x="1536" y="602"/>
                    <a:pt x="1529" y="588"/>
                    <a:pt x="1522" y="573"/>
                  </a:cubicBezTo>
                  <a:cubicBezTo>
                    <a:pt x="1521" y="571"/>
                    <a:pt x="1518" y="568"/>
                    <a:pt x="1516" y="568"/>
                  </a:cubicBezTo>
                  <a:cubicBezTo>
                    <a:pt x="1494" y="568"/>
                    <a:pt x="1472" y="568"/>
                    <a:pt x="1450" y="568"/>
                  </a:cubicBezTo>
                  <a:cubicBezTo>
                    <a:pt x="1450" y="586"/>
                    <a:pt x="1450" y="602"/>
                    <a:pt x="1450" y="618"/>
                  </a:cubicBezTo>
                  <a:cubicBezTo>
                    <a:pt x="1456" y="618"/>
                    <a:pt x="1461" y="618"/>
                    <a:pt x="1467" y="618"/>
                  </a:cubicBezTo>
                  <a:cubicBezTo>
                    <a:pt x="1456" y="598"/>
                    <a:pt x="1456" y="596"/>
                    <a:pt x="1471" y="587"/>
                  </a:cubicBezTo>
                  <a:cubicBezTo>
                    <a:pt x="1467" y="598"/>
                    <a:pt x="1470" y="609"/>
                    <a:pt x="1479" y="613"/>
                  </a:cubicBezTo>
                  <a:cubicBezTo>
                    <a:pt x="1487" y="616"/>
                    <a:pt x="1493" y="613"/>
                    <a:pt x="1498" y="607"/>
                  </a:cubicBezTo>
                  <a:cubicBezTo>
                    <a:pt x="1510" y="591"/>
                    <a:pt x="1490" y="589"/>
                    <a:pt x="1486" y="580"/>
                  </a:cubicBezTo>
                  <a:close/>
                  <a:moveTo>
                    <a:pt x="1831" y="423"/>
                  </a:moveTo>
                  <a:cubicBezTo>
                    <a:pt x="1830" y="424"/>
                    <a:pt x="1829" y="425"/>
                    <a:pt x="1828" y="426"/>
                  </a:cubicBezTo>
                  <a:cubicBezTo>
                    <a:pt x="1831" y="427"/>
                    <a:pt x="1834" y="431"/>
                    <a:pt x="1837" y="431"/>
                  </a:cubicBezTo>
                  <a:cubicBezTo>
                    <a:pt x="1879" y="433"/>
                    <a:pt x="1922" y="434"/>
                    <a:pt x="1964" y="436"/>
                  </a:cubicBezTo>
                  <a:cubicBezTo>
                    <a:pt x="1985" y="436"/>
                    <a:pt x="1990" y="441"/>
                    <a:pt x="1991" y="462"/>
                  </a:cubicBezTo>
                  <a:cubicBezTo>
                    <a:pt x="1991" y="482"/>
                    <a:pt x="1991" y="501"/>
                    <a:pt x="1991" y="520"/>
                  </a:cubicBezTo>
                  <a:cubicBezTo>
                    <a:pt x="1991" y="535"/>
                    <a:pt x="1991" y="549"/>
                    <a:pt x="1991" y="564"/>
                  </a:cubicBezTo>
                  <a:cubicBezTo>
                    <a:pt x="1992" y="564"/>
                    <a:pt x="1993" y="564"/>
                    <a:pt x="1994" y="564"/>
                  </a:cubicBezTo>
                  <a:cubicBezTo>
                    <a:pt x="1995" y="560"/>
                    <a:pt x="1995" y="555"/>
                    <a:pt x="1996" y="550"/>
                  </a:cubicBezTo>
                  <a:cubicBezTo>
                    <a:pt x="1998" y="520"/>
                    <a:pt x="1999" y="489"/>
                    <a:pt x="2002" y="458"/>
                  </a:cubicBezTo>
                  <a:cubicBezTo>
                    <a:pt x="2003" y="434"/>
                    <a:pt x="1995" y="424"/>
                    <a:pt x="1971" y="424"/>
                  </a:cubicBezTo>
                  <a:cubicBezTo>
                    <a:pt x="1951" y="423"/>
                    <a:pt x="1930" y="423"/>
                    <a:pt x="1910" y="423"/>
                  </a:cubicBezTo>
                  <a:cubicBezTo>
                    <a:pt x="1884" y="423"/>
                    <a:pt x="1857" y="423"/>
                    <a:pt x="1831" y="423"/>
                  </a:cubicBezTo>
                  <a:close/>
                  <a:moveTo>
                    <a:pt x="2596" y="700"/>
                  </a:moveTo>
                  <a:cubicBezTo>
                    <a:pt x="2597" y="710"/>
                    <a:pt x="2601" y="713"/>
                    <a:pt x="2610" y="713"/>
                  </a:cubicBezTo>
                  <a:cubicBezTo>
                    <a:pt x="2664" y="712"/>
                    <a:pt x="2718" y="712"/>
                    <a:pt x="2772" y="713"/>
                  </a:cubicBezTo>
                  <a:cubicBezTo>
                    <a:pt x="2782" y="713"/>
                    <a:pt x="2787" y="709"/>
                    <a:pt x="2787" y="700"/>
                  </a:cubicBezTo>
                  <a:cubicBezTo>
                    <a:pt x="2723" y="700"/>
                    <a:pt x="2660" y="700"/>
                    <a:pt x="2596" y="700"/>
                  </a:cubicBezTo>
                  <a:close/>
                  <a:moveTo>
                    <a:pt x="3462" y="737"/>
                  </a:moveTo>
                  <a:cubicBezTo>
                    <a:pt x="3443" y="732"/>
                    <a:pt x="3443" y="732"/>
                    <a:pt x="3429" y="741"/>
                  </a:cubicBezTo>
                  <a:cubicBezTo>
                    <a:pt x="3426" y="743"/>
                    <a:pt x="3422" y="743"/>
                    <a:pt x="3419" y="743"/>
                  </a:cubicBezTo>
                  <a:cubicBezTo>
                    <a:pt x="3388" y="743"/>
                    <a:pt x="3358" y="742"/>
                    <a:pt x="3328" y="741"/>
                  </a:cubicBezTo>
                  <a:cubicBezTo>
                    <a:pt x="3324" y="741"/>
                    <a:pt x="3320" y="740"/>
                    <a:pt x="3318" y="738"/>
                  </a:cubicBezTo>
                  <a:cubicBezTo>
                    <a:pt x="3301" y="721"/>
                    <a:pt x="3281" y="732"/>
                    <a:pt x="3260" y="726"/>
                  </a:cubicBezTo>
                  <a:cubicBezTo>
                    <a:pt x="3274" y="736"/>
                    <a:pt x="3284" y="743"/>
                    <a:pt x="3295" y="750"/>
                  </a:cubicBezTo>
                  <a:cubicBezTo>
                    <a:pt x="3297" y="751"/>
                    <a:pt x="3300" y="751"/>
                    <a:pt x="3302" y="751"/>
                  </a:cubicBezTo>
                  <a:cubicBezTo>
                    <a:pt x="3348" y="752"/>
                    <a:pt x="3394" y="753"/>
                    <a:pt x="3440" y="754"/>
                  </a:cubicBezTo>
                  <a:cubicBezTo>
                    <a:pt x="3453" y="754"/>
                    <a:pt x="3455" y="743"/>
                    <a:pt x="3462" y="737"/>
                  </a:cubicBezTo>
                  <a:close/>
                  <a:moveTo>
                    <a:pt x="2589" y="679"/>
                  </a:moveTo>
                  <a:cubicBezTo>
                    <a:pt x="2588" y="680"/>
                    <a:pt x="2587" y="681"/>
                    <a:pt x="2586" y="682"/>
                  </a:cubicBezTo>
                  <a:cubicBezTo>
                    <a:pt x="2590" y="685"/>
                    <a:pt x="2595" y="691"/>
                    <a:pt x="2599" y="691"/>
                  </a:cubicBezTo>
                  <a:cubicBezTo>
                    <a:pt x="2661" y="691"/>
                    <a:pt x="2724" y="691"/>
                    <a:pt x="2786" y="691"/>
                  </a:cubicBezTo>
                  <a:cubicBezTo>
                    <a:pt x="2790" y="691"/>
                    <a:pt x="2793" y="687"/>
                    <a:pt x="2797" y="684"/>
                  </a:cubicBezTo>
                  <a:cubicBezTo>
                    <a:pt x="2796" y="683"/>
                    <a:pt x="2796" y="681"/>
                    <a:pt x="2795" y="679"/>
                  </a:cubicBezTo>
                  <a:cubicBezTo>
                    <a:pt x="2726" y="679"/>
                    <a:pt x="2658" y="679"/>
                    <a:pt x="2589" y="679"/>
                  </a:cubicBezTo>
                  <a:close/>
                  <a:moveTo>
                    <a:pt x="1295" y="305"/>
                  </a:moveTo>
                  <a:cubicBezTo>
                    <a:pt x="1340" y="319"/>
                    <a:pt x="1385" y="333"/>
                    <a:pt x="1429" y="348"/>
                  </a:cubicBezTo>
                  <a:cubicBezTo>
                    <a:pt x="1430" y="347"/>
                    <a:pt x="1431" y="346"/>
                    <a:pt x="1432" y="345"/>
                  </a:cubicBezTo>
                  <a:cubicBezTo>
                    <a:pt x="1430" y="339"/>
                    <a:pt x="1428" y="331"/>
                    <a:pt x="1424" y="330"/>
                  </a:cubicBezTo>
                  <a:cubicBezTo>
                    <a:pt x="1382" y="315"/>
                    <a:pt x="1339" y="301"/>
                    <a:pt x="1295" y="286"/>
                  </a:cubicBezTo>
                  <a:cubicBezTo>
                    <a:pt x="1295" y="293"/>
                    <a:pt x="1295" y="298"/>
                    <a:pt x="1295" y="305"/>
                  </a:cubicBezTo>
                  <a:close/>
                  <a:moveTo>
                    <a:pt x="542" y="864"/>
                  </a:moveTo>
                  <a:cubicBezTo>
                    <a:pt x="608" y="864"/>
                    <a:pt x="672" y="864"/>
                    <a:pt x="736" y="864"/>
                  </a:cubicBezTo>
                  <a:cubicBezTo>
                    <a:pt x="736" y="860"/>
                    <a:pt x="736" y="857"/>
                    <a:pt x="736" y="852"/>
                  </a:cubicBezTo>
                  <a:cubicBezTo>
                    <a:pt x="671" y="852"/>
                    <a:pt x="607" y="852"/>
                    <a:pt x="542" y="852"/>
                  </a:cubicBezTo>
                  <a:cubicBezTo>
                    <a:pt x="542" y="856"/>
                    <a:pt x="542" y="860"/>
                    <a:pt x="542" y="864"/>
                  </a:cubicBezTo>
                  <a:close/>
                  <a:moveTo>
                    <a:pt x="423" y="835"/>
                  </a:moveTo>
                  <a:cubicBezTo>
                    <a:pt x="427" y="820"/>
                    <a:pt x="431" y="805"/>
                    <a:pt x="436" y="789"/>
                  </a:cubicBezTo>
                  <a:cubicBezTo>
                    <a:pt x="395" y="789"/>
                    <a:pt x="356" y="789"/>
                    <a:pt x="315" y="789"/>
                  </a:cubicBezTo>
                  <a:cubicBezTo>
                    <a:pt x="319" y="789"/>
                    <a:pt x="320" y="790"/>
                    <a:pt x="322" y="790"/>
                  </a:cubicBezTo>
                  <a:cubicBezTo>
                    <a:pt x="341" y="792"/>
                    <a:pt x="361" y="794"/>
                    <a:pt x="381" y="796"/>
                  </a:cubicBezTo>
                  <a:cubicBezTo>
                    <a:pt x="389" y="797"/>
                    <a:pt x="391" y="800"/>
                    <a:pt x="389" y="807"/>
                  </a:cubicBezTo>
                  <a:cubicBezTo>
                    <a:pt x="386" y="816"/>
                    <a:pt x="385" y="825"/>
                    <a:pt x="383" y="835"/>
                  </a:cubicBezTo>
                  <a:cubicBezTo>
                    <a:pt x="396" y="835"/>
                    <a:pt x="409" y="835"/>
                    <a:pt x="423" y="835"/>
                  </a:cubicBezTo>
                  <a:close/>
                  <a:moveTo>
                    <a:pt x="1010" y="574"/>
                  </a:moveTo>
                  <a:cubicBezTo>
                    <a:pt x="1026" y="576"/>
                    <a:pt x="1037" y="573"/>
                    <a:pt x="1048" y="562"/>
                  </a:cubicBezTo>
                  <a:cubicBezTo>
                    <a:pt x="1068" y="540"/>
                    <a:pt x="1090" y="520"/>
                    <a:pt x="1111" y="499"/>
                  </a:cubicBezTo>
                  <a:cubicBezTo>
                    <a:pt x="1117" y="493"/>
                    <a:pt x="1124" y="488"/>
                    <a:pt x="1131" y="482"/>
                  </a:cubicBezTo>
                  <a:cubicBezTo>
                    <a:pt x="1130" y="480"/>
                    <a:pt x="1129" y="479"/>
                    <a:pt x="1128" y="477"/>
                  </a:cubicBezTo>
                  <a:cubicBezTo>
                    <a:pt x="1121" y="479"/>
                    <a:pt x="1112" y="477"/>
                    <a:pt x="1108" y="481"/>
                  </a:cubicBezTo>
                  <a:cubicBezTo>
                    <a:pt x="1075" y="511"/>
                    <a:pt x="1043" y="542"/>
                    <a:pt x="1010" y="574"/>
                  </a:cubicBezTo>
                  <a:close/>
                  <a:moveTo>
                    <a:pt x="3068" y="893"/>
                  </a:moveTo>
                  <a:cubicBezTo>
                    <a:pt x="3064" y="889"/>
                    <a:pt x="3061" y="886"/>
                    <a:pt x="3059" y="883"/>
                  </a:cubicBezTo>
                  <a:cubicBezTo>
                    <a:pt x="3054" y="873"/>
                    <a:pt x="3047" y="871"/>
                    <a:pt x="3037" y="872"/>
                  </a:cubicBezTo>
                  <a:cubicBezTo>
                    <a:pt x="3017" y="872"/>
                    <a:pt x="2998" y="872"/>
                    <a:pt x="2979" y="872"/>
                  </a:cubicBezTo>
                  <a:cubicBezTo>
                    <a:pt x="2959" y="872"/>
                    <a:pt x="2959" y="872"/>
                    <a:pt x="2954" y="893"/>
                  </a:cubicBezTo>
                  <a:cubicBezTo>
                    <a:pt x="2992" y="893"/>
                    <a:pt x="3029" y="893"/>
                    <a:pt x="3068" y="893"/>
                  </a:cubicBezTo>
                  <a:close/>
                  <a:moveTo>
                    <a:pt x="1944" y="659"/>
                  </a:moveTo>
                  <a:cubicBezTo>
                    <a:pt x="1944" y="658"/>
                    <a:pt x="1944" y="656"/>
                    <a:pt x="1944" y="655"/>
                  </a:cubicBezTo>
                  <a:cubicBezTo>
                    <a:pt x="1912" y="655"/>
                    <a:pt x="1881" y="655"/>
                    <a:pt x="1849" y="654"/>
                  </a:cubicBezTo>
                  <a:cubicBezTo>
                    <a:pt x="1783" y="653"/>
                    <a:pt x="1718" y="650"/>
                    <a:pt x="1652" y="648"/>
                  </a:cubicBezTo>
                  <a:cubicBezTo>
                    <a:pt x="1641" y="647"/>
                    <a:pt x="1641" y="648"/>
                    <a:pt x="1643" y="659"/>
                  </a:cubicBezTo>
                  <a:cubicBezTo>
                    <a:pt x="1743" y="659"/>
                    <a:pt x="1844" y="659"/>
                    <a:pt x="1944" y="659"/>
                  </a:cubicBezTo>
                  <a:close/>
                  <a:moveTo>
                    <a:pt x="2780" y="722"/>
                  </a:moveTo>
                  <a:cubicBezTo>
                    <a:pt x="2721" y="722"/>
                    <a:pt x="2663" y="722"/>
                    <a:pt x="2605" y="722"/>
                  </a:cubicBezTo>
                  <a:cubicBezTo>
                    <a:pt x="2605" y="732"/>
                    <a:pt x="2610" y="735"/>
                    <a:pt x="2620" y="735"/>
                  </a:cubicBezTo>
                  <a:cubicBezTo>
                    <a:pt x="2668" y="735"/>
                    <a:pt x="2717" y="735"/>
                    <a:pt x="2765" y="735"/>
                  </a:cubicBezTo>
                  <a:cubicBezTo>
                    <a:pt x="2773" y="735"/>
                    <a:pt x="2778" y="733"/>
                    <a:pt x="2780" y="722"/>
                  </a:cubicBezTo>
                  <a:close/>
                  <a:moveTo>
                    <a:pt x="977" y="670"/>
                  </a:moveTo>
                  <a:cubicBezTo>
                    <a:pt x="978" y="670"/>
                    <a:pt x="979" y="671"/>
                    <a:pt x="979" y="671"/>
                  </a:cubicBezTo>
                  <a:cubicBezTo>
                    <a:pt x="984" y="667"/>
                    <a:pt x="989" y="662"/>
                    <a:pt x="993" y="658"/>
                  </a:cubicBezTo>
                  <a:cubicBezTo>
                    <a:pt x="996" y="660"/>
                    <a:pt x="998" y="662"/>
                    <a:pt x="1002" y="665"/>
                  </a:cubicBezTo>
                  <a:cubicBezTo>
                    <a:pt x="992" y="672"/>
                    <a:pt x="982" y="679"/>
                    <a:pt x="970" y="686"/>
                  </a:cubicBezTo>
                  <a:cubicBezTo>
                    <a:pt x="972" y="675"/>
                    <a:pt x="974" y="665"/>
                    <a:pt x="975" y="655"/>
                  </a:cubicBezTo>
                  <a:cubicBezTo>
                    <a:pt x="950" y="661"/>
                    <a:pt x="950" y="688"/>
                    <a:pt x="932" y="702"/>
                  </a:cubicBezTo>
                  <a:cubicBezTo>
                    <a:pt x="934" y="692"/>
                    <a:pt x="936" y="685"/>
                    <a:pt x="937" y="679"/>
                  </a:cubicBezTo>
                  <a:cubicBezTo>
                    <a:pt x="927" y="688"/>
                    <a:pt x="918" y="699"/>
                    <a:pt x="909" y="707"/>
                  </a:cubicBezTo>
                  <a:cubicBezTo>
                    <a:pt x="958" y="709"/>
                    <a:pt x="1000" y="687"/>
                    <a:pt x="1010" y="653"/>
                  </a:cubicBezTo>
                  <a:cubicBezTo>
                    <a:pt x="1001" y="653"/>
                    <a:pt x="991" y="653"/>
                    <a:pt x="981" y="653"/>
                  </a:cubicBezTo>
                  <a:cubicBezTo>
                    <a:pt x="980" y="659"/>
                    <a:pt x="978" y="665"/>
                    <a:pt x="977" y="670"/>
                  </a:cubicBezTo>
                  <a:close/>
                  <a:moveTo>
                    <a:pt x="437" y="888"/>
                  </a:moveTo>
                  <a:cubicBezTo>
                    <a:pt x="432" y="881"/>
                    <a:pt x="428" y="874"/>
                    <a:pt x="423" y="869"/>
                  </a:cubicBezTo>
                  <a:cubicBezTo>
                    <a:pt x="421" y="866"/>
                    <a:pt x="417" y="864"/>
                    <a:pt x="415" y="864"/>
                  </a:cubicBezTo>
                  <a:cubicBezTo>
                    <a:pt x="399" y="863"/>
                    <a:pt x="383" y="863"/>
                    <a:pt x="368" y="863"/>
                  </a:cubicBezTo>
                  <a:cubicBezTo>
                    <a:pt x="365" y="863"/>
                    <a:pt x="361" y="864"/>
                    <a:pt x="359" y="865"/>
                  </a:cubicBezTo>
                  <a:cubicBezTo>
                    <a:pt x="353" y="873"/>
                    <a:pt x="347" y="881"/>
                    <a:pt x="340" y="888"/>
                  </a:cubicBezTo>
                  <a:cubicBezTo>
                    <a:pt x="372" y="888"/>
                    <a:pt x="404" y="888"/>
                    <a:pt x="437" y="888"/>
                  </a:cubicBezTo>
                  <a:close/>
                  <a:moveTo>
                    <a:pt x="3300" y="758"/>
                  </a:moveTo>
                  <a:cubicBezTo>
                    <a:pt x="3308" y="778"/>
                    <a:pt x="3310" y="780"/>
                    <a:pt x="3329" y="780"/>
                  </a:cubicBezTo>
                  <a:cubicBezTo>
                    <a:pt x="3361" y="780"/>
                    <a:pt x="3392" y="780"/>
                    <a:pt x="3424" y="780"/>
                  </a:cubicBezTo>
                  <a:cubicBezTo>
                    <a:pt x="3440" y="780"/>
                    <a:pt x="3443" y="777"/>
                    <a:pt x="3446" y="760"/>
                  </a:cubicBezTo>
                  <a:cubicBezTo>
                    <a:pt x="3440" y="761"/>
                    <a:pt x="3432" y="759"/>
                    <a:pt x="3429" y="763"/>
                  </a:cubicBezTo>
                  <a:cubicBezTo>
                    <a:pt x="3421" y="771"/>
                    <a:pt x="3411" y="770"/>
                    <a:pt x="3401" y="770"/>
                  </a:cubicBezTo>
                  <a:cubicBezTo>
                    <a:pt x="3381" y="770"/>
                    <a:pt x="3361" y="769"/>
                    <a:pt x="3341" y="768"/>
                  </a:cubicBezTo>
                  <a:cubicBezTo>
                    <a:pt x="3338" y="768"/>
                    <a:pt x="3333" y="768"/>
                    <a:pt x="3331" y="766"/>
                  </a:cubicBezTo>
                  <a:cubicBezTo>
                    <a:pt x="3323" y="756"/>
                    <a:pt x="3312" y="758"/>
                    <a:pt x="3300" y="758"/>
                  </a:cubicBezTo>
                  <a:close/>
                  <a:moveTo>
                    <a:pt x="2770" y="745"/>
                  </a:moveTo>
                  <a:cubicBezTo>
                    <a:pt x="2718" y="745"/>
                    <a:pt x="2666" y="745"/>
                    <a:pt x="2615" y="745"/>
                  </a:cubicBezTo>
                  <a:cubicBezTo>
                    <a:pt x="2616" y="752"/>
                    <a:pt x="2618" y="756"/>
                    <a:pt x="2627" y="756"/>
                  </a:cubicBezTo>
                  <a:cubicBezTo>
                    <a:pt x="2671" y="756"/>
                    <a:pt x="2714" y="756"/>
                    <a:pt x="2758" y="756"/>
                  </a:cubicBezTo>
                  <a:cubicBezTo>
                    <a:pt x="2766" y="756"/>
                    <a:pt x="2770" y="753"/>
                    <a:pt x="2770" y="745"/>
                  </a:cubicBezTo>
                  <a:close/>
                  <a:moveTo>
                    <a:pt x="2437" y="844"/>
                  </a:moveTo>
                  <a:cubicBezTo>
                    <a:pt x="2436" y="826"/>
                    <a:pt x="2435" y="810"/>
                    <a:pt x="2434" y="792"/>
                  </a:cubicBezTo>
                  <a:cubicBezTo>
                    <a:pt x="2423" y="794"/>
                    <a:pt x="2412" y="796"/>
                    <a:pt x="2403" y="798"/>
                  </a:cubicBezTo>
                  <a:cubicBezTo>
                    <a:pt x="2403" y="814"/>
                    <a:pt x="2403" y="830"/>
                    <a:pt x="2403" y="844"/>
                  </a:cubicBezTo>
                  <a:cubicBezTo>
                    <a:pt x="2415" y="844"/>
                    <a:pt x="2425" y="844"/>
                    <a:pt x="2437" y="844"/>
                  </a:cubicBezTo>
                  <a:close/>
                  <a:moveTo>
                    <a:pt x="1869" y="610"/>
                  </a:moveTo>
                  <a:cubicBezTo>
                    <a:pt x="1870" y="610"/>
                    <a:pt x="1871" y="610"/>
                    <a:pt x="1872" y="610"/>
                  </a:cubicBezTo>
                  <a:cubicBezTo>
                    <a:pt x="1872" y="555"/>
                    <a:pt x="1872" y="500"/>
                    <a:pt x="1872" y="445"/>
                  </a:cubicBezTo>
                  <a:cubicBezTo>
                    <a:pt x="1868" y="445"/>
                    <a:pt x="1862" y="445"/>
                    <a:pt x="1857" y="445"/>
                  </a:cubicBezTo>
                  <a:cubicBezTo>
                    <a:pt x="1861" y="500"/>
                    <a:pt x="1865" y="555"/>
                    <a:pt x="1869" y="610"/>
                  </a:cubicBezTo>
                  <a:close/>
                  <a:moveTo>
                    <a:pt x="1141" y="838"/>
                  </a:moveTo>
                  <a:cubicBezTo>
                    <a:pt x="1148" y="817"/>
                    <a:pt x="1148" y="795"/>
                    <a:pt x="1142" y="772"/>
                  </a:cubicBezTo>
                  <a:cubicBezTo>
                    <a:pt x="1136" y="753"/>
                    <a:pt x="1124" y="741"/>
                    <a:pt x="1108" y="739"/>
                  </a:cubicBezTo>
                  <a:cubicBezTo>
                    <a:pt x="1094" y="738"/>
                    <a:pt x="1080" y="748"/>
                    <a:pt x="1072" y="766"/>
                  </a:cubicBezTo>
                  <a:cubicBezTo>
                    <a:pt x="1066" y="780"/>
                    <a:pt x="1062" y="794"/>
                    <a:pt x="1060" y="809"/>
                  </a:cubicBezTo>
                  <a:cubicBezTo>
                    <a:pt x="1058" y="827"/>
                    <a:pt x="1060" y="846"/>
                    <a:pt x="1071" y="864"/>
                  </a:cubicBezTo>
                  <a:cubicBezTo>
                    <a:pt x="1069" y="850"/>
                    <a:pt x="1066" y="837"/>
                    <a:pt x="1066" y="824"/>
                  </a:cubicBezTo>
                  <a:cubicBezTo>
                    <a:pt x="1065" y="797"/>
                    <a:pt x="1071" y="773"/>
                    <a:pt x="1092" y="754"/>
                  </a:cubicBezTo>
                  <a:cubicBezTo>
                    <a:pt x="1104" y="745"/>
                    <a:pt x="1117" y="746"/>
                    <a:pt x="1126" y="758"/>
                  </a:cubicBezTo>
                  <a:cubicBezTo>
                    <a:pt x="1132" y="765"/>
                    <a:pt x="1137" y="774"/>
                    <a:pt x="1138" y="783"/>
                  </a:cubicBezTo>
                  <a:cubicBezTo>
                    <a:pt x="1141" y="801"/>
                    <a:pt x="1141" y="820"/>
                    <a:pt x="1141" y="838"/>
                  </a:cubicBezTo>
                  <a:close/>
                  <a:moveTo>
                    <a:pt x="1904" y="610"/>
                  </a:moveTo>
                  <a:cubicBezTo>
                    <a:pt x="1905" y="610"/>
                    <a:pt x="1906" y="610"/>
                    <a:pt x="1907" y="610"/>
                  </a:cubicBezTo>
                  <a:cubicBezTo>
                    <a:pt x="1907" y="555"/>
                    <a:pt x="1907" y="500"/>
                    <a:pt x="1907" y="445"/>
                  </a:cubicBezTo>
                  <a:cubicBezTo>
                    <a:pt x="1902" y="445"/>
                    <a:pt x="1897" y="445"/>
                    <a:pt x="1892" y="445"/>
                  </a:cubicBezTo>
                  <a:cubicBezTo>
                    <a:pt x="1896" y="501"/>
                    <a:pt x="1900" y="555"/>
                    <a:pt x="1904" y="610"/>
                  </a:cubicBezTo>
                  <a:close/>
                  <a:moveTo>
                    <a:pt x="1430" y="358"/>
                  </a:moveTo>
                  <a:cubicBezTo>
                    <a:pt x="1385" y="346"/>
                    <a:pt x="1341" y="333"/>
                    <a:pt x="1292" y="320"/>
                  </a:cubicBezTo>
                  <a:cubicBezTo>
                    <a:pt x="1296" y="326"/>
                    <a:pt x="1297" y="331"/>
                    <a:pt x="1300" y="332"/>
                  </a:cubicBezTo>
                  <a:cubicBezTo>
                    <a:pt x="1343" y="345"/>
                    <a:pt x="1386" y="357"/>
                    <a:pt x="1430" y="370"/>
                  </a:cubicBezTo>
                  <a:cubicBezTo>
                    <a:pt x="1430" y="366"/>
                    <a:pt x="1430" y="362"/>
                    <a:pt x="1430" y="358"/>
                  </a:cubicBezTo>
                  <a:close/>
                  <a:moveTo>
                    <a:pt x="1824" y="445"/>
                  </a:moveTo>
                  <a:cubicBezTo>
                    <a:pt x="1828" y="502"/>
                    <a:pt x="1831" y="558"/>
                    <a:pt x="1834" y="614"/>
                  </a:cubicBezTo>
                  <a:cubicBezTo>
                    <a:pt x="1836" y="614"/>
                    <a:pt x="1837" y="614"/>
                    <a:pt x="1838" y="614"/>
                  </a:cubicBezTo>
                  <a:cubicBezTo>
                    <a:pt x="1838" y="558"/>
                    <a:pt x="1838" y="502"/>
                    <a:pt x="1838" y="445"/>
                  </a:cubicBezTo>
                  <a:cubicBezTo>
                    <a:pt x="1834" y="445"/>
                    <a:pt x="1830" y="445"/>
                    <a:pt x="1824" y="445"/>
                  </a:cubicBezTo>
                  <a:close/>
                  <a:moveTo>
                    <a:pt x="1793" y="405"/>
                  </a:moveTo>
                  <a:cubicBezTo>
                    <a:pt x="1782" y="404"/>
                    <a:pt x="1771" y="415"/>
                    <a:pt x="1771" y="426"/>
                  </a:cubicBezTo>
                  <a:cubicBezTo>
                    <a:pt x="1770" y="438"/>
                    <a:pt x="1780" y="448"/>
                    <a:pt x="1792" y="448"/>
                  </a:cubicBezTo>
                  <a:cubicBezTo>
                    <a:pt x="1804" y="448"/>
                    <a:pt x="1814" y="439"/>
                    <a:pt x="1814" y="428"/>
                  </a:cubicBezTo>
                  <a:cubicBezTo>
                    <a:pt x="1815" y="416"/>
                    <a:pt x="1805" y="405"/>
                    <a:pt x="1793" y="405"/>
                  </a:cubicBezTo>
                  <a:close/>
                  <a:moveTo>
                    <a:pt x="2251" y="846"/>
                  </a:moveTo>
                  <a:cubicBezTo>
                    <a:pt x="2251" y="845"/>
                    <a:pt x="2251" y="844"/>
                    <a:pt x="2252" y="843"/>
                  </a:cubicBezTo>
                  <a:cubicBezTo>
                    <a:pt x="2261" y="842"/>
                    <a:pt x="2271" y="841"/>
                    <a:pt x="2280" y="840"/>
                  </a:cubicBezTo>
                  <a:cubicBezTo>
                    <a:pt x="2288" y="839"/>
                    <a:pt x="2290" y="836"/>
                    <a:pt x="2287" y="828"/>
                  </a:cubicBezTo>
                  <a:cubicBezTo>
                    <a:pt x="2271" y="830"/>
                    <a:pt x="2255" y="831"/>
                    <a:pt x="2239" y="833"/>
                  </a:cubicBezTo>
                  <a:cubicBezTo>
                    <a:pt x="2239" y="845"/>
                    <a:pt x="2239" y="855"/>
                    <a:pt x="2239" y="866"/>
                  </a:cubicBezTo>
                  <a:cubicBezTo>
                    <a:pt x="2270" y="869"/>
                    <a:pt x="2286" y="866"/>
                    <a:pt x="2289" y="857"/>
                  </a:cubicBezTo>
                  <a:cubicBezTo>
                    <a:pt x="2276" y="856"/>
                    <a:pt x="2263" y="855"/>
                    <a:pt x="2248" y="853"/>
                  </a:cubicBezTo>
                  <a:cubicBezTo>
                    <a:pt x="2263" y="852"/>
                    <a:pt x="2276" y="851"/>
                    <a:pt x="2288" y="849"/>
                  </a:cubicBezTo>
                  <a:cubicBezTo>
                    <a:pt x="2288" y="848"/>
                    <a:pt x="2288" y="847"/>
                    <a:pt x="2288" y="846"/>
                  </a:cubicBezTo>
                  <a:cubicBezTo>
                    <a:pt x="2276" y="846"/>
                    <a:pt x="2264" y="846"/>
                    <a:pt x="2251" y="846"/>
                  </a:cubicBezTo>
                  <a:close/>
                  <a:moveTo>
                    <a:pt x="3332" y="645"/>
                  </a:moveTo>
                  <a:cubicBezTo>
                    <a:pt x="3330" y="630"/>
                    <a:pt x="3328" y="615"/>
                    <a:pt x="3326" y="600"/>
                  </a:cubicBezTo>
                  <a:cubicBezTo>
                    <a:pt x="3315" y="601"/>
                    <a:pt x="3305" y="602"/>
                    <a:pt x="3295" y="603"/>
                  </a:cubicBezTo>
                  <a:cubicBezTo>
                    <a:pt x="3296" y="609"/>
                    <a:pt x="3297" y="615"/>
                    <a:pt x="3298" y="621"/>
                  </a:cubicBezTo>
                  <a:cubicBezTo>
                    <a:pt x="3301" y="649"/>
                    <a:pt x="3301" y="649"/>
                    <a:pt x="3330" y="646"/>
                  </a:cubicBezTo>
                  <a:cubicBezTo>
                    <a:pt x="3330" y="646"/>
                    <a:pt x="3330" y="646"/>
                    <a:pt x="3332" y="645"/>
                  </a:cubicBezTo>
                  <a:close/>
                  <a:moveTo>
                    <a:pt x="1926" y="444"/>
                  </a:moveTo>
                  <a:cubicBezTo>
                    <a:pt x="1929" y="501"/>
                    <a:pt x="1933" y="556"/>
                    <a:pt x="1936" y="612"/>
                  </a:cubicBezTo>
                  <a:cubicBezTo>
                    <a:pt x="1937" y="612"/>
                    <a:pt x="1938" y="612"/>
                    <a:pt x="1939" y="612"/>
                  </a:cubicBezTo>
                  <a:cubicBezTo>
                    <a:pt x="1939" y="556"/>
                    <a:pt x="1939" y="500"/>
                    <a:pt x="1939" y="444"/>
                  </a:cubicBezTo>
                  <a:cubicBezTo>
                    <a:pt x="1935" y="444"/>
                    <a:pt x="1931" y="444"/>
                    <a:pt x="1926" y="444"/>
                  </a:cubicBezTo>
                  <a:close/>
                  <a:moveTo>
                    <a:pt x="615" y="887"/>
                  </a:moveTo>
                  <a:cubicBezTo>
                    <a:pt x="607" y="874"/>
                    <a:pt x="607" y="875"/>
                    <a:pt x="595" y="874"/>
                  </a:cubicBezTo>
                  <a:cubicBezTo>
                    <a:pt x="570" y="872"/>
                    <a:pt x="545" y="880"/>
                    <a:pt x="523" y="867"/>
                  </a:cubicBezTo>
                  <a:cubicBezTo>
                    <a:pt x="517" y="874"/>
                    <a:pt x="512" y="880"/>
                    <a:pt x="507" y="887"/>
                  </a:cubicBezTo>
                  <a:cubicBezTo>
                    <a:pt x="543" y="887"/>
                    <a:pt x="578" y="887"/>
                    <a:pt x="615" y="887"/>
                  </a:cubicBezTo>
                  <a:close/>
                  <a:moveTo>
                    <a:pt x="2764" y="765"/>
                  </a:moveTo>
                  <a:cubicBezTo>
                    <a:pt x="2763" y="765"/>
                    <a:pt x="2762" y="764"/>
                    <a:pt x="2762" y="763"/>
                  </a:cubicBezTo>
                  <a:cubicBezTo>
                    <a:pt x="2716" y="763"/>
                    <a:pt x="2670" y="763"/>
                    <a:pt x="2624" y="763"/>
                  </a:cubicBezTo>
                  <a:cubicBezTo>
                    <a:pt x="2623" y="765"/>
                    <a:pt x="2623" y="766"/>
                    <a:pt x="2622" y="768"/>
                  </a:cubicBezTo>
                  <a:cubicBezTo>
                    <a:pt x="2627" y="769"/>
                    <a:pt x="2631" y="773"/>
                    <a:pt x="2635" y="773"/>
                  </a:cubicBezTo>
                  <a:cubicBezTo>
                    <a:pt x="2673" y="773"/>
                    <a:pt x="2711" y="773"/>
                    <a:pt x="2750" y="772"/>
                  </a:cubicBezTo>
                  <a:cubicBezTo>
                    <a:pt x="2754" y="772"/>
                    <a:pt x="2759" y="768"/>
                    <a:pt x="2764" y="765"/>
                  </a:cubicBezTo>
                  <a:close/>
                  <a:moveTo>
                    <a:pt x="786" y="552"/>
                  </a:moveTo>
                  <a:cubicBezTo>
                    <a:pt x="786" y="573"/>
                    <a:pt x="786" y="593"/>
                    <a:pt x="786" y="614"/>
                  </a:cubicBezTo>
                  <a:cubicBezTo>
                    <a:pt x="790" y="611"/>
                    <a:pt x="792" y="609"/>
                    <a:pt x="793" y="608"/>
                  </a:cubicBezTo>
                  <a:cubicBezTo>
                    <a:pt x="791" y="601"/>
                    <a:pt x="790" y="596"/>
                    <a:pt x="789" y="589"/>
                  </a:cubicBezTo>
                  <a:cubicBezTo>
                    <a:pt x="796" y="593"/>
                    <a:pt x="801" y="596"/>
                    <a:pt x="806" y="599"/>
                  </a:cubicBezTo>
                  <a:cubicBezTo>
                    <a:pt x="810" y="597"/>
                    <a:pt x="814" y="595"/>
                    <a:pt x="818" y="592"/>
                  </a:cubicBezTo>
                  <a:cubicBezTo>
                    <a:pt x="827" y="585"/>
                    <a:pt x="827" y="577"/>
                    <a:pt x="817" y="571"/>
                  </a:cubicBezTo>
                  <a:cubicBezTo>
                    <a:pt x="807" y="565"/>
                    <a:pt x="797" y="559"/>
                    <a:pt x="786" y="552"/>
                  </a:cubicBezTo>
                  <a:close/>
                  <a:moveTo>
                    <a:pt x="3432" y="826"/>
                  </a:moveTo>
                  <a:cubicBezTo>
                    <a:pt x="3404" y="826"/>
                    <a:pt x="3376" y="826"/>
                    <a:pt x="3349" y="826"/>
                  </a:cubicBezTo>
                  <a:cubicBezTo>
                    <a:pt x="3349" y="831"/>
                    <a:pt x="3349" y="836"/>
                    <a:pt x="3349" y="840"/>
                  </a:cubicBezTo>
                  <a:cubicBezTo>
                    <a:pt x="3377" y="840"/>
                    <a:pt x="3404" y="840"/>
                    <a:pt x="3432" y="840"/>
                  </a:cubicBezTo>
                  <a:cubicBezTo>
                    <a:pt x="3432" y="835"/>
                    <a:pt x="3432" y="831"/>
                    <a:pt x="3432" y="826"/>
                  </a:cubicBezTo>
                  <a:close/>
                  <a:moveTo>
                    <a:pt x="1967" y="608"/>
                  </a:moveTo>
                  <a:cubicBezTo>
                    <a:pt x="1968" y="608"/>
                    <a:pt x="1968" y="608"/>
                    <a:pt x="1969" y="608"/>
                  </a:cubicBezTo>
                  <a:cubicBezTo>
                    <a:pt x="1969" y="553"/>
                    <a:pt x="1969" y="499"/>
                    <a:pt x="1969" y="444"/>
                  </a:cubicBezTo>
                  <a:cubicBezTo>
                    <a:pt x="1965" y="444"/>
                    <a:pt x="1961" y="445"/>
                    <a:pt x="1956" y="445"/>
                  </a:cubicBezTo>
                  <a:cubicBezTo>
                    <a:pt x="1960" y="500"/>
                    <a:pt x="1964" y="554"/>
                    <a:pt x="1967" y="608"/>
                  </a:cubicBezTo>
                  <a:close/>
                  <a:moveTo>
                    <a:pt x="2320" y="890"/>
                  </a:moveTo>
                  <a:cubicBezTo>
                    <a:pt x="2317" y="876"/>
                    <a:pt x="2309" y="873"/>
                    <a:pt x="2296" y="874"/>
                  </a:cubicBezTo>
                  <a:cubicBezTo>
                    <a:pt x="2282" y="876"/>
                    <a:pt x="2268" y="876"/>
                    <a:pt x="2254" y="876"/>
                  </a:cubicBezTo>
                  <a:cubicBezTo>
                    <a:pt x="2243" y="875"/>
                    <a:pt x="2237" y="880"/>
                    <a:pt x="2233" y="890"/>
                  </a:cubicBezTo>
                  <a:cubicBezTo>
                    <a:pt x="2263" y="890"/>
                    <a:pt x="2291" y="890"/>
                    <a:pt x="2320" y="890"/>
                  </a:cubicBezTo>
                  <a:close/>
                  <a:moveTo>
                    <a:pt x="2907" y="891"/>
                  </a:moveTo>
                  <a:cubicBezTo>
                    <a:pt x="2905" y="879"/>
                    <a:pt x="2899" y="874"/>
                    <a:pt x="2887" y="875"/>
                  </a:cubicBezTo>
                  <a:cubicBezTo>
                    <a:pt x="2871" y="876"/>
                    <a:pt x="2856" y="876"/>
                    <a:pt x="2840" y="875"/>
                  </a:cubicBezTo>
                  <a:cubicBezTo>
                    <a:pt x="2828" y="874"/>
                    <a:pt x="2822" y="878"/>
                    <a:pt x="2820" y="891"/>
                  </a:cubicBezTo>
                  <a:cubicBezTo>
                    <a:pt x="2849" y="891"/>
                    <a:pt x="2878" y="891"/>
                    <a:pt x="2907" y="891"/>
                  </a:cubicBezTo>
                  <a:close/>
                  <a:moveTo>
                    <a:pt x="1859" y="384"/>
                  </a:moveTo>
                  <a:cubicBezTo>
                    <a:pt x="1859" y="385"/>
                    <a:pt x="1859" y="385"/>
                    <a:pt x="1859" y="386"/>
                  </a:cubicBezTo>
                  <a:cubicBezTo>
                    <a:pt x="1898" y="391"/>
                    <a:pt x="1937" y="395"/>
                    <a:pt x="1976" y="399"/>
                  </a:cubicBezTo>
                  <a:cubicBezTo>
                    <a:pt x="1993" y="401"/>
                    <a:pt x="2008" y="406"/>
                    <a:pt x="2014" y="425"/>
                  </a:cubicBezTo>
                  <a:cubicBezTo>
                    <a:pt x="2014" y="406"/>
                    <a:pt x="2004" y="392"/>
                    <a:pt x="1987" y="391"/>
                  </a:cubicBezTo>
                  <a:cubicBezTo>
                    <a:pt x="1944" y="387"/>
                    <a:pt x="1902" y="386"/>
                    <a:pt x="1859" y="384"/>
                  </a:cubicBezTo>
                  <a:close/>
                  <a:moveTo>
                    <a:pt x="2632" y="779"/>
                  </a:moveTo>
                  <a:cubicBezTo>
                    <a:pt x="2632" y="780"/>
                    <a:pt x="2631" y="781"/>
                    <a:pt x="2631" y="782"/>
                  </a:cubicBezTo>
                  <a:cubicBezTo>
                    <a:pt x="2635" y="784"/>
                    <a:pt x="2640" y="787"/>
                    <a:pt x="2644" y="787"/>
                  </a:cubicBezTo>
                  <a:cubicBezTo>
                    <a:pt x="2676" y="788"/>
                    <a:pt x="2707" y="788"/>
                    <a:pt x="2738" y="788"/>
                  </a:cubicBezTo>
                  <a:cubicBezTo>
                    <a:pt x="2743" y="788"/>
                    <a:pt x="2748" y="784"/>
                    <a:pt x="2753" y="782"/>
                  </a:cubicBezTo>
                  <a:cubicBezTo>
                    <a:pt x="2752" y="781"/>
                    <a:pt x="2752" y="780"/>
                    <a:pt x="2751" y="779"/>
                  </a:cubicBezTo>
                  <a:cubicBezTo>
                    <a:pt x="2712" y="779"/>
                    <a:pt x="2672" y="779"/>
                    <a:pt x="2632" y="779"/>
                  </a:cubicBezTo>
                  <a:close/>
                  <a:moveTo>
                    <a:pt x="1099" y="702"/>
                  </a:moveTo>
                  <a:cubicBezTo>
                    <a:pt x="1082" y="709"/>
                    <a:pt x="1068" y="725"/>
                    <a:pt x="1057" y="744"/>
                  </a:cubicBezTo>
                  <a:cubicBezTo>
                    <a:pt x="1039" y="773"/>
                    <a:pt x="1021" y="804"/>
                    <a:pt x="1004" y="832"/>
                  </a:cubicBezTo>
                  <a:cubicBezTo>
                    <a:pt x="1014" y="830"/>
                    <a:pt x="1020" y="820"/>
                    <a:pt x="1026" y="811"/>
                  </a:cubicBezTo>
                  <a:cubicBezTo>
                    <a:pt x="1039" y="789"/>
                    <a:pt x="1052" y="766"/>
                    <a:pt x="1066" y="745"/>
                  </a:cubicBezTo>
                  <a:cubicBezTo>
                    <a:pt x="1076" y="729"/>
                    <a:pt x="1089" y="715"/>
                    <a:pt x="1099" y="702"/>
                  </a:cubicBezTo>
                  <a:close/>
                  <a:moveTo>
                    <a:pt x="992" y="575"/>
                  </a:moveTo>
                  <a:cubicBezTo>
                    <a:pt x="998" y="572"/>
                    <a:pt x="1080" y="499"/>
                    <a:pt x="1095" y="476"/>
                  </a:cubicBezTo>
                  <a:cubicBezTo>
                    <a:pt x="1090" y="477"/>
                    <a:pt x="1084" y="479"/>
                    <a:pt x="1081" y="482"/>
                  </a:cubicBezTo>
                  <a:cubicBezTo>
                    <a:pt x="1071" y="490"/>
                    <a:pt x="1062" y="499"/>
                    <a:pt x="1054" y="508"/>
                  </a:cubicBezTo>
                  <a:cubicBezTo>
                    <a:pt x="1033" y="530"/>
                    <a:pt x="1013" y="553"/>
                    <a:pt x="992" y="575"/>
                  </a:cubicBezTo>
                  <a:close/>
                  <a:moveTo>
                    <a:pt x="2142" y="528"/>
                  </a:moveTo>
                  <a:cubicBezTo>
                    <a:pt x="2142" y="529"/>
                    <a:pt x="2143" y="531"/>
                    <a:pt x="2143" y="532"/>
                  </a:cubicBezTo>
                  <a:cubicBezTo>
                    <a:pt x="2147" y="531"/>
                    <a:pt x="2152" y="532"/>
                    <a:pt x="2154" y="530"/>
                  </a:cubicBezTo>
                  <a:cubicBezTo>
                    <a:pt x="2180" y="505"/>
                    <a:pt x="2207" y="481"/>
                    <a:pt x="2233" y="456"/>
                  </a:cubicBezTo>
                  <a:cubicBezTo>
                    <a:pt x="2236" y="453"/>
                    <a:pt x="2237" y="448"/>
                    <a:pt x="2239" y="445"/>
                  </a:cubicBezTo>
                  <a:cubicBezTo>
                    <a:pt x="2238" y="444"/>
                    <a:pt x="2237" y="444"/>
                    <a:pt x="2236" y="443"/>
                  </a:cubicBezTo>
                  <a:cubicBezTo>
                    <a:pt x="2205" y="471"/>
                    <a:pt x="2173" y="500"/>
                    <a:pt x="2142" y="528"/>
                  </a:cubicBezTo>
                  <a:close/>
                  <a:moveTo>
                    <a:pt x="2128" y="646"/>
                  </a:moveTo>
                  <a:cubicBezTo>
                    <a:pt x="2098" y="641"/>
                    <a:pt x="2068" y="637"/>
                    <a:pt x="2040" y="630"/>
                  </a:cubicBezTo>
                  <a:cubicBezTo>
                    <a:pt x="2025" y="627"/>
                    <a:pt x="2021" y="635"/>
                    <a:pt x="2015" y="646"/>
                  </a:cubicBezTo>
                  <a:cubicBezTo>
                    <a:pt x="2053" y="646"/>
                    <a:pt x="2090" y="646"/>
                    <a:pt x="2128" y="646"/>
                  </a:cubicBezTo>
                  <a:close/>
                  <a:moveTo>
                    <a:pt x="1794" y="465"/>
                  </a:moveTo>
                  <a:cubicBezTo>
                    <a:pt x="1797" y="513"/>
                    <a:pt x="1799" y="560"/>
                    <a:pt x="1801" y="607"/>
                  </a:cubicBezTo>
                  <a:cubicBezTo>
                    <a:pt x="1802" y="607"/>
                    <a:pt x="1802" y="607"/>
                    <a:pt x="1803" y="607"/>
                  </a:cubicBezTo>
                  <a:cubicBezTo>
                    <a:pt x="1804" y="559"/>
                    <a:pt x="1805" y="510"/>
                    <a:pt x="1806" y="461"/>
                  </a:cubicBezTo>
                  <a:cubicBezTo>
                    <a:pt x="1801" y="462"/>
                    <a:pt x="1798" y="464"/>
                    <a:pt x="1794" y="465"/>
                  </a:cubicBezTo>
                  <a:close/>
                  <a:moveTo>
                    <a:pt x="2381" y="358"/>
                  </a:moveTo>
                  <a:cubicBezTo>
                    <a:pt x="2381" y="359"/>
                    <a:pt x="2382" y="360"/>
                    <a:pt x="2382" y="361"/>
                  </a:cubicBezTo>
                  <a:cubicBezTo>
                    <a:pt x="2395" y="361"/>
                    <a:pt x="2408" y="362"/>
                    <a:pt x="2421" y="361"/>
                  </a:cubicBezTo>
                  <a:cubicBezTo>
                    <a:pt x="2426" y="360"/>
                    <a:pt x="2434" y="356"/>
                    <a:pt x="2434" y="353"/>
                  </a:cubicBezTo>
                  <a:cubicBezTo>
                    <a:pt x="2435" y="347"/>
                    <a:pt x="2433" y="340"/>
                    <a:pt x="2429" y="334"/>
                  </a:cubicBezTo>
                  <a:cubicBezTo>
                    <a:pt x="2428" y="332"/>
                    <a:pt x="2419" y="333"/>
                    <a:pt x="2416" y="336"/>
                  </a:cubicBezTo>
                  <a:cubicBezTo>
                    <a:pt x="2404" y="343"/>
                    <a:pt x="2393" y="351"/>
                    <a:pt x="2381" y="358"/>
                  </a:cubicBezTo>
                  <a:close/>
                  <a:moveTo>
                    <a:pt x="2090" y="396"/>
                  </a:moveTo>
                  <a:cubicBezTo>
                    <a:pt x="2091" y="396"/>
                    <a:pt x="2093" y="396"/>
                    <a:pt x="2095" y="396"/>
                  </a:cubicBezTo>
                  <a:cubicBezTo>
                    <a:pt x="2096" y="370"/>
                    <a:pt x="2098" y="344"/>
                    <a:pt x="2099" y="318"/>
                  </a:cubicBezTo>
                  <a:cubicBezTo>
                    <a:pt x="2100" y="295"/>
                    <a:pt x="2100" y="295"/>
                    <a:pt x="2122" y="288"/>
                  </a:cubicBezTo>
                  <a:cubicBezTo>
                    <a:pt x="2122" y="288"/>
                    <a:pt x="2123" y="286"/>
                    <a:pt x="2123" y="285"/>
                  </a:cubicBezTo>
                  <a:cubicBezTo>
                    <a:pt x="2117" y="285"/>
                    <a:pt x="2110" y="285"/>
                    <a:pt x="2104" y="285"/>
                  </a:cubicBezTo>
                  <a:cubicBezTo>
                    <a:pt x="2093" y="284"/>
                    <a:pt x="2089" y="289"/>
                    <a:pt x="2089" y="300"/>
                  </a:cubicBezTo>
                  <a:cubicBezTo>
                    <a:pt x="2090" y="332"/>
                    <a:pt x="2090" y="364"/>
                    <a:pt x="2090" y="396"/>
                  </a:cubicBezTo>
                  <a:close/>
                  <a:moveTo>
                    <a:pt x="414" y="609"/>
                  </a:moveTo>
                  <a:cubicBezTo>
                    <a:pt x="422" y="610"/>
                    <a:pt x="428" y="611"/>
                    <a:pt x="435" y="611"/>
                  </a:cubicBezTo>
                  <a:cubicBezTo>
                    <a:pt x="442" y="612"/>
                    <a:pt x="448" y="611"/>
                    <a:pt x="456" y="611"/>
                  </a:cubicBezTo>
                  <a:cubicBezTo>
                    <a:pt x="457" y="605"/>
                    <a:pt x="459" y="599"/>
                    <a:pt x="460" y="592"/>
                  </a:cubicBezTo>
                  <a:cubicBezTo>
                    <a:pt x="428" y="583"/>
                    <a:pt x="425" y="584"/>
                    <a:pt x="414" y="609"/>
                  </a:cubicBezTo>
                  <a:close/>
                  <a:moveTo>
                    <a:pt x="2222" y="849"/>
                  </a:moveTo>
                  <a:cubicBezTo>
                    <a:pt x="2220" y="840"/>
                    <a:pt x="2218" y="830"/>
                    <a:pt x="2215" y="820"/>
                  </a:cubicBezTo>
                  <a:cubicBezTo>
                    <a:pt x="2212" y="811"/>
                    <a:pt x="2207" y="802"/>
                    <a:pt x="2203" y="794"/>
                  </a:cubicBezTo>
                  <a:cubicBezTo>
                    <a:pt x="2207" y="818"/>
                    <a:pt x="2211" y="843"/>
                    <a:pt x="2216" y="868"/>
                  </a:cubicBezTo>
                  <a:cubicBezTo>
                    <a:pt x="2221" y="868"/>
                    <a:pt x="2227" y="868"/>
                    <a:pt x="2233" y="868"/>
                  </a:cubicBezTo>
                  <a:cubicBezTo>
                    <a:pt x="2233" y="857"/>
                    <a:pt x="2233" y="847"/>
                    <a:pt x="2233" y="836"/>
                  </a:cubicBezTo>
                  <a:cubicBezTo>
                    <a:pt x="2232" y="835"/>
                    <a:pt x="2231" y="835"/>
                    <a:pt x="2230" y="834"/>
                  </a:cubicBezTo>
                  <a:cubicBezTo>
                    <a:pt x="2227" y="839"/>
                    <a:pt x="2225" y="844"/>
                    <a:pt x="2222" y="849"/>
                  </a:cubicBezTo>
                  <a:close/>
                  <a:moveTo>
                    <a:pt x="2378" y="815"/>
                  </a:moveTo>
                  <a:cubicBezTo>
                    <a:pt x="2380" y="815"/>
                    <a:pt x="2381" y="815"/>
                    <a:pt x="2383" y="814"/>
                  </a:cubicBezTo>
                  <a:cubicBezTo>
                    <a:pt x="2377" y="798"/>
                    <a:pt x="2372" y="781"/>
                    <a:pt x="2364" y="766"/>
                  </a:cubicBezTo>
                  <a:cubicBezTo>
                    <a:pt x="2355" y="750"/>
                    <a:pt x="2342" y="750"/>
                    <a:pt x="2332" y="766"/>
                  </a:cubicBezTo>
                  <a:cubicBezTo>
                    <a:pt x="2322" y="783"/>
                    <a:pt x="2319" y="803"/>
                    <a:pt x="2318" y="825"/>
                  </a:cubicBezTo>
                  <a:cubicBezTo>
                    <a:pt x="2322" y="810"/>
                    <a:pt x="2325" y="797"/>
                    <a:pt x="2330" y="784"/>
                  </a:cubicBezTo>
                  <a:cubicBezTo>
                    <a:pt x="2338" y="766"/>
                    <a:pt x="2353" y="764"/>
                    <a:pt x="2365" y="780"/>
                  </a:cubicBezTo>
                  <a:cubicBezTo>
                    <a:pt x="2369" y="786"/>
                    <a:pt x="2371" y="792"/>
                    <a:pt x="2374" y="798"/>
                  </a:cubicBezTo>
                  <a:cubicBezTo>
                    <a:pt x="2376" y="804"/>
                    <a:pt x="2377" y="810"/>
                    <a:pt x="2378" y="815"/>
                  </a:cubicBezTo>
                  <a:close/>
                  <a:moveTo>
                    <a:pt x="515" y="850"/>
                  </a:moveTo>
                  <a:cubicBezTo>
                    <a:pt x="496" y="877"/>
                    <a:pt x="466" y="879"/>
                    <a:pt x="447" y="837"/>
                  </a:cubicBezTo>
                  <a:cubicBezTo>
                    <a:pt x="449" y="864"/>
                    <a:pt x="462" y="882"/>
                    <a:pt x="479" y="884"/>
                  </a:cubicBezTo>
                  <a:cubicBezTo>
                    <a:pt x="496" y="885"/>
                    <a:pt x="509" y="872"/>
                    <a:pt x="515" y="850"/>
                  </a:cubicBezTo>
                  <a:close/>
                  <a:moveTo>
                    <a:pt x="206" y="769"/>
                  </a:moveTo>
                  <a:cubicBezTo>
                    <a:pt x="206" y="769"/>
                    <a:pt x="206" y="770"/>
                    <a:pt x="206" y="771"/>
                  </a:cubicBezTo>
                  <a:cubicBezTo>
                    <a:pt x="266" y="771"/>
                    <a:pt x="325" y="771"/>
                    <a:pt x="385" y="771"/>
                  </a:cubicBezTo>
                  <a:cubicBezTo>
                    <a:pt x="385" y="770"/>
                    <a:pt x="385" y="769"/>
                    <a:pt x="385" y="769"/>
                  </a:cubicBezTo>
                  <a:cubicBezTo>
                    <a:pt x="325" y="769"/>
                    <a:pt x="266" y="769"/>
                    <a:pt x="206" y="769"/>
                  </a:cubicBezTo>
                  <a:close/>
                  <a:moveTo>
                    <a:pt x="1561" y="645"/>
                  </a:moveTo>
                  <a:cubicBezTo>
                    <a:pt x="1561" y="644"/>
                    <a:pt x="1561" y="644"/>
                    <a:pt x="1561" y="643"/>
                  </a:cubicBezTo>
                  <a:cubicBezTo>
                    <a:pt x="1524" y="640"/>
                    <a:pt x="1487" y="636"/>
                    <a:pt x="1449" y="632"/>
                  </a:cubicBezTo>
                  <a:cubicBezTo>
                    <a:pt x="1450" y="638"/>
                    <a:pt x="1450" y="641"/>
                    <a:pt x="1450" y="645"/>
                  </a:cubicBezTo>
                  <a:cubicBezTo>
                    <a:pt x="1488" y="645"/>
                    <a:pt x="1524" y="645"/>
                    <a:pt x="1561" y="645"/>
                  </a:cubicBezTo>
                  <a:close/>
                  <a:moveTo>
                    <a:pt x="520" y="813"/>
                  </a:moveTo>
                  <a:cubicBezTo>
                    <a:pt x="519" y="788"/>
                    <a:pt x="506" y="769"/>
                    <a:pt x="489" y="768"/>
                  </a:cubicBezTo>
                  <a:cubicBezTo>
                    <a:pt x="474" y="766"/>
                    <a:pt x="458" y="780"/>
                    <a:pt x="454" y="800"/>
                  </a:cubicBezTo>
                  <a:cubicBezTo>
                    <a:pt x="476" y="770"/>
                    <a:pt x="506" y="777"/>
                    <a:pt x="520" y="813"/>
                  </a:cubicBezTo>
                  <a:close/>
                  <a:moveTo>
                    <a:pt x="498" y="535"/>
                  </a:moveTo>
                  <a:cubicBezTo>
                    <a:pt x="512" y="537"/>
                    <a:pt x="579" y="516"/>
                    <a:pt x="602" y="503"/>
                  </a:cubicBezTo>
                  <a:cubicBezTo>
                    <a:pt x="565" y="510"/>
                    <a:pt x="530" y="518"/>
                    <a:pt x="498" y="535"/>
                  </a:cubicBezTo>
                  <a:close/>
                  <a:moveTo>
                    <a:pt x="2320" y="457"/>
                  </a:moveTo>
                  <a:cubicBezTo>
                    <a:pt x="2318" y="456"/>
                    <a:pt x="2317" y="455"/>
                    <a:pt x="2315" y="454"/>
                  </a:cubicBezTo>
                  <a:cubicBezTo>
                    <a:pt x="2309" y="461"/>
                    <a:pt x="2298" y="467"/>
                    <a:pt x="2297" y="474"/>
                  </a:cubicBezTo>
                  <a:cubicBezTo>
                    <a:pt x="2296" y="500"/>
                    <a:pt x="2298" y="526"/>
                    <a:pt x="2299" y="553"/>
                  </a:cubicBezTo>
                  <a:cubicBezTo>
                    <a:pt x="2319" y="543"/>
                    <a:pt x="2338" y="533"/>
                    <a:pt x="2356" y="524"/>
                  </a:cubicBezTo>
                  <a:cubicBezTo>
                    <a:pt x="2356" y="523"/>
                    <a:pt x="2356" y="522"/>
                    <a:pt x="2355" y="522"/>
                  </a:cubicBezTo>
                  <a:cubicBezTo>
                    <a:pt x="2339" y="529"/>
                    <a:pt x="2323" y="535"/>
                    <a:pt x="2305" y="543"/>
                  </a:cubicBezTo>
                  <a:cubicBezTo>
                    <a:pt x="2304" y="529"/>
                    <a:pt x="2304" y="517"/>
                    <a:pt x="2303" y="505"/>
                  </a:cubicBezTo>
                  <a:cubicBezTo>
                    <a:pt x="2301" y="487"/>
                    <a:pt x="2297" y="468"/>
                    <a:pt x="2320" y="457"/>
                  </a:cubicBezTo>
                  <a:close/>
                  <a:moveTo>
                    <a:pt x="3164" y="648"/>
                  </a:moveTo>
                  <a:cubicBezTo>
                    <a:pt x="3164" y="647"/>
                    <a:pt x="3164" y="646"/>
                    <a:pt x="3164" y="646"/>
                  </a:cubicBezTo>
                  <a:cubicBezTo>
                    <a:pt x="3160" y="645"/>
                    <a:pt x="3155" y="644"/>
                    <a:pt x="3150" y="643"/>
                  </a:cubicBezTo>
                  <a:cubicBezTo>
                    <a:pt x="3148" y="642"/>
                    <a:pt x="3144" y="639"/>
                    <a:pt x="3144" y="637"/>
                  </a:cubicBezTo>
                  <a:cubicBezTo>
                    <a:pt x="3143" y="619"/>
                    <a:pt x="3142" y="601"/>
                    <a:pt x="3141" y="583"/>
                  </a:cubicBezTo>
                  <a:cubicBezTo>
                    <a:pt x="3148" y="583"/>
                    <a:pt x="3153" y="583"/>
                    <a:pt x="3158" y="583"/>
                  </a:cubicBezTo>
                  <a:cubicBezTo>
                    <a:pt x="3169" y="582"/>
                    <a:pt x="3173" y="586"/>
                    <a:pt x="3173" y="597"/>
                  </a:cubicBezTo>
                  <a:cubicBezTo>
                    <a:pt x="3173" y="603"/>
                    <a:pt x="3175" y="610"/>
                    <a:pt x="3175" y="616"/>
                  </a:cubicBezTo>
                  <a:cubicBezTo>
                    <a:pt x="3177" y="605"/>
                    <a:pt x="3177" y="595"/>
                    <a:pt x="3175" y="585"/>
                  </a:cubicBezTo>
                  <a:cubicBezTo>
                    <a:pt x="3171" y="571"/>
                    <a:pt x="3158" y="580"/>
                    <a:pt x="3150" y="577"/>
                  </a:cubicBezTo>
                  <a:cubicBezTo>
                    <a:pt x="3147" y="575"/>
                    <a:pt x="3141" y="579"/>
                    <a:pt x="3137" y="581"/>
                  </a:cubicBezTo>
                  <a:cubicBezTo>
                    <a:pt x="3136" y="581"/>
                    <a:pt x="3137" y="584"/>
                    <a:pt x="3137" y="586"/>
                  </a:cubicBezTo>
                  <a:cubicBezTo>
                    <a:pt x="3137" y="603"/>
                    <a:pt x="3137" y="620"/>
                    <a:pt x="3139" y="637"/>
                  </a:cubicBezTo>
                  <a:cubicBezTo>
                    <a:pt x="3140" y="641"/>
                    <a:pt x="3146" y="645"/>
                    <a:pt x="3150" y="647"/>
                  </a:cubicBezTo>
                  <a:cubicBezTo>
                    <a:pt x="3154" y="649"/>
                    <a:pt x="3160" y="648"/>
                    <a:pt x="3164" y="648"/>
                  </a:cubicBezTo>
                  <a:close/>
                  <a:moveTo>
                    <a:pt x="2773" y="866"/>
                  </a:moveTo>
                  <a:cubicBezTo>
                    <a:pt x="2771" y="866"/>
                    <a:pt x="2770" y="866"/>
                    <a:pt x="2768" y="866"/>
                  </a:cubicBezTo>
                  <a:cubicBezTo>
                    <a:pt x="2768" y="871"/>
                    <a:pt x="2767" y="878"/>
                    <a:pt x="2769" y="882"/>
                  </a:cubicBezTo>
                  <a:cubicBezTo>
                    <a:pt x="2775" y="895"/>
                    <a:pt x="2793" y="895"/>
                    <a:pt x="2799" y="883"/>
                  </a:cubicBezTo>
                  <a:cubicBezTo>
                    <a:pt x="2802" y="876"/>
                    <a:pt x="2804" y="869"/>
                    <a:pt x="2805" y="862"/>
                  </a:cubicBezTo>
                  <a:cubicBezTo>
                    <a:pt x="2807" y="853"/>
                    <a:pt x="2806" y="852"/>
                    <a:pt x="2795" y="854"/>
                  </a:cubicBezTo>
                  <a:cubicBezTo>
                    <a:pt x="2795" y="856"/>
                    <a:pt x="2795" y="859"/>
                    <a:pt x="2795" y="862"/>
                  </a:cubicBezTo>
                  <a:cubicBezTo>
                    <a:pt x="2792" y="869"/>
                    <a:pt x="2788" y="876"/>
                    <a:pt x="2785" y="883"/>
                  </a:cubicBezTo>
                  <a:cubicBezTo>
                    <a:pt x="2781" y="878"/>
                    <a:pt x="2777" y="872"/>
                    <a:pt x="2773" y="866"/>
                  </a:cubicBezTo>
                  <a:close/>
                  <a:moveTo>
                    <a:pt x="1104" y="849"/>
                  </a:moveTo>
                  <a:cubicBezTo>
                    <a:pt x="1102" y="839"/>
                    <a:pt x="1098" y="827"/>
                    <a:pt x="1099" y="816"/>
                  </a:cubicBezTo>
                  <a:cubicBezTo>
                    <a:pt x="1099" y="805"/>
                    <a:pt x="1105" y="795"/>
                    <a:pt x="1109" y="784"/>
                  </a:cubicBezTo>
                  <a:cubicBezTo>
                    <a:pt x="1100" y="782"/>
                    <a:pt x="1094" y="787"/>
                    <a:pt x="1091" y="797"/>
                  </a:cubicBezTo>
                  <a:cubicBezTo>
                    <a:pt x="1083" y="819"/>
                    <a:pt x="1088" y="836"/>
                    <a:pt x="1104" y="849"/>
                  </a:cubicBezTo>
                  <a:close/>
                  <a:moveTo>
                    <a:pt x="1103" y="821"/>
                  </a:moveTo>
                  <a:cubicBezTo>
                    <a:pt x="1105" y="829"/>
                    <a:pt x="1107" y="837"/>
                    <a:pt x="1110" y="844"/>
                  </a:cubicBezTo>
                  <a:cubicBezTo>
                    <a:pt x="1114" y="853"/>
                    <a:pt x="1121" y="853"/>
                    <a:pt x="1125" y="845"/>
                  </a:cubicBezTo>
                  <a:cubicBezTo>
                    <a:pt x="1133" y="829"/>
                    <a:pt x="1133" y="813"/>
                    <a:pt x="1125" y="798"/>
                  </a:cubicBezTo>
                  <a:cubicBezTo>
                    <a:pt x="1121" y="789"/>
                    <a:pt x="1114" y="789"/>
                    <a:pt x="1110" y="798"/>
                  </a:cubicBezTo>
                  <a:cubicBezTo>
                    <a:pt x="1107" y="805"/>
                    <a:pt x="1105" y="813"/>
                    <a:pt x="1103" y="821"/>
                  </a:cubicBezTo>
                  <a:close/>
                  <a:moveTo>
                    <a:pt x="2364" y="819"/>
                  </a:moveTo>
                  <a:cubicBezTo>
                    <a:pt x="2363" y="815"/>
                    <a:pt x="2362" y="810"/>
                    <a:pt x="2361" y="805"/>
                  </a:cubicBezTo>
                  <a:cubicBezTo>
                    <a:pt x="2360" y="803"/>
                    <a:pt x="2359" y="801"/>
                    <a:pt x="2358" y="799"/>
                  </a:cubicBezTo>
                  <a:cubicBezTo>
                    <a:pt x="2352" y="790"/>
                    <a:pt x="2345" y="789"/>
                    <a:pt x="2340" y="800"/>
                  </a:cubicBezTo>
                  <a:cubicBezTo>
                    <a:pt x="2337" y="806"/>
                    <a:pt x="2336" y="814"/>
                    <a:pt x="2335" y="819"/>
                  </a:cubicBezTo>
                  <a:cubicBezTo>
                    <a:pt x="2345" y="819"/>
                    <a:pt x="2354" y="819"/>
                    <a:pt x="2364" y="819"/>
                  </a:cubicBezTo>
                  <a:close/>
                  <a:moveTo>
                    <a:pt x="687" y="885"/>
                  </a:moveTo>
                  <a:cubicBezTo>
                    <a:pt x="704" y="885"/>
                    <a:pt x="720" y="885"/>
                    <a:pt x="736" y="885"/>
                  </a:cubicBezTo>
                  <a:cubicBezTo>
                    <a:pt x="733" y="881"/>
                    <a:pt x="731" y="877"/>
                    <a:pt x="727" y="872"/>
                  </a:cubicBezTo>
                  <a:cubicBezTo>
                    <a:pt x="715" y="879"/>
                    <a:pt x="696" y="863"/>
                    <a:pt x="687" y="885"/>
                  </a:cubicBezTo>
                  <a:close/>
                  <a:moveTo>
                    <a:pt x="3245" y="832"/>
                  </a:moveTo>
                  <a:cubicBezTo>
                    <a:pt x="3263" y="832"/>
                    <a:pt x="3280" y="831"/>
                    <a:pt x="3297" y="830"/>
                  </a:cubicBezTo>
                  <a:cubicBezTo>
                    <a:pt x="3298" y="829"/>
                    <a:pt x="3299" y="828"/>
                    <a:pt x="3299" y="827"/>
                  </a:cubicBezTo>
                  <a:cubicBezTo>
                    <a:pt x="3297" y="825"/>
                    <a:pt x="3294" y="821"/>
                    <a:pt x="3292" y="821"/>
                  </a:cubicBezTo>
                  <a:cubicBezTo>
                    <a:pt x="3276" y="820"/>
                    <a:pt x="3260" y="821"/>
                    <a:pt x="3243" y="821"/>
                  </a:cubicBezTo>
                  <a:cubicBezTo>
                    <a:pt x="3244" y="825"/>
                    <a:pt x="3244" y="828"/>
                    <a:pt x="3245" y="832"/>
                  </a:cubicBezTo>
                  <a:close/>
                  <a:moveTo>
                    <a:pt x="2525" y="504"/>
                  </a:moveTo>
                  <a:cubicBezTo>
                    <a:pt x="2505" y="500"/>
                    <a:pt x="2488" y="496"/>
                    <a:pt x="2470" y="492"/>
                  </a:cubicBezTo>
                  <a:cubicBezTo>
                    <a:pt x="2468" y="492"/>
                    <a:pt x="2466" y="494"/>
                    <a:pt x="2465" y="495"/>
                  </a:cubicBezTo>
                  <a:cubicBezTo>
                    <a:pt x="2464" y="496"/>
                    <a:pt x="2465" y="499"/>
                    <a:pt x="2465" y="500"/>
                  </a:cubicBezTo>
                  <a:cubicBezTo>
                    <a:pt x="2469" y="502"/>
                    <a:pt x="2473" y="505"/>
                    <a:pt x="2477" y="506"/>
                  </a:cubicBezTo>
                  <a:cubicBezTo>
                    <a:pt x="2490" y="507"/>
                    <a:pt x="2504" y="508"/>
                    <a:pt x="2517" y="509"/>
                  </a:cubicBezTo>
                  <a:cubicBezTo>
                    <a:pt x="2520" y="509"/>
                    <a:pt x="2523" y="505"/>
                    <a:pt x="2525" y="504"/>
                  </a:cubicBezTo>
                  <a:close/>
                  <a:moveTo>
                    <a:pt x="920" y="554"/>
                  </a:moveTo>
                  <a:cubicBezTo>
                    <a:pt x="924" y="540"/>
                    <a:pt x="927" y="527"/>
                    <a:pt x="930" y="513"/>
                  </a:cubicBezTo>
                  <a:cubicBezTo>
                    <a:pt x="929" y="513"/>
                    <a:pt x="928" y="513"/>
                    <a:pt x="928" y="512"/>
                  </a:cubicBezTo>
                  <a:cubicBezTo>
                    <a:pt x="918" y="526"/>
                    <a:pt x="909" y="539"/>
                    <a:pt x="899" y="554"/>
                  </a:cubicBezTo>
                  <a:cubicBezTo>
                    <a:pt x="908" y="554"/>
                    <a:pt x="914" y="554"/>
                    <a:pt x="920" y="554"/>
                  </a:cubicBezTo>
                  <a:close/>
                  <a:moveTo>
                    <a:pt x="2377" y="863"/>
                  </a:moveTo>
                  <a:cubicBezTo>
                    <a:pt x="2370" y="866"/>
                    <a:pt x="2361" y="872"/>
                    <a:pt x="2353" y="871"/>
                  </a:cubicBezTo>
                  <a:cubicBezTo>
                    <a:pt x="2345" y="869"/>
                    <a:pt x="2338" y="861"/>
                    <a:pt x="2331" y="856"/>
                  </a:cubicBezTo>
                  <a:cubicBezTo>
                    <a:pt x="2334" y="872"/>
                    <a:pt x="2343" y="882"/>
                    <a:pt x="2355" y="883"/>
                  </a:cubicBezTo>
                  <a:cubicBezTo>
                    <a:pt x="2365" y="884"/>
                    <a:pt x="2373" y="876"/>
                    <a:pt x="2377" y="863"/>
                  </a:cubicBezTo>
                  <a:close/>
                  <a:moveTo>
                    <a:pt x="812" y="845"/>
                  </a:moveTo>
                  <a:cubicBezTo>
                    <a:pt x="811" y="846"/>
                    <a:pt x="810" y="847"/>
                    <a:pt x="808" y="848"/>
                  </a:cubicBezTo>
                  <a:cubicBezTo>
                    <a:pt x="812" y="857"/>
                    <a:pt x="815" y="867"/>
                    <a:pt x="820" y="876"/>
                  </a:cubicBezTo>
                  <a:cubicBezTo>
                    <a:pt x="830" y="893"/>
                    <a:pt x="846" y="894"/>
                    <a:pt x="860" y="880"/>
                  </a:cubicBezTo>
                  <a:cubicBezTo>
                    <a:pt x="837" y="887"/>
                    <a:pt x="830" y="883"/>
                    <a:pt x="821" y="861"/>
                  </a:cubicBezTo>
                  <a:cubicBezTo>
                    <a:pt x="820" y="857"/>
                    <a:pt x="819" y="854"/>
                    <a:pt x="818" y="850"/>
                  </a:cubicBezTo>
                  <a:cubicBezTo>
                    <a:pt x="816" y="848"/>
                    <a:pt x="814" y="847"/>
                    <a:pt x="812" y="845"/>
                  </a:cubicBezTo>
                  <a:close/>
                  <a:moveTo>
                    <a:pt x="501" y="816"/>
                  </a:moveTo>
                  <a:cubicBezTo>
                    <a:pt x="490" y="803"/>
                    <a:pt x="483" y="801"/>
                    <a:pt x="475" y="805"/>
                  </a:cubicBezTo>
                  <a:cubicBezTo>
                    <a:pt x="467" y="810"/>
                    <a:pt x="465" y="822"/>
                    <a:pt x="470" y="834"/>
                  </a:cubicBezTo>
                  <a:cubicBezTo>
                    <a:pt x="482" y="831"/>
                    <a:pt x="478" y="805"/>
                    <a:pt x="501" y="816"/>
                  </a:cubicBezTo>
                  <a:close/>
                  <a:moveTo>
                    <a:pt x="3066" y="470"/>
                  </a:moveTo>
                  <a:cubicBezTo>
                    <a:pt x="3064" y="465"/>
                    <a:pt x="3063" y="460"/>
                    <a:pt x="3062" y="460"/>
                  </a:cubicBezTo>
                  <a:cubicBezTo>
                    <a:pt x="3052" y="458"/>
                    <a:pt x="3041" y="457"/>
                    <a:pt x="3030" y="455"/>
                  </a:cubicBezTo>
                  <a:cubicBezTo>
                    <a:pt x="3030" y="460"/>
                    <a:pt x="3030" y="463"/>
                    <a:pt x="3029" y="467"/>
                  </a:cubicBezTo>
                  <a:cubicBezTo>
                    <a:pt x="3041" y="468"/>
                    <a:pt x="3052" y="469"/>
                    <a:pt x="3066" y="470"/>
                  </a:cubicBezTo>
                  <a:close/>
                  <a:moveTo>
                    <a:pt x="2152" y="891"/>
                  </a:moveTo>
                  <a:cubicBezTo>
                    <a:pt x="2147" y="882"/>
                    <a:pt x="2143" y="875"/>
                    <a:pt x="2139" y="867"/>
                  </a:cubicBezTo>
                  <a:cubicBezTo>
                    <a:pt x="2133" y="875"/>
                    <a:pt x="2128" y="882"/>
                    <a:pt x="2123" y="891"/>
                  </a:cubicBezTo>
                  <a:cubicBezTo>
                    <a:pt x="2133" y="891"/>
                    <a:pt x="2142" y="891"/>
                    <a:pt x="2152" y="891"/>
                  </a:cubicBezTo>
                  <a:close/>
                  <a:moveTo>
                    <a:pt x="2296" y="842"/>
                  </a:moveTo>
                  <a:cubicBezTo>
                    <a:pt x="2297" y="842"/>
                    <a:pt x="2298" y="842"/>
                    <a:pt x="2298" y="843"/>
                  </a:cubicBezTo>
                  <a:cubicBezTo>
                    <a:pt x="2299" y="848"/>
                    <a:pt x="2299" y="854"/>
                    <a:pt x="2300" y="859"/>
                  </a:cubicBezTo>
                  <a:cubicBezTo>
                    <a:pt x="2300" y="861"/>
                    <a:pt x="2303" y="862"/>
                    <a:pt x="2304" y="864"/>
                  </a:cubicBezTo>
                  <a:cubicBezTo>
                    <a:pt x="2306" y="862"/>
                    <a:pt x="2308" y="860"/>
                    <a:pt x="2308" y="858"/>
                  </a:cubicBezTo>
                  <a:cubicBezTo>
                    <a:pt x="2308" y="853"/>
                    <a:pt x="2308" y="847"/>
                    <a:pt x="2306" y="841"/>
                  </a:cubicBezTo>
                  <a:cubicBezTo>
                    <a:pt x="2305" y="836"/>
                    <a:pt x="2303" y="831"/>
                    <a:pt x="2302" y="826"/>
                  </a:cubicBezTo>
                  <a:cubicBezTo>
                    <a:pt x="2300" y="831"/>
                    <a:pt x="2298" y="837"/>
                    <a:pt x="2296" y="842"/>
                  </a:cubicBezTo>
                  <a:close/>
                  <a:moveTo>
                    <a:pt x="419" y="843"/>
                  </a:moveTo>
                  <a:cubicBezTo>
                    <a:pt x="390" y="840"/>
                    <a:pt x="384" y="841"/>
                    <a:pt x="381" y="848"/>
                  </a:cubicBezTo>
                  <a:cubicBezTo>
                    <a:pt x="403" y="854"/>
                    <a:pt x="418" y="852"/>
                    <a:pt x="419" y="843"/>
                  </a:cubicBezTo>
                  <a:close/>
                  <a:moveTo>
                    <a:pt x="2575" y="504"/>
                  </a:moveTo>
                  <a:cubicBezTo>
                    <a:pt x="2563" y="505"/>
                    <a:pt x="2549" y="494"/>
                    <a:pt x="2540" y="509"/>
                  </a:cubicBezTo>
                  <a:cubicBezTo>
                    <a:pt x="2551" y="508"/>
                    <a:pt x="2564" y="514"/>
                    <a:pt x="2575" y="504"/>
                  </a:cubicBezTo>
                  <a:close/>
                  <a:moveTo>
                    <a:pt x="2396" y="498"/>
                  </a:moveTo>
                  <a:cubicBezTo>
                    <a:pt x="2401" y="497"/>
                    <a:pt x="2408" y="496"/>
                    <a:pt x="2407" y="487"/>
                  </a:cubicBezTo>
                  <a:cubicBezTo>
                    <a:pt x="2406" y="465"/>
                    <a:pt x="2404" y="443"/>
                    <a:pt x="2402" y="421"/>
                  </a:cubicBezTo>
                  <a:cubicBezTo>
                    <a:pt x="2401" y="440"/>
                    <a:pt x="2402" y="458"/>
                    <a:pt x="2402" y="477"/>
                  </a:cubicBezTo>
                  <a:cubicBezTo>
                    <a:pt x="2402" y="483"/>
                    <a:pt x="2399" y="490"/>
                    <a:pt x="2396" y="498"/>
                  </a:cubicBezTo>
                  <a:close/>
                  <a:moveTo>
                    <a:pt x="1358" y="880"/>
                  </a:moveTo>
                  <a:cubicBezTo>
                    <a:pt x="1331" y="885"/>
                    <a:pt x="1312" y="876"/>
                    <a:pt x="1299" y="855"/>
                  </a:cubicBezTo>
                  <a:cubicBezTo>
                    <a:pt x="1305" y="879"/>
                    <a:pt x="1335" y="895"/>
                    <a:pt x="1358" y="880"/>
                  </a:cubicBezTo>
                  <a:close/>
                  <a:moveTo>
                    <a:pt x="3035" y="833"/>
                  </a:moveTo>
                  <a:cubicBezTo>
                    <a:pt x="3038" y="809"/>
                    <a:pt x="3037" y="786"/>
                    <a:pt x="3056" y="771"/>
                  </a:cubicBezTo>
                  <a:cubicBezTo>
                    <a:pt x="3037" y="781"/>
                    <a:pt x="3030" y="802"/>
                    <a:pt x="3035" y="833"/>
                  </a:cubicBezTo>
                  <a:close/>
                  <a:moveTo>
                    <a:pt x="380" y="737"/>
                  </a:moveTo>
                  <a:cubicBezTo>
                    <a:pt x="371" y="737"/>
                    <a:pt x="366" y="736"/>
                    <a:pt x="359" y="735"/>
                  </a:cubicBezTo>
                  <a:cubicBezTo>
                    <a:pt x="358" y="742"/>
                    <a:pt x="356" y="749"/>
                    <a:pt x="354" y="755"/>
                  </a:cubicBezTo>
                  <a:cubicBezTo>
                    <a:pt x="355" y="755"/>
                    <a:pt x="356" y="756"/>
                    <a:pt x="356" y="756"/>
                  </a:cubicBezTo>
                  <a:cubicBezTo>
                    <a:pt x="364" y="750"/>
                    <a:pt x="371" y="745"/>
                    <a:pt x="380" y="737"/>
                  </a:cubicBezTo>
                  <a:close/>
                  <a:moveTo>
                    <a:pt x="3212" y="819"/>
                  </a:moveTo>
                  <a:cubicBezTo>
                    <a:pt x="3212" y="819"/>
                    <a:pt x="3213" y="818"/>
                    <a:pt x="3213" y="817"/>
                  </a:cubicBezTo>
                  <a:cubicBezTo>
                    <a:pt x="3197" y="817"/>
                    <a:pt x="3182" y="817"/>
                    <a:pt x="3166" y="817"/>
                  </a:cubicBezTo>
                  <a:cubicBezTo>
                    <a:pt x="3166" y="818"/>
                    <a:pt x="3166" y="819"/>
                    <a:pt x="3166" y="819"/>
                  </a:cubicBezTo>
                  <a:cubicBezTo>
                    <a:pt x="3182" y="819"/>
                    <a:pt x="3197" y="819"/>
                    <a:pt x="3212" y="819"/>
                  </a:cubicBezTo>
                  <a:close/>
                  <a:moveTo>
                    <a:pt x="362" y="755"/>
                  </a:moveTo>
                  <a:cubicBezTo>
                    <a:pt x="379" y="757"/>
                    <a:pt x="390" y="753"/>
                    <a:pt x="397" y="737"/>
                  </a:cubicBezTo>
                  <a:cubicBezTo>
                    <a:pt x="385" y="743"/>
                    <a:pt x="375" y="748"/>
                    <a:pt x="362" y="755"/>
                  </a:cubicBezTo>
                  <a:close/>
                  <a:moveTo>
                    <a:pt x="3247" y="484"/>
                  </a:moveTo>
                  <a:cubicBezTo>
                    <a:pt x="3239" y="477"/>
                    <a:pt x="3229" y="476"/>
                    <a:pt x="3216" y="477"/>
                  </a:cubicBezTo>
                  <a:cubicBezTo>
                    <a:pt x="3226" y="488"/>
                    <a:pt x="3237" y="485"/>
                    <a:pt x="3247" y="484"/>
                  </a:cubicBezTo>
                  <a:close/>
                  <a:moveTo>
                    <a:pt x="473" y="849"/>
                  </a:moveTo>
                  <a:cubicBezTo>
                    <a:pt x="472" y="850"/>
                    <a:pt x="472" y="851"/>
                    <a:pt x="471" y="853"/>
                  </a:cubicBezTo>
                  <a:cubicBezTo>
                    <a:pt x="478" y="855"/>
                    <a:pt x="485" y="858"/>
                    <a:pt x="491" y="857"/>
                  </a:cubicBezTo>
                  <a:cubicBezTo>
                    <a:pt x="501" y="855"/>
                    <a:pt x="505" y="841"/>
                    <a:pt x="502" y="826"/>
                  </a:cubicBezTo>
                  <a:cubicBezTo>
                    <a:pt x="494" y="857"/>
                    <a:pt x="491" y="860"/>
                    <a:pt x="473" y="849"/>
                  </a:cubicBezTo>
                  <a:close/>
                  <a:moveTo>
                    <a:pt x="3264" y="737"/>
                  </a:moveTo>
                  <a:cubicBezTo>
                    <a:pt x="3263" y="738"/>
                    <a:pt x="3262" y="739"/>
                    <a:pt x="3261" y="739"/>
                  </a:cubicBezTo>
                  <a:cubicBezTo>
                    <a:pt x="3266" y="747"/>
                    <a:pt x="3270" y="754"/>
                    <a:pt x="3275" y="762"/>
                  </a:cubicBezTo>
                  <a:cubicBezTo>
                    <a:pt x="3276" y="761"/>
                    <a:pt x="3277" y="761"/>
                    <a:pt x="3278" y="760"/>
                  </a:cubicBezTo>
                  <a:cubicBezTo>
                    <a:pt x="3277" y="744"/>
                    <a:pt x="3274" y="739"/>
                    <a:pt x="3264" y="737"/>
                  </a:cubicBezTo>
                  <a:close/>
                  <a:moveTo>
                    <a:pt x="762" y="862"/>
                  </a:moveTo>
                  <a:cubicBezTo>
                    <a:pt x="764" y="880"/>
                    <a:pt x="771" y="888"/>
                    <a:pt x="786" y="888"/>
                  </a:cubicBezTo>
                  <a:cubicBezTo>
                    <a:pt x="777" y="879"/>
                    <a:pt x="769" y="870"/>
                    <a:pt x="762" y="862"/>
                  </a:cubicBezTo>
                  <a:close/>
                  <a:moveTo>
                    <a:pt x="3468" y="766"/>
                  </a:moveTo>
                  <a:cubicBezTo>
                    <a:pt x="3451" y="773"/>
                    <a:pt x="3451" y="773"/>
                    <a:pt x="3450" y="782"/>
                  </a:cubicBezTo>
                  <a:cubicBezTo>
                    <a:pt x="3463" y="782"/>
                    <a:pt x="3465" y="780"/>
                    <a:pt x="3468" y="766"/>
                  </a:cubicBezTo>
                  <a:close/>
                  <a:moveTo>
                    <a:pt x="1330" y="863"/>
                  </a:moveTo>
                  <a:cubicBezTo>
                    <a:pt x="1335" y="865"/>
                    <a:pt x="1341" y="870"/>
                    <a:pt x="1344" y="868"/>
                  </a:cubicBezTo>
                  <a:cubicBezTo>
                    <a:pt x="1350" y="866"/>
                    <a:pt x="1354" y="859"/>
                    <a:pt x="1361" y="853"/>
                  </a:cubicBezTo>
                  <a:cubicBezTo>
                    <a:pt x="1349" y="857"/>
                    <a:pt x="1340" y="860"/>
                    <a:pt x="1330" y="863"/>
                  </a:cubicBezTo>
                  <a:close/>
                  <a:moveTo>
                    <a:pt x="408" y="736"/>
                  </a:moveTo>
                  <a:cubicBezTo>
                    <a:pt x="408" y="735"/>
                    <a:pt x="408" y="733"/>
                    <a:pt x="408" y="732"/>
                  </a:cubicBezTo>
                  <a:cubicBezTo>
                    <a:pt x="392" y="731"/>
                    <a:pt x="375" y="729"/>
                    <a:pt x="359" y="728"/>
                  </a:cubicBezTo>
                  <a:cubicBezTo>
                    <a:pt x="359" y="729"/>
                    <a:pt x="359" y="730"/>
                    <a:pt x="359" y="731"/>
                  </a:cubicBezTo>
                  <a:cubicBezTo>
                    <a:pt x="375" y="733"/>
                    <a:pt x="392" y="734"/>
                    <a:pt x="408" y="736"/>
                  </a:cubicBezTo>
                  <a:close/>
                  <a:moveTo>
                    <a:pt x="2784" y="852"/>
                  </a:moveTo>
                  <a:cubicBezTo>
                    <a:pt x="2776" y="858"/>
                    <a:pt x="2776" y="869"/>
                    <a:pt x="2786" y="883"/>
                  </a:cubicBezTo>
                  <a:cubicBezTo>
                    <a:pt x="2786" y="871"/>
                    <a:pt x="2785" y="862"/>
                    <a:pt x="2784" y="852"/>
                  </a:cubicBezTo>
                  <a:close/>
                  <a:moveTo>
                    <a:pt x="3282" y="743"/>
                  </a:moveTo>
                  <a:cubicBezTo>
                    <a:pt x="3281" y="743"/>
                    <a:pt x="3281" y="744"/>
                    <a:pt x="3280" y="744"/>
                  </a:cubicBezTo>
                  <a:cubicBezTo>
                    <a:pt x="3281" y="751"/>
                    <a:pt x="3283" y="758"/>
                    <a:pt x="3285" y="765"/>
                  </a:cubicBezTo>
                  <a:cubicBezTo>
                    <a:pt x="3288" y="765"/>
                    <a:pt x="3292" y="765"/>
                    <a:pt x="3298" y="765"/>
                  </a:cubicBezTo>
                  <a:cubicBezTo>
                    <a:pt x="3292" y="756"/>
                    <a:pt x="3287" y="750"/>
                    <a:pt x="3282" y="743"/>
                  </a:cubicBezTo>
                  <a:close/>
                  <a:moveTo>
                    <a:pt x="334" y="761"/>
                  </a:moveTo>
                  <a:cubicBezTo>
                    <a:pt x="334" y="761"/>
                    <a:pt x="334" y="762"/>
                    <a:pt x="334" y="762"/>
                  </a:cubicBezTo>
                  <a:cubicBezTo>
                    <a:pt x="352" y="762"/>
                    <a:pt x="371" y="762"/>
                    <a:pt x="390" y="762"/>
                  </a:cubicBezTo>
                  <a:cubicBezTo>
                    <a:pt x="390" y="762"/>
                    <a:pt x="390" y="761"/>
                    <a:pt x="390" y="761"/>
                  </a:cubicBezTo>
                  <a:cubicBezTo>
                    <a:pt x="371" y="761"/>
                    <a:pt x="353" y="761"/>
                    <a:pt x="334" y="761"/>
                  </a:cubicBezTo>
                  <a:close/>
                  <a:moveTo>
                    <a:pt x="2854" y="433"/>
                  </a:moveTo>
                  <a:cubicBezTo>
                    <a:pt x="2846" y="432"/>
                    <a:pt x="2841" y="431"/>
                    <a:pt x="2834" y="431"/>
                  </a:cubicBezTo>
                  <a:cubicBezTo>
                    <a:pt x="2836" y="437"/>
                    <a:pt x="2837" y="442"/>
                    <a:pt x="2839" y="448"/>
                  </a:cubicBezTo>
                  <a:cubicBezTo>
                    <a:pt x="2844" y="443"/>
                    <a:pt x="2848" y="439"/>
                    <a:pt x="2854" y="433"/>
                  </a:cubicBezTo>
                  <a:close/>
                  <a:moveTo>
                    <a:pt x="2382" y="371"/>
                  </a:moveTo>
                  <a:cubicBezTo>
                    <a:pt x="2391" y="381"/>
                    <a:pt x="2398" y="381"/>
                    <a:pt x="2406" y="371"/>
                  </a:cubicBezTo>
                  <a:cubicBezTo>
                    <a:pt x="2399" y="371"/>
                    <a:pt x="2391" y="371"/>
                    <a:pt x="2382" y="371"/>
                  </a:cubicBezTo>
                  <a:close/>
                  <a:moveTo>
                    <a:pt x="2185" y="873"/>
                  </a:moveTo>
                  <a:cubicBezTo>
                    <a:pt x="2175" y="883"/>
                    <a:pt x="2166" y="879"/>
                    <a:pt x="2155" y="870"/>
                  </a:cubicBezTo>
                  <a:cubicBezTo>
                    <a:pt x="2167" y="890"/>
                    <a:pt x="2174" y="890"/>
                    <a:pt x="2185" y="873"/>
                  </a:cubicBezTo>
                  <a:close/>
                  <a:moveTo>
                    <a:pt x="3464" y="819"/>
                  </a:moveTo>
                  <a:cubicBezTo>
                    <a:pt x="3447" y="818"/>
                    <a:pt x="3447" y="818"/>
                    <a:pt x="3449" y="828"/>
                  </a:cubicBezTo>
                  <a:cubicBezTo>
                    <a:pt x="3454" y="826"/>
                    <a:pt x="3464" y="833"/>
                    <a:pt x="3464" y="819"/>
                  </a:cubicBezTo>
                  <a:close/>
                  <a:moveTo>
                    <a:pt x="3265" y="837"/>
                  </a:moveTo>
                  <a:cubicBezTo>
                    <a:pt x="3279" y="837"/>
                    <a:pt x="3292" y="837"/>
                    <a:pt x="3306" y="837"/>
                  </a:cubicBezTo>
                  <a:cubicBezTo>
                    <a:pt x="3305" y="833"/>
                    <a:pt x="3305" y="831"/>
                    <a:pt x="3305" y="830"/>
                  </a:cubicBezTo>
                  <a:cubicBezTo>
                    <a:pt x="3293" y="838"/>
                    <a:pt x="3279" y="833"/>
                    <a:pt x="3265" y="837"/>
                  </a:cubicBezTo>
                  <a:close/>
                  <a:moveTo>
                    <a:pt x="1094" y="868"/>
                  </a:moveTo>
                  <a:cubicBezTo>
                    <a:pt x="1112" y="876"/>
                    <a:pt x="1126" y="869"/>
                    <a:pt x="1128" y="850"/>
                  </a:cubicBezTo>
                  <a:cubicBezTo>
                    <a:pt x="1122" y="866"/>
                    <a:pt x="1110" y="869"/>
                    <a:pt x="1094" y="8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2" name="Freeform 6"/>
            <p:cNvSpPr/>
            <p:nvPr/>
          </p:nvSpPr>
          <p:spPr bwMode="auto">
            <a:xfrm>
              <a:off x="6183313" y="4926013"/>
              <a:ext cx="628650" cy="242887"/>
            </a:xfrm>
            <a:custGeom>
              <a:avLst/>
              <a:gdLst>
                <a:gd name="T0" fmla="*/ 216 w 218"/>
                <a:gd name="T1" fmla="*/ 84 h 84"/>
                <a:gd name="T2" fmla="*/ 0 w 218"/>
                <a:gd name="T3" fmla="*/ 84 h 84"/>
                <a:gd name="T4" fmla="*/ 68 w 218"/>
                <a:gd name="T5" fmla="*/ 3 h 84"/>
                <a:gd name="T6" fmla="*/ 78 w 218"/>
                <a:gd name="T7" fmla="*/ 0 h 84"/>
                <a:gd name="T8" fmla="*/ 185 w 218"/>
                <a:gd name="T9" fmla="*/ 8 h 84"/>
                <a:gd name="T10" fmla="*/ 216 w 218"/>
                <a:gd name="T11" fmla="*/ 39 h 84"/>
                <a:gd name="T12" fmla="*/ 216 w 218"/>
                <a:gd name="T13" fmla="*/ 63 h 84"/>
                <a:gd name="T14" fmla="*/ 216 w 218"/>
                <a:gd name="T1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84">
                  <a:moveTo>
                    <a:pt x="216" y="84"/>
                  </a:moveTo>
                  <a:cubicBezTo>
                    <a:pt x="144" y="84"/>
                    <a:pt x="74" y="84"/>
                    <a:pt x="0" y="84"/>
                  </a:cubicBezTo>
                  <a:cubicBezTo>
                    <a:pt x="25" y="55"/>
                    <a:pt x="46" y="29"/>
                    <a:pt x="68" y="3"/>
                  </a:cubicBezTo>
                  <a:cubicBezTo>
                    <a:pt x="70" y="1"/>
                    <a:pt x="74" y="0"/>
                    <a:pt x="78" y="0"/>
                  </a:cubicBezTo>
                  <a:cubicBezTo>
                    <a:pt x="114" y="2"/>
                    <a:pt x="150" y="4"/>
                    <a:pt x="185" y="8"/>
                  </a:cubicBezTo>
                  <a:cubicBezTo>
                    <a:pt x="202" y="9"/>
                    <a:pt x="218" y="22"/>
                    <a:pt x="216" y="39"/>
                  </a:cubicBezTo>
                  <a:cubicBezTo>
                    <a:pt x="215" y="47"/>
                    <a:pt x="216" y="55"/>
                    <a:pt x="216" y="63"/>
                  </a:cubicBezTo>
                  <a:cubicBezTo>
                    <a:pt x="216" y="70"/>
                    <a:pt x="216" y="78"/>
                    <a:pt x="21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3" name="Freeform 7"/>
            <p:cNvSpPr/>
            <p:nvPr/>
          </p:nvSpPr>
          <p:spPr bwMode="auto">
            <a:xfrm>
              <a:off x="5672138" y="4916488"/>
              <a:ext cx="496888" cy="266700"/>
            </a:xfrm>
            <a:custGeom>
              <a:avLst/>
              <a:gdLst>
                <a:gd name="T0" fmla="*/ 172 w 172"/>
                <a:gd name="T1" fmla="*/ 1 h 92"/>
                <a:gd name="T2" fmla="*/ 98 w 172"/>
                <a:gd name="T3" fmla="*/ 83 h 92"/>
                <a:gd name="T4" fmla="*/ 92 w 172"/>
                <a:gd name="T5" fmla="*/ 87 h 92"/>
                <a:gd name="T6" fmla="*/ 0 w 172"/>
                <a:gd name="T7" fmla="*/ 92 h 92"/>
                <a:gd name="T8" fmla="*/ 68 w 172"/>
                <a:gd name="T9" fmla="*/ 19 h 92"/>
                <a:gd name="T10" fmla="*/ 109 w 172"/>
                <a:gd name="T11" fmla="*/ 1 h 92"/>
                <a:gd name="T12" fmla="*/ 172 w 172"/>
                <a:gd name="T13" fmla="*/ 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92">
                  <a:moveTo>
                    <a:pt x="172" y="1"/>
                  </a:moveTo>
                  <a:cubicBezTo>
                    <a:pt x="147" y="28"/>
                    <a:pt x="123" y="56"/>
                    <a:pt x="98" y="83"/>
                  </a:cubicBezTo>
                  <a:cubicBezTo>
                    <a:pt x="96" y="85"/>
                    <a:pt x="94" y="87"/>
                    <a:pt x="92" y="87"/>
                  </a:cubicBezTo>
                  <a:cubicBezTo>
                    <a:pt x="62" y="89"/>
                    <a:pt x="32" y="91"/>
                    <a:pt x="0" y="92"/>
                  </a:cubicBezTo>
                  <a:cubicBezTo>
                    <a:pt x="24" y="67"/>
                    <a:pt x="47" y="44"/>
                    <a:pt x="68" y="19"/>
                  </a:cubicBezTo>
                  <a:cubicBezTo>
                    <a:pt x="79" y="6"/>
                    <a:pt x="92" y="0"/>
                    <a:pt x="109" y="1"/>
                  </a:cubicBezTo>
                  <a:cubicBezTo>
                    <a:pt x="130" y="2"/>
                    <a:pt x="151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4" name="Freeform 8"/>
            <p:cNvSpPr/>
            <p:nvPr/>
          </p:nvSpPr>
          <p:spPr bwMode="auto">
            <a:xfrm>
              <a:off x="2543175" y="5862638"/>
              <a:ext cx="211138" cy="239712"/>
            </a:xfrm>
            <a:custGeom>
              <a:avLst/>
              <a:gdLst>
                <a:gd name="T0" fmla="*/ 73 w 73"/>
                <a:gd name="T1" fmla="*/ 8 h 83"/>
                <a:gd name="T2" fmla="*/ 73 w 73"/>
                <a:gd name="T3" fmla="*/ 83 h 83"/>
                <a:gd name="T4" fmla="*/ 39 w 73"/>
                <a:gd name="T5" fmla="*/ 80 h 83"/>
                <a:gd name="T6" fmla="*/ 42 w 73"/>
                <a:gd name="T7" fmla="*/ 44 h 83"/>
                <a:gd name="T8" fmla="*/ 12 w 73"/>
                <a:gd name="T9" fmla="*/ 67 h 83"/>
                <a:gd name="T10" fmla="*/ 0 w 73"/>
                <a:gd name="T11" fmla="*/ 65 h 83"/>
                <a:gd name="T12" fmla="*/ 29 w 73"/>
                <a:gd name="T13" fmla="*/ 11 h 83"/>
                <a:gd name="T14" fmla="*/ 47 w 73"/>
                <a:gd name="T15" fmla="*/ 3 h 83"/>
                <a:gd name="T16" fmla="*/ 73 w 73"/>
                <a:gd name="T17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83">
                  <a:moveTo>
                    <a:pt x="73" y="8"/>
                  </a:moveTo>
                  <a:cubicBezTo>
                    <a:pt x="73" y="34"/>
                    <a:pt x="73" y="58"/>
                    <a:pt x="73" y="83"/>
                  </a:cubicBezTo>
                  <a:cubicBezTo>
                    <a:pt x="62" y="82"/>
                    <a:pt x="51" y="81"/>
                    <a:pt x="39" y="80"/>
                  </a:cubicBezTo>
                  <a:cubicBezTo>
                    <a:pt x="40" y="68"/>
                    <a:pt x="41" y="56"/>
                    <a:pt x="42" y="44"/>
                  </a:cubicBezTo>
                  <a:cubicBezTo>
                    <a:pt x="20" y="39"/>
                    <a:pt x="20" y="39"/>
                    <a:pt x="12" y="67"/>
                  </a:cubicBezTo>
                  <a:cubicBezTo>
                    <a:pt x="8" y="66"/>
                    <a:pt x="4" y="66"/>
                    <a:pt x="0" y="65"/>
                  </a:cubicBezTo>
                  <a:cubicBezTo>
                    <a:pt x="10" y="46"/>
                    <a:pt x="20" y="29"/>
                    <a:pt x="29" y="11"/>
                  </a:cubicBezTo>
                  <a:cubicBezTo>
                    <a:pt x="33" y="3"/>
                    <a:pt x="38" y="0"/>
                    <a:pt x="47" y="3"/>
                  </a:cubicBezTo>
                  <a:cubicBezTo>
                    <a:pt x="56" y="5"/>
                    <a:pt x="65" y="6"/>
                    <a:pt x="7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5" name="Freeform 9"/>
            <p:cNvSpPr/>
            <p:nvPr/>
          </p:nvSpPr>
          <p:spPr bwMode="auto">
            <a:xfrm>
              <a:off x="9790113" y="5908675"/>
              <a:ext cx="112713" cy="211137"/>
            </a:xfrm>
            <a:custGeom>
              <a:avLst/>
              <a:gdLst>
                <a:gd name="T0" fmla="*/ 39 w 39"/>
                <a:gd name="T1" fmla="*/ 67 h 73"/>
                <a:gd name="T2" fmla="*/ 0 w 39"/>
                <a:gd name="T3" fmla="*/ 73 h 73"/>
                <a:gd name="T4" fmla="*/ 0 w 39"/>
                <a:gd name="T5" fmla="*/ 10 h 73"/>
                <a:gd name="T6" fmla="*/ 39 w 39"/>
                <a:gd name="T7" fmla="*/ 0 h 73"/>
                <a:gd name="T8" fmla="*/ 39 w 39"/>
                <a:gd name="T9" fmla="*/ 6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3">
                  <a:moveTo>
                    <a:pt x="39" y="67"/>
                  </a:moveTo>
                  <a:cubicBezTo>
                    <a:pt x="27" y="69"/>
                    <a:pt x="14" y="71"/>
                    <a:pt x="0" y="73"/>
                  </a:cubicBezTo>
                  <a:cubicBezTo>
                    <a:pt x="0" y="52"/>
                    <a:pt x="0" y="32"/>
                    <a:pt x="0" y="10"/>
                  </a:cubicBezTo>
                  <a:cubicBezTo>
                    <a:pt x="12" y="7"/>
                    <a:pt x="25" y="4"/>
                    <a:pt x="39" y="0"/>
                  </a:cubicBezTo>
                  <a:cubicBezTo>
                    <a:pt x="39" y="23"/>
                    <a:pt x="39" y="44"/>
                    <a:pt x="39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6" name="Freeform 10"/>
            <p:cNvSpPr/>
            <p:nvPr/>
          </p:nvSpPr>
          <p:spPr bwMode="auto">
            <a:xfrm>
              <a:off x="5548313" y="4926013"/>
              <a:ext cx="311150" cy="277812"/>
            </a:xfrm>
            <a:custGeom>
              <a:avLst/>
              <a:gdLst>
                <a:gd name="T0" fmla="*/ 108 w 108"/>
                <a:gd name="T1" fmla="*/ 0 h 96"/>
                <a:gd name="T2" fmla="*/ 34 w 108"/>
                <a:gd name="T3" fmla="*/ 80 h 96"/>
                <a:gd name="T4" fmla="*/ 0 w 108"/>
                <a:gd name="T5" fmla="*/ 96 h 96"/>
                <a:gd name="T6" fmla="*/ 48 w 108"/>
                <a:gd name="T7" fmla="*/ 39 h 96"/>
                <a:gd name="T8" fmla="*/ 66 w 108"/>
                <a:gd name="T9" fmla="*/ 18 h 96"/>
                <a:gd name="T10" fmla="*/ 108 w 108"/>
                <a:gd name="T1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96">
                  <a:moveTo>
                    <a:pt x="108" y="0"/>
                  </a:moveTo>
                  <a:cubicBezTo>
                    <a:pt x="82" y="28"/>
                    <a:pt x="58" y="54"/>
                    <a:pt x="34" y="80"/>
                  </a:cubicBezTo>
                  <a:cubicBezTo>
                    <a:pt x="21" y="93"/>
                    <a:pt x="21" y="94"/>
                    <a:pt x="0" y="96"/>
                  </a:cubicBezTo>
                  <a:cubicBezTo>
                    <a:pt x="17" y="76"/>
                    <a:pt x="33" y="58"/>
                    <a:pt x="48" y="39"/>
                  </a:cubicBezTo>
                  <a:cubicBezTo>
                    <a:pt x="54" y="32"/>
                    <a:pt x="62" y="26"/>
                    <a:pt x="66" y="18"/>
                  </a:cubicBezTo>
                  <a:cubicBezTo>
                    <a:pt x="75" y="1"/>
                    <a:pt x="91" y="2"/>
                    <a:pt x="10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7" name="Freeform 11"/>
            <p:cNvSpPr/>
            <p:nvPr/>
          </p:nvSpPr>
          <p:spPr bwMode="auto">
            <a:xfrm>
              <a:off x="6075363" y="4908550"/>
              <a:ext cx="284163" cy="257175"/>
            </a:xfrm>
            <a:custGeom>
              <a:avLst/>
              <a:gdLst>
                <a:gd name="T0" fmla="*/ 0 w 98"/>
                <a:gd name="T1" fmla="*/ 88 h 89"/>
                <a:gd name="T2" fmla="*/ 76 w 98"/>
                <a:gd name="T3" fmla="*/ 5 h 89"/>
                <a:gd name="T4" fmla="*/ 96 w 98"/>
                <a:gd name="T5" fmla="*/ 0 h 89"/>
                <a:gd name="T6" fmla="*/ 98 w 98"/>
                <a:gd name="T7" fmla="*/ 3 h 89"/>
                <a:gd name="T8" fmla="*/ 47 w 98"/>
                <a:gd name="T9" fmla="*/ 60 h 89"/>
                <a:gd name="T10" fmla="*/ 35 w 98"/>
                <a:gd name="T11" fmla="*/ 75 h 89"/>
                <a:gd name="T12" fmla="*/ 0 w 98"/>
                <a:gd name="T13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89">
                  <a:moveTo>
                    <a:pt x="0" y="88"/>
                  </a:moveTo>
                  <a:cubicBezTo>
                    <a:pt x="26" y="59"/>
                    <a:pt x="50" y="32"/>
                    <a:pt x="76" y="5"/>
                  </a:cubicBezTo>
                  <a:cubicBezTo>
                    <a:pt x="80" y="1"/>
                    <a:pt x="89" y="2"/>
                    <a:pt x="96" y="0"/>
                  </a:cubicBezTo>
                  <a:cubicBezTo>
                    <a:pt x="96" y="1"/>
                    <a:pt x="97" y="2"/>
                    <a:pt x="98" y="3"/>
                  </a:cubicBezTo>
                  <a:cubicBezTo>
                    <a:pt x="81" y="22"/>
                    <a:pt x="64" y="41"/>
                    <a:pt x="47" y="60"/>
                  </a:cubicBezTo>
                  <a:cubicBezTo>
                    <a:pt x="43" y="65"/>
                    <a:pt x="39" y="70"/>
                    <a:pt x="35" y="75"/>
                  </a:cubicBezTo>
                  <a:cubicBezTo>
                    <a:pt x="22" y="89"/>
                    <a:pt x="22" y="89"/>
                    <a:pt x="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8" name="Freeform 12"/>
            <p:cNvSpPr/>
            <p:nvPr/>
          </p:nvSpPr>
          <p:spPr bwMode="auto">
            <a:xfrm>
              <a:off x="2540000" y="5988050"/>
              <a:ext cx="112713" cy="127000"/>
            </a:xfrm>
            <a:custGeom>
              <a:avLst/>
              <a:gdLst>
                <a:gd name="T0" fmla="*/ 39 w 39"/>
                <a:gd name="T1" fmla="*/ 4 h 44"/>
                <a:gd name="T2" fmla="*/ 35 w 39"/>
                <a:gd name="T3" fmla="*/ 44 h 44"/>
                <a:gd name="T4" fmla="*/ 16 w 39"/>
                <a:gd name="T5" fmla="*/ 44 h 44"/>
                <a:gd name="T6" fmla="*/ 18 w 39"/>
                <a:gd name="T7" fmla="*/ 41 h 44"/>
                <a:gd name="T8" fmla="*/ 0 w 39"/>
                <a:gd name="T9" fmla="*/ 29 h 44"/>
                <a:gd name="T10" fmla="*/ 0 w 39"/>
                <a:gd name="T11" fmla="*/ 29 h 44"/>
                <a:gd name="T12" fmla="*/ 20 w 39"/>
                <a:gd name="T13" fmla="*/ 12 h 44"/>
                <a:gd name="T14" fmla="*/ 39 w 39"/>
                <a:gd name="T15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44">
                  <a:moveTo>
                    <a:pt x="39" y="4"/>
                  </a:moveTo>
                  <a:cubicBezTo>
                    <a:pt x="37" y="18"/>
                    <a:pt x="36" y="31"/>
                    <a:pt x="35" y="44"/>
                  </a:cubicBezTo>
                  <a:cubicBezTo>
                    <a:pt x="29" y="44"/>
                    <a:pt x="23" y="44"/>
                    <a:pt x="16" y="44"/>
                  </a:cubicBezTo>
                  <a:cubicBezTo>
                    <a:pt x="17" y="43"/>
                    <a:pt x="18" y="42"/>
                    <a:pt x="18" y="41"/>
                  </a:cubicBezTo>
                  <a:cubicBezTo>
                    <a:pt x="12" y="37"/>
                    <a:pt x="6" y="33"/>
                    <a:pt x="0" y="29"/>
                  </a:cubicBezTo>
                  <a:cubicBezTo>
                    <a:pt x="0" y="30"/>
                    <a:pt x="0" y="29"/>
                    <a:pt x="0" y="29"/>
                  </a:cubicBezTo>
                  <a:cubicBezTo>
                    <a:pt x="13" y="30"/>
                    <a:pt x="19" y="24"/>
                    <a:pt x="20" y="12"/>
                  </a:cubicBezTo>
                  <a:cubicBezTo>
                    <a:pt x="22" y="0"/>
                    <a:pt x="30" y="4"/>
                    <a:pt x="3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9" name="Freeform 13"/>
            <p:cNvSpPr/>
            <p:nvPr/>
          </p:nvSpPr>
          <p:spPr bwMode="auto">
            <a:xfrm>
              <a:off x="2887663" y="5908675"/>
              <a:ext cx="28575" cy="471487"/>
            </a:xfrm>
            <a:custGeom>
              <a:avLst/>
              <a:gdLst>
                <a:gd name="T0" fmla="*/ 4 w 10"/>
                <a:gd name="T1" fmla="*/ 0 h 163"/>
                <a:gd name="T2" fmla="*/ 10 w 10"/>
                <a:gd name="T3" fmla="*/ 161 h 163"/>
                <a:gd name="T4" fmla="*/ 6 w 10"/>
                <a:gd name="T5" fmla="*/ 163 h 163"/>
                <a:gd name="T6" fmla="*/ 0 w 10"/>
                <a:gd name="T7" fmla="*/ 153 h 163"/>
                <a:gd name="T8" fmla="*/ 0 w 10"/>
                <a:gd name="T9" fmla="*/ 1 h 163"/>
                <a:gd name="T10" fmla="*/ 4 w 10"/>
                <a:gd name="T1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3">
                  <a:moveTo>
                    <a:pt x="4" y="0"/>
                  </a:moveTo>
                  <a:cubicBezTo>
                    <a:pt x="6" y="54"/>
                    <a:pt x="8" y="107"/>
                    <a:pt x="10" y="161"/>
                  </a:cubicBezTo>
                  <a:cubicBezTo>
                    <a:pt x="8" y="162"/>
                    <a:pt x="7" y="162"/>
                    <a:pt x="6" y="163"/>
                  </a:cubicBezTo>
                  <a:cubicBezTo>
                    <a:pt x="4" y="160"/>
                    <a:pt x="0" y="157"/>
                    <a:pt x="0" y="153"/>
                  </a:cubicBezTo>
                  <a:cubicBezTo>
                    <a:pt x="0" y="102"/>
                    <a:pt x="0" y="52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0" name="Freeform 14"/>
            <p:cNvSpPr/>
            <p:nvPr/>
          </p:nvSpPr>
          <p:spPr bwMode="auto">
            <a:xfrm>
              <a:off x="2843213" y="5967413"/>
              <a:ext cx="23813" cy="407987"/>
            </a:xfrm>
            <a:custGeom>
              <a:avLst/>
              <a:gdLst>
                <a:gd name="T0" fmla="*/ 3 w 8"/>
                <a:gd name="T1" fmla="*/ 141 h 141"/>
                <a:gd name="T2" fmla="*/ 0 w 8"/>
                <a:gd name="T3" fmla="*/ 132 h 141"/>
                <a:gd name="T4" fmla="*/ 4 w 8"/>
                <a:gd name="T5" fmla="*/ 0 h 141"/>
                <a:gd name="T6" fmla="*/ 8 w 8"/>
                <a:gd name="T7" fmla="*/ 139 h 141"/>
                <a:gd name="T8" fmla="*/ 3 w 8"/>
                <a:gd name="T9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1">
                  <a:moveTo>
                    <a:pt x="3" y="141"/>
                  </a:moveTo>
                  <a:cubicBezTo>
                    <a:pt x="2" y="138"/>
                    <a:pt x="0" y="135"/>
                    <a:pt x="0" y="132"/>
                  </a:cubicBezTo>
                  <a:cubicBezTo>
                    <a:pt x="1" y="88"/>
                    <a:pt x="2" y="44"/>
                    <a:pt x="4" y="0"/>
                  </a:cubicBezTo>
                  <a:cubicBezTo>
                    <a:pt x="5" y="46"/>
                    <a:pt x="7" y="93"/>
                    <a:pt x="8" y="139"/>
                  </a:cubicBezTo>
                  <a:cubicBezTo>
                    <a:pt x="6" y="140"/>
                    <a:pt x="5" y="140"/>
                    <a:pt x="3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1" name="Freeform 15"/>
            <p:cNvSpPr/>
            <p:nvPr/>
          </p:nvSpPr>
          <p:spPr bwMode="auto">
            <a:xfrm>
              <a:off x="5248275" y="5426075"/>
              <a:ext cx="177800" cy="41275"/>
            </a:xfrm>
            <a:custGeom>
              <a:avLst/>
              <a:gdLst>
                <a:gd name="T0" fmla="*/ 0 w 62"/>
                <a:gd name="T1" fmla="*/ 0 h 14"/>
                <a:gd name="T2" fmla="*/ 59 w 62"/>
                <a:gd name="T3" fmla="*/ 0 h 14"/>
                <a:gd name="T4" fmla="*/ 62 w 62"/>
                <a:gd name="T5" fmla="*/ 14 h 14"/>
                <a:gd name="T6" fmla="*/ 0 w 62"/>
                <a:gd name="T7" fmla="*/ 2 h 14"/>
                <a:gd name="T8" fmla="*/ 0 w 6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4">
                  <a:moveTo>
                    <a:pt x="0" y="0"/>
                  </a:moveTo>
                  <a:cubicBezTo>
                    <a:pt x="20" y="0"/>
                    <a:pt x="39" y="0"/>
                    <a:pt x="59" y="0"/>
                  </a:cubicBezTo>
                  <a:cubicBezTo>
                    <a:pt x="60" y="4"/>
                    <a:pt x="61" y="9"/>
                    <a:pt x="62" y="14"/>
                  </a:cubicBezTo>
                  <a:cubicBezTo>
                    <a:pt x="41" y="10"/>
                    <a:pt x="20" y="6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2" name="Freeform 16"/>
            <p:cNvSpPr/>
            <p:nvPr/>
          </p:nvSpPr>
          <p:spPr bwMode="auto">
            <a:xfrm>
              <a:off x="9934575" y="5907088"/>
              <a:ext cx="23813" cy="328612"/>
            </a:xfrm>
            <a:custGeom>
              <a:avLst/>
              <a:gdLst>
                <a:gd name="T0" fmla="*/ 3 w 8"/>
                <a:gd name="T1" fmla="*/ 0 h 114"/>
                <a:gd name="T2" fmla="*/ 8 w 8"/>
                <a:gd name="T3" fmla="*/ 114 h 114"/>
                <a:gd name="T4" fmla="*/ 5 w 8"/>
                <a:gd name="T5" fmla="*/ 114 h 114"/>
                <a:gd name="T6" fmla="*/ 0 w 8"/>
                <a:gd name="T7" fmla="*/ 0 h 114"/>
                <a:gd name="T8" fmla="*/ 3 w 8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4">
                  <a:moveTo>
                    <a:pt x="3" y="0"/>
                  </a:moveTo>
                  <a:cubicBezTo>
                    <a:pt x="5" y="38"/>
                    <a:pt x="7" y="76"/>
                    <a:pt x="8" y="114"/>
                  </a:cubicBezTo>
                  <a:cubicBezTo>
                    <a:pt x="7" y="114"/>
                    <a:pt x="6" y="114"/>
                    <a:pt x="5" y="114"/>
                  </a:cubicBezTo>
                  <a:cubicBezTo>
                    <a:pt x="3" y="76"/>
                    <a:pt x="1" y="3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3" name="Freeform 17"/>
            <p:cNvSpPr/>
            <p:nvPr/>
          </p:nvSpPr>
          <p:spPr bwMode="auto">
            <a:xfrm>
              <a:off x="8315325" y="5810250"/>
              <a:ext cx="854075" cy="114300"/>
            </a:xfrm>
            <a:custGeom>
              <a:avLst/>
              <a:gdLst>
                <a:gd name="T0" fmla="*/ 9 w 296"/>
                <a:gd name="T1" fmla="*/ 29 h 39"/>
                <a:gd name="T2" fmla="*/ 0 w 296"/>
                <a:gd name="T3" fmla="*/ 0 h 39"/>
                <a:gd name="T4" fmla="*/ 296 w 296"/>
                <a:gd name="T5" fmla="*/ 12 h 39"/>
                <a:gd name="T6" fmla="*/ 293 w 296"/>
                <a:gd name="T7" fmla="*/ 39 h 39"/>
                <a:gd name="T8" fmla="*/ 9 w 296"/>
                <a:gd name="T9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39">
                  <a:moveTo>
                    <a:pt x="9" y="29"/>
                  </a:moveTo>
                  <a:cubicBezTo>
                    <a:pt x="6" y="19"/>
                    <a:pt x="3" y="10"/>
                    <a:pt x="0" y="0"/>
                  </a:cubicBezTo>
                  <a:cubicBezTo>
                    <a:pt x="99" y="4"/>
                    <a:pt x="197" y="8"/>
                    <a:pt x="296" y="12"/>
                  </a:cubicBezTo>
                  <a:cubicBezTo>
                    <a:pt x="295" y="21"/>
                    <a:pt x="294" y="29"/>
                    <a:pt x="293" y="39"/>
                  </a:cubicBezTo>
                  <a:cubicBezTo>
                    <a:pt x="198" y="36"/>
                    <a:pt x="104" y="33"/>
                    <a:pt x="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4" name="Freeform 18"/>
            <p:cNvSpPr/>
            <p:nvPr/>
          </p:nvSpPr>
          <p:spPr bwMode="auto">
            <a:xfrm>
              <a:off x="8358188" y="5938838"/>
              <a:ext cx="792163" cy="66675"/>
            </a:xfrm>
            <a:custGeom>
              <a:avLst/>
              <a:gdLst>
                <a:gd name="T0" fmla="*/ 0 w 274"/>
                <a:gd name="T1" fmla="*/ 0 h 23"/>
                <a:gd name="T2" fmla="*/ 274 w 274"/>
                <a:gd name="T3" fmla="*/ 9 h 23"/>
                <a:gd name="T4" fmla="*/ 272 w 274"/>
                <a:gd name="T5" fmla="*/ 22 h 23"/>
                <a:gd name="T6" fmla="*/ 205 w 274"/>
                <a:gd name="T7" fmla="*/ 22 h 23"/>
                <a:gd name="T8" fmla="*/ 16 w 274"/>
                <a:gd name="T9" fmla="*/ 14 h 23"/>
                <a:gd name="T10" fmla="*/ 0 w 274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23">
                  <a:moveTo>
                    <a:pt x="0" y="0"/>
                  </a:moveTo>
                  <a:cubicBezTo>
                    <a:pt x="92" y="3"/>
                    <a:pt x="183" y="6"/>
                    <a:pt x="274" y="9"/>
                  </a:cubicBezTo>
                  <a:cubicBezTo>
                    <a:pt x="273" y="14"/>
                    <a:pt x="272" y="19"/>
                    <a:pt x="272" y="22"/>
                  </a:cubicBezTo>
                  <a:cubicBezTo>
                    <a:pt x="249" y="22"/>
                    <a:pt x="227" y="23"/>
                    <a:pt x="205" y="22"/>
                  </a:cubicBezTo>
                  <a:cubicBezTo>
                    <a:pt x="142" y="20"/>
                    <a:pt x="79" y="16"/>
                    <a:pt x="16" y="14"/>
                  </a:cubicBezTo>
                  <a:cubicBezTo>
                    <a:pt x="6" y="13"/>
                    <a:pt x="2" y="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5" name="Freeform 19"/>
            <p:cNvSpPr/>
            <p:nvPr/>
          </p:nvSpPr>
          <p:spPr bwMode="auto">
            <a:xfrm>
              <a:off x="8393113" y="6019800"/>
              <a:ext cx="739775" cy="57150"/>
            </a:xfrm>
            <a:custGeom>
              <a:avLst/>
              <a:gdLst>
                <a:gd name="T0" fmla="*/ 256 w 256"/>
                <a:gd name="T1" fmla="*/ 15 h 20"/>
                <a:gd name="T2" fmla="*/ 244 w 256"/>
                <a:gd name="T3" fmla="*/ 20 h 20"/>
                <a:gd name="T4" fmla="*/ 13 w 256"/>
                <a:gd name="T5" fmla="*/ 12 h 20"/>
                <a:gd name="T6" fmla="*/ 0 w 256"/>
                <a:gd name="T7" fmla="*/ 0 h 20"/>
                <a:gd name="T8" fmla="*/ 254 w 256"/>
                <a:gd name="T9" fmla="*/ 10 h 20"/>
                <a:gd name="T10" fmla="*/ 256 w 256"/>
                <a:gd name="T11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20">
                  <a:moveTo>
                    <a:pt x="256" y="15"/>
                  </a:moveTo>
                  <a:cubicBezTo>
                    <a:pt x="252" y="16"/>
                    <a:pt x="248" y="20"/>
                    <a:pt x="244" y="20"/>
                  </a:cubicBezTo>
                  <a:cubicBezTo>
                    <a:pt x="167" y="17"/>
                    <a:pt x="90" y="14"/>
                    <a:pt x="13" y="12"/>
                  </a:cubicBezTo>
                  <a:cubicBezTo>
                    <a:pt x="5" y="12"/>
                    <a:pt x="0" y="9"/>
                    <a:pt x="0" y="0"/>
                  </a:cubicBezTo>
                  <a:cubicBezTo>
                    <a:pt x="84" y="3"/>
                    <a:pt x="169" y="7"/>
                    <a:pt x="254" y="10"/>
                  </a:cubicBezTo>
                  <a:cubicBezTo>
                    <a:pt x="254" y="12"/>
                    <a:pt x="255" y="13"/>
                    <a:pt x="25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6" name="Freeform 20"/>
            <p:cNvSpPr/>
            <p:nvPr/>
          </p:nvSpPr>
          <p:spPr bwMode="auto">
            <a:xfrm>
              <a:off x="8096250" y="5795963"/>
              <a:ext cx="101600" cy="292100"/>
            </a:xfrm>
            <a:custGeom>
              <a:avLst/>
              <a:gdLst>
                <a:gd name="T0" fmla="*/ 29 w 35"/>
                <a:gd name="T1" fmla="*/ 0 h 101"/>
                <a:gd name="T2" fmla="*/ 22 w 35"/>
                <a:gd name="T3" fmla="*/ 35 h 101"/>
                <a:gd name="T4" fmla="*/ 24 w 35"/>
                <a:gd name="T5" fmla="*/ 82 h 101"/>
                <a:gd name="T6" fmla="*/ 35 w 35"/>
                <a:gd name="T7" fmla="*/ 100 h 101"/>
                <a:gd name="T8" fmla="*/ 2 w 35"/>
                <a:gd name="T9" fmla="*/ 67 h 101"/>
                <a:gd name="T10" fmla="*/ 2 w 35"/>
                <a:gd name="T11" fmla="*/ 33 h 101"/>
                <a:gd name="T12" fmla="*/ 20 w 35"/>
                <a:gd name="T13" fmla="*/ 4 h 101"/>
                <a:gd name="T14" fmla="*/ 29 w 35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00">
                  <a:moveTo>
                    <a:pt x="29" y="0"/>
                  </a:moveTo>
                  <a:cubicBezTo>
                    <a:pt x="27" y="11"/>
                    <a:pt x="23" y="23"/>
                    <a:pt x="22" y="35"/>
                  </a:cubicBezTo>
                  <a:cubicBezTo>
                    <a:pt x="21" y="51"/>
                    <a:pt x="22" y="66"/>
                    <a:pt x="24" y="82"/>
                  </a:cubicBezTo>
                  <a:cubicBezTo>
                    <a:pt x="25" y="89"/>
                    <a:pt x="32" y="95"/>
                    <a:pt x="35" y="100"/>
                  </a:cubicBezTo>
                  <a:cubicBezTo>
                    <a:pt x="14" y="101"/>
                    <a:pt x="2" y="90"/>
                    <a:pt x="2" y="67"/>
                  </a:cubicBezTo>
                  <a:cubicBezTo>
                    <a:pt x="2" y="56"/>
                    <a:pt x="3" y="44"/>
                    <a:pt x="2" y="33"/>
                  </a:cubicBezTo>
                  <a:cubicBezTo>
                    <a:pt x="0" y="18"/>
                    <a:pt x="7" y="9"/>
                    <a:pt x="20" y="4"/>
                  </a:cubicBezTo>
                  <a:cubicBezTo>
                    <a:pt x="24" y="3"/>
                    <a:pt x="28" y="1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7" name="Freeform 21"/>
            <p:cNvSpPr/>
            <p:nvPr/>
          </p:nvSpPr>
          <p:spPr bwMode="auto">
            <a:xfrm>
              <a:off x="8237538" y="5030788"/>
              <a:ext cx="765175" cy="106362"/>
            </a:xfrm>
            <a:custGeom>
              <a:avLst/>
              <a:gdLst>
                <a:gd name="T0" fmla="*/ 0 w 265"/>
                <a:gd name="T1" fmla="*/ 0 h 37"/>
                <a:gd name="T2" fmla="*/ 265 w 265"/>
                <a:gd name="T3" fmla="*/ 34 h 37"/>
                <a:gd name="T4" fmla="*/ 265 w 265"/>
                <a:gd name="T5" fmla="*/ 37 h 37"/>
                <a:gd name="T6" fmla="*/ 0 w 265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37">
                  <a:moveTo>
                    <a:pt x="0" y="0"/>
                  </a:moveTo>
                  <a:cubicBezTo>
                    <a:pt x="90" y="2"/>
                    <a:pt x="178" y="18"/>
                    <a:pt x="265" y="34"/>
                  </a:cubicBezTo>
                  <a:cubicBezTo>
                    <a:pt x="265" y="35"/>
                    <a:pt x="265" y="36"/>
                    <a:pt x="265" y="37"/>
                  </a:cubicBezTo>
                  <a:cubicBezTo>
                    <a:pt x="177" y="25"/>
                    <a:pt x="88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8" name="Freeform 22"/>
            <p:cNvSpPr/>
            <p:nvPr/>
          </p:nvSpPr>
          <p:spPr bwMode="auto">
            <a:xfrm>
              <a:off x="8162925" y="6199188"/>
              <a:ext cx="193675" cy="74612"/>
            </a:xfrm>
            <a:custGeom>
              <a:avLst/>
              <a:gdLst>
                <a:gd name="T0" fmla="*/ 67 w 67"/>
                <a:gd name="T1" fmla="*/ 2 h 26"/>
                <a:gd name="T2" fmla="*/ 45 w 67"/>
                <a:gd name="T3" fmla="*/ 6 h 26"/>
                <a:gd name="T4" fmla="*/ 67 w 67"/>
                <a:gd name="T5" fmla="*/ 24 h 26"/>
                <a:gd name="T6" fmla="*/ 10 w 67"/>
                <a:gd name="T7" fmla="*/ 24 h 26"/>
                <a:gd name="T8" fmla="*/ 1 w 67"/>
                <a:gd name="T9" fmla="*/ 15 h 26"/>
                <a:gd name="T10" fmla="*/ 10 w 67"/>
                <a:gd name="T11" fmla="*/ 1 h 26"/>
                <a:gd name="T12" fmla="*/ 37 w 67"/>
                <a:gd name="T13" fmla="*/ 0 h 26"/>
                <a:gd name="T14" fmla="*/ 67 w 67"/>
                <a:gd name="T15" fmla="*/ 0 h 26"/>
                <a:gd name="T16" fmla="*/ 67 w 67"/>
                <a:gd name="T1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6">
                  <a:moveTo>
                    <a:pt x="67" y="2"/>
                  </a:moveTo>
                  <a:cubicBezTo>
                    <a:pt x="60" y="3"/>
                    <a:pt x="52" y="4"/>
                    <a:pt x="45" y="6"/>
                  </a:cubicBezTo>
                  <a:cubicBezTo>
                    <a:pt x="39" y="26"/>
                    <a:pt x="58" y="16"/>
                    <a:pt x="67" y="24"/>
                  </a:cubicBezTo>
                  <a:cubicBezTo>
                    <a:pt x="46" y="24"/>
                    <a:pt x="28" y="25"/>
                    <a:pt x="10" y="24"/>
                  </a:cubicBezTo>
                  <a:cubicBezTo>
                    <a:pt x="4" y="24"/>
                    <a:pt x="1" y="22"/>
                    <a:pt x="1" y="15"/>
                  </a:cubicBezTo>
                  <a:cubicBezTo>
                    <a:pt x="0" y="8"/>
                    <a:pt x="2" y="2"/>
                    <a:pt x="10" y="1"/>
                  </a:cubicBezTo>
                  <a:cubicBezTo>
                    <a:pt x="19" y="0"/>
                    <a:pt x="28" y="0"/>
                    <a:pt x="37" y="0"/>
                  </a:cubicBezTo>
                  <a:cubicBezTo>
                    <a:pt x="47" y="0"/>
                    <a:pt x="57" y="0"/>
                    <a:pt x="67" y="0"/>
                  </a:cubicBezTo>
                  <a:cubicBezTo>
                    <a:pt x="67" y="1"/>
                    <a:pt x="67" y="1"/>
                    <a:pt x="6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9" name="Freeform 23"/>
            <p:cNvSpPr/>
            <p:nvPr/>
          </p:nvSpPr>
          <p:spPr bwMode="auto">
            <a:xfrm>
              <a:off x="7588250" y="6105525"/>
              <a:ext cx="346075" cy="133350"/>
            </a:xfrm>
            <a:custGeom>
              <a:avLst/>
              <a:gdLst>
                <a:gd name="T0" fmla="*/ 0 w 120"/>
                <a:gd name="T1" fmla="*/ 43 h 46"/>
                <a:gd name="T2" fmla="*/ 5 w 120"/>
                <a:gd name="T3" fmla="*/ 35 h 46"/>
                <a:gd name="T4" fmla="*/ 120 w 120"/>
                <a:gd name="T5" fmla="*/ 0 h 46"/>
                <a:gd name="T6" fmla="*/ 2 w 120"/>
                <a:gd name="T7" fmla="*/ 46 h 46"/>
                <a:gd name="T8" fmla="*/ 0 w 120"/>
                <a:gd name="T9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46">
                  <a:moveTo>
                    <a:pt x="0" y="43"/>
                  </a:moveTo>
                  <a:cubicBezTo>
                    <a:pt x="1" y="41"/>
                    <a:pt x="3" y="36"/>
                    <a:pt x="5" y="35"/>
                  </a:cubicBezTo>
                  <a:cubicBezTo>
                    <a:pt x="43" y="23"/>
                    <a:pt x="81" y="11"/>
                    <a:pt x="120" y="0"/>
                  </a:cubicBezTo>
                  <a:cubicBezTo>
                    <a:pt x="81" y="15"/>
                    <a:pt x="41" y="31"/>
                    <a:pt x="2" y="46"/>
                  </a:cubicBezTo>
                  <a:cubicBezTo>
                    <a:pt x="1" y="45"/>
                    <a:pt x="1" y="44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0" name="Freeform 24"/>
            <p:cNvSpPr/>
            <p:nvPr/>
          </p:nvSpPr>
          <p:spPr bwMode="auto">
            <a:xfrm>
              <a:off x="7588250" y="5926138"/>
              <a:ext cx="323850" cy="127000"/>
            </a:xfrm>
            <a:custGeom>
              <a:avLst/>
              <a:gdLst>
                <a:gd name="T0" fmla="*/ 112 w 112"/>
                <a:gd name="T1" fmla="*/ 2 h 44"/>
                <a:gd name="T2" fmla="*/ 3 w 112"/>
                <a:gd name="T3" fmla="*/ 44 h 44"/>
                <a:gd name="T4" fmla="*/ 0 w 112"/>
                <a:gd name="T5" fmla="*/ 42 h 44"/>
                <a:gd name="T6" fmla="*/ 6 w 112"/>
                <a:gd name="T7" fmla="*/ 34 h 44"/>
                <a:gd name="T8" fmla="*/ 111 w 112"/>
                <a:gd name="T9" fmla="*/ 0 h 44"/>
                <a:gd name="T10" fmla="*/ 112 w 112"/>
                <a:gd name="T1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44">
                  <a:moveTo>
                    <a:pt x="112" y="2"/>
                  </a:moveTo>
                  <a:cubicBezTo>
                    <a:pt x="76" y="16"/>
                    <a:pt x="39" y="30"/>
                    <a:pt x="3" y="44"/>
                  </a:cubicBezTo>
                  <a:cubicBezTo>
                    <a:pt x="2" y="44"/>
                    <a:pt x="1" y="43"/>
                    <a:pt x="0" y="42"/>
                  </a:cubicBezTo>
                  <a:cubicBezTo>
                    <a:pt x="2" y="39"/>
                    <a:pt x="4" y="35"/>
                    <a:pt x="6" y="34"/>
                  </a:cubicBezTo>
                  <a:cubicBezTo>
                    <a:pt x="41" y="22"/>
                    <a:pt x="76" y="11"/>
                    <a:pt x="111" y="0"/>
                  </a:cubicBezTo>
                  <a:cubicBezTo>
                    <a:pt x="111" y="1"/>
                    <a:pt x="112" y="2"/>
                    <a:pt x="1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1" name="Freeform 25"/>
            <p:cNvSpPr/>
            <p:nvPr/>
          </p:nvSpPr>
          <p:spPr bwMode="auto">
            <a:xfrm>
              <a:off x="7669213" y="5108575"/>
              <a:ext cx="250825" cy="187325"/>
            </a:xfrm>
            <a:custGeom>
              <a:avLst/>
              <a:gdLst>
                <a:gd name="T0" fmla="*/ 0 w 87"/>
                <a:gd name="T1" fmla="*/ 62 h 65"/>
                <a:gd name="T2" fmla="*/ 84 w 87"/>
                <a:gd name="T3" fmla="*/ 0 h 65"/>
                <a:gd name="T4" fmla="*/ 87 w 87"/>
                <a:gd name="T5" fmla="*/ 5 h 65"/>
                <a:gd name="T6" fmla="*/ 3 w 87"/>
                <a:gd name="T7" fmla="*/ 65 h 65"/>
                <a:gd name="T8" fmla="*/ 0 w 87"/>
                <a:gd name="T9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5">
                  <a:moveTo>
                    <a:pt x="0" y="62"/>
                  </a:moveTo>
                  <a:cubicBezTo>
                    <a:pt x="28" y="41"/>
                    <a:pt x="56" y="21"/>
                    <a:pt x="84" y="0"/>
                  </a:cubicBezTo>
                  <a:cubicBezTo>
                    <a:pt x="85" y="2"/>
                    <a:pt x="86" y="3"/>
                    <a:pt x="87" y="5"/>
                  </a:cubicBezTo>
                  <a:cubicBezTo>
                    <a:pt x="59" y="25"/>
                    <a:pt x="31" y="45"/>
                    <a:pt x="3" y="65"/>
                  </a:cubicBezTo>
                  <a:cubicBezTo>
                    <a:pt x="2" y="64"/>
                    <a:pt x="1" y="63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2" name="Freeform 26"/>
            <p:cNvSpPr/>
            <p:nvPr/>
          </p:nvSpPr>
          <p:spPr bwMode="auto">
            <a:xfrm>
              <a:off x="7594600" y="6200775"/>
              <a:ext cx="317500" cy="104775"/>
            </a:xfrm>
            <a:custGeom>
              <a:avLst/>
              <a:gdLst>
                <a:gd name="T0" fmla="*/ 0 w 110"/>
                <a:gd name="T1" fmla="*/ 32 h 36"/>
                <a:gd name="T2" fmla="*/ 65 w 110"/>
                <a:gd name="T3" fmla="*/ 9 h 36"/>
                <a:gd name="T4" fmla="*/ 81 w 110"/>
                <a:gd name="T5" fmla="*/ 5 h 36"/>
                <a:gd name="T6" fmla="*/ 108 w 110"/>
                <a:gd name="T7" fmla="*/ 35 h 36"/>
                <a:gd name="T8" fmla="*/ 106 w 110"/>
                <a:gd name="T9" fmla="*/ 25 h 36"/>
                <a:gd name="T10" fmla="*/ 86 w 110"/>
                <a:gd name="T11" fmla="*/ 9 h 36"/>
                <a:gd name="T12" fmla="*/ 62 w 110"/>
                <a:gd name="T13" fmla="*/ 15 h 36"/>
                <a:gd name="T14" fmla="*/ 2 w 110"/>
                <a:gd name="T15" fmla="*/ 36 h 36"/>
                <a:gd name="T16" fmla="*/ 0 w 110"/>
                <a:gd name="T1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36">
                  <a:moveTo>
                    <a:pt x="0" y="32"/>
                  </a:moveTo>
                  <a:cubicBezTo>
                    <a:pt x="22" y="24"/>
                    <a:pt x="43" y="17"/>
                    <a:pt x="65" y="9"/>
                  </a:cubicBezTo>
                  <a:cubicBezTo>
                    <a:pt x="70" y="8"/>
                    <a:pt x="76" y="6"/>
                    <a:pt x="81" y="5"/>
                  </a:cubicBezTo>
                  <a:cubicBezTo>
                    <a:pt x="103" y="0"/>
                    <a:pt x="110" y="8"/>
                    <a:pt x="108" y="35"/>
                  </a:cubicBezTo>
                  <a:cubicBezTo>
                    <a:pt x="107" y="30"/>
                    <a:pt x="107" y="27"/>
                    <a:pt x="106" y="25"/>
                  </a:cubicBezTo>
                  <a:cubicBezTo>
                    <a:pt x="104" y="12"/>
                    <a:pt x="99" y="7"/>
                    <a:pt x="86" y="9"/>
                  </a:cubicBezTo>
                  <a:cubicBezTo>
                    <a:pt x="78" y="10"/>
                    <a:pt x="70" y="13"/>
                    <a:pt x="62" y="15"/>
                  </a:cubicBezTo>
                  <a:cubicBezTo>
                    <a:pt x="42" y="22"/>
                    <a:pt x="22" y="29"/>
                    <a:pt x="2" y="36"/>
                  </a:cubicBezTo>
                  <a:cubicBezTo>
                    <a:pt x="1" y="35"/>
                    <a:pt x="1" y="33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3" name="Freeform 27"/>
            <p:cNvSpPr/>
            <p:nvPr/>
          </p:nvSpPr>
          <p:spPr bwMode="auto">
            <a:xfrm>
              <a:off x="8335963" y="6537325"/>
              <a:ext cx="71438" cy="57150"/>
            </a:xfrm>
            <a:custGeom>
              <a:avLst/>
              <a:gdLst>
                <a:gd name="T0" fmla="*/ 25 w 25"/>
                <a:gd name="T1" fmla="*/ 10 h 20"/>
                <a:gd name="T2" fmla="*/ 11 w 25"/>
                <a:gd name="T3" fmla="*/ 19 h 20"/>
                <a:gd name="T4" fmla="*/ 0 w 25"/>
                <a:gd name="T5" fmla="*/ 9 h 20"/>
                <a:gd name="T6" fmla="*/ 10 w 25"/>
                <a:gd name="T7" fmla="*/ 0 h 20"/>
                <a:gd name="T8" fmla="*/ 25 w 25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10"/>
                  </a:moveTo>
                  <a:cubicBezTo>
                    <a:pt x="18" y="15"/>
                    <a:pt x="14" y="20"/>
                    <a:pt x="11" y="19"/>
                  </a:cubicBezTo>
                  <a:cubicBezTo>
                    <a:pt x="7" y="18"/>
                    <a:pt x="3" y="13"/>
                    <a:pt x="0" y="9"/>
                  </a:cubicBezTo>
                  <a:cubicBezTo>
                    <a:pt x="3" y="6"/>
                    <a:pt x="6" y="0"/>
                    <a:pt x="10" y="0"/>
                  </a:cubicBezTo>
                  <a:cubicBezTo>
                    <a:pt x="14" y="0"/>
                    <a:pt x="18" y="5"/>
                    <a:pt x="2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4" name="Freeform 28"/>
            <p:cNvSpPr/>
            <p:nvPr/>
          </p:nvSpPr>
          <p:spPr bwMode="auto">
            <a:xfrm>
              <a:off x="8248650" y="6537325"/>
              <a:ext cx="69850" cy="53975"/>
            </a:xfrm>
            <a:custGeom>
              <a:avLst/>
              <a:gdLst>
                <a:gd name="T0" fmla="*/ 24 w 24"/>
                <a:gd name="T1" fmla="*/ 10 h 19"/>
                <a:gd name="T2" fmla="*/ 8 w 24"/>
                <a:gd name="T3" fmla="*/ 19 h 19"/>
                <a:gd name="T4" fmla="*/ 0 w 24"/>
                <a:gd name="T5" fmla="*/ 9 h 19"/>
                <a:gd name="T6" fmla="*/ 9 w 24"/>
                <a:gd name="T7" fmla="*/ 0 h 19"/>
                <a:gd name="T8" fmla="*/ 24 w 24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24" y="10"/>
                  </a:moveTo>
                  <a:cubicBezTo>
                    <a:pt x="17" y="15"/>
                    <a:pt x="12" y="19"/>
                    <a:pt x="8" y="19"/>
                  </a:cubicBezTo>
                  <a:cubicBezTo>
                    <a:pt x="5" y="19"/>
                    <a:pt x="0" y="13"/>
                    <a:pt x="0" y="9"/>
                  </a:cubicBezTo>
                  <a:cubicBezTo>
                    <a:pt x="0" y="6"/>
                    <a:pt x="6" y="0"/>
                    <a:pt x="9" y="0"/>
                  </a:cubicBezTo>
                  <a:cubicBezTo>
                    <a:pt x="13" y="0"/>
                    <a:pt x="17" y="5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5" name="Freeform 29"/>
            <p:cNvSpPr>
              <a:spLocks noEditPoints="1"/>
            </p:cNvSpPr>
            <p:nvPr/>
          </p:nvSpPr>
          <p:spPr bwMode="auto">
            <a:xfrm>
              <a:off x="4208463" y="5583238"/>
              <a:ext cx="401638" cy="419100"/>
            </a:xfrm>
            <a:custGeom>
              <a:avLst/>
              <a:gdLst>
                <a:gd name="T0" fmla="*/ 86 w 139"/>
                <a:gd name="T1" fmla="*/ 123 h 145"/>
                <a:gd name="T2" fmla="*/ 86 w 139"/>
                <a:gd name="T3" fmla="*/ 71 h 145"/>
                <a:gd name="T4" fmla="*/ 68 w 139"/>
                <a:gd name="T5" fmla="*/ 54 h 145"/>
                <a:gd name="T6" fmla="*/ 56 w 139"/>
                <a:gd name="T7" fmla="*/ 54 h 145"/>
                <a:gd name="T8" fmla="*/ 57 w 139"/>
                <a:gd name="T9" fmla="*/ 57 h 145"/>
                <a:gd name="T10" fmla="*/ 81 w 139"/>
                <a:gd name="T11" fmla="*/ 82 h 145"/>
                <a:gd name="T12" fmla="*/ 81 w 139"/>
                <a:gd name="T13" fmla="*/ 134 h 145"/>
                <a:gd name="T14" fmla="*/ 71 w 139"/>
                <a:gd name="T15" fmla="*/ 145 h 145"/>
                <a:gd name="T16" fmla="*/ 52 w 139"/>
                <a:gd name="T17" fmla="*/ 144 h 145"/>
                <a:gd name="T18" fmla="*/ 45 w 139"/>
                <a:gd name="T19" fmla="*/ 143 h 145"/>
                <a:gd name="T20" fmla="*/ 18 w 139"/>
                <a:gd name="T21" fmla="*/ 134 h 145"/>
                <a:gd name="T22" fmla="*/ 7 w 139"/>
                <a:gd name="T23" fmla="*/ 115 h 145"/>
                <a:gd name="T24" fmla="*/ 63 w 139"/>
                <a:gd name="T25" fmla="*/ 17 h 145"/>
                <a:gd name="T26" fmla="*/ 92 w 139"/>
                <a:gd name="T27" fmla="*/ 1 h 145"/>
                <a:gd name="T28" fmla="*/ 119 w 139"/>
                <a:gd name="T29" fmla="*/ 4 h 145"/>
                <a:gd name="T30" fmla="*/ 133 w 139"/>
                <a:gd name="T31" fmla="*/ 16 h 145"/>
                <a:gd name="T32" fmla="*/ 138 w 139"/>
                <a:gd name="T33" fmla="*/ 112 h 145"/>
                <a:gd name="T34" fmla="*/ 126 w 139"/>
                <a:gd name="T35" fmla="*/ 123 h 145"/>
                <a:gd name="T36" fmla="*/ 86 w 139"/>
                <a:gd name="T37" fmla="*/ 123 h 145"/>
                <a:gd name="T38" fmla="*/ 45 w 139"/>
                <a:gd name="T39" fmla="*/ 75 h 145"/>
                <a:gd name="T40" fmla="*/ 40 w 139"/>
                <a:gd name="T41" fmla="*/ 73 h 145"/>
                <a:gd name="T42" fmla="*/ 21 w 139"/>
                <a:gd name="T43" fmla="*/ 105 h 145"/>
                <a:gd name="T44" fmla="*/ 13 w 139"/>
                <a:gd name="T45" fmla="*/ 127 h 145"/>
                <a:gd name="T46" fmla="*/ 35 w 139"/>
                <a:gd name="T47" fmla="*/ 129 h 145"/>
                <a:gd name="T48" fmla="*/ 35 w 139"/>
                <a:gd name="T49" fmla="*/ 129 h 145"/>
                <a:gd name="T50" fmla="*/ 24 w 139"/>
                <a:gd name="T51" fmla="*/ 113 h 145"/>
                <a:gd name="T52" fmla="*/ 42 w 139"/>
                <a:gd name="T53" fmla="*/ 105 h 145"/>
                <a:gd name="T54" fmla="*/ 38 w 139"/>
                <a:gd name="T55" fmla="*/ 98 h 145"/>
                <a:gd name="T56" fmla="*/ 36 w 139"/>
                <a:gd name="T57" fmla="*/ 89 h 145"/>
                <a:gd name="T58" fmla="*/ 45 w 139"/>
                <a:gd name="T59" fmla="*/ 7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9" h="145">
                  <a:moveTo>
                    <a:pt x="86" y="123"/>
                  </a:moveTo>
                  <a:cubicBezTo>
                    <a:pt x="86" y="107"/>
                    <a:pt x="86" y="89"/>
                    <a:pt x="86" y="71"/>
                  </a:cubicBezTo>
                  <a:cubicBezTo>
                    <a:pt x="86" y="55"/>
                    <a:pt x="84" y="54"/>
                    <a:pt x="68" y="54"/>
                  </a:cubicBezTo>
                  <a:cubicBezTo>
                    <a:pt x="64" y="54"/>
                    <a:pt x="60" y="54"/>
                    <a:pt x="56" y="54"/>
                  </a:cubicBezTo>
                  <a:cubicBezTo>
                    <a:pt x="57" y="56"/>
                    <a:pt x="57" y="57"/>
                    <a:pt x="57" y="57"/>
                  </a:cubicBezTo>
                  <a:cubicBezTo>
                    <a:pt x="86" y="57"/>
                    <a:pt x="80" y="61"/>
                    <a:pt x="81" y="82"/>
                  </a:cubicBezTo>
                  <a:cubicBezTo>
                    <a:pt x="81" y="100"/>
                    <a:pt x="80" y="117"/>
                    <a:pt x="81" y="134"/>
                  </a:cubicBezTo>
                  <a:cubicBezTo>
                    <a:pt x="81" y="141"/>
                    <a:pt x="78" y="145"/>
                    <a:pt x="71" y="145"/>
                  </a:cubicBezTo>
                  <a:cubicBezTo>
                    <a:pt x="65" y="144"/>
                    <a:pt x="58" y="145"/>
                    <a:pt x="52" y="144"/>
                  </a:cubicBezTo>
                  <a:cubicBezTo>
                    <a:pt x="50" y="144"/>
                    <a:pt x="46" y="144"/>
                    <a:pt x="45" y="143"/>
                  </a:cubicBezTo>
                  <a:cubicBezTo>
                    <a:pt x="40" y="129"/>
                    <a:pt x="27" y="135"/>
                    <a:pt x="18" y="134"/>
                  </a:cubicBezTo>
                  <a:cubicBezTo>
                    <a:pt x="3" y="133"/>
                    <a:pt x="0" y="128"/>
                    <a:pt x="7" y="115"/>
                  </a:cubicBezTo>
                  <a:cubicBezTo>
                    <a:pt x="25" y="82"/>
                    <a:pt x="45" y="50"/>
                    <a:pt x="63" y="17"/>
                  </a:cubicBezTo>
                  <a:cubicBezTo>
                    <a:pt x="70" y="5"/>
                    <a:pt x="79" y="0"/>
                    <a:pt x="92" y="1"/>
                  </a:cubicBezTo>
                  <a:cubicBezTo>
                    <a:pt x="101" y="3"/>
                    <a:pt x="111" y="1"/>
                    <a:pt x="119" y="4"/>
                  </a:cubicBezTo>
                  <a:cubicBezTo>
                    <a:pt x="125" y="6"/>
                    <a:pt x="132" y="12"/>
                    <a:pt x="133" y="16"/>
                  </a:cubicBezTo>
                  <a:cubicBezTo>
                    <a:pt x="135" y="48"/>
                    <a:pt x="137" y="80"/>
                    <a:pt x="138" y="112"/>
                  </a:cubicBezTo>
                  <a:cubicBezTo>
                    <a:pt x="139" y="120"/>
                    <a:pt x="133" y="123"/>
                    <a:pt x="126" y="123"/>
                  </a:cubicBezTo>
                  <a:cubicBezTo>
                    <a:pt x="113" y="123"/>
                    <a:pt x="101" y="123"/>
                    <a:pt x="86" y="123"/>
                  </a:cubicBezTo>
                  <a:close/>
                  <a:moveTo>
                    <a:pt x="45" y="75"/>
                  </a:moveTo>
                  <a:cubicBezTo>
                    <a:pt x="43" y="74"/>
                    <a:pt x="41" y="73"/>
                    <a:pt x="40" y="73"/>
                  </a:cubicBezTo>
                  <a:cubicBezTo>
                    <a:pt x="33" y="83"/>
                    <a:pt x="26" y="94"/>
                    <a:pt x="21" y="105"/>
                  </a:cubicBezTo>
                  <a:cubicBezTo>
                    <a:pt x="17" y="112"/>
                    <a:pt x="16" y="120"/>
                    <a:pt x="13" y="127"/>
                  </a:cubicBezTo>
                  <a:cubicBezTo>
                    <a:pt x="21" y="128"/>
                    <a:pt x="28" y="128"/>
                    <a:pt x="35" y="129"/>
                  </a:cubicBezTo>
                  <a:cubicBezTo>
                    <a:pt x="36" y="129"/>
                    <a:pt x="36" y="129"/>
                    <a:pt x="35" y="129"/>
                  </a:cubicBezTo>
                  <a:cubicBezTo>
                    <a:pt x="31" y="124"/>
                    <a:pt x="27" y="119"/>
                    <a:pt x="24" y="113"/>
                  </a:cubicBezTo>
                  <a:cubicBezTo>
                    <a:pt x="29" y="111"/>
                    <a:pt x="35" y="108"/>
                    <a:pt x="42" y="105"/>
                  </a:cubicBezTo>
                  <a:cubicBezTo>
                    <a:pt x="41" y="103"/>
                    <a:pt x="39" y="101"/>
                    <a:pt x="38" y="98"/>
                  </a:cubicBezTo>
                  <a:cubicBezTo>
                    <a:pt x="37" y="95"/>
                    <a:pt x="35" y="92"/>
                    <a:pt x="36" y="89"/>
                  </a:cubicBezTo>
                  <a:cubicBezTo>
                    <a:pt x="38" y="84"/>
                    <a:pt x="42" y="80"/>
                    <a:pt x="45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6" name="Freeform 30"/>
            <p:cNvSpPr>
              <a:spLocks noEditPoints="1"/>
            </p:cNvSpPr>
            <p:nvPr/>
          </p:nvSpPr>
          <p:spPr bwMode="auto">
            <a:xfrm>
              <a:off x="3236913" y="6102350"/>
              <a:ext cx="449263" cy="119062"/>
            </a:xfrm>
            <a:custGeom>
              <a:avLst/>
              <a:gdLst>
                <a:gd name="T0" fmla="*/ 156 w 156"/>
                <a:gd name="T1" fmla="*/ 0 h 41"/>
                <a:gd name="T2" fmla="*/ 129 w 156"/>
                <a:gd name="T3" fmla="*/ 32 h 41"/>
                <a:gd name="T4" fmla="*/ 109 w 156"/>
                <a:gd name="T5" fmla="*/ 40 h 41"/>
                <a:gd name="T6" fmla="*/ 19 w 156"/>
                <a:gd name="T7" fmla="*/ 39 h 41"/>
                <a:gd name="T8" fmla="*/ 1 w 156"/>
                <a:gd name="T9" fmla="*/ 22 h 41"/>
                <a:gd name="T10" fmla="*/ 0 w 156"/>
                <a:gd name="T11" fmla="*/ 0 h 41"/>
                <a:gd name="T12" fmla="*/ 156 w 156"/>
                <a:gd name="T13" fmla="*/ 0 h 41"/>
                <a:gd name="T14" fmla="*/ 3 w 156"/>
                <a:gd name="T15" fmla="*/ 12 h 41"/>
                <a:gd name="T16" fmla="*/ 10 w 156"/>
                <a:gd name="T17" fmla="*/ 14 h 41"/>
                <a:gd name="T18" fmla="*/ 121 w 156"/>
                <a:gd name="T19" fmla="*/ 16 h 41"/>
                <a:gd name="T20" fmla="*/ 133 w 156"/>
                <a:gd name="T21" fmla="*/ 10 h 41"/>
                <a:gd name="T22" fmla="*/ 124 w 156"/>
                <a:gd name="T23" fmla="*/ 7 h 41"/>
                <a:gd name="T24" fmla="*/ 14 w 156"/>
                <a:gd name="T25" fmla="*/ 7 h 41"/>
                <a:gd name="T26" fmla="*/ 3 w 156"/>
                <a:gd name="T27" fmla="*/ 12 h 41"/>
                <a:gd name="T28" fmla="*/ 11 w 156"/>
                <a:gd name="T29" fmla="*/ 25 h 41"/>
                <a:gd name="T30" fmla="*/ 120 w 156"/>
                <a:gd name="T31" fmla="*/ 25 h 41"/>
                <a:gd name="T32" fmla="*/ 11 w 156"/>
                <a:gd name="T33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41">
                  <a:moveTo>
                    <a:pt x="156" y="0"/>
                  </a:moveTo>
                  <a:cubicBezTo>
                    <a:pt x="147" y="11"/>
                    <a:pt x="139" y="22"/>
                    <a:pt x="129" y="32"/>
                  </a:cubicBezTo>
                  <a:cubicBezTo>
                    <a:pt x="124" y="37"/>
                    <a:pt x="116" y="40"/>
                    <a:pt x="109" y="40"/>
                  </a:cubicBezTo>
                  <a:cubicBezTo>
                    <a:pt x="79" y="41"/>
                    <a:pt x="49" y="40"/>
                    <a:pt x="19" y="39"/>
                  </a:cubicBezTo>
                  <a:cubicBezTo>
                    <a:pt x="7" y="39"/>
                    <a:pt x="1" y="34"/>
                    <a:pt x="1" y="22"/>
                  </a:cubicBezTo>
                  <a:cubicBezTo>
                    <a:pt x="1" y="15"/>
                    <a:pt x="0" y="8"/>
                    <a:pt x="0" y="0"/>
                  </a:cubicBezTo>
                  <a:cubicBezTo>
                    <a:pt x="52" y="0"/>
                    <a:pt x="103" y="0"/>
                    <a:pt x="156" y="0"/>
                  </a:cubicBezTo>
                  <a:close/>
                  <a:moveTo>
                    <a:pt x="3" y="12"/>
                  </a:moveTo>
                  <a:cubicBezTo>
                    <a:pt x="8" y="13"/>
                    <a:pt x="9" y="14"/>
                    <a:pt x="10" y="14"/>
                  </a:cubicBezTo>
                  <a:cubicBezTo>
                    <a:pt x="47" y="15"/>
                    <a:pt x="84" y="15"/>
                    <a:pt x="121" y="16"/>
                  </a:cubicBezTo>
                  <a:cubicBezTo>
                    <a:pt x="125" y="16"/>
                    <a:pt x="129" y="12"/>
                    <a:pt x="133" y="10"/>
                  </a:cubicBezTo>
                  <a:cubicBezTo>
                    <a:pt x="129" y="7"/>
                    <a:pt x="126" y="7"/>
                    <a:pt x="124" y="7"/>
                  </a:cubicBezTo>
                  <a:cubicBezTo>
                    <a:pt x="87" y="7"/>
                    <a:pt x="50" y="7"/>
                    <a:pt x="14" y="7"/>
                  </a:cubicBezTo>
                  <a:cubicBezTo>
                    <a:pt x="11" y="7"/>
                    <a:pt x="8" y="9"/>
                    <a:pt x="3" y="12"/>
                  </a:cubicBezTo>
                  <a:close/>
                  <a:moveTo>
                    <a:pt x="11" y="25"/>
                  </a:moveTo>
                  <a:cubicBezTo>
                    <a:pt x="22" y="33"/>
                    <a:pt x="111" y="32"/>
                    <a:pt x="120" y="25"/>
                  </a:cubicBezTo>
                  <a:cubicBezTo>
                    <a:pt x="84" y="25"/>
                    <a:pt x="48" y="25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7" name="Freeform 31"/>
            <p:cNvSpPr/>
            <p:nvPr/>
          </p:nvSpPr>
          <p:spPr bwMode="auto">
            <a:xfrm>
              <a:off x="3213100" y="6343650"/>
              <a:ext cx="314325" cy="127000"/>
            </a:xfrm>
            <a:custGeom>
              <a:avLst/>
              <a:gdLst>
                <a:gd name="T0" fmla="*/ 0 w 109"/>
                <a:gd name="T1" fmla="*/ 0 h 44"/>
                <a:gd name="T2" fmla="*/ 109 w 109"/>
                <a:gd name="T3" fmla="*/ 0 h 44"/>
                <a:gd name="T4" fmla="*/ 33 w 109"/>
                <a:gd name="T5" fmla="*/ 39 h 44"/>
                <a:gd name="T6" fmla="*/ 0 w 109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" h="44">
                  <a:moveTo>
                    <a:pt x="0" y="0"/>
                  </a:moveTo>
                  <a:cubicBezTo>
                    <a:pt x="36" y="0"/>
                    <a:pt x="72" y="0"/>
                    <a:pt x="109" y="0"/>
                  </a:cubicBezTo>
                  <a:cubicBezTo>
                    <a:pt x="101" y="27"/>
                    <a:pt x="66" y="44"/>
                    <a:pt x="33" y="39"/>
                  </a:cubicBezTo>
                  <a:cubicBezTo>
                    <a:pt x="13" y="36"/>
                    <a:pt x="0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8" name="Freeform 32"/>
            <p:cNvSpPr/>
            <p:nvPr/>
          </p:nvSpPr>
          <p:spPr bwMode="auto">
            <a:xfrm>
              <a:off x="2316163" y="6094413"/>
              <a:ext cx="127000" cy="52387"/>
            </a:xfrm>
            <a:custGeom>
              <a:avLst/>
              <a:gdLst>
                <a:gd name="T0" fmla="*/ 0 w 44"/>
                <a:gd name="T1" fmla="*/ 18 h 18"/>
                <a:gd name="T2" fmla="*/ 3 w 44"/>
                <a:gd name="T3" fmla="*/ 4 h 18"/>
                <a:gd name="T4" fmla="*/ 43 w 44"/>
                <a:gd name="T5" fmla="*/ 0 h 18"/>
                <a:gd name="T6" fmla="*/ 44 w 44"/>
                <a:gd name="T7" fmla="*/ 14 h 18"/>
                <a:gd name="T8" fmla="*/ 0 w 4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8">
                  <a:moveTo>
                    <a:pt x="0" y="18"/>
                  </a:moveTo>
                  <a:cubicBezTo>
                    <a:pt x="1" y="11"/>
                    <a:pt x="2" y="8"/>
                    <a:pt x="3" y="4"/>
                  </a:cubicBezTo>
                  <a:cubicBezTo>
                    <a:pt x="16" y="3"/>
                    <a:pt x="29" y="1"/>
                    <a:pt x="43" y="0"/>
                  </a:cubicBezTo>
                  <a:cubicBezTo>
                    <a:pt x="44" y="5"/>
                    <a:pt x="44" y="9"/>
                    <a:pt x="44" y="14"/>
                  </a:cubicBezTo>
                  <a:cubicBezTo>
                    <a:pt x="29" y="16"/>
                    <a:pt x="15" y="17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9" name="Freeform 33"/>
            <p:cNvSpPr/>
            <p:nvPr/>
          </p:nvSpPr>
          <p:spPr bwMode="auto">
            <a:xfrm>
              <a:off x="10526713" y="6273800"/>
              <a:ext cx="392113" cy="25400"/>
            </a:xfrm>
            <a:custGeom>
              <a:avLst/>
              <a:gdLst>
                <a:gd name="T0" fmla="*/ 0 w 136"/>
                <a:gd name="T1" fmla="*/ 0 h 9"/>
                <a:gd name="T2" fmla="*/ 136 w 136"/>
                <a:gd name="T3" fmla="*/ 5 h 9"/>
                <a:gd name="T4" fmla="*/ 136 w 136"/>
                <a:gd name="T5" fmla="*/ 9 h 9"/>
                <a:gd name="T6" fmla="*/ 0 w 136"/>
                <a:gd name="T7" fmla="*/ 4 h 9"/>
                <a:gd name="T8" fmla="*/ 0 w 13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">
                  <a:moveTo>
                    <a:pt x="0" y="0"/>
                  </a:moveTo>
                  <a:cubicBezTo>
                    <a:pt x="46" y="1"/>
                    <a:pt x="91" y="3"/>
                    <a:pt x="136" y="5"/>
                  </a:cubicBezTo>
                  <a:cubicBezTo>
                    <a:pt x="136" y="6"/>
                    <a:pt x="136" y="8"/>
                    <a:pt x="136" y="9"/>
                  </a:cubicBezTo>
                  <a:cubicBezTo>
                    <a:pt x="91" y="7"/>
                    <a:pt x="45" y="5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0" name="Freeform 34"/>
            <p:cNvSpPr/>
            <p:nvPr/>
          </p:nvSpPr>
          <p:spPr bwMode="auto">
            <a:xfrm>
              <a:off x="10079038" y="5692775"/>
              <a:ext cx="77788" cy="34925"/>
            </a:xfrm>
            <a:custGeom>
              <a:avLst/>
              <a:gdLst>
                <a:gd name="T0" fmla="*/ 0 w 27"/>
                <a:gd name="T1" fmla="*/ 0 h 12"/>
                <a:gd name="T2" fmla="*/ 27 w 27"/>
                <a:gd name="T3" fmla="*/ 0 h 12"/>
                <a:gd name="T4" fmla="*/ 0 w 27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2">
                  <a:moveTo>
                    <a:pt x="0" y="0"/>
                  </a:moveTo>
                  <a:cubicBezTo>
                    <a:pt x="10" y="0"/>
                    <a:pt x="17" y="0"/>
                    <a:pt x="27" y="0"/>
                  </a:cubicBezTo>
                  <a:cubicBezTo>
                    <a:pt x="17" y="11"/>
                    <a:pt x="7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1" name="Freeform 35"/>
            <p:cNvSpPr>
              <a:spLocks noEditPoints="1"/>
            </p:cNvSpPr>
            <p:nvPr/>
          </p:nvSpPr>
          <p:spPr bwMode="auto">
            <a:xfrm>
              <a:off x="9882188" y="6542088"/>
              <a:ext cx="109538" cy="220662"/>
            </a:xfrm>
            <a:custGeom>
              <a:avLst/>
              <a:gdLst>
                <a:gd name="T0" fmla="*/ 38 w 38"/>
                <a:gd name="T1" fmla="*/ 38 h 76"/>
                <a:gd name="T2" fmla="*/ 28 w 38"/>
                <a:gd name="T3" fmla="*/ 67 h 76"/>
                <a:gd name="T4" fmla="*/ 11 w 38"/>
                <a:gd name="T5" fmla="*/ 68 h 76"/>
                <a:gd name="T6" fmla="*/ 11 w 38"/>
                <a:gd name="T7" fmla="*/ 6 h 76"/>
                <a:gd name="T8" fmla="*/ 29 w 38"/>
                <a:gd name="T9" fmla="*/ 8 h 76"/>
                <a:gd name="T10" fmla="*/ 38 w 38"/>
                <a:gd name="T11" fmla="*/ 38 h 76"/>
                <a:gd name="T12" fmla="*/ 26 w 38"/>
                <a:gd name="T13" fmla="*/ 10 h 76"/>
                <a:gd name="T14" fmla="*/ 23 w 38"/>
                <a:gd name="T15" fmla="*/ 72 h 76"/>
                <a:gd name="T16" fmla="*/ 23 w 38"/>
                <a:gd name="T17" fmla="*/ 57 h 76"/>
                <a:gd name="T18" fmla="*/ 25 w 38"/>
                <a:gd name="T19" fmla="*/ 23 h 76"/>
                <a:gd name="T20" fmla="*/ 26 w 38"/>
                <a:gd name="T21" fmla="*/ 1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76">
                  <a:moveTo>
                    <a:pt x="38" y="38"/>
                  </a:moveTo>
                  <a:cubicBezTo>
                    <a:pt x="35" y="48"/>
                    <a:pt x="33" y="58"/>
                    <a:pt x="28" y="67"/>
                  </a:cubicBezTo>
                  <a:cubicBezTo>
                    <a:pt x="25" y="75"/>
                    <a:pt x="18" y="76"/>
                    <a:pt x="11" y="68"/>
                  </a:cubicBezTo>
                  <a:cubicBezTo>
                    <a:pt x="1" y="56"/>
                    <a:pt x="0" y="18"/>
                    <a:pt x="11" y="6"/>
                  </a:cubicBezTo>
                  <a:cubicBezTo>
                    <a:pt x="17" y="0"/>
                    <a:pt x="25" y="0"/>
                    <a:pt x="29" y="8"/>
                  </a:cubicBezTo>
                  <a:cubicBezTo>
                    <a:pt x="33" y="17"/>
                    <a:pt x="35" y="27"/>
                    <a:pt x="38" y="38"/>
                  </a:cubicBezTo>
                  <a:close/>
                  <a:moveTo>
                    <a:pt x="26" y="10"/>
                  </a:moveTo>
                  <a:cubicBezTo>
                    <a:pt x="8" y="24"/>
                    <a:pt x="6" y="55"/>
                    <a:pt x="23" y="72"/>
                  </a:cubicBezTo>
                  <a:cubicBezTo>
                    <a:pt x="23" y="65"/>
                    <a:pt x="24" y="60"/>
                    <a:pt x="23" y="57"/>
                  </a:cubicBezTo>
                  <a:cubicBezTo>
                    <a:pt x="19" y="45"/>
                    <a:pt x="19" y="34"/>
                    <a:pt x="25" y="23"/>
                  </a:cubicBezTo>
                  <a:cubicBezTo>
                    <a:pt x="27" y="20"/>
                    <a:pt x="26" y="16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2" name="Freeform 36"/>
            <p:cNvSpPr/>
            <p:nvPr/>
          </p:nvSpPr>
          <p:spPr bwMode="auto">
            <a:xfrm>
              <a:off x="4222750" y="6527800"/>
              <a:ext cx="60325" cy="111125"/>
            </a:xfrm>
            <a:custGeom>
              <a:avLst/>
              <a:gdLst>
                <a:gd name="T0" fmla="*/ 21 w 21"/>
                <a:gd name="T1" fmla="*/ 18 h 38"/>
                <a:gd name="T2" fmla="*/ 8 w 21"/>
                <a:gd name="T3" fmla="*/ 38 h 38"/>
                <a:gd name="T4" fmla="*/ 0 w 21"/>
                <a:gd name="T5" fmla="*/ 18 h 38"/>
                <a:gd name="T6" fmla="*/ 8 w 21"/>
                <a:gd name="T7" fmla="*/ 0 h 38"/>
                <a:gd name="T8" fmla="*/ 21 w 21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8">
                  <a:moveTo>
                    <a:pt x="21" y="18"/>
                  </a:moveTo>
                  <a:cubicBezTo>
                    <a:pt x="16" y="26"/>
                    <a:pt x="12" y="32"/>
                    <a:pt x="8" y="38"/>
                  </a:cubicBezTo>
                  <a:cubicBezTo>
                    <a:pt x="5" y="31"/>
                    <a:pt x="1" y="25"/>
                    <a:pt x="0" y="18"/>
                  </a:cubicBezTo>
                  <a:cubicBezTo>
                    <a:pt x="0" y="12"/>
                    <a:pt x="6" y="6"/>
                    <a:pt x="8" y="0"/>
                  </a:cubicBezTo>
                  <a:cubicBezTo>
                    <a:pt x="12" y="5"/>
                    <a:pt x="16" y="11"/>
                    <a:pt x="2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rupo 118"/>
          <p:cNvGrpSpPr/>
          <p:nvPr/>
        </p:nvGrpSpPr>
        <p:grpSpPr>
          <a:xfrm>
            <a:off x="5319066" y="2185649"/>
            <a:ext cx="1549864" cy="3314521"/>
            <a:chOff x="4847792" y="1228904"/>
            <a:chExt cx="2311560" cy="4943476"/>
          </a:xfrm>
        </p:grpSpPr>
        <p:grpSp>
          <p:nvGrpSpPr>
            <p:cNvPr id="118" name="Grupo 117"/>
            <p:cNvGrpSpPr/>
            <p:nvPr/>
          </p:nvGrpSpPr>
          <p:grpSpPr>
            <a:xfrm>
              <a:off x="6011590" y="1228904"/>
              <a:ext cx="1147762" cy="4943476"/>
              <a:chOff x="14054138" y="911225"/>
              <a:chExt cx="1147762" cy="4943476"/>
            </a:xfrm>
          </p:grpSpPr>
          <p:sp>
            <p:nvSpPr>
              <p:cNvPr id="103" name="Freeform 5"/>
              <p:cNvSpPr>
                <a:spLocks noEditPoints="1"/>
              </p:cNvSpPr>
              <p:nvPr/>
            </p:nvSpPr>
            <p:spPr bwMode="auto">
              <a:xfrm>
                <a:off x="14054138" y="911225"/>
                <a:ext cx="1057275" cy="1646238"/>
              </a:xfrm>
              <a:custGeom>
                <a:avLst/>
                <a:gdLst>
                  <a:gd name="T0" fmla="*/ 52 w 281"/>
                  <a:gd name="T1" fmla="*/ 218 h 438"/>
                  <a:gd name="T2" fmla="*/ 170 w 281"/>
                  <a:gd name="T3" fmla="*/ 218 h 438"/>
                  <a:gd name="T4" fmla="*/ 178 w 281"/>
                  <a:gd name="T5" fmla="*/ 229 h 438"/>
                  <a:gd name="T6" fmla="*/ 138 w 281"/>
                  <a:gd name="T7" fmla="*/ 345 h 438"/>
                  <a:gd name="T8" fmla="*/ 135 w 281"/>
                  <a:gd name="T9" fmla="*/ 352 h 438"/>
                  <a:gd name="T10" fmla="*/ 126 w 281"/>
                  <a:gd name="T11" fmla="*/ 353 h 438"/>
                  <a:gd name="T12" fmla="*/ 0 w 281"/>
                  <a:gd name="T13" fmla="*/ 353 h 438"/>
                  <a:gd name="T14" fmla="*/ 0 w 281"/>
                  <a:gd name="T15" fmla="*/ 437 h 438"/>
                  <a:gd name="T16" fmla="*/ 220 w 281"/>
                  <a:gd name="T17" fmla="*/ 438 h 438"/>
                  <a:gd name="T18" fmla="*/ 223 w 281"/>
                  <a:gd name="T19" fmla="*/ 328 h 438"/>
                  <a:gd name="T20" fmla="*/ 245 w 281"/>
                  <a:gd name="T21" fmla="*/ 358 h 438"/>
                  <a:gd name="T22" fmla="*/ 271 w 281"/>
                  <a:gd name="T23" fmla="*/ 364 h 438"/>
                  <a:gd name="T24" fmla="*/ 277 w 281"/>
                  <a:gd name="T25" fmla="*/ 343 h 438"/>
                  <a:gd name="T26" fmla="*/ 269 w 281"/>
                  <a:gd name="T27" fmla="*/ 322 h 438"/>
                  <a:gd name="T28" fmla="*/ 235 w 281"/>
                  <a:gd name="T29" fmla="*/ 282 h 438"/>
                  <a:gd name="T30" fmla="*/ 230 w 281"/>
                  <a:gd name="T31" fmla="*/ 276 h 438"/>
                  <a:gd name="T32" fmla="*/ 227 w 281"/>
                  <a:gd name="T33" fmla="*/ 233 h 438"/>
                  <a:gd name="T34" fmla="*/ 231 w 281"/>
                  <a:gd name="T35" fmla="*/ 107 h 438"/>
                  <a:gd name="T36" fmla="*/ 232 w 281"/>
                  <a:gd name="T37" fmla="*/ 66 h 438"/>
                  <a:gd name="T38" fmla="*/ 224 w 281"/>
                  <a:gd name="T39" fmla="*/ 69 h 438"/>
                  <a:gd name="T40" fmla="*/ 151 w 281"/>
                  <a:gd name="T41" fmla="*/ 65 h 438"/>
                  <a:gd name="T42" fmla="*/ 135 w 281"/>
                  <a:gd name="T43" fmla="*/ 10 h 438"/>
                  <a:gd name="T44" fmla="*/ 135 w 281"/>
                  <a:gd name="T45" fmla="*/ 8 h 438"/>
                  <a:gd name="T46" fmla="*/ 0 w 281"/>
                  <a:gd name="T47" fmla="*/ 0 h 438"/>
                  <a:gd name="T48" fmla="*/ 0 w 281"/>
                  <a:gd name="T49" fmla="*/ 218 h 438"/>
                  <a:gd name="T50" fmla="*/ 52 w 281"/>
                  <a:gd name="T51" fmla="*/ 218 h 438"/>
                  <a:gd name="T52" fmla="*/ 182 w 281"/>
                  <a:gd name="T53" fmla="*/ 256 h 438"/>
                  <a:gd name="T54" fmla="*/ 187 w 281"/>
                  <a:gd name="T55" fmla="*/ 292 h 438"/>
                  <a:gd name="T56" fmla="*/ 184 w 281"/>
                  <a:gd name="T57" fmla="*/ 420 h 438"/>
                  <a:gd name="T58" fmla="*/ 174 w 281"/>
                  <a:gd name="T59" fmla="*/ 430 h 438"/>
                  <a:gd name="T60" fmla="*/ 143 w 281"/>
                  <a:gd name="T61" fmla="*/ 430 h 438"/>
                  <a:gd name="T62" fmla="*/ 135 w 281"/>
                  <a:gd name="T63" fmla="*/ 422 h 438"/>
                  <a:gd name="T64" fmla="*/ 135 w 281"/>
                  <a:gd name="T65" fmla="*/ 366 h 438"/>
                  <a:gd name="T66" fmla="*/ 137 w 281"/>
                  <a:gd name="T67" fmla="*/ 358 h 438"/>
                  <a:gd name="T68" fmla="*/ 176 w 281"/>
                  <a:gd name="T69" fmla="*/ 262 h 438"/>
                  <a:gd name="T70" fmla="*/ 179 w 281"/>
                  <a:gd name="T71" fmla="*/ 256 h 438"/>
                  <a:gd name="T72" fmla="*/ 182 w 281"/>
                  <a:gd name="T73" fmla="*/ 256 h 438"/>
                  <a:gd name="T74" fmla="*/ 80 w 281"/>
                  <a:gd name="T75" fmla="*/ 163 h 438"/>
                  <a:gd name="T76" fmla="*/ 102 w 281"/>
                  <a:gd name="T77" fmla="*/ 83 h 438"/>
                  <a:gd name="T78" fmla="*/ 117 w 281"/>
                  <a:gd name="T79" fmla="*/ 74 h 438"/>
                  <a:gd name="T80" fmla="*/ 125 w 281"/>
                  <a:gd name="T81" fmla="*/ 89 h 438"/>
                  <a:gd name="T82" fmla="*/ 103 w 281"/>
                  <a:gd name="T83" fmla="*/ 168 h 438"/>
                  <a:gd name="T84" fmla="*/ 81 w 281"/>
                  <a:gd name="T85" fmla="*/ 173 h 438"/>
                  <a:gd name="T86" fmla="*/ 80 w 281"/>
                  <a:gd name="T87" fmla="*/ 163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1" h="438">
                    <a:moveTo>
                      <a:pt x="52" y="218"/>
                    </a:moveTo>
                    <a:cubicBezTo>
                      <a:pt x="91" y="218"/>
                      <a:pt x="130" y="218"/>
                      <a:pt x="170" y="218"/>
                    </a:cubicBezTo>
                    <a:cubicBezTo>
                      <a:pt x="179" y="218"/>
                      <a:pt x="181" y="221"/>
                      <a:pt x="178" y="229"/>
                    </a:cubicBezTo>
                    <a:cubicBezTo>
                      <a:pt x="164" y="268"/>
                      <a:pt x="151" y="307"/>
                      <a:pt x="138" y="345"/>
                    </a:cubicBezTo>
                    <a:cubicBezTo>
                      <a:pt x="137" y="347"/>
                      <a:pt x="136" y="349"/>
                      <a:pt x="135" y="352"/>
                    </a:cubicBezTo>
                    <a:cubicBezTo>
                      <a:pt x="132" y="353"/>
                      <a:pt x="129" y="353"/>
                      <a:pt x="126" y="353"/>
                    </a:cubicBezTo>
                    <a:cubicBezTo>
                      <a:pt x="84" y="353"/>
                      <a:pt x="42" y="353"/>
                      <a:pt x="0" y="353"/>
                    </a:cubicBezTo>
                    <a:cubicBezTo>
                      <a:pt x="0" y="437"/>
                      <a:pt x="0" y="437"/>
                      <a:pt x="0" y="437"/>
                    </a:cubicBezTo>
                    <a:cubicBezTo>
                      <a:pt x="73" y="437"/>
                      <a:pt x="147" y="437"/>
                      <a:pt x="220" y="438"/>
                    </a:cubicBezTo>
                    <a:cubicBezTo>
                      <a:pt x="221" y="400"/>
                      <a:pt x="222" y="364"/>
                      <a:pt x="223" y="328"/>
                    </a:cubicBezTo>
                    <a:cubicBezTo>
                      <a:pt x="230" y="337"/>
                      <a:pt x="238" y="348"/>
                      <a:pt x="245" y="358"/>
                    </a:cubicBezTo>
                    <a:cubicBezTo>
                      <a:pt x="251" y="366"/>
                      <a:pt x="262" y="369"/>
                      <a:pt x="271" y="364"/>
                    </a:cubicBezTo>
                    <a:cubicBezTo>
                      <a:pt x="279" y="360"/>
                      <a:pt x="281" y="354"/>
                      <a:pt x="277" y="343"/>
                    </a:cubicBezTo>
                    <a:cubicBezTo>
                      <a:pt x="274" y="336"/>
                      <a:pt x="271" y="329"/>
                      <a:pt x="269" y="322"/>
                    </a:cubicBezTo>
                    <a:cubicBezTo>
                      <a:pt x="265" y="302"/>
                      <a:pt x="253" y="290"/>
                      <a:pt x="235" y="282"/>
                    </a:cubicBezTo>
                    <a:cubicBezTo>
                      <a:pt x="233" y="281"/>
                      <a:pt x="230" y="278"/>
                      <a:pt x="230" y="276"/>
                    </a:cubicBezTo>
                    <a:cubicBezTo>
                      <a:pt x="229" y="261"/>
                      <a:pt x="226" y="247"/>
                      <a:pt x="227" y="233"/>
                    </a:cubicBezTo>
                    <a:cubicBezTo>
                      <a:pt x="227" y="191"/>
                      <a:pt x="229" y="149"/>
                      <a:pt x="231" y="107"/>
                    </a:cubicBezTo>
                    <a:cubicBezTo>
                      <a:pt x="231" y="94"/>
                      <a:pt x="231" y="81"/>
                      <a:pt x="232" y="66"/>
                    </a:cubicBezTo>
                    <a:cubicBezTo>
                      <a:pt x="228" y="68"/>
                      <a:pt x="226" y="69"/>
                      <a:pt x="224" y="69"/>
                    </a:cubicBezTo>
                    <a:cubicBezTo>
                      <a:pt x="199" y="78"/>
                      <a:pt x="174" y="77"/>
                      <a:pt x="151" y="65"/>
                    </a:cubicBezTo>
                    <a:cubicBezTo>
                      <a:pt x="127" y="52"/>
                      <a:pt x="120" y="29"/>
                      <a:pt x="135" y="10"/>
                    </a:cubicBezTo>
                    <a:cubicBezTo>
                      <a:pt x="135" y="10"/>
                      <a:pt x="135" y="9"/>
                      <a:pt x="135" y="8"/>
                    </a:cubicBezTo>
                    <a:cubicBezTo>
                      <a:pt x="109" y="3"/>
                      <a:pt x="55" y="0"/>
                      <a:pt x="0" y="0"/>
                    </a:cubicBezTo>
                    <a:cubicBezTo>
                      <a:pt x="0" y="218"/>
                      <a:pt x="0" y="218"/>
                      <a:pt x="0" y="218"/>
                    </a:cubicBezTo>
                    <a:cubicBezTo>
                      <a:pt x="17" y="218"/>
                      <a:pt x="35" y="218"/>
                      <a:pt x="52" y="218"/>
                    </a:cubicBezTo>
                    <a:close/>
                    <a:moveTo>
                      <a:pt x="182" y="256"/>
                    </a:moveTo>
                    <a:cubicBezTo>
                      <a:pt x="184" y="268"/>
                      <a:pt x="187" y="280"/>
                      <a:pt x="187" y="292"/>
                    </a:cubicBezTo>
                    <a:cubicBezTo>
                      <a:pt x="187" y="335"/>
                      <a:pt x="185" y="378"/>
                      <a:pt x="184" y="420"/>
                    </a:cubicBezTo>
                    <a:cubicBezTo>
                      <a:pt x="184" y="428"/>
                      <a:pt x="182" y="431"/>
                      <a:pt x="174" y="430"/>
                    </a:cubicBezTo>
                    <a:cubicBezTo>
                      <a:pt x="164" y="430"/>
                      <a:pt x="153" y="430"/>
                      <a:pt x="143" y="430"/>
                    </a:cubicBezTo>
                    <a:cubicBezTo>
                      <a:pt x="137" y="430"/>
                      <a:pt x="135" y="428"/>
                      <a:pt x="135" y="422"/>
                    </a:cubicBezTo>
                    <a:cubicBezTo>
                      <a:pt x="135" y="403"/>
                      <a:pt x="135" y="384"/>
                      <a:pt x="135" y="366"/>
                    </a:cubicBezTo>
                    <a:cubicBezTo>
                      <a:pt x="135" y="363"/>
                      <a:pt x="136" y="360"/>
                      <a:pt x="137" y="358"/>
                    </a:cubicBezTo>
                    <a:cubicBezTo>
                      <a:pt x="150" y="326"/>
                      <a:pt x="163" y="294"/>
                      <a:pt x="176" y="262"/>
                    </a:cubicBezTo>
                    <a:cubicBezTo>
                      <a:pt x="177" y="260"/>
                      <a:pt x="178" y="258"/>
                      <a:pt x="179" y="256"/>
                    </a:cubicBezTo>
                    <a:cubicBezTo>
                      <a:pt x="180" y="256"/>
                      <a:pt x="181" y="256"/>
                      <a:pt x="182" y="256"/>
                    </a:cubicBezTo>
                    <a:close/>
                    <a:moveTo>
                      <a:pt x="80" y="163"/>
                    </a:moveTo>
                    <a:cubicBezTo>
                      <a:pt x="87" y="137"/>
                      <a:pt x="94" y="110"/>
                      <a:pt x="102" y="83"/>
                    </a:cubicBezTo>
                    <a:cubicBezTo>
                      <a:pt x="104" y="76"/>
                      <a:pt x="110" y="72"/>
                      <a:pt x="117" y="74"/>
                    </a:cubicBezTo>
                    <a:cubicBezTo>
                      <a:pt x="124" y="76"/>
                      <a:pt x="127" y="81"/>
                      <a:pt x="125" y="89"/>
                    </a:cubicBezTo>
                    <a:cubicBezTo>
                      <a:pt x="118" y="116"/>
                      <a:pt x="111" y="142"/>
                      <a:pt x="103" y="168"/>
                    </a:cubicBezTo>
                    <a:cubicBezTo>
                      <a:pt x="100" y="179"/>
                      <a:pt x="90" y="182"/>
                      <a:pt x="81" y="173"/>
                    </a:cubicBezTo>
                    <a:cubicBezTo>
                      <a:pt x="80" y="171"/>
                      <a:pt x="79" y="167"/>
                      <a:pt x="80" y="163"/>
                    </a:cubicBezTo>
                    <a:close/>
                  </a:path>
                </a:pathLst>
              </a:custGeom>
              <a:solidFill>
                <a:srgbClr val="FF656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Freeform 6"/>
              <p:cNvSpPr/>
              <p:nvPr/>
            </p:nvSpPr>
            <p:spPr bwMode="auto">
              <a:xfrm>
                <a:off x="14054138" y="2598738"/>
                <a:ext cx="1147762" cy="3255963"/>
              </a:xfrm>
              <a:custGeom>
                <a:avLst/>
                <a:gdLst>
                  <a:gd name="T0" fmla="*/ 265 w 305"/>
                  <a:gd name="T1" fmla="*/ 0 h 866"/>
                  <a:gd name="T2" fmla="*/ 0 w 305"/>
                  <a:gd name="T3" fmla="*/ 0 h 866"/>
                  <a:gd name="T4" fmla="*/ 0 w 305"/>
                  <a:gd name="T5" fmla="*/ 27 h 866"/>
                  <a:gd name="T6" fmla="*/ 242 w 305"/>
                  <a:gd name="T7" fmla="*/ 28 h 866"/>
                  <a:gd name="T8" fmla="*/ 289 w 305"/>
                  <a:gd name="T9" fmla="*/ 74 h 866"/>
                  <a:gd name="T10" fmla="*/ 289 w 305"/>
                  <a:gd name="T11" fmla="*/ 161 h 866"/>
                  <a:gd name="T12" fmla="*/ 278 w 305"/>
                  <a:gd name="T13" fmla="*/ 172 h 866"/>
                  <a:gd name="T14" fmla="*/ 0 w 305"/>
                  <a:gd name="T15" fmla="*/ 171 h 866"/>
                  <a:gd name="T16" fmla="*/ 0 w 305"/>
                  <a:gd name="T17" fmla="*/ 182 h 866"/>
                  <a:gd name="T18" fmla="*/ 273 w 305"/>
                  <a:gd name="T19" fmla="*/ 183 h 866"/>
                  <a:gd name="T20" fmla="*/ 287 w 305"/>
                  <a:gd name="T21" fmla="*/ 183 h 866"/>
                  <a:gd name="T22" fmla="*/ 288 w 305"/>
                  <a:gd name="T23" fmla="*/ 193 h 866"/>
                  <a:gd name="T24" fmla="*/ 288 w 305"/>
                  <a:gd name="T25" fmla="*/ 272 h 866"/>
                  <a:gd name="T26" fmla="*/ 288 w 305"/>
                  <a:gd name="T27" fmla="*/ 406 h 866"/>
                  <a:gd name="T28" fmla="*/ 277 w 305"/>
                  <a:gd name="T29" fmla="*/ 416 h 866"/>
                  <a:gd name="T30" fmla="*/ 0 w 305"/>
                  <a:gd name="T31" fmla="*/ 416 h 866"/>
                  <a:gd name="T32" fmla="*/ 0 w 305"/>
                  <a:gd name="T33" fmla="*/ 427 h 866"/>
                  <a:gd name="T34" fmla="*/ 276 w 305"/>
                  <a:gd name="T35" fmla="*/ 428 h 866"/>
                  <a:gd name="T36" fmla="*/ 288 w 305"/>
                  <a:gd name="T37" fmla="*/ 440 h 866"/>
                  <a:gd name="T38" fmla="*/ 287 w 305"/>
                  <a:gd name="T39" fmla="*/ 649 h 866"/>
                  <a:gd name="T40" fmla="*/ 275 w 305"/>
                  <a:gd name="T41" fmla="*/ 661 h 866"/>
                  <a:gd name="T42" fmla="*/ 0 w 305"/>
                  <a:gd name="T43" fmla="*/ 661 h 866"/>
                  <a:gd name="T44" fmla="*/ 0 w 305"/>
                  <a:gd name="T45" fmla="*/ 672 h 866"/>
                  <a:gd name="T46" fmla="*/ 32 w 305"/>
                  <a:gd name="T47" fmla="*/ 672 h 866"/>
                  <a:gd name="T48" fmla="*/ 277 w 305"/>
                  <a:gd name="T49" fmla="*/ 672 h 866"/>
                  <a:gd name="T50" fmla="*/ 287 w 305"/>
                  <a:gd name="T51" fmla="*/ 683 h 866"/>
                  <a:gd name="T52" fmla="*/ 286 w 305"/>
                  <a:gd name="T53" fmla="*/ 790 h 866"/>
                  <a:gd name="T54" fmla="*/ 238 w 305"/>
                  <a:gd name="T55" fmla="*/ 839 h 866"/>
                  <a:gd name="T56" fmla="*/ 0 w 305"/>
                  <a:gd name="T57" fmla="*/ 838 h 866"/>
                  <a:gd name="T58" fmla="*/ 0 w 305"/>
                  <a:gd name="T59" fmla="*/ 866 h 866"/>
                  <a:gd name="T60" fmla="*/ 263 w 305"/>
                  <a:gd name="T61" fmla="*/ 866 h 866"/>
                  <a:gd name="T62" fmla="*/ 302 w 305"/>
                  <a:gd name="T63" fmla="*/ 826 h 866"/>
                  <a:gd name="T64" fmla="*/ 303 w 305"/>
                  <a:gd name="T65" fmla="*/ 722 h 866"/>
                  <a:gd name="T66" fmla="*/ 304 w 305"/>
                  <a:gd name="T67" fmla="*/ 280 h 866"/>
                  <a:gd name="T68" fmla="*/ 305 w 305"/>
                  <a:gd name="T69" fmla="*/ 40 h 866"/>
                  <a:gd name="T70" fmla="*/ 265 w 305"/>
                  <a:gd name="T71" fmla="*/ 0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5" h="865">
                    <a:moveTo>
                      <a:pt x="265" y="0"/>
                    </a:moveTo>
                    <a:cubicBezTo>
                      <a:pt x="177" y="0"/>
                      <a:pt x="88" y="0"/>
                      <a:pt x="0" y="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81" y="27"/>
                      <a:pt x="161" y="27"/>
                      <a:pt x="242" y="28"/>
                    </a:cubicBezTo>
                    <a:cubicBezTo>
                      <a:pt x="269" y="28"/>
                      <a:pt x="289" y="47"/>
                      <a:pt x="289" y="74"/>
                    </a:cubicBezTo>
                    <a:cubicBezTo>
                      <a:pt x="289" y="103"/>
                      <a:pt x="289" y="132"/>
                      <a:pt x="289" y="161"/>
                    </a:cubicBezTo>
                    <a:cubicBezTo>
                      <a:pt x="288" y="171"/>
                      <a:pt x="288" y="172"/>
                      <a:pt x="278" y="172"/>
                    </a:cubicBezTo>
                    <a:cubicBezTo>
                      <a:pt x="185" y="171"/>
                      <a:pt x="93" y="171"/>
                      <a:pt x="0" y="171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91" y="182"/>
                      <a:pt x="182" y="182"/>
                      <a:pt x="273" y="183"/>
                    </a:cubicBezTo>
                    <a:cubicBezTo>
                      <a:pt x="278" y="183"/>
                      <a:pt x="282" y="183"/>
                      <a:pt x="287" y="183"/>
                    </a:cubicBezTo>
                    <a:cubicBezTo>
                      <a:pt x="288" y="187"/>
                      <a:pt x="288" y="190"/>
                      <a:pt x="288" y="193"/>
                    </a:cubicBezTo>
                    <a:cubicBezTo>
                      <a:pt x="288" y="219"/>
                      <a:pt x="288" y="246"/>
                      <a:pt x="288" y="272"/>
                    </a:cubicBezTo>
                    <a:cubicBezTo>
                      <a:pt x="288" y="316"/>
                      <a:pt x="288" y="361"/>
                      <a:pt x="288" y="406"/>
                    </a:cubicBezTo>
                    <a:cubicBezTo>
                      <a:pt x="288" y="416"/>
                      <a:pt x="287" y="416"/>
                      <a:pt x="277" y="416"/>
                    </a:cubicBezTo>
                    <a:cubicBezTo>
                      <a:pt x="185" y="416"/>
                      <a:pt x="92" y="416"/>
                      <a:pt x="0" y="416"/>
                    </a:cubicBezTo>
                    <a:cubicBezTo>
                      <a:pt x="0" y="427"/>
                      <a:pt x="0" y="427"/>
                      <a:pt x="0" y="427"/>
                    </a:cubicBezTo>
                    <a:cubicBezTo>
                      <a:pt x="92" y="427"/>
                      <a:pt x="184" y="427"/>
                      <a:pt x="276" y="428"/>
                    </a:cubicBezTo>
                    <a:cubicBezTo>
                      <a:pt x="287" y="428"/>
                      <a:pt x="288" y="428"/>
                      <a:pt x="288" y="440"/>
                    </a:cubicBezTo>
                    <a:cubicBezTo>
                      <a:pt x="287" y="510"/>
                      <a:pt x="287" y="580"/>
                      <a:pt x="287" y="649"/>
                    </a:cubicBezTo>
                    <a:cubicBezTo>
                      <a:pt x="287" y="661"/>
                      <a:pt x="286" y="661"/>
                      <a:pt x="275" y="661"/>
                    </a:cubicBezTo>
                    <a:cubicBezTo>
                      <a:pt x="183" y="661"/>
                      <a:pt x="92" y="661"/>
                      <a:pt x="0" y="661"/>
                    </a:cubicBezTo>
                    <a:cubicBezTo>
                      <a:pt x="0" y="672"/>
                      <a:pt x="0" y="672"/>
                      <a:pt x="0" y="672"/>
                    </a:cubicBezTo>
                    <a:cubicBezTo>
                      <a:pt x="11" y="672"/>
                      <a:pt x="22" y="672"/>
                      <a:pt x="32" y="672"/>
                    </a:cubicBezTo>
                    <a:cubicBezTo>
                      <a:pt x="114" y="672"/>
                      <a:pt x="195" y="672"/>
                      <a:pt x="277" y="672"/>
                    </a:cubicBezTo>
                    <a:cubicBezTo>
                      <a:pt x="284" y="672"/>
                      <a:pt x="287" y="675"/>
                      <a:pt x="287" y="683"/>
                    </a:cubicBezTo>
                    <a:cubicBezTo>
                      <a:pt x="286" y="718"/>
                      <a:pt x="286" y="754"/>
                      <a:pt x="286" y="790"/>
                    </a:cubicBezTo>
                    <a:cubicBezTo>
                      <a:pt x="286" y="820"/>
                      <a:pt x="268" y="839"/>
                      <a:pt x="238" y="839"/>
                    </a:cubicBezTo>
                    <a:cubicBezTo>
                      <a:pt x="159" y="839"/>
                      <a:pt x="79" y="838"/>
                      <a:pt x="0" y="838"/>
                    </a:cubicBezTo>
                    <a:cubicBezTo>
                      <a:pt x="0" y="866"/>
                      <a:pt x="0" y="866"/>
                      <a:pt x="0" y="866"/>
                    </a:cubicBezTo>
                    <a:cubicBezTo>
                      <a:pt x="88" y="866"/>
                      <a:pt x="175" y="866"/>
                      <a:pt x="263" y="866"/>
                    </a:cubicBezTo>
                    <a:cubicBezTo>
                      <a:pt x="287" y="866"/>
                      <a:pt x="302" y="851"/>
                      <a:pt x="302" y="826"/>
                    </a:cubicBezTo>
                    <a:cubicBezTo>
                      <a:pt x="303" y="792"/>
                      <a:pt x="303" y="757"/>
                      <a:pt x="303" y="722"/>
                    </a:cubicBezTo>
                    <a:cubicBezTo>
                      <a:pt x="303" y="575"/>
                      <a:pt x="304" y="428"/>
                      <a:pt x="304" y="280"/>
                    </a:cubicBezTo>
                    <a:cubicBezTo>
                      <a:pt x="304" y="200"/>
                      <a:pt x="305" y="120"/>
                      <a:pt x="305" y="40"/>
                    </a:cubicBezTo>
                    <a:cubicBezTo>
                      <a:pt x="305" y="16"/>
                      <a:pt x="290" y="0"/>
                      <a:pt x="265" y="0"/>
                    </a:cubicBezTo>
                    <a:close/>
                  </a:path>
                </a:pathLst>
              </a:custGeom>
              <a:solidFill>
                <a:srgbClr val="FF656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Freeform 7"/>
              <p:cNvSpPr/>
              <p:nvPr/>
            </p:nvSpPr>
            <p:spPr bwMode="auto">
              <a:xfrm>
                <a:off x="14573250" y="979488"/>
                <a:ext cx="342900" cy="192088"/>
              </a:xfrm>
              <a:custGeom>
                <a:avLst/>
                <a:gdLst>
                  <a:gd name="T0" fmla="*/ 8 w 91"/>
                  <a:gd name="T1" fmla="*/ 28 h 51"/>
                  <a:gd name="T2" fmla="*/ 91 w 91"/>
                  <a:gd name="T3" fmla="*/ 35 h 51"/>
                  <a:gd name="T4" fmla="*/ 73 w 91"/>
                  <a:gd name="T5" fmla="*/ 18 h 51"/>
                  <a:gd name="T6" fmla="*/ 15 w 91"/>
                  <a:gd name="T7" fmla="*/ 1 h 51"/>
                  <a:gd name="T8" fmla="*/ 1 w 91"/>
                  <a:gd name="T9" fmla="*/ 14 h 51"/>
                  <a:gd name="T10" fmla="*/ 8 w 91"/>
                  <a:gd name="T11" fmla="*/ 2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1" h="51">
                    <a:moveTo>
                      <a:pt x="8" y="28"/>
                    </a:moveTo>
                    <a:cubicBezTo>
                      <a:pt x="26" y="48"/>
                      <a:pt x="68" y="51"/>
                      <a:pt x="91" y="35"/>
                    </a:cubicBezTo>
                    <a:cubicBezTo>
                      <a:pt x="85" y="29"/>
                      <a:pt x="79" y="23"/>
                      <a:pt x="73" y="18"/>
                    </a:cubicBezTo>
                    <a:cubicBezTo>
                      <a:pt x="55" y="5"/>
                      <a:pt x="35" y="3"/>
                      <a:pt x="15" y="1"/>
                    </a:cubicBezTo>
                    <a:cubicBezTo>
                      <a:pt x="5" y="0"/>
                      <a:pt x="0" y="4"/>
                      <a:pt x="1" y="14"/>
                    </a:cubicBezTo>
                    <a:cubicBezTo>
                      <a:pt x="2" y="19"/>
                      <a:pt x="5" y="25"/>
                      <a:pt x="8" y="28"/>
                    </a:cubicBezTo>
                    <a:close/>
                  </a:path>
                </a:pathLst>
              </a:custGeom>
              <a:solidFill>
                <a:srgbClr val="FF656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106" name="Freeform 8"/>
              <p:cNvSpPr/>
              <p:nvPr/>
            </p:nvSpPr>
            <p:spPr bwMode="auto">
              <a:xfrm>
                <a:off x="14054138" y="3324225"/>
                <a:ext cx="1042987" cy="796925"/>
              </a:xfrm>
              <a:custGeom>
                <a:avLst/>
                <a:gdLst>
                  <a:gd name="T0" fmla="*/ 277 w 277"/>
                  <a:gd name="T1" fmla="*/ 1 h 212"/>
                  <a:gd name="T2" fmla="*/ 0 w 277"/>
                  <a:gd name="T3" fmla="*/ 0 h 212"/>
                  <a:gd name="T4" fmla="*/ 0 w 277"/>
                  <a:gd name="T5" fmla="*/ 211 h 212"/>
                  <a:gd name="T6" fmla="*/ 276 w 277"/>
                  <a:gd name="T7" fmla="*/ 212 h 212"/>
                  <a:gd name="T8" fmla="*/ 277 w 277"/>
                  <a:gd name="T9" fmla="*/ 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7" h="211">
                    <a:moveTo>
                      <a:pt x="277" y="1"/>
                    </a:moveTo>
                    <a:cubicBezTo>
                      <a:pt x="184" y="1"/>
                      <a:pt x="92" y="1"/>
                      <a:pt x="0" y="0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92" y="211"/>
                      <a:pt x="184" y="212"/>
                      <a:pt x="276" y="212"/>
                    </a:cubicBezTo>
                    <a:cubicBezTo>
                      <a:pt x="276" y="141"/>
                      <a:pt x="277" y="72"/>
                      <a:pt x="277" y="1"/>
                    </a:cubicBezTo>
                    <a:close/>
                  </a:path>
                </a:pathLst>
              </a:custGeom>
              <a:solidFill>
                <a:srgbClr val="FF656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Freeform 9"/>
              <p:cNvSpPr/>
              <p:nvPr/>
            </p:nvSpPr>
            <p:spPr bwMode="auto">
              <a:xfrm>
                <a:off x="14054138" y="4244975"/>
                <a:ext cx="1038225" cy="796925"/>
              </a:xfrm>
              <a:custGeom>
                <a:avLst/>
                <a:gdLst>
                  <a:gd name="T0" fmla="*/ 276 w 276"/>
                  <a:gd name="T1" fmla="*/ 1 h 212"/>
                  <a:gd name="T2" fmla="*/ 0 w 276"/>
                  <a:gd name="T3" fmla="*/ 0 h 212"/>
                  <a:gd name="T4" fmla="*/ 0 w 276"/>
                  <a:gd name="T5" fmla="*/ 211 h 212"/>
                  <a:gd name="T6" fmla="*/ 275 w 276"/>
                  <a:gd name="T7" fmla="*/ 212 h 212"/>
                  <a:gd name="T8" fmla="*/ 276 w 276"/>
                  <a:gd name="T9" fmla="*/ 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211">
                    <a:moveTo>
                      <a:pt x="276" y="1"/>
                    </a:moveTo>
                    <a:cubicBezTo>
                      <a:pt x="184" y="1"/>
                      <a:pt x="92" y="1"/>
                      <a:pt x="0" y="0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92" y="211"/>
                      <a:pt x="184" y="212"/>
                      <a:pt x="275" y="212"/>
                    </a:cubicBezTo>
                    <a:cubicBezTo>
                      <a:pt x="276" y="141"/>
                      <a:pt x="276" y="72"/>
                      <a:pt x="276" y="1"/>
                    </a:cubicBezTo>
                    <a:close/>
                  </a:path>
                </a:pathLst>
              </a:custGeom>
              <a:solidFill>
                <a:srgbClr val="FF656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Freeform 10"/>
              <p:cNvSpPr/>
              <p:nvPr/>
            </p:nvSpPr>
            <p:spPr bwMode="auto">
              <a:xfrm>
                <a:off x="14054138" y="5165725"/>
                <a:ext cx="1035050" cy="541338"/>
              </a:xfrm>
              <a:custGeom>
                <a:avLst/>
                <a:gdLst>
                  <a:gd name="T0" fmla="*/ 275 w 275"/>
                  <a:gd name="T1" fmla="*/ 112 h 144"/>
                  <a:gd name="T2" fmla="*/ 275 w 275"/>
                  <a:gd name="T3" fmla="*/ 1 h 144"/>
                  <a:gd name="T4" fmla="*/ 0 w 275"/>
                  <a:gd name="T5" fmla="*/ 0 h 144"/>
                  <a:gd name="T6" fmla="*/ 0 w 275"/>
                  <a:gd name="T7" fmla="*/ 144 h 144"/>
                  <a:gd name="T8" fmla="*/ 239 w 275"/>
                  <a:gd name="T9" fmla="*/ 144 h 144"/>
                  <a:gd name="T10" fmla="*/ 275 w 275"/>
                  <a:gd name="T11" fmla="*/ 11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144">
                    <a:moveTo>
                      <a:pt x="275" y="112"/>
                    </a:moveTo>
                    <a:cubicBezTo>
                      <a:pt x="275" y="76"/>
                      <a:pt x="275" y="39"/>
                      <a:pt x="275" y="1"/>
                    </a:cubicBezTo>
                    <a:cubicBezTo>
                      <a:pt x="183" y="1"/>
                      <a:pt x="92" y="1"/>
                      <a:pt x="0" y="0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80" y="144"/>
                      <a:pt x="159" y="144"/>
                      <a:pt x="239" y="144"/>
                    </a:cubicBezTo>
                    <a:cubicBezTo>
                      <a:pt x="259" y="144"/>
                      <a:pt x="274" y="132"/>
                      <a:pt x="275" y="112"/>
                    </a:cubicBezTo>
                    <a:close/>
                  </a:path>
                </a:pathLst>
              </a:custGeom>
              <a:solidFill>
                <a:srgbClr val="FF656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Freeform 11"/>
              <p:cNvSpPr/>
              <p:nvPr/>
            </p:nvSpPr>
            <p:spPr bwMode="auto">
              <a:xfrm>
                <a:off x="14054138" y="2746375"/>
                <a:ext cx="1042987" cy="454025"/>
              </a:xfrm>
              <a:custGeom>
                <a:avLst/>
                <a:gdLst>
                  <a:gd name="T0" fmla="*/ 277 w 277"/>
                  <a:gd name="T1" fmla="*/ 37 h 121"/>
                  <a:gd name="T2" fmla="*/ 240 w 277"/>
                  <a:gd name="T3" fmla="*/ 0 h 121"/>
                  <a:gd name="T4" fmla="*/ 0 w 277"/>
                  <a:gd name="T5" fmla="*/ 0 h 121"/>
                  <a:gd name="T6" fmla="*/ 0 w 277"/>
                  <a:gd name="T7" fmla="*/ 120 h 121"/>
                  <a:gd name="T8" fmla="*/ 277 w 277"/>
                  <a:gd name="T9" fmla="*/ 121 h 121"/>
                  <a:gd name="T10" fmla="*/ 277 w 277"/>
                  <a:gd name="T11" fmla="*/ 3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7" h="120">
                    <a:moveTo>
                      <a:pt x="277" y="37"/>
                    </a:moveTo>
                    <a:cubicBezTo>
                      <a:pt x="277" y="14"/>
                      <a:pt x="263" y="0"/>
                      <a:pt x="240" y="0"/>
                    </a:cubicBezTo>
                    <a:cubicBezTo>
                      <a:pt x="160" y="0"/>
                      <a:pt x="80" y="0"/>
                      <a:pt x="0" y="0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92" y="120"/>
                      <a:pt x="185" y="121"/>
                      <a:pt x="277" y="121"/>
                    </a:cubicBezTo>
                    <a:cubicBezTo>
                      <a:pt x="277" y="92"/>
                      <a:pt x="277" y="65"/>
                      <a:pt x="277" y="37"/>
                    </a:cubicBezTo>
                    <a:close/>
                  </a:path>
                </a:pathLst>
              </a:custGeom>
              <a:solidFill>
                <a:srgbClr val="FF656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7" name="Grupo 116"/>
            <p:cNvGrpSpPr/>
            <p:nvPr/>
          </p:nvGrpSpPr>
          <p:grpSpPr>
            <a:xfrm>
              <a:off x="4847792" y="1228904"/>
              <a:ext cx="1166812" cy="4943476"/>
              <a:chOff x="12619038" y="911225"/>
              <a:chExt cx="1166812" cy="4943476"/>
            </a:xfrm>
          </p:grpSpPr>
          <p:sp>
            <p:nvSpPr>
              <p:cNvPr id="110" name="Freeform 12"/>
              <p:cNvSpPr>
                <a:spLocks noEditPoints="1"/>
              </p:cNvSpPr>
              <p:nvPr/>
            </p:nvSpPr>
            <p:spPr bwMode="auto">
              <a:xfrm>
                <a:off x="12723813" y="911225"/>
                <a:ext cx="1062037" cy="1643063"/>
              </a:xfrm>
              <a:custGeom>
                <a:avLst/>
                <a:gdLst>
                  <a:gd name="T0" fmla="*/ 147 w 282"/>
                  <a:gd name="T1" fmla="*/ 8 h 437"/>
                  <a:gd name="T2" fmla="*/ 136 w 282"/>
                  <a:gd name="T3" fmla="*/ 62 h 437"/>
                  <a:gd name="T4" fmla="*/ 106 w 282"/>
                  <a:gd name="T5" fmla="*/ 73 h 437"/>
                  <a:gd name="T6" fmla="*/ 50 w 282"/>
                  <a:gd name="T7" fmla="*/ 65 h 437"/>
                  <a:gd name="T8" fmla="*/ 51 w 282"/>
                  <a:gd name="T9" fmla="*/ 74 h 437"/>
                  <a:gd name="T10" fmla="*/ 56 w 282"/>
                  <a:gd name="T11" fmla="*/ 253 h 437"/>
                  <a:gd name="T12" fmla="*/ 37 w 282"/>
                  <a:gd name="T13" fmla="*/ 286 h 437"/>
                  <a:gd name="T14" fmla="*/ 15 w 282"/>
                  <a:gd name="T15" fmla="*/ 311 h 437"/>
                  <a:gd name="T16" fmla="*/ 3 w 282"/>
                  <a:gd name="T17" fmla="*/ 345 h 437"/>
                  <a:gd name="T18" fmla="*/ 11 w 282"/>
                  <a:gd name="T19" fmla="*/ 363 h 437"/>
                  <a:gd name="T20" fmla="*/ 36 w 282"/>
                  <a:gd name="T21" fmla="*/ 357 h 437"/>
                  <a:gd name="T22" fmla="*/ 57 w 282"/>
                  <a:gd name="T23" fmla="*/ 336 h 437"/>
                  <a:gd name="T24" fmla="*/ 59 w 282"/>
                  <a:gd name="T25" fmla="*/ 336 h 437"/>
                  <a:gd name="T26" fmla="*/ 59 w 282"/>
                  <a:gd name="T27" fmla="*/ 437 h 437"/>
                  <a:gd name="T28" fmla="*/ 282 w 282"/>
                  <a:gd name="T29" fmla="*/ 437 h 437"/>
                  <a:gd name="T30" fmla="*/ 282 w 282"/>
                  <a:gd name="T31" fmla="*/ 353 h 437"/>
                  <a:gd name="T32" fmla="*/ 190 w 282"/>
                  <a:gd name="T33" fmla="*/ 353 h 437"/>
                  <a:gd name="T34" fmla="*/ 155 w 282"/>
                  <a:gd name="T35" fmla="*/ 353 h 437"/>
                  <a:gd name="T36" fmla="*/ 143 w 282"/>
                  <a:gd name="T37" fmla="*/ 345 h 437"/>
                  <a:gd name="T38" fmla="*/ 104 w 282"/>
                  <a:gd name="T39" fmla="*/ 227 h 437"/>
                  <a:gd name="T40" fmla="*/ 111 w 282"/>
                  <a:gd name="T41" fmla="*/ 217 h 437"/>
                  <a:gd name="T42" fmla="*/ 183 w 282"/>
                  <a:gd name="T43" fmla="*/ 218 h 437"/>
                  <a:gd name="T44" fmla="*/ 282 w 282"/>
                  <a:gd name="T45" fmla="*/ 218 h 437"/>
                  <a:gd name="T46" fmla="*/ 282 w 282"/>
                  <a:gd name="T47" fmla="*/ 0 h 437"/>
                  <a:gd name="T48" fmla="*/ 147 w 282"/>
                  <a:gd name="T49" fmla="*/ 8 h 437"/>
                  <a:gd name="T50" fmla="*/ 107 w 282"/>
                  <a:gd name="T51" fmla="*/ 271 h 437"/>
                  <a:gd name="T52" fmla="*/ 142 w 282"/>
                  <a:gd name="T53" fmla="*/ 361 h 437"/>
                  <a:gd name="T54" fmla="*/ 146 w 282"/>
                  <a:gd name="T55" fmla="*/ 379 h 437"/>
                  <a:gd name="T56" fmla="*/ 146 w 282"/>
                  <a:gd name="T57" fmla="*/ 420 h 437"/>
                  <a:gd name="T58" fmla="*/ 137 w 282"/>
                  <a:gd name="T59" fmla="*/ 430 h 437"/>
                  <a:gd name="T60" fmla="*/ 105 w 282"/>
                  <a:gd name="T61" fmla="*/ 430 h 437"/>
                  <a:gd name="T62" fmla="*/ 96 w 282"/>
                  <a:gd name="T63" fmla="*/ 421 h 437"/>
                  <a:gd name="T64" fmla="*/ 94 w 282"/>
                  <a:gd name="T65" fmla="*/ 283 h 437"/>
                  <a:gd name="T66" fmla="*/ 99 w 282"/>
                  <a:gd name="T67" fmla="*/ 262 h 437"/>
                  <a:gd name="T68" fmla="*/ 102 w 282"/>
                  <a:gd name="T69" fmla="*/ 262 h 437"/>
                  <a:gd name="T70" fmla="*/ 107 w 282"/>
                  <a:gd name="T71" fmla="*/ 271 h 437"/>
                  <a:gd name="T72" fmla="*/ 194 w 282"/>
                  <a:gd name="T73" fmla="*/ 178 h 437"/>
                  <a:gd name="T74" fmla="*/ 179 w 282"/>
                  <a:gd name="T75" fmla="*/ 168 h 437"/>
                  <a:gd name="T76" fmla="*/ 163 w 282"/>
                  <a:gd name="T77" fmla="*/ 108 h 437"/>
                  <a:gd name="T78" fmla="*/ 158 w 282"/>
                  <a:gd name="T79" fmla="*/ 89 h 437"/>
                  <a:gd name="T80" fmla="*/ 158 w 282"/>
                  <a:gd name="T81" fmla="*/ 76 h 437"/>
                  <a:gd name="T82" fmla="*/ 171 w 282"/>
                  <a:gd name="T83" fmla="*/ 74 h 437"/>
                  <a:gd name="T84" fmla="*/ 181 w 282"/>
                  <a:gd name="T85" fmla="*/ 84 h 437"/>
                  <a:gd name="T86" fmla="*/ 200 w 282"/>
                  <a:gd name="T87" fmla="*/ 153 h 437"/>
                  <a:gd name="T88" fmla="*/ 202 w 282"/>
                  <a:gd name="T89" fmla="*/ 162 h 437"/>
                  <a:gd name="T90" fmla="*/ 194 w 282"/>
                  <a:gd name="T91" fmla="*/ 178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2" h="437">
                    <a:moveTo>
                      <a:pt x="147" y="8"/>
                    </a:moveTo>
                    <a:cubicBezTo>
                      <a:pt x="161" y="30"/>
                      <a:pt x="157" y="49"/>
                      <a:pt x="136" y="62"/>
                    </a:cubicBezTo>
                    <a:cubicBezTo>
                      <a:pt x="127" y="67"/>
                      <a:pt x="116" y="71"/>
                      <a:pt x="106" y="73"/>
                    </a:cubicBezTo>
                    <a:cubicBezTo>
                      <a:pt x="87" y="77"/>
                      <a:pt x="69" y="74"/>
                      <a:pt x="50" y="65"/>
                    </a:cubicBezTo>
                    <a:cubicBezTo>
                      <a:pt x="50" y="69"/>
                      <a:pt x="51" y="72"/>
                      <a:pt x="51" y="74"/>
                    </a:cubicBezTo>
                    <a:cubicBezTo>
                      <a:pt x="53" y="134"/>
                      <a:pt x="55" y="193"/>
                      <a:pt x="56" y="253"/>
                    </a:cubicBezTo>
                    <a:cubicBezTo>
                      <a:pt x="56" y="267"/>
                      <a:pt x="52" y="280"/>
                      <a:pt x="37" y="286"/>
                    </a:cubicBezTo>
                    <a:cubicBezTo>
                      <a:pt x="26" y="291"/>
                      <a:pt x="19" y="299"/>
                      <a:pt x="15" y="311"/>
                    </a:cubicBezTo>
                    <a:cubicBezTo>
                      <a:pt x="12" y="323"/>
                      <a:pt x="7" y="334"/>
                      <a:pt x="3" y="345"/>
                    </a:cubicBezTo>
                    <a:cubicBezTo>
                      <a:pt x="0" y="353"/>
                      <a:pt x="3" y="360"/>
                      <a:pt x="11" y="363"/>
                    </a:cubicBezTo>
                    <a:cubicBezTo>
                      <a:pt x="19" y="368"/>
                      <a:pt x="30" y="365"/>
                      <a:pt x="36" y="357"/>
                    </a:cubicBezTo>
                    <a:cubicBezTo>
                      <a:pt x="43" y="350"/>
                      <a:pt x="50" y="343"/>
                      <a:pt x="57" y="336"/>
                    </a:cubicBezTo>
                    <a:cubicBezTo>
                      <a:pt x="58" y="336"/>
                      <a:pt x="58" y="336"/>
                      <a:pt x="59" y="336"/>
                    </a:cubicBezTo>
                    <a:cubicBezTo>
                      <a:pt x="59" y="369"/>
                      <a:pt x="59" y="403"/>
                      <a:pt x="59" y="437"/>
                    </a:cubicBezTo>
                    <a:cubicBezTo>
                      <a:pt x="134" y="437"/>
                      <a:pt x="208" y="437"/>
                      <a:pt x="282" y="437"/>
                    </a:cubicBezTo>
                    <a:cubicBezTo>
                      <a:pt x="282" y="353"/>
                      <a:pt x="282" y="353"/>
                      <a:pt x="282" y="353"/>
                    </a:cubicBezTo>
                    <a:cubicBezTo>
                      <a:pt x="251" y="353"/>
                      <a:pt x="220" y="353"/>
                      <a:pt x="190" y="353"/>
                    </a:cubicBezTo>
                    <a:cubicBezTo>
                      <a:pt x="178" y="353"/>
                      <a:pt x="167" y="353"/>
                      <a:pt x="155" y="353"/>
                    </a:cubicBezTo>
                    <a:cubicBezTo>
                      <a:pt x="149" y="353"/>
                      <a:pt x="145" y="351"/>
                      <a:pt x="143" y="345"/>
                    </a:cubicBezTo>
                    <a:cubicBezTo>
                      <a:pt x="130" y="306"/>
                      <a:pt x="117" y="266"/>
                      <a:pt x="104" y="227"/>
                    </a:cubicBezTo>
                    <a:cubicBezTo>
                      <a:pt x="101" y="221"/>
                      <a:pt x="104" y="217"/>
                      <a:pt x="111" y="217"/>
                    </a:cubicBezTo>
                    <a:cubicBezTo>
                      <a:pt x="135" y="217"/>
                      <a:pt x="159" y="218"/>
                      <a:pt x="183" y="218"/>
                    </a:cubicBezTo>
                    <a:cubicBezTo>
                      <a:pt x="216" y="218"/>
                      <a:pt x="249" y="218"/>
                      <a:pt x="282" y="218"/>
                    </a:cubicBezTo>
                    <a:cubicBezTo>
                      <a:pt x="282" y="0"/>
                      <a:pt x="282" y="0"/>
                      <a:pt x="282" y="0"/>
                    </a:cubicBezTo>
                    <a:cubicBezTo>
                      <a:pt x="226" y="0"/>
                      <a:pt x="171" y="2"/>
                      <a:pt x="147" y="8"/>
                    </a:cubicBezTo>
                    <a:close/>
                    <a:moveTo>
                      <a:pt x="107" y="271"/>
                    </a:moveTo>
                    <a:cubicBezTo>
                      <a:pt x="119" y="301"/>
                      <a:pt x="131" y="331"/>
                      <a:pt x="142" y="361"/>
                    </a:cubicBezTo>
                    <a:cubicBezTo>
                      <a:pt x="145" y="367"/>
                      <a:pt x="146" y="373"/>
                      <a:pt x="146" y="379"/>
                    </a:cubicBezTo>
                    <a:cubicBezTo>
                      <a:pt x="146" y="393"/>
                      <a:pt x="146" y="407"/>
                      <a:pt x="146" y="420"/>
                    </a:cubicBezTo>
                    <a:cubicBezTo>
                      <a:pt x="146" y="427"/>
                      <a:pt x="144" y="430"/>
                      <a:pt x="137" y="430"/>
                    </a:cubicBezTo>
                    <a:cubicBezTo>
                      <a:pt x="126" y="430"/>
                      <a:pt x="116" y="430"/>
                      <a:pt x="105" y="430"/>
                    </a:cubicBezTo>
                    <a:cubicBezTo>
                      <a:pt x="99" y="430"/>
                      <a:pt x="96" y="428"/>
                      <a:pt x="96" y="421"/>
                    </a:cubicBezTo>
                    <a:cubicBezTo>
                      <a:pt x="95" y="375"/>
                      <a:pt x="94" y="329"/>
                      <a:pt x="94" y="283"/>
                    </a:cubicBezTo>
                    <a:cubicBezTo>
                      <a:pt x="94" y="276"/>
                      <a:pt x="97" y="269"/>
                      <a:pt x="99" y="262"/>
                    </a:cubicBezTo>
                    <a:cubicBezTo>
                      <a:pt x="100" y="262"/>
                      <a:pt x="101" y="262"/>
                      <a:pt x="102" y="262"/>
                    </a:cubicBezTo>
                    <a:cubicBezTo>
                      <a:pt x="104" y="265"/>
                      <a:pt x="105" y="268"/>
                      <a:pt x="107" y="271"/>
                    </a:cubicBezTo>
                    <a:close/>
                    <a:moveTo>
                      <a:pt x="194" y="178"/>
                    </a:moveTo>
                    <a:cubicBezTo>
                      <a:pt x="187" y="180"/>
                      <a:pt x="181" y="176"/>
                      <a:pt x="179" y="168"/>
                    </a:cubicBezTo>
                    <a:cubicBezTo>
                      <a:pt x="173" y="148"/>
                      <a:pt x="168" y="128"/>
                      <a:pt x="163" y="108"/>
                    </a:cubicBezTo>
                    <a:cubicBezTo>
                      <a:pt x="161" y="102"/>
                      <a:pt x="159" y="95"/>
                      <a:pt x="158" y="89"/>
                    </a:cubicBezTo>
                    <a:cubicBezTo>
                      <a:pt x="157" y="85"/>
                      <a:pt x="158" y="81"/>
                      <a:pt x="158" y="76"/>
                    </a:cubicBezTo>
                    <a:cubicBezTo>
                      <a:pt x="164" y="75"/>
                      <a:pt x="168" y="73"/>
                      <a:pt x="171" y="74"/>
                    </a:cubicBezTo>
                    <a:cubicBezTo>
                      <a:pt x="175" y="76"/>
                      <a:pt x="180" y="80"/>
                      <a:pt x="181" y="84"/>
                    </a:cubicBezTo>
                    <a:cubicBezTo>
                      <a:pt x="188" y="106"/>
                      <a:pt x="194" y="130"/>
                      <a:pt x="200" y="153"/>
                    </a:cubicBezTo>
                    <a:cubicBezTo>
                      <a:pt x="201" y="156"/>
                      <a:pt x="202" y="159"/>
                      <a:pt x="202" y="162"/>
                    </a:cubicBezTo>
                    <a:cubicBezTo>
                      <a:pt x="204" y="170"/>
                      <a:pt x="202" y="176"/>
                      <a:pt x="194" y="178"/>
                    </a:cubicBezTo>
                    <a:close/>
                  </a:path>
                </a:pathLst>
              </a:custGeom>
              <a:solidFill>
                <a:srgbClr val="76717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Freeform 13"/>
              <p:cNvSpPr/>
              <p:nvPr/>
            </p:nvSpPr>
            <p:spPr bwMode="auto">
              <a:xfrm>
                <a:off x="12619038" y="2595563"/>
                <a:ext cx="1166812" cy="3259138"/>
              </a:xfrm>
              <a:custGeom>
                <a:avLst/>
                <a:gdLst>
                  <a:gd name="T0" fmla="*/ 281 w 310"/>
                  <a:gd name="T1" fmla="*/ 839 h 867"/>
                  <a:gd name="T2" fmla="*/ 64 w 310"/>
                  <a:gd name="T3" fmla="*/ 839 h 867"/>
                  <a:gd name="T4" fmla="*/ 30 w 310"/>
                  <a:gd name="T5" fmla="*/ 826 h 867"/>
                  <a:gd name="T6" fmla="*/ 17 w 310"/>
                  <a:gd name="T7" fmla="*/ 794 h 867"/>
                  <a:gd name="T8" fmla="*/ 17 w 310"/>
                  <a:gd name="T9" fmla="*/ 682 h 867"/>
                  <a:gd name="T10" fmla="*/ 28 w 310"/>
                  <a:gd name="T11" fmla="*/ 672 h 867"/>
                  <a:gd name="T12" fmla="*/ 310 w 310"/>
                  <a:gd name="T13" fmla="*/ 673 h 867"/>
                  <a:gd name="T14" fmla="*/ 310 w 310"/>
                  <a:gd name="T15" fmla="*/ 662 h 867"/>
                  <a:gd name="T16" fmla="*/ 28 w 310"/>
                  <a:gd name="T17" fmla="*/ 661 h 867"/>
                  <a:gd name="T18" fmla="*/ 17 w 310"/>
                  <a:gd name="T19" fmla="*/ 650 h 867"/>
                  <a:gd name="T20" fmla="*/ 18 w 310"/>
                  <a:gd name="T21" fmla="*/ 438 h 867"/>
                  <a:gd name="T22" fmla="*/ 19 w 310"/>
                  <a:gd name="T23" fmla="*/ 428 h 867"/>
                  <a:gd name="T24" fmla="*/ 30 w 310"/>
                  <a:gd name="T25" fmla="*/ 427 h 867"/>
                  <a:gd name="T26" fmla="*/ 182 w 310"/>
                  <a:gd name="T27" fmla="*/ 428 h 867"/>
                  <a:gd name="T28" fmla="*/ 310 w 310"/>
                  <a:gd name="T29" fmla="*/ 428 h 867"/>
                  <a:gd name="T30" fmla="*/ 310 w 310"/>
                  <a:gd name="T31" fmla="*/ 417 h 867"/>
                  <a:gd name="T32" fmla="*/ 28 w 310"/>
                  <a:gd name="T33" fmla="*/ 416 h 867"/>
                  <a:gd name="T34" fmla="*/ 18 w 310"/>
                  <a:gd name="T35" fmla="*/ 406 h 867"/>
                  <a:gd name="T36" fmla="*/ 18 w 310"/>
                  <a:gd name="T37" fmla="*/ 192 h 867"/>
                  <a:gd name="T38" fmla="*/ 29 w 310"/>
                  <a:gd name="T39" fmla="*/ 182 h 867"/>
                  <a:gd name="T40" fmla="*/ 294 w 310"/>
                  <a:gd name="T41" fmla="*/ 183 h 867"/>
                  <a:gd name="T42" fmla="*/ 310 w 310"/>
                  <a:gd name="T43" fmla="*/ 183 h 867"/>
                  <a:gd name="T44" fmla="*/ 310 w 310"/>
                  <a:gd name="T45" fmla="*/ 172 h 867"/>
                  <a:gd name="T46" fmla="*/ 257 w 310"/>
                  <a:gd name="T47" fmla="*/ 172 h 867"/>
                  <a:gd name="T48" fmla="*/ 30 w 310"/>
                  <a:gd name="T49" fmla="*/ 171 h 867"/>
                  <a:gd name="T50" fmla="*/ 19 w 310"/>
                  <a:gd name="T51" fmla="*/ 160 h 867"/>
                  <a:gd name="T52" fmla="*/ 19 w 310"/>
                  <a:gd name="T53" fmla="*/ 73 h 867"/>
                  <a:gd name="T54" fmla="*/ 34 w 310"/>
                  <a:gd name="T55" fmla="*/ 39 h 867"/>
                  <a:gd name="T56" fmla="*/ 69 w 310"/>
                  <a:gd name="T57" fmla="*/ 28 h 867"/>
                  <a:gd name="T58" fmla="*/ 305 w 310"/>
                  <a:gd name="T59" fmla="*/ 28 h 867"/>
                  <a:gd name="T60" fmla="*/ 310 w 310"/>
                  <a:gd name="T61" fmla="*/ 28 h 867"/>
                  <a:gd name="T62" fmla="*/ 310 w 310"/>
                  <a:gd name="T63" fmla="*/ 1 h 867"/>
                  <a:gd name="T64" fmla="*/ 263 w 310"/>
                  <a:gd name="T65" fmla="*/ 1 h 867"/>
                  <a:gd name="T66" fmla="*/ 45 w 310"/>
                  <a:gd name="T67" fmla="*/ 0 h 867"/>
                  <a:gd name="T68" fmla="*/ 13 w 310"/>
                  <a:gd name="T69" fmla="*/ 12 h 867"/>
                  <a:gd name="T70" fmla="*/ 3 w 310"/>
                  <a:gd name="T71" fmla="*/ 42 h 867"/>
                  <a:gd name="T72" fmla="*/ 2 w 310"/>
                  <a:gd name="T73" fmla="*/ 315 h 867"/>
                  <a:gd name="T74" fmla="*/ 0 w 310"/>
                  <a:gd name="T75" fmla="*/ 825 h 867"/>
                  <a:gd name="T76" fmla="*/ 42 w 310"/>
                  <a:gd name="T77" fmla="*/ 866 h 867"/>
                  <a:gd name="T78" fmla="*/ 191 w 310"/>
                  <a:gd name="T79" fmla="*/ 867 h 867"/>
                  <a:gd name="T80" fmla="*/ 310 w 310"/>
                  <a:gd name="T81" fmla="*/ 867 h 867"/>
                  <a:gd name="T82" fmla="*/ 310 w 310"/>
                  <a:gd name="T83" fmla="*/ 840 h 867"/>
                  <a:gd name="T84" fmla="*/ 281 w 310"/>
                  <a:gd name="T85" fmla="*/ 839 h 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0" h="866">
                    <a:moveTo>
                      <a:pt x="281" y="839"/>
                    </a:moveTo>
                    <a:cubicBezTo>
                      <a:pt x="209" y="839"/>
                      <a:pt x="136" y="839"/>
                      <a:pt x="64" y="839"/>
                    </a:cubicBezTo>
                    <a:cubicBezTo>
                      <a:pt x="51" y="839"/>
                      <a:pt x="40" y="835"/>
                      <a:pt x="30" y="826"/>
                    </a:cubicBezTo>
                    <a:cubicBezTo>
                      <a:pt x="21" y="817"/>
                      <a:pt x="17" y="806"/>
                      <a:pt x="17" y="794"/>
                    </a:cubicBezTo>
                    <a:cubicBezTo>
                      <a:pt x="17" y="756"/>
                      <a:pt x="17" y="719"/>
                      <a:pt x="17" y="682"/>
                    </a:cubicBezTo>
                    <a:cubicBezTo>
                      <a:pt x="17" y="673"/>
                      <a:pt x="21" y="672"/>
                      <a:pt x="28" y="672"/>
                    </a:cubicBezTo>
                    <a:cubicBezTo>
                      <a:pt x="122" y="673"/>
                      <a:pt x="216" y="673"/>
                      <a:pt x="310" y="673"/>
                    </a:cubicBezTo>
                    <a:cubicBezTo>
                      <a:pt x="310" y="662"/>
                      <a:pt x="310" y="662"/>
                      <a:pt x="310" y="662"/>
                    </a:cubicBezTo>
                    <a:cubicBezTo>
                      <a:pt x="216" y="662"/>
                      <a:pt x="122" y="661"/>
                      <a:pt x="28" y="661"/>
                    </a:cubicBezTo>
                    <a:cubicBezTo>
                      <a:pt x="18" y="661"/>
                      <a:pt x="17" y="660"/>
                      <a:pt x="17" y="650"/>
                    </a:cubicBezTo>
                    <a:cubicBezTo>
                      <a:pt x="17" y="579"/>
                      <a:pt x="17" y="509"/>
                      <a:pt x="18" y="438"/>
                    </a:cubicBezTo>
                    <a:cubicBezTo>
                      <a:pt x="18" y="435"/>
                      <a:pt x="18" y="432"/>
                      <a:pt x="19" y="428"/>
                    </a:cubicBezTo>
                    <a:cubicBezTo>
                      <a:pt x="23" y="428"/>
                      <a:pt x="26" y="427"/>
                      <a:pt x="30" y="427"/>
                    </a:cubicBezTo>
                    <a:cubicBezTo>
                      <a:pt x="81" y="428"/>
                      <a:pt x="132" y="428"/>
                      <a:pt x="182" y="428"/>
                    </a:cubicBezTo>
                    <a:cubicBezTo>
                      <a:pt x="225" y="428"/>
                      <a:pt x="267" y="428"/>
                      <a:pt x="310" y="428"/>
                    </a:cubicBezTo>
                    <a:cubicBezTo>
                      <a:pt x="310" y="417"/>
                      <a:pt x="310" y="417"/>
                      <a:pt x="310" y="417"/>
                    </a:cubicBezTo>
                    <a:cubicBezTo>
                      <a:pt x="216" y="417"/>
                      <a:pt x="122" y="417"/>
                      <a:pt x="28" y="416"/>
                    </a:cubicBezTo>
                    <a:cubicBezTo>
                      <a:pt x="20" y="416"/>
                      <a:pt x="18" y="413"/>
                      <a:pt x="18" y="406"/>
                    </a:cubicBezTo>
                    <a:cubicBezTo>
                      <a:pt x="18" y="335"/>
                      <a:pt x="18" y="263"/>
                      <a:pt x="18" y="192"/>
                    </a:cubicBezTo>
                    <a:cubicBezTo>
                      <a:pt x="18" y="184"/>
                      <a:pt x="22" y="182"/>
                      <a:pt x="29" y="182"/>
                    </a:cubicBezTo>
                    <a:cubicBezTo>
                      <a:pt x="118" y="183"/>
                      <a:pt x="206" y="183"/>
                      <a:pt x="294" y="183"/>
                    </a:cubicBezTo>
                    <a:cubicBezTo>
                      <a:pt x="300" y="183"/>
                      <a:pt x="305" y="183"/>
                      <a:pt x="310" y="183"/>
                    </a:cubicBezTo>
                    <a:cubicBezTo>
                      <a:pt x="310" y="172"/>
                      <a:pt x="310" y="172"/>
                      <a:pt x="310" y="172"/>
                    </a:cubicBezTo>
                    <a:cubicBezTo>
                      <a:pt x="292" y="172"/>
                      <a:pt x="275" y="172"/>
                      <a:pt x="257" y="172"/>
                    </a:cubicBezTo>
                    <a:cubicBezTo>
                      <a:pt x="181" y="172"/>
                      <a:pt x="106" y="172"/>
                      <a:pt x="30" y="171"/>
                    </a:cubicBezTo>
                    <a:cubicBezTo>
                      <a:pt x="19" y="171"/>
                      <a:pt x="19" y="171"/>
                      <a:pt x="19" y="160"/>
                    </a:cubicBezTo>
                    <a:cubicBezTo>
                      <a:pt x="19" y="131"/>
                      <a:pt x="19" y="102"/>
                      <a:pt x="19" y="73"/>
                    </a:cubicBezTo>
                    <a:cubicBezTo>
                      <a:pt x="19" y="60"/>
                      <a:pt x="23" y="50"/>
                      <a:pt x="34" y="39"/>
                    </a:cubicBezTo>
                    <a:cubicBezTo>
                      <a:pt x="42" y="31"/>
                      <a:pt x="55" y="28"/>
                      <a:pt x="69" y="28"/>
                    </a:cubicBezTo>
                    <a:cubicBezTo>
                      <a:pt x="148" y="28"/>
                      <a:pt x="226" y="28"/>
                      <a:pt x="305" y="28"/>
                    </a:cubicBezTo>
                    <a:cubicBezTo>
                      <a:pt x="307" y="28"/>
                      <a:pt x="308" y="28"/>
                      <a:pt x="310" y="28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294" y="1"/>
                      <a:pt x="279" y="1"/>
                      <a:pt x="263" y="1"/>
                    </a:cubicBezTo>
                    <a:cubicBezTo>
                      <a:pt x="190" y="1"/>
                      <a:pt x="118" y="0"/>
                      <a:pt x="45" y="0"/>
                    </a:cubicBezTo>
                    <a:cubicBezTo>
                      <a:pt x="33" y="0"/>
                      <a:pt x="22" y="3"/>
                      <a:pt x="13" y="12"/>
                    </a:cubicBezTo>
                    <a:cubicBezTo>
                      <a:pt x="5" y="20"/>
                      <a:pt x="3" y="31"/>
                      <a:pt x="3" y="42"/>
                    </a:cubicBezTo>
                    <a:cubicBezTo>
                      <a:pt x="3" y="133"/>
                      <a:pt x="2" y="224"/>
                      <a:pt x="2" y="315"/>
                    </a:cubicBezTo>
                    <a:cubicBezTo>
                      <a:pt x="1" y="485"/>
                      <a:pt x="1" y="655"/>
                      <a:pt x="0" y="825"/>
                    </a:cubicBezTo>
                    <a:cubicBezTo>
                      <a:pt x="0" y="852"/>
                      <a:pt x="15" y="866"/>
                      <a:pt x="42" y="866"/>
                    </a:cubicBezTo>
                    <a:cubicBezTo>
                      <a:pt x="92" y="867"/>
                      <a:pt x="141" y="867"/>
                      <a:pt x="191" y="867"/>
                    </a:cubicBezTo>
                    <a:cubicBezTo>
                      <a:pt x="230" y="867"/>
                      <a:pt x="270" y="867"/>
                      <a:pt x="310" y="867"/>
                    </a:cubicBezTo>
                    <a:cubicBezTo>
                      <a:pt x="310" y="840"/>
                      <a:pt x="310" y="840"/>
                      <a:pt x="310" y="840"/>
                    </a:cubicBezTo>
                    <a:cubicBezTo>
                      <a:pt x="300" y="840"/>
                      <a:pt x="290" y="839"/>
                      <a:pt x="281" y="839"/>
                    </a:cubicBezTo>
                    <a:close/>
                  </a:path>
                </a:pathLst>
              </a:custGeom>
              <a:solidFill>
                <a:srgbClr val="76717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Freeform 14"/>
              <p:cNvSpPr/>
              <p:nvPr/>
            </p:nvSpPr>
            <p:spPr bwMode="auto">
              <a:xfrm>
                <a:off x="12930188" y="976313"/>
                <a:ext cx="342900" cy="184150"/>
              </a:xfrm>
              <a:custGeom>
                <a:avLst/>
                <a:gdLst>
                  <a:gd name="T0" fmla="*/ 73 w 91"/>
                  <a:gd name="T1" fmla="*/ 36 h 49"/>
                  <a:gd name="T2" fmla="*/ 84 w 91"/>
                  <a:gd name="T3" fmla="*/ 27 h 49"/>
                  <a:gd name="T4" fmla="*/ 87 w 91"/>
                  <a:gd name="T5" fmla="*/ 4 h 49"/>
                  <a:gd name="T6" fmla="*/ 81 w 91"/>
                  <a:gd name="T7" fmla="*/ 1 h 49"/>
                  <a:gd name="T8" fmla="*/ 24 w 91"/>
                  <a:gd name="T9" fmla="*/ 15 h 49"/>
                  <a:gd name="T10" fmla="*/ 0 w 91"/>
                  <a:gd name="T11" fmla="*/ 36 h 49"/>
                  <a:gd name="T12" fmla="*/ 73 w 91"/>
                  <a:gd name="T13" fmla="*/ 3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49">
                    <a:moveTo>
                      <a:pt x="73" y="36"/>
                    </a:moveTo>
                    <a:cubicBezTo>
                      <a:pt x="77" y="34"/>
                      <a:pt x="81" y="30"/>
                      <a:pt x="84" y="27"/>
                    </a:cubicBezTo>
                    <a:cubicBezTo>
                      <a:pt x="89" y="20"/>
                      <a:pt x="91" y="12"/>
                      <a:pt x="87" y="4"/>
                    </a:cubicBezTo>
                    <a:cubicBezTo>
                      <a:pt x="85" y="3"/>
                      <a:pt x="82" y="0"/>
                      <a:pt x="81" y="1"/>
                    </a:cubicBezTo>
                    <a:cubicBezTo>
                      <a:pt x="61" y="3"/>
                      <a:pt x="41" y="4"/>
                      <a:pt x="24" y="15"/>
                    </a:cubicBezTo>
                    <a:cubicBezTo>
                      <a:pt x="14" y="20"/>
                      <a:pt x="6" y="27"/>
                      <a:pt x="0" y="36"/>
                    </a:cubicBezTo>
                    <a:cubicBezTo>
                      <a:pt x="17" y="49"/>
                      <a:pt x="53" y="49"/>
                      <a:pt x="73" y="36"/>
                    </a:cubicBezTo>
                    <a:close/>
                  </a:path>
                </a:pathLst>
              </a:custGeom>
              <a:solidFill>
                <a:srgbClr val="76717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113" name="Freeform 15"/>
              <p:cNvSpPr/>
              <p:nvPr/>
            </p:nvSpPr>
            <p:spPr bwMode="auto">
              <a:xfrm>
                <a:off x="12726988" y="3324225"/>
                <a:ext cx="1058862" cy="793750"/>
              </a:xfrm>
              <a:custGeom>
                <a:avLst/>
                <a:gdLst>
                  <a:gd name="T0" fmla="*/ 1 w 281"/>
                  <a:gd name="T1" fmla="*/ 0 h 211"/>
                  <a:gd name="T2" fmla="*/ 0 w 281"/>
                  <a:gd name="T3" fmla="*/ 211 h 211"/>
                  <a:gd name="T4" fmla="*/ 281 w 281"/>
                  <a:gd name="T5" fmla="*/ 211 h 211"/>
                  <a:gd name="T6" fmla="*/ 281 w 281"/>
                  <a:gd name="T7" fmla="*/ 1 h 211"/>
                  <a:gd name="T8" fmla="*/ 1 w 281"/>
                  <a:gd name="T9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1" h="211">
                    <a:moveTo>
                      <a:pt x="1" y="0"/>
                    </a:moveTo>
                    <a:cubicBezTo>
                      <a:pt x="1" y="71"/>
                      <a:pt x="1" y="140"/>
                      <a:pt x="0" y="211"/>
                    </a:cubicBezTo>
                    <a:cubicBezTo>
                      <a:pt x="94" y="211"/>
                      <a:pt x="187" y="211"/>
                      <a:pt x="281" y="211"/>
                    </a:cubicBezTo>
                    <a:cubicBezTo>
                      <a:pt x="281" y="1"/>
                      <a:pt x="281" y="1"/>
                      <a:pt x="281" y="1"/>
                    </a:cubicBezTo>
                    <a:cubicBezTo>
                      <a:pt x="188" y="1"/>
                      <a:pt x="94" y="0"/>
                      <a:pt x="1" y="0"/>
                    </a:cubicBezTo>
                    <a:close/>
                  </a:path>
                </a:pathLst>
              </a:custGeom>
              <a:solidFill>
                <a:srgbClr val="76717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114" name="Freeform 16"/>
              <p:cNvSpPr/>
              <p:nvPr/>
            </p:nvSpPr>
            <p:spPr bwMode="auto">
              <a:xfrm>
                <a:off x="12726988" y="4244975"/>
                <a:ext cx="1058862" cy="793750"/>
              </a:xfrm>
              <a:custGeom>
                <a:avLst/>
                <a:gdLst>
                  <a:gd name="T0" fmla="*/ 0 w 281"/>
                  <a:gd name="T1" fmla="*/ 0 h 211"/>
                  <a:gd name="T2" fmla="*/ 0 w 281"/>
                  <a:gd name="T3" fmla="*/ 211 h 211"/>
                  <a:gd name="T4" fmla="*/ 281 w 281"/>
                  <a:gd name="T5" fmla="*/ 211 h 211"/>
                  <a:gd name="T6" fmla="*/ 281 w 281"/>
                  <a:gd name="T7" fmla="*/ 1 h 211"/>
                  <a:gd name="T8" fmla="*/ 0 w 281"/>
                  <a:gd name="T9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1" h="211">
                    <a:moveTo>
                      <a:pt x="0" y="0"/>
                    </a:moveTo>
                    <a:cubicBezTo>
                      <a:pt x="0" y="70"/>
                      <a:pt x="0" y="140"/>
                      <a:pt x="0" y="211"/>
                    </a:cubicBezTo>
                    <a:cubicBezTo>
                      <a:pt x="93" y="211"/>
                      <a:pt x="187" y="211"/>
                      <a:pt x="281" y="211"/>
                    </a:cubicBezTo>
                    <a:cubicBezTo>
                      <a:pt x="281" y="1"/>
                      <a:pt x="281" y="1"/>
                      <a:pt x="281" y="1"/>
                    </a:cubicBezTo>
                    <a:cubicBezTo>
                      <a:pt x="187" y="0"/>
                      <a:pt x="94" y="0"/>
                      <a:pt x="0" y="0"/>
                    </a:cubicBezTo>
                    <a:close/>
                  </a:path>
                </a:pathLst>
              </a:custGeom>
              <a:solidFill>
                <a:srgbClr val="76717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Freeform 17"/>
              <p:cNvSpPr/>
              <p:nvPr/>
            </p:nvSpPr>
            <p:spPr bwMode="auto">
              <a:xfrm>
                <a:off x="12723813" y="5165725"/>
                <a:ext cx="1062037" cy="541338"/>
              </a:xfrm>
              <a:custGeom>
                <a:avLst/>
                <a:gdLst>
                  <a:gd name="T0" fmla="*/ 0 w 282"/>
                  <a:gd name="T1" fmla="*/ 0 h 144"/>
                  <a:gd name="T2" fmla="*/ 0 w 282"/>
                  <a:gd name="T3" fmla="*/ 105 h 144"/>
                  <a:gd name="T4" fmla="*/ 38 w 282"/>
                  <a:gd name="T5" fmla="*/ 143 h 144"/>
                  <a:gd name="T6" fmla="*/ 177 w 282"/>
                  <a:gd name="T7" fmla="*/ 144 h 144"/>
                  <a:gd name="T8" fmla="*/ 282 w 282"/>
                  <a:gd name="T9" fmla="*/ 144 h 144"/>
                  <a:gd name="T10" fmla="*/ 282 w 282"/>
                  <a:gd name="T11" fmla="*/ 1 h 144"/>
                  <a:gd name="T12" fmla="*/ 0 w 282"/>
                  <a:gd name="T13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2" h="144">
                    <a:moveTo>
                      <a:pt x="0" y="0"/>
                    </a:moveTo>
                    <a:cubicBezTo>
                      <a:pt x="0" y="36"/>
                      <a:pt x="0" y="71"/>
                      <a:pt x="0" y="105"/>
                    </a:cubicBezTo>
                    <a:cubicBezTo>
                      <a:pt x="0" y="130"/>
                      <a:pt x="13" y="143"/>
                      <a:pt x="38" y="143"/>
                    </a:cubicBezTo>
                    <a:cubicBezTo>
                      <a:pt x="84" y="143"/>
                      <a:pt x="131" y="144"/>
                      <a:pt x="177" y="144"/>
                    </a:cubicBezTo>
                    <a:cubicBezTo>
                      <a:pt x="212" y="144"/>
                      <a:pt x="247" y="144"/>
                      <a:pt x="282" y="144"/>
                    </a:cubicBezTo>
                    <a:cubicBezTo>
                      <a:pt x="282" y="1"/>
                      <a:pt x="282" y="1"/>
                      <a:pt x="282" y="1"/>
                    </a:cubicBezTo>
                    <a:cubicBezTo>
                      <a:pt x="188" y="0"/>
                      <a:pt x="94" y="0"/>
                      <a:pt x="0" y="0"/>
                    </a:cubicBezTo>
                    <a:close/>
                  </a:path>
                </a:pathLst>
              </a:custGeom>
              <a:solidFill>
                <a:srgbClr val="76717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Freeform 18"/>
              <p:cNvSpPr/>
              <p:nvPr/>
            </p:nvSpPr>
            <p:spPr bwMode="auto">
              <a:xfrm>
                <a:off x="12731750" y="2741613"/>
                <a:ext cx="1054100" cy="458788"/>
              </a:xfrm>
              <a:custGeom>
                <a:avLst/>
                <a:gdLst>
                  <a:gd name="T0" fmla="*/ 211 w 280"/>
                  <a:gd name="T1" fmla="*/ 1 h 122"/>
                  <a:gd name="T2" fmla="*/ 36 w 280"/>
                  <a:gd name="T3" fmla="*/ 0 h 122"/>
                  <a:gd name="T4" fmla="*/ 1 w 280"/>
                  <a:gd name="T5" fmla="*/ 30 h 122"/>
                  <a:gd name="T6" fmla="*/ 0 w 280"/>
                  <a:gd name="T7" fmla="*/ 121 h 122"/>
                  <a:gd name="T8" fmla="*/ 280 w 280"/>
                  <a:gd name="T9" fmla="*/ 122 h 122"/>
                  <a:gd name="T10" fmla="*/ 280 w 280"/>
                  <a:gd name="T11" fmla="*/ 1 h 122"/>
                  <a:gd name="T12" fmla="*/ 211 w 280"/>
                  <a:gd name="T13" fmla="*/ 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0" h="122">
                    <a:moveTo>
                      <a:pt x="211" y="1"/>
                    </a:moveTo>
                    <a:cubicBezTo>
                      <a:pt x="153" y="1"/>
                      <a:pt x="94" y="0"/>
                      <a:pt x="36" y="0"/>
                    </a:cubicBezTo>
                    <a:cubicBezTo>
                      <a:pt x="17" y="0"/>
                      <a:pt x="2" y="12"/>
                      <a:pt x="1" y="30"/>
                    </a:cubicBezTo>
                    <a:cubicBezTo>
                      <a:pt x="0" y="60"/>
                      <a:pt x="0" y="90"/>
                      <a:pt x="0" y="121"/>
                    </a:cubicBezTo>
                    <a:cubicBezTo>
                      <a:pt x="94" y="121"/>
                      <a:pt x="187" y="121"/>
                      <a:pt x="280" y="122"/>
                    </a:cubicBezTo>
                    <a:cubicBezTo>
                      <a:pt x="280" y="1"/>
                      <a:pt x="280" y="1"/>
                      <a:pt x="280" y="1"/>
                    </a:cubicBezTo>
                    <a:cubicBezTo>
                      <a:pt x="257" y="1"/>
                      <a:pt x="234" y="1"/>
                      <a:pt x="211" y="1"/>
                    </a:cubicBezTo>
                    <a:close/>
                  </a:path>
                </a:pathLst>
              </a:custGeom>
              <a:solidFill>
                <a:srgbClr val="76717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s-PE">
                  <a:cs typeface="B Nazanin" panose="00000700000000000000" pitchFamily="2" charset="-7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99013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693322" y="822178"/>
            <a:ext cx="5955128" cy="711200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sz="5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Group 82"/>
          <p:cNvGrpSpPr/>
          <p:nvPr/>
        </p:nvGrpSpPr>
        <p:grpSpPr>
          <a:xfrm>
            <a:off x="697117" y="1567420"/>
            <a:ext cx="5767057" cy="2158499"/>
            <a:chOff x="623091" y="2383435"/>
            <a:chExt cx="6301148" cy="2158499"/>
          </a:xfrm>
        </p:grpSpPr>
        <p:sp>
          <p:nvSpPr>
            <p:cNvPr id="8" name="TextBox 7"/>
            <p:cNvSpPr txBox="1"/>
            <p:nvPr/>
          </p:nvSpPr>
          <p:spPr>
            <a:xfrm>
              <a:off x="623091" y="3341605"/>
              <a:ext cx="630114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</a:t>
              </a:r>
            </a:p>
            <a:p>
              <a:pPr algn="r" rtl="1"/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623092" y="2383435"/>
              <a:ext cx="4820598" cy="53283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ts val="3300"/>
                </a:lnSpc>
              </a:pPr>
              <a:r>
                <a:rPr lang="fa-IR" altLang="ko-KR" sz="3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قدرت ارائه</a:t>
              </a:r>
              <a:endParaRPr lang="ko-KR" altLang="en-US" sz="3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655614" y="5060700"/>
            <a:ext cx="763624" cy="55399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3600" b="1">
                <a:solidFill>
                  <a:srgbClr val="FF6565"/>
                </a:solidFill>
                <a:cs typeface="B Nazanin" panose="00000700000000000000" pitchFamily="2" charset="-78"/>
              </a:rPr>
              <a:t>01</a:t>
            </a:r>
            <a:endParaRPr lang="ko-KR" altLang="en-US" sz="3600" b="1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93322" y="5578748"/>
            <a:ext cx="24697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437659" y="5060700"/>
            <a:ext cx="763624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3600" b="1">
                <a:solidFill>
                  <a:srgbClr val="FF6565"/>
                </a:solidFill>
                <a:cs typeface="B Nazanin" panose="00000700000000000000" pitchFamily="2" charset="-78"/>
              </a:rPr>
              <a:t>02</a:t>
            </a:r>
            <a:endParaRPr lang="ko-KR" altLang="en-US" sz="3600" b="1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75367" y="5578748"/>
            <a:ext cx="24697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219704" y="5060700"/>
            <a:ext cx="763624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3600" b="1">
                <a:solidFill>
                  <a:srgbClr val="FF6565"/>
                </a:solidFill>
                <a:cs typeface="B Nazanin" panose="00000700000000000000" pitchFamily="2" charset="-78"/>
              </a:rPr>
              <a:t>03</a:t>
            </a:r>
            <a:endParaRPr lang="ko-KR" altLang="en-US" sz="3600" b="1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257412" y="5578748"/>
            <a:ext cx="24697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9001750" y="5060700"/>
            <a:ext cx="763624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3600" b="1">
                <a:solidFill>
                  <a:srgbClr val="FF6565"/>
                </a:solidFill>
                <a:cs typeface="B Nazanin" panose="00000700000000000000" pitchFamily="2" charset="-78"/>
              </a:rPr>
              <a:t>04</a:t>
            </a:r>
            <a:endParaRPr lang="ko-KR" altLang="en-US" sz="3600" b="1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039458" y="5578748"/>
            <a:ext cx="24697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C147F7D-06A9-4F38-BC9F-2D1C15451C81}"/>
              </a:ext>
            </a:extLst>
          </p:cNvPr>
          <p:cNvSpPr txBox="1"/>
          <p:nvPr/>
        </p:nvSpPr>
        <p:spPr>
          <a:xfrm>
            <a:off x="1419238" y="5183810"/>
            <a:ext cx="1635099" cy="30777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algn="r" rtl="1"/>
            <a:r>
              <a:rPr lang="fa-IR" altLang="ko-KR" sz="1400" b="1" dirty="0">
                <a:solidFill>
                  <a:srgbClr val="FF6565"/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400" b="1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851F5F6-1C73-4E89-AC7A-D3DEC205D2E8}"/>
              </a:ext>
            </a:extLst>
          </p:cNvPr>
          <p:cNvSpPr txBox="1"/>
          <p:nvPr/>
        </p:nvSpPr>
        <p:spPr>
          <a:xfrm>
            <a:off x="4201283" y="5183810"/>
            <a:ext cx="1635099" cy="30777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algn="r" rtl="1"/>
            <a:r>
              <a:rPr lang="fa-IR" altLang="ko-KR" sz="1400" b="1" dirty="0">
                <a:solidFill>
                  <a:srgbClr val="FF6565"/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400" b="1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05BB4E3-DB4E-4D9B-912D-94C7F13C68DE}"/>
              </a:ext>
            </a:extLst>
          </p:cNvPr>
          <p:cNvSpPr txBox="1"/>
          <p:nvPr/>
        </p:nvSpPr>
        <p:spPr>
          <a:xfrm>
            <a:off x="7052264" y="5183810"/>
            <a:ext cx="1674866" cy="30777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algn="r" rtl="1"/>
            <a:r>
              <a:rPr lang="fa-IR" altLang="ko-KR" sz="1400" b="1" dirty="0">
                <a:solidFill>
                  <a:srgbClr val="FF6565"/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400" b="1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5447F96-417E-4ACA-AEAB-B2BB2BD8A3EB}"/>
              </a:ext>
            </a:extLst>
          </p:cNvPr>
          <p:cNvSpPr txBox="1"/>
          <p:nvPr/>
        </p:nvSpPr>
        <p:spPr>
          <a:xfrm>
            <a:off x="9834310" y="5183810"/>
            <a:ext cx="1635099" cy="30777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algn="r" rtl="1"/>
            <a:r>
              <a:rPr lang="fa-IR" altLang="ko-KR" sz="1400" b="1" dirty="0">
                <a:solidFill>
                  <a:srgbClr val="FF6565"/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400" b="1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C008909E-352C-0B99-C6CD-4CD1E020A76C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 l="17852" r="17852"/>
          <a:stretch/>
        </p:blipFill>
        <p:spPr/>
      </p:pic>
      <p:grpSp>
        <p:nvGrpSpPr>
          <p:cNvPr id="34" name="Grupo 33"/>
          <p:cNvGrpSpPr/>
          <p:nvPr/>
        </p:nvGrpSpPr>
        <p:grpSpPr>
          <a:xfrm>
            <a:off x="10236217" y="6250479"/>
            <a:ext cx="1854200" cy="489947"/>
            <a:chOff x="1022350" y="4208463"/>
            <a:chExt cx="10147300" cy="2681287"/>
          </a:xfrm>
          <a:solidFill>
            <a:schemeClr val="bg1"/>
          </a:solidFill>
        </p:grpSpPr>
        <p:sp>
          <p:nvSpPr>
            <p:cNvPr id="35" name="Freeform 5"/>
            <p:cNvSpPr>
              <a:spLocks noEditPoints="1"/>
            </p:cNvSpPr>
            <p:nvPr/>
          </p:nvSpPr>
          <p:spPr bwMode="auto">
            <a:xfrm>
              <a:off x="1022350" y="4208463"/>
              <a:ext cx="10147300" cy="2681287"/>
            </a:xfrm>
            <a:custGeom>
              <a:avLst/>
              <a:gdLst>
                <a:gd name="T0" fmla="*/ 3030 w 3516"/>
                <a:gd name="T1" fmla="*/ 583 h 927"/>
                <a:gd name="T2" fmla="*/ 3301 w 3516"/>
                <a:gd name="T3" fmla="*/ 774 h 927"/>
                <a:gd name="T4" fmla="*/ 3266 w 3516"/>
                <a:gd name="T5" fmla="*/ 918 h 927"/>
                <a:gd name="T6" fmla="*/ 263 w 3516"/>
                <a:gd name="T7" fmla="*/ 665 h 927"/>
                <a:gd name="T8" fmla="*/ 737 w 3516"/>
                <a:gd name="T9" fmla="*/ 506 h 927"/>
                <a:gd name="T10" fmla="*/ 924 w 3516"/>
                <a:gd name="T11" fmla="*/ 406 h 927"/>
                <a:gd name="T12" fmla="*/ 1630 w 3516"/>
                <a:gd name="T13" fmla="*/ 60 h 927"/>
                <a:gd name="T14" fmla="*/ 2022 w 3516"/>
                <a:gd name="T15" fmla="*/ 142 h 927"/>
                <a:gd name="T16" fmla="*/ 1363 w 3516"/>
                <a:gd name="T17" fmla="*/ 664 h 927"/>
                <a:gd name="T18" fmla="*/ 1590 w 3516"/>
                <a:gd name="T19" fmla="*/ 431 h 927"/>
                <a:gd name="T20" fmla="*/ 1694 w 3516"/>
                <a:gd name="T21" fmla="*/ 483 h 927"/>
                <a:gd name="T22" fmla="*/ 1899 w 3516"/>
                <a:gd name="T23" fmla="*/ 341 h 927"/>
                <a:gd name="T24" fmla="*/ 2072 w 3516"/>
                <a:gd name="T25" fmla="*/ 467 h 927"/>
                <a:gd name="T26" fmla="*/ 2977 w 3516"/>
                <a:gd name="T27" fmla="*/ 437 h 927"/>
                <a:gd name="T28" fmla="*/ 3349 w 3516"/>
                <a:gd name="T29" fmla="*/ 543 h 927"/>
                <a:gd name="T30" fmla="*/ 2396 w 3516"/>
                <a:gd name="T31" fmla="*/ 515 h 927"/>
                <a:gd name="T32" fmla="*/ 2301 w 3516"/>
                <a:gd name="T33" fmla="*/ 415 h 927"/>
                <a:gd name="T34" fmla="*/ 2312 w 3516"/>
                <a:gd name="T35" fmla="*/ 738 h 927"/>
                <a:gd name="T36" fmla="*/ 2855 w 3516"/>
                <a:gd name="T37" fmla="*/ 683 h 927"/>
                <a:gd name="T38" fmla="*/ 1153 w 3516"/>
                <a:gd name="T39" fmla="*/ 489 h 927"/>
                <a:gd name="T40" fmla="*/ 971 w 3516"/>
                <a:gd name="T41" fmla="*/ 833 h 927"/>
                <a:gd name="T42" fmla="*/ 1229 w 3516"/>
                <a:gd name="T43" fmla="*/ 640 h 927"/>
                <a:gd name="T44" fmla="*/ 1064 w 3516"/>
                <a:gd name="T45" fmla="*/ 410 h 927"/>
                <a:gd name="T46" fmla="*/ 2966 w 3516"/>
                <a:gd name="T47" fmla="*/ 524 h 927"/>
                <a:gd name="T48" fmla="*/ 1720 w 3516"/>
                <a:gd name="T49" fmla="*/ 721 h 927"/>
                <a:gd name="T50" fmla="*/ 396 w 3516"/>
                <a:gd name="T51" fmla="*/ 707 h 927"/>
                <a:gd name="T52" fmla="*/ 2161 w 3516"/>
                <a:gd name="T53" fmla="*/ 541 h 927"/>
                <a:gd name="T54" fmla="*/ 1132 w 3516"/>
                <a:gd name="T55" fmla="*/ 704 h 927"/>
                <a:gd name="T56" fmla="*/ 3408 w 3516"/>
                <a:gd name="T57" fmla="*/ 683 h 927"/>
                <a:gd name="T58" fmla="*/ 705 w 3516"/>
                <a:gd name="T59" fmla="*/ 788 h 927"/>
                <a:gd name="T60" fmla="*/ 985 w 3516"/>
                <a:gd name="T61" fmla="*/ 847 h 927"/>
                <a:gd name="T62" fmla="*/ 3019 w 3516"/>
                <a:gd name="T63" fmla="*/ 854 h 927"/>
                <a:gd name="T64" fmla="*/ 1278 w 3516"/>
                <a:gd name="T65" fmla="*/ 809 h 927"/>
                <a:gd name="T66" fmla="*/ 930 w 3516"/>
                <a:gd name="T67" fmla="*/ 554 h 927"/>
                <a:gd name="T68" fmla="*/ 311 w 3516"/>
                <a:gd name="T69" fmla="*/ 755 h 927"/>
                <a:gd name="T70" fmla="*/ 2148 w 3516"/>
                <a:gd name="T71" fmla="*/ 572 h 927"/>
                <a:gd name="T72" fmla="*/ 3151 w 3516"/>
                <a:gd name="T73" fmla="*/ 896 h 927"/>
                <a:gd name="T74" fmla="*/ 1385 w 3516"/>
                <a:gd name="T75" fmla="*/ 713 h 927"/>
                <a:gd name="T76" fmla="*/ 1471 w 3516"/>
                <a:gd name="T77" fmla="*/ 587 h 927"/>
                <a:gd name="T78" fmla="*/ 3429 w 3516"/>
                <a:gd name="T79" fmla="*/ 741 h 927"/>
                <a:gd name="T80" fmla="*/ 736 w 3516"/>
                <a:gd name="T81" fmla="*/ 864 h 927"/>
                <a:gd name="T82" fmla="*/ 2954 w 3516"/>
                <a:gd name="T83" fmla="*/ 893 h 927"/>
                <a:gd name="T84" fmla="*/ 981 w 3516"/>
                <a:gd name="T85" fmla="*/ 653 h 927"/>
                <a:gd name="T86" fmla="*/ 2437 w 3516"/>
                <a:gd name="T87" fmla="*/ 844 h 927"/>
                <a:gd name="T88" fmla="*/ 1907 w 3516"/>
                <a:gd name="T89" fmla="*/ 445 h 927"/>
                <a:gd name="T90" fmla="*/ 2239 w 3516"/>
                <a:gd name="T91" fmla="*/ 866 h 927"/>
                <a:gd name="T92" fmla="*/ 2762 w 3516"/>
                <a:gd name="T93" fmla="*/ 763 h 927"/>
                <a:gd name="T94" fmla="*/ 1967 w 3516"/>
                <a:gd name="T95" fmla="*/ 608 h 927"/>
                <a:gd name="T96" fmla="*/ 2632 w 3516"/>
                <a:gd name="T97" fmla="*/ 779 h 927"/>
                <a:gd name="T98" fmla="*/ 1794 w 3516"/>
                <a:gd name="T99" fmla="*/ 465 h 927"/>
                <a:gd name="T100" fmla="*/ 460 w 3516"/>
                <a:gd name="T101" fmla="*/ 592 h 927"/>
                <a:gd name="T102" fmla="*/ 206 w 3516"/>
                <a:gd name="T103" fmla="*/ 769 h 927"/>
                <a:gd name="T104" fmla="*/ 2305 w 3516"/>
                <a:gd name="T105" fmla="*/ 543 h 927"/>
                <a:gd name="T106" fmla="*/ 2795 w 3516"/>
                <a:gd name="T107" fmla="*/ 854 h 927"/>
                <a:gd name="T108" fmla="*/ 727 w 3516"/>
                <a:gd name="T109" fmla="*/ 872 h 927"/>
                <a:gd name="T110" fmla="*/ 2355 w 3516"/>
                <a:gd name="T111" fmla="*/ 883 h 927"/>
                <a:gd name="T112" fmla="*/ 2298 w 3516"/>
                <a:gd name="T113" fmla="*/ 843 h 927"/>
                <a:gd name="T114" fmla="*/ 3035 w 3516"/>
                <a:gd name="T115" fmla="*/ 833 h 927"/>
                <a:gd name="T116" fmla="*/ 3261 w 3516"/>
                <a:gd name="T117" fmla="*/ 739 h 927"/>
                <a:gd name="T118" fmla="*/ 3280 w 3516"/>
                <a:gd name="T119" fmla="*/ 744 h 927"/>
                <a:gd name="T120" fmla="*/ 3306 w 3516"/>
                <a:gd name="T121" fmla="*/ 837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16" h="926">
                  <a:moveTo>
                    <a:pt x="3180" y="532"/>
                  </a:moveTo>
                  <a:cubicBezTo>
                    <a:pt x="3200" y="536"/>
                    <a:pt x="3206" y="541"/>
                    <a:pt x="3211" y="562"/>
                  </a:cubicBezTo>
                  <a:cubicBezTo>
                    <a:pt x="3219" y="597"/>
                    <a:pt x="3227" y="631"/>
                    <a:pt x="3235" y="666"/>
                  </a:cubicBezTo>
                  <a:cubicBezTo>
                    <a:pt x="3235" y="668"/>
                    <a:pt x="3235" y="671"/>
                    <a:pt x="3235" y="674"/>
                  </a:cubicBezTo>
                  <a:cubicBezTo>
                    <a:pt x="3230" y="673"/>
                    <a:pt x="3225" y="672"/>
                    <a:pt x="3220" y="671"/>
                  </a:cubicBezTo>
                  <a:cubicBezTo>
                    <a:pt x="3212" y="634"/>
                    <a:pt x="3205" y="597"/>
                    <a:pt x="3197" y="558"/>
                  </a:cubicBezTo>
                  <a:cubicBezTo>
                    <a:pt x="3183" y="573"/>
                    <a:pt x="3172" y="555"/>
                    <a:pt x="3159" y="562"/>
                  </a:cubicBezTo>
                  <a:cubicBezTo>
                    <a:pt x="3160" y="563"/>
                    <a:pt x="3160" y="566"/>
                    <a:pt x="3160" y="569"/>
                  </a:cubicBezTo>
                  <a:cubicBezTo>
                    <a:pt x="3165" y="569"/>
                    <a:pt x="3168" y="568"/>
                    <a:pt x="3172" y="568"/>
                  </a:cubicBezTo>
                  <a:cubicBezTo>
                    <a:pt x="3186" y="567"/>
                    <a:pt x="3190" y="570"/>
                    <a:pt x="3192" y="584"/>
                  </a:cubicBezTo>
                  <a:cubicBezTo>
                    <a:pt x="3195" y="603"/>
                    <a:pt x="3198" y="623"/>
                    <a:pt x="3201" y="642"/>
                  </a:cubicBezTo>
                  <a:cubicBezTo>
                    <a:pt x="3202" y="644"/>
                    <a:pt x="3202" y="648"/>
                    <a:pt x="3203" y="648"/>
                  </a:cubicBezTo>
                  <a:cubicBezTo>
                    <a:pt x="3208" y="650"/>
                    <a:pt x="3215" y="653"/>
                    <a:pt x="3210" y="659"/>
                  </a:cubicBezTo>
                  <a:cubicBezTo>
                    <a:pt x="3207" y="664"/>
                    <a:pt x="3203" y="669"/>
                    <a:pt x="3193" y="667"/>
                  </a:cubicBezTo>
                  <a:cubicBezTo>
                    <a:pt x="3164" y="662"/>
                    <a:pt x="3133" y="658"/>
                    <a:pt x="3100" y="653"/>
                  </a:cubicBezTo>
                  <a:cubicBezTo>
                    <a:pt x="3100" y="631"/>
                    <a:pt x="3100" y="610"/>
                    <a:pt x="3100" y="589"/>
                  </a:cubicBezTo>
                  <a:cubicBezTo>
                    <a:pt x="3100" y="586"/>
                    <a:pt x="3103" y="581"/>
                    <a:pt x="3105" y="580"/>
                  </a:cubicBezTo>
                  <a:cubicBezTo>
                    <a:pt x="3121" y="576"/>
                    <a:pt x="3137" y="573"/>
                    <a:pt x="3154" y="569"/>
                  </a:cubicBezTo>
                  <a:cubicBezTo>
                    <a:pt x="3154" y="567"/>
                    <a:pt x="3154" y="562"/>
                    <a:pt x="3154" y="556"/>
                  </a:cubicBezTo>
                  <a:cubicBezTo>
                    <a:pt x="3164" y="556"/>
                    <a:pt x="3173" y="557"/>
                    <a:pt x="3183" y="557"/>
                  </a:cubicBezTo>
                  <a:cubicBezTo>
                    <a:pt x="3183" y="556"/>
                    <a:pt x="3183" y="555"/>
                    <a:pt x="3183" y="553"/>
                  </a:cubicBezTo>
                  <a:cubicBezTo>
                    <a:pt x="3173" y="553"/>
                    <a:pt x="3163" y="551"/>
                    <a:pt x="3154" y="553"/>
                  </a:cubicBezTo>
                  <a:cubicBezTo>
                    <a:pt x="3112" y="562"/>
                    <a:pt x="3071" y="573"/>
                    <a:pt x="3030" y="583"/>
                  </a:cubicBezTo>
                  <a:cubicBezTo>
                    <a:pt x="3028" y="584"/>
                    <a:pt x="3024" y="589"/>
                    <a:pt x="3024" y="592"/>
                  </a:cubicBezTo>
                  <a:cubicBezTo>
                    <a:pt x="3024" y="639"/>
                    <a:pt x="3025" y="687"/>
                    <a:pt x="3025" y="734"/>
                  </a:cubicBezTo>
                  <a:cubicBezTo>
                    <a:pt x="3025" y="735"/>
                    <a:pt x="3026" y="735"/>
                    <a:pt x="3026" y="736"/>
                  </a:cubicBezTo>
                  <a:cubicBezTo>
                    <a:pt x="3086" y="726"/>
                    <a:pt x="3145" y="738"/>
                    <a:pt x="3204" y="735"/>
                  </a:cubicBezTo>
                  <a:cubicBezTo>
                    <a:pt x="3204" y="736"/>
                    <a:pt x="3204" y="738"/>
                    <a:pt x="3204" y="740"/>
                  </a:cubicBezTo>
                  <a:cubicBezTo>
                    <a:pt x="3178" y="740"/>
                    <a:pt x="3152" y="740"/>
                    <a:pt x="3126" y="740"/>
                  </a:cubicBezTo>
                  <a:cubicBezTo>
                    <a:pt x="3125" y="741"/>
                    <a:pt x="3125" y="742"/>
                    <a:pt x="3124" y="743"/>
                  </a:cubicBezTo>
                  <a:cubicBezTo>
                    <a:pt x="3143" y="753"/>
                    <a:pt x="3155" y="769"/>
                    <a:pt x="3163" y="788"/>
                  </a:cubicBezTo>
                  <a:cubicBezTo>
                    <a:pt x="3164" y="790"/>
                    <a:pt x="3168" y="791"/>
                    <a:pt x="3171" y="791"/>
                  </a:cubicBezTo>
                  <a:cubicBezTo>
                    <a:pt x="3175" y="792"/>
                    <a:pt x="3179" y="791"/>
                    <a:pt x="3183" y="791"/>
                  </a:cubicBezTo>
                  <a:cubicBezTo>
                    <a:pt x="3196" y="791"/>
                    <a:pt x="3212" y="797"/>
                    <a:pt x="3218" y="775"/>
                  </a:cubicBezTo>
                  <a:cubicBezTo>
                    <a:pt x="3218" y="792"/>
                    <a:pt x="3216" y="804"/>
                    <a:pt x="3217" y="816"/>
                  </a:cubicBezTo>
                  <a:cubicBezTo>
                    <a:pt x="3217" y="846"/>
                    <a:pt x="3217" y="846"/>
                    <a:pt x="3228" y="847"/>
                  </a:cubicBezTo>
                  <a:cubicBezTo>
                    <a:pt x="3228" y="835"/>
                    <a:pt x="3228" y="823"/>
                    <a:pt x="3228" y="811"/>
                  </a:cubicBezTo>
                  <a:cubicBezTo>
                    <a:pt x="3229" y="798"/>
                    <a:pt x="3245" y="790"/>
                    <a:pt x="3257" y="795"/>
                  </a:cubicBezTo>
                  <a:cubicBezTo>
                    <a:pt x="3270" y="802"/>
                    <a:pt x="3284" y="805"/>
                    <a:pt x="3297" y="795"/>
                  </a:cubicBezTo>
                  <a:cubicBezTo>
                    <a:pt x="3299" y="794"/>
                    <a:pt x="3303" y="795"/>
                    <a:pt x="3307" y="794"/>
                  </a:cubicBezTo>
                  <a:cubicBezTo>
                    <a:pt x="3354" y="793"/>
                    <a:pt x="3401" y="791"/>
                    <a:pt x="3450" y="789"/>
                  </a:cubicBezTo>
                  <a:cubicBezTo>
                    <a:pt x="3412" y="784"/>
                    <a:pt x="3238" y="786"/>
                    <a:pt x="3226" y="792"/>
                  </a:cubicBezTo>
                  <a:cubicBezTo>
                    <a:pt x="3229" y="780"/>
                    <a:pt x="3237" y="778"/>
                    <a:pt x="3246" y="778"/>
                  </a:cubicBezTo>
                  <a:cubicBezTo>
                    <a:pt x="3260" y="778"/>
                    <a:pt x="3275" y="778"/>
                    <a:pt x="3289" y="778"/>
                  </a:cubicBezTo>
                  <a:cubicBezTo>
                    <a:pt x="3293" y="778"/>
                    <a:pt x="3297" y="778"/>
                    <a:pt x="3300" y="777"/>
                  </a:cubicBezTo>
                  <a:cubicBezTo>
                    <a:pt x="3300" y="776"/>
                    <a:pt x="3300" y="775"/>
                    <a:pt x="3301" y="774"/>
                  </a:cubicBezTo>
                  <a:cubicBezTo>
                    <a:pt x="3296" y="773"/>
                    <a:pt x="3291" y="772"/>
                    <a:pt x="3287" y="771"/>
                  </a:cubicBezTo>
                  <a:cubicBezTo>
                    <a:pt x="3266" y="766"/>
                    <a:pt x="3256" y="755"/>
                    <a:pt x="3252" y="735"/>
                  </a:cubicBezTo>
                  <a:cubicBezTo>
                    <a:pt x="3243" y="682"/>
                    <a:pt x="3233" y="630"/>
                    <a:pt x="3223" y="578"/>
                  </a:cubicBezTo>
                  <a:cubicBezTo>
                    <a:pt x="3221" y="567"/>
                    <a:pt x="3218" y="557"/>
                    <a:pt x="3216" y="545"/>
                  </a:cubicBezTo>
                  <a:cubicBezTo>
                    <a:pt x="3223" y="545"/>
                    <a:pt x="3230" y="544"/>
                    <a:pt x="3236" y="545"/>
                  </a:cubicBezTo>
                  <a:cubicBezTo>
                    <a:pt x="3290" y="554"/>
                    <a:pt x="3344" y="563"/>
                    <a:pt x="3397" y="573"/>
                  </a:cubicBezTo>
                  <a:cubicBezTo>
                    <a:pt x="3401" y="574"/>
                    <a:pt x="3406" y="579"/>
                    <a:pt x="3408" y="583"/>
                  </a:cubicBezTo>
                  <a:cubicBezTo>
                    <a:pt x="3418" y="608"/>
                    <a:pt x="3427" y="634"/>
                    <a:pt x="3437" y="660"/>
                  </a:cubicBezTo>
                  <a:cubicBezTo>
                    <a:pt x="3440" y="666"/>
                    <a:pt x="3443" y="673"/>
                    <a:pt x="3449" y="676"/>
                  </a:cubicBezTo>
                  <a:cubicBezTo>
                    <a:pt x="3457" y="682"/>
                    <a:pt x="3461" y="689"/>
                    <a:pt x="3463" y="699"/>
                  </a:cubicBezTo>
                  <a:cubicBezTo>
                    <a:pt x="3466" y="720"/>
                    <a:pt x="3471" y="741"/>
                    <a:pt x="3474" y="762"/>
                  </a:cubicBezTo>
                  <a:cubicBezTo>
                    <a:pt x="3474" y="769"/>
                    <a:pt x="3471" y="775"/>
                    <a:pt x="3470" y="783"/>
                  </a:cubicBezTo>
                  <a:cubicBezTo>
                    <a:pt x="3482" y="784"/>
                    <a:pt x="3484" y="794"/>
                    <a:pt x="3483" y="807"/>
                  </a:cubicBezTo>
                  <a:cubicBezTo>
                    <a:pt x="3483" y="818"/>
                    <a:pt x="3483" y="830"/>
                    <a:pt x="3483" y="841"/>
                  </a:cubicBezTo>
                  <a:cubicBezTo>
                    <a:pt x="3483" y="857"/>
                    <a:pt x="3477" y="864"/>
                    <a:pt x="3461" y="864"/>
                  </a:cubicBezTo>
                  <a:cubicBezTo>
                    <a:pt x="3434" y="864"/>
                    <a:pt x="3408" y="864"/>
                    <a:pt x="3381" y="864"/>
                  </a:cubicBezTo>
                  <a:cubicBezTo>
                    <a:pt x="3377" y="865"/>
                    <a:pt x="3372" y="868"/>
                    <a:pt x="3368" y="872"/>
                  </a:cubicBezTo>
                  <a:cubicBezTo>
                    <a:pt x="3360" y="880"/>
                    <a:pt x="3352" y="889"/>
                    <a:pt x="3344" y="898"/>
                  </a:cubicBezTo>
                  <a:cubicBezTo>
                    <a:pt x="3372" y="899"/>
                    <a:pt x="3401" y="900"/>
                    <a:pt x="3429" y="900"/>
                  </a:cubicBezTo>
                  <a:cubicBezTo>
                    <a:pt x="3458" y="901"/>
                    <a:pt x="3487" y="900"/>
                    <a:pt x="3516" y="900"/>
                  </a:cubicBezTo>
                  <a:cubicBezTo>
                    <a:pt x="3516" y="902"/>
                    <a:pt x="3516" y="904"/>
                    <a:pt x="3516" y="905"/>
                  </a:cubicBezTo>
                  <a:cubicBezTo>
                    <a:pt x="3512" y="906"/>
                    <a:pt x="3507" y="907"/>
                    <a:pt x="3503" y="907"/>
                  </a:cubicBezTo>
                  <a:cubicBezTo>
                    <a:pt x="3424" y="911"/>
                    <a:pt x="3345" y="915"/>
                    <a:pt x="3266" y="918"/>
                  </a:cubicBezTo>
                  <a:cubicBezTo>
                    <a:pt x="3193" y="920"/>
                    <a:pt x="3121" y="922"/>
                    <a:pt x="3048" y="923"/>
                  </a:cubicBezTo>
                  <a:cubicBezTo>
                    <a:pt x="2937" y="924"/>
                    <a:pt x="2825" y="925"/>
                    <a:pt x="2714" y="925"/>
                  </a:cubicBezTo>
                  <a:cubicBezTo>
                    <a:pt x="2458" y="926"/>
                    <a:pt x="2201" y="926"/>
                    <a:pt x="1945" y="926"/>
                  </a:cubicBezTo>
                  <a:cubicBezTo>
                    <a:pt x="1839" y="927"/>
                    <a:pt x="1733" y="927"/>
                    <a:pt x="1627" y="926"/>
                  </a:cubicBezTo>
                  <a:cubicBezTo>
                    <a:pt x="1430" y="924"/>
                    <a:pt x="1232" y="922"/>
                    <a:pt x="1034" y="920"/>
                  </a:cubicBezTo>
                  <a:cubicBezTo>
                    <a:pt x="937" y="919"/>
                    <a:pt x="840" y="918"/>
                    <a:pt x="743" y="916"/>
                  </a:cubicBezTo>
                  <a:cubicBezTo>
                    <a:pt x="594" y="914"/>
                    <a:pt x="444" y="911"/>
                    <a:pt x="295" y="908"/>
                  </a:cubicBezTo>
                  <a:cubicBezTo>
                    <a:pt x="220" y="906"/>
                    <a:pt x="145" y="904"/>
                    <a:pt x="71" y="903"/>
                  </a:cubicBezTo>
                  <a:cubicBezTo>
                    <a:pt x="47" y="902"/>
                    <a:pt x="24" y="903"/>
                    <a:pt x="0" y="903"/>
                  </a:cubicBezTo>
                  <a:cubicBezTo>
                    <a:pt x="0" y="900"/>
                    <a:pt x="0" y="898"/>
                    <a:pt x="0" y="896"/>
                  </a:cubicBezTo>
                  <a:cubicBezTo>
                    <a:pt x="96" y="894"/>
                    <a:pt x="191" y="892"/>
                    <a:pt x="286" y="889"/>
                  </a:cubicBezTo>
                  <a:cubicBezTo>
                    <a:pt x="279" y="882"/>
                    <a:pt x="271" y="873"/>
                    <a:pt x="263" y="865"/>
                  </a:cubicBezTo>
                  <a:cubicBezTo>
                    <a:pt x="261" y="863"/>
                    <a:pt x="256" y="863"/>
                    <a:pt x="252" y="863"/>
                  </a:cubicBezTo>
                  <a:cubicBezTo>
                    <a:pt x="235" y="863"/>
                    <a:pt x="217" y="862"/>
                    <a:pt x="200" y="862"/>
                  </a:cubicBezTo>
                  <a:cubicBezTo>
                    <a:pt x="192" y="863"/>
                    <a:pt x="191" y="859"/>
                    <a:pt x="193" y="850"/>
                  </a:cubicBezTo>
                  <a:cubicBezTo>
                    <a:pt x="218" y="850"/>
                    <a:pt x="244" y="850"/>
                    <a:pt x="269" y="850"/>
                  </a:cubicBezTo>
                  <a:cubicBezTo>
                    <a:pt x="298" y="850"/>
                    <a:pt x="328" y="850"/>
                    <a:pt x="358" y="850"/>
                  </a:cubicBezTo>
                  <a:cubicBezTo>
                    <a:pt x="361" y="850"/>
                    <a:pt x="365" y="848"/>
                    <a:pt x="369" y="847"/>
                  </a:cubicBezTo>
                  <a:cubicBezTo>
                    <a:pt x="369" y="845"/>
                    <a:pt x="368" y="844"/>
                    <a:pt x="368" y="842"/>
                  </a:cubicBezTo>
                  <a:cubicBezTo>
                    <a:pt x="309" y="842"/>
                    <a:pt x="251" y="842"/>
                    <a:pt x="190" y="842"/>
                  </a:cubicBezTo>
                  <a:cubicBezTo>
                    <a:pt x="192" y="818"/>
                    <a:pt x="192" y="796"/>
                    <a:pt x="196" y="774"/>
                  </a:cubicBezTo>
                  <a:cubicBezTo>
                    <a:pt x="198" y="764"/>
                    <a:pt x="207" y="755"/>
                    <a:pt x="215" y="748"/>
                  </a:cubicBezTo>
                  <a:cubicBezTo>
                    <a:pt x="239" y="725"/>
                    <a:pt x="255" y="697"/>
                    <a:pt x="263" y="665"/>
                  </a:cubicBezTo>
                  <a:cubicBezTo>
                    <a:pt x="266" y="655"/>
                    <a:pt x="272" y="650"/>
                    <a:pt x="282" y="647"/>
                  </a:cubicBezTo>
                  <a:cubicBezTo>
                    <a:pt x="340" y="630"/>
                    <a:pt x="399" y="621"/>
                    <a:pt x="459" y="627"/>
                  </a:cubicBezTo>
                  <a:cubicBezTo>
                    <a:pt x="463" y="628"/>
                    <a:pt x="466" y="627"/>
                    <a:pt x="469" y="626"/>
                  </a:cubicBezTo>
                  <a:cubicBezTo>
                    <a:pt x="447" y="624"/>
                    <a:pt x="424" y="623"/>
                    <a:pt x="402" y="621"/>
                  </a:cubicBezTo>
                  <a:cubicBezTo>
                    <a:pt x="393" y="620"/>
                    <a:pt x="385" y="616"/>
                    <a:pt x="386" y="605"/>
                  </a:cubicBezTo>
                  <a:cubicBezTo>
                    <a:pt x="387" y="601"/>
                    <a:pt x="390" y="596"/>
                    <a:pt x="392" y="592"/>
                  </a:cubicBezTo>
                  <a:cubicBezTo>
                    <a:pt x="395" y="595"/>
                    <a:pt x="398" y="599"/>
                    <a:pt x="401" y="604"/>
                  </a:cubicBezTo>
                  <a:cubicBezTo>
                    <a:pt x="405" y="598"/>
                    <a:pt x="410" y="590"/>
                    <a:pt x="415" y="581"/>
                  </a:cubicBezTo>
                  <a:cubicBezTo>
                    <a:pt x="412" y="579"/>
                    <a:pt x="409" y="577"/>
                    <a:pt x="402" y="573"/>
                  </a:cubicBezTo>
                  <a:cubicBezTo>
                    <a:pt x="409" y="571"/>
                    <a:pt x="413" y="569"/>
                    <a:pt x="417" y="569"/>
                  </a:cubicBezTo>
                  <a:cubicBezTo>
                    <a:pt x="457" y="569"/>
                    <a:pt x="498" y="569"/>
                    <a:pt x="538" y="569"/>
                  </a:cubicBezTo>
                  <a:cubicBezTo>
                    <a:pt x="543" y="569"/>
                    <a:pt x="548" y="570"/>
                    <a:pt x="555" y="571"/>
                  </a:cubicBezTo>
                  <a:cubicBezTo>
                    <a:pt x="546" y="588"/>
                    <a:pt x="539" y="604"/>
                    <a:pt x="531" y="618"/>
                  </a:cubicBezTo>
                  <a:cubicBezTo>
                    <a:pt x="515" y="644"/>
                    <a:pt x="522" y="673"/>
                    <a:pt x="518" y="701"/>
                  </a:cubicBezTo>
                  <a:cubicBezTo>
                    <a:pt x="518" y="703"/>
                    <a:pt x="522" y="705"/>
                    <a:pt x="523" y="708"/>
                  </a:cubicBezTo>
                  <a:cubicBezTo>
                    <a:pt x="530" y="716"/>
                    <a:pt x="536" y="726"/>
                    <a:pt x="543" y="734"/>
                  </a:cubicBezTo>
                  <a:cubicBezTo>
                    <a:pt x="545" y="738"/>
                    <a:pt x="548" y="742"/>
                    <a:pt x="551" y="743"/>
                  </a:cubicBezTo>
                  <a:cubicBezTo>
                    <a:pt x="601" y="751"/>
                    <a:pt x="650" y="759"/>
                    <a:pt x="699" y="767"/>
                  </a:cubicBezTo>
                  <a:cubicBezTo>
                    <a:pt x="699" y="752"/>
                    <a:pt x="698" y="737"/>
                    <a:pt x="699" y="722"/>
                  </a:cubicBezTo>
                  <a:cubicBezTo>
                    <a:pt x="699" y="718"/>
                    <a:pt x="703" y="711"/>
                    <a:pt x="706" y="709"/>
                  </a:cubicBezTo>
                  <a:cubicBezTo>
                    <a:pt x="715" y="704"/>
                    <a:pt x="719" y="697"/>
                    <a:pt x="724" y="689"/>
                  </a:cubicBezTo>
                  <a:cubicBezTo>
                    <a:pt x="738" y="666"/>
                    <a:pt x="738" y="642"/>
                    <a:pt x="737" y="618"/>
                  </a:cubicBezTo>
                  <a:cubicBezTo>
                    <a:pt x="737" y="582"/>
                    <a:pt x="737" y="545"/>
                    <a:pt x="737" y="506"/>
                  </a:cubicBezTo>
                  <a:cubicBezTo>
                    <a:pt x="706" y="519"/>
                    <a:pt x="674" y="527"/>
                    <a:pt x="649" y="547"/>
                  </a:cubicBezTo>
                  <a:cubicBezTo>
                    <a:pt x="633" y="560"/>
                    <a:pt x="629" y="580"/>
                    <a:pt x="629" y="599"/>
                  </a:cubicBezTo>
                  <a:cubicBezTo>
                    <a:pt x="628" y="648"/>
                    <a:pt x="629" y="697"/>
                    <a:pt x="629" y="745"/>
                  </a:cubicBezTo>
                  <a:cubicBezTo>
                    <a:pt x="615" y="750"/>
                    <a:pt x="616" y="743"/>
                    <a:pt x="616" y="736"/>
                  </a:cubicBezTo>
                  <a:cubicBezTo>
                    <a:pt x="616" y="686"/>
                    <a:pt x="616" y="637"/>
                    <a:pt x="617" y="587"/>
                  </a:cubicBezTo>
                  <a:cubicBezTo>
                    <a:pt x="617" y="575"/>
                    <a:pt x="613" y="570"/>
                    <a:pt x="602" y="566"/>
                  </a:cubicBezTo>
                  <a:cubicBezTo>
                    <a:pt x="571" y="556"/>
                    <a:pt x="540" y="556"/>
                    <a:pt x="508" y="556"/>
                  </a:cubicBezTo>
                  <a:cubicBezTo>
                    <a:pt x="478" y="557"/>
                    <a:pt x="449" y="557"/>
                    <a:pt x="418" y="557"/>
                  </a:cubicBezTo>
                  <a:cubicBezTo>
                    <a:pt x="421" y="556"/>
                    <a:pt x="422" y="554"/>
                    <a:pt x="425" y="554"/>
                  </a:cubicBezTo>
                  <a:cubicBezTo>
                    <a:pt x="434" y="553"/>
                    <a:pt x="444" y="551"/>
                    <a:pt x="453" y="551"/>
                  </a:cubicBezTo>
                  <a:cubicBezTo>
                    <a:pt x="469" y="551"/>
                    <a:pt x="476" y="538"/>
                    <a:pt x="486" y="531"/>
                  </a:cubicBezTo>
                  <a:cubicBezTo>
                    <a:pt x="498" y="523"/>
                    <a:pt x="509" y="514"/>
                    <a:pt x="520" y="505"/>
                  </a:cubicBezTo>
                  <a:cubicBezTo>
                    <a:pt x="543" y="488"/>
                    <a:pt x="568" y="479"/>
                    <a:pt x="598" y="481"/>
                  </a:cubicBezTo>
                  <a:cubicBezTo>
                    <a:pt x="645" y="484"/>
                    <a:pt x="693" y="485"/>
                    <a:pt x="741" y="486"/>
                  </a:cubicBezTo>
                  <a:cubicBezTo>
                    <a:pt x="761" y="487"/>
                    <a:pt x="761" y="488"/>
                    <a:pt x="761" y="507"/>
                  </a:cubicBezTo>
                  <a:cubicBezTo>
                    <a:pt x="761" y="516"/>
                    <a:pt x="761" y="525"/>
                    <a:pt x="761" y="537"/>
                  </a:cubicBezTo>
                  <a:cubicBezTo>
                    <a:pt x="790" y="530"/>
                    <a:pt x="807" y="548"/>
                    <a:pt x="828" y="561"/>
                  </a:cubicBezTo>
                  <a:cubicBezTo>
                    <a:pt x="830" y="548"/>
                    <a:pt x="835" y="539"/>
                    <a:pt x="850" y="537"/>
                  </a:cubicBezTo>
                  <a:cubicBezTo>
                    <a:pt x="850" y="546"/>
                    <a:pt x="850" y="556"/>
                    <a:pt x="850" y="568"/>
                  </a:cubicBezTo>
                  <a:cubicBezTo>
                    <a:pt x="883" y="534"/>
                    <a:pt x="914" y="501"/>
                    <a:pt x="946" y="469"/>
                  </a:cubicBezTo>
                  <a:cubicBezTo>
                    <a:pt x="946" y="469"/>
                    <a:pt x="945" y="468"/>
                    <a:pt x="945" y="468"/>
                  </a:cubicBezTo>
                  <a:cubicBezTo>
                    <a:pt x="936" y="463"/>
                    <a:pt x="923" y="459"/>
                    <a:pt x="920" y="452"/>
                  </a:cubicBezTo>
                  <a:cubicBezTo>
                    <a:pt x="915" y="437"/>
                    <a:pt x="914" y="421"/>
                    <a:pt x="924" y="406"/>
                  </a:cubicBezTo>
                  <a:cubicBezTo>
                    <a:pt x="932" y="393"/>
                    <a:pt x="942" y="380"/>
                    <a:pt x="950" y="367"/>
                  </a:cubicBezTo>
                  <a:cubicBezTo>
                    <a:pt x="971" y="331"/>
                    <a:pt x="1007" y="321"/>
                    <a:pt x="1045" y="313"/>
                  </a:cubicBezTo>
                  <a:cubicBezTo>
                    <a:pt x="1046" y="313"/>
                    <a:pt x="1048" y="312"/>
                    <a:pt x="1051" y="312"/>
                  </a:cubicBezTo>
                  <a:cubicBezTo>
                    <a:pt x="1051" y="310"/>
                    <a:pt x="1052" y="308"/>
                    <a:pt x="1052" y="306"/>
                  </a:cubicBezTo>
                  <a:cubicBezTo>
                    <a:pt x="1053" y="305"/>
                    <a:pt x="1053" y="303"/>
                    <a:pt x="1053" y="301"/>
                  </a:cubicBezTo>
                  <a:cubicBezTo>
                    <a:pt x="1075" y="298"/>
                    <a:pt x="1097" y="296"/>
                    <a:pt x="1119" y="294"/>
                  </a:cubicBezTo>
                  <a:cubicBezTo>
                    <a:pt x="1171" y="289"/>
                    <a:pt x="1223" y="283"/>
                    <a:pt x="1275" y="278"/>
                  </a:cubicBezTo>
                  <a:cubicBezTo>
                    <a:pt x="1287" y="277"/>
                    <a:pt x="1301" y="278"/>
                    <a:pt x="1313" y="282"/>
                  </a:cubicBezTo>
                  <a:cubicBezTo>
                    <a:pt x="1349" y="292"/>
                    <a:pt x="1385" y="305"/>
                    <a:pt x="1421" y="317"/>
                  </a:cubicBezTo>
                  <a:cubicBezTo>
                    <a:pt x="1423" y="318"/>
                    <a:pt x="1426" y="318"/>
                    <a:pt x="1428" y="319"/>
                  </a:cubicBezTo>
                  <a:cubicBezTo>
                    <a:pt x="1435" y="308"/>
                    <a:pt x="1420" y="286"/>
                    <a:pt x="1447" y="287"/>
                  </a:cubicBezTo>
                  <a:cubicBezTo>
                    <a:pt x="1447" y="280"/>
                    <a:pt x="1447" y="273"/>
                    <a:pt x="1447" y="265"/>
                  </a:cubicBezTo>
                  <a:cubicBezTo>
                    <a:pt x="1478" y="260"/>
                    <a:pt x="1508" y="255"/>
                    <a:pt x="1539" y="250"/>
                  </a:cubicBezTo>
                  <a:cubicBezTo>
                    <a:pt x="1537" y="231"/>
                    <a:pt x="1539" y="214"/>
                    <a:pt x="1553" y="200"/>
                  </a:cubicBezTo>
                  <a:cubicBezTo>
                    <a:pt x="1573" y="180"/>
                    <a:pt x="1598" y="170"/>
                    <a:pt x="1626" y="166"/>
                  </a:cubicBezTo>
                  <a:cubicBezTo>
                    <a:pt x="1704" y="156"/>
                    <a:pt x="1783" y="152"/>
                    <a:pt x="1862" y="154"/>
                  </a:cubicBezTo>
                  <a:cubicBezTo>
                    <a:pt x="1901" y="155"/>
                    <a:pt x="1940" y="156"/>
                    <a:pt x="1980" y="157"/>
                  </a:cubicBezTo>
                  <a:cubicBezTo>
                    <a:pt x="1888" y="133"/>
                    <a:pt x="1793" y="128"/>
                    <a:pt x="1699" y="125"/>
                  </a:cubicBezTo>
                  <a:cubicBezTo>
                    <a:pt x="1744" y="123"/>
                    <a:pt x="1789" y="120"/>
                    <a:pt x="1835" y="119"/>
                  </a:cubicBezTo>
                  <a:cubicBezTo>
                    <a:pt x="1880" y="118"/>
                    <a:pt x="1926" y="119"/>
                    <a:pt x="1971" y="118"/>
                  </a:cubicBezTo>
                  <a:cubicBezTo>
                    <a:pt x="1873" y="99"/>
                    <a:pt x="1774" y="95"/>
                    <a:pt x="1674" y="93"/>
                  </a:cubicBezTo>
                  <a:cubicBezTo>
                    <a:pt x="1776" y="77"/>
                    <a:pt x="1878" y="78"/>
                    <a:pt x="1980" y="80"/>
                  </a:cubicBezTo>
                  <a:cubicBezTo>
                    <a:pt x="1864" y="57"/>
                    <a:pt x="1748" y="59"/>
                    <a:pt x="1630" y="60"/>
                  </a:cubicBezTo>
                  <a:cubicBezTo>
                    <a:pt x="1653" y="57"/>
                    <a:pt x="1675" y="53"/>
                    <a:pt x="1698" y="51"/>
                  </a:cubicBezTo>
                  <a:cubicBezTo>
                    <a:pt x="1721" y="49"/>
                    <a:pt x="1744" y="47"/>
                    <a:pt x="1767" y="46"/>
                  </a:cubicBezTo>
                  <a:cubicBezTo>
                    <a:pt x="1790" y="45"/>
                    <a:pt x="1813" y="44"/>
                    <a:pt x="1836" y="44"/>
                  </a:cubicBezTo>
                  <a:cubicBezTo>
                    <a:pt x="1859" y="43"/>
                    <a:pt x="1882" y="44"/>
                    <a:pt x="1905" y="44"/>
                  </a:cubicBezTo>
                  <a:cubicBezTo>
                    <a:pt x="1929" y="44"/>
                    <a:pt x="1952" y="44"/>
                    <a:pt x="1976" y="44"/>
                  </a:cubicBezTo>
                  <a:cubicBezTo>
                    <a:pt x="1953" y="40"/>
                    <a:pt x="1930" y="36"/>
                    <a:pt x="1908" y="34"/>
                  </a:cubicBezTo>
                  <a:cubicBezTo>
                    <a:pt x="1847" y="30"/>
                    <a:pt x="1785" y="26"/>
                    <a:pt x="1724" y="25"/>
                  </a:cubicBezTo>
                  <a:cubicBezTo>
                    <a:pt x="1685" y="25"/>
                    <a:pt x="1646" y="29"/>
                    <a:pt x="1607" y="32"/>
                  </a:cubicBezTo>
                  <a:cubicBezTo>
                    <a:pt x="1590" y="33"/>
                    <a:pt x="1584" y="40"/>
                    <a:pt x="1582" y="57"/>
                  </a:cubicBezTo>
                  <a:cubicBezTo>
                    <a:pt x="1577" y="96"/>
                    <a:pt x="1571" y="135"/>
                    <a:pt x="1565" y="175"/>
                  </a:cubicBezTo>
                  <a:cubicBezTo>
                    <a:pt x="1563" y="162"/>
                    <a:pt x="1561" y="149"/>
                    <a:pt x="1558" y="135"/>
                  </a:cubicBezTo>
                  <a:cubicBezTo>
                    <a:pt x="1531" y="135"/>
                    <a:pt x="1505" y="135"/>
                    <a:pt x="1476" y="135"/>
                  </a:cubicBezTo>
                  <a:cubicBezTo>
                    <a:pt x="1476" y="174"/>
                    <a:pt x="1476" y="213"/>
                    <a:pt x="1476" y="252"/>
                  </a:cubicBezTo>
                  <a:cubicBezTo>
                    <a:pt x="1471" y="253"/>
                    <a:pt x="1467" y="253"/>
                    <a:pt x="1462" y="254"/>
                  </a:cubicBezTo>
                  <a:cubicBezTo>
                    <a:pt x="1462" y="207"/>
                    <a:pt x="1462" y="160"/>
                    <a:pt x="1462" y="111"/>
                  </a:cubicBezTo>
                  <a:cubicBezTo>
                    <a:pt x="1494" y="111"/>
                    <a:pt x="1526" y="111"/>
                    <a:pt x="1560" y="111"/>
                  </a:cubicBezTo>
                  <a:cubicBezTo>
                    <a:pt x="1561" y="90"/>
                    <a:pt x="1562" y="70"/>
                    <a:pt x="1562" y="50"/>
                  </a:cubicBezTo>
                  <a:cubicBezTo>
                    <a:pt x="1563" y="24"/>
                    <a:pt x="1575" y="9"/>
                    <a:pt x="1601" y="8"/>
                  </a:cubicBezTo>
                  <a:cubicBezTo>
                    <a:pt x="1662" y="4"/>
                    <a:pt x="1722" y="0"/>
                    <a:pt x="1783" y="1"/>
                  </a:cubicBezTo>
                  <a:cubicBezTo>
                    <a:pt x="1845" y="1"/>
                    <a:pt x="1908" y="7"/>
                    <a:pt x="1970" y="10"/>
                  </a:cubicBezTo>
                  <a:cubicBezTo>
                    <a:pt x="1976" y="10"/>
                    <a:pt x="1983" y="11"/>
                    <a:pt x="1989" y="13"/>
                  </a:cubicBezTo>
                  <a:cubicBezTo>
                    <a:pt x="2011" y="17"/>
                    <a:pt x="2022" y="33"/>
                    <a:pt x="2022" y="60"/>
                  </a:cubicBezTo>
                  <a:cubicBezTo>
                    <a:pt x="2022" y="88"/>
                    <a:pt x="2023" y="115"/>
                    <a:pt x="2022" y="142"/>
                  </a:cubicBezTo>
                  <a:cubicBezTo>
                    <a:pt x="2021" y="156"/>
                    <a:pt x="2024" y="167"/>
                    <a:pt x="2034" y="177"/>
                  </a:cubicBezTo>
                  <a:cubicBezTo>
                    <a:pt x="2038" y="182"/>
                    <a:pt x="2041" y="190"/>
                    <a:pt x="2041" y="196"/>
                  </a:cubicBezTo>
                  <a:cubicBezTo>
                    <a:pt x="2039" y="239"/>
                    <a:pt x="2035" y="282"/>
                    <a:pt x="2022" y="323"/>
                  </a:cubicBezTo>
                  <a:cubicBezTo>
                    <a:pt x="2022" y="324"/>
                    <a:pt x="2021" y="325"/>
                    <a:pt x="2020" y="326"/>
                  </a:cubicBezTo>
                  <a:cubicBezTo>
                    <a:pt x="2020" y="314"/>
                    <a:pt x="2020" y="302"/>
                    <a:pt x="2018" y="291"/>
                  </a:cubicBezTo>
                  <a:cubicBezTo>
                    <a:pt x="2014" y="261"/>
                    <a:pt x="2002" y="249"/>
                    <a:pt x="1972" y="246"/>
                  </a:cubicBezTo>
                  <a:cubicBezTo>
                    <a:pt x="1878" y="235"/>
                    <a:pt x="1783" y="232"/>
                    <a:pt x="1688" y="240"/>
                  </a:cubicBezTo>
                  <a:cubicBezTo>
                    <a:pt x="1662" y="243"/>
                    <a:pt x="1635" y="244"/>
                    <a:pt x="1609" y="248"/>
                  </a:cubicBezTo>
                  <a:cubicBezTo>
                    <a:pt x="1576" y="254"/>
                    <a:pt x="1562" y="272"/>
                    <a:pt x="1560" y="305"/>
                  </a:cubicBezTo>
                  <a:cubicBezTo>
                    <a:pt x="1559" y="320"/>
                    <a:pt x="1556" y="334"/>
                    <a:pt x="1553" y="348"/>
                  </a:cubicBezTo>
                  <a:cubicBezTo>
                    <a:pt x="1549" y="319"/>
                    <a:pt x="1545" y="290"/>
                    <a:pt x="1540" y="261"/>
                  </a:cubicBezTo>
                  <a:cubicBezTo>
                    <a:pt x="1512" y="265"/>
                    <a:pt x="1485" y="269"/>
                    <a:pt x="1457" y="273"/>
                  </a:cubicBezTo>
                  <a:cubicBezTo>
                    <a:pt x="1457" y="277"/>
                    <a:pt x="1457" y="282"/>
                    <a:pt x="1457" y="286"/>
                  </a:cubicBezTo>
                  <a:cubicBezTo>
                    <a:pt x="1459" y="286"/>
                    <a:pt x="1461" y="287"/>
                    <a:pt x="1462" y="287"/>
                  </a:cubicBezTo>
                  <a:cubicBezTo>
                    <a:pt x="1493" y="286"/>
                    <a:pt x="1488" y="289"/>
                    <a:pt x="1488" y="312"/>
                  </a:cubicBezTo>
                  <a:cubicBezTo>
                    <a:pt x="1488" y="342"/>
                    <a:pt x="1488" y="371"/>
                    <a:pt x="1488" y="400"/>
                  </a:cubicBezTo>
                  <a:cubicBezTo>
                    <a:pt x="1488" y="411"/>
                    <a:pt x="1484" y="415"/>
                    <a:pt x="1474" y="415"/>
                  </a:cubicBezTo>
                  <a:cubicBezTo>
                    <a:pt x="1463" y="415"/>
                    <a:pt x="1453" y="414"/>
                    <a:pt x="1443" y="414"/>
                  </a:cubicBezTo>
                  <a:cubicBezTo>
                    <a:pt x="1434" y="414"/>
                    <a:pt x="1430" y="409"/>
                    <a:pt x="1430" y="400"/>
                  </a:cubicBezTo>
                  <a:cubicBezTo>
                    <a:pt x="1430" y="394"/>
                    <a:pt x="1430" y="387"/>
                    <a:pt x="1430" y="378"/>
                  </a:cubicBezTo>
                  <a:cubicBezTo>
                    <a:pt x="1386" y="367"/>
                    <a:pt x="1341" y="356"/>
                    <a:pt x="1295" y="344"/>
                  </a:cubicBezTo>
                  <a:cubicBezTo>
                    <a:pt x="1295" y="449"/>
                    <a:pt x="1295" y="552"/>
                    <a:pt x="1295" y="657"/>
                  </a:cubicBezTo>
                  <a:cubicBezTo>
                    <a:pt x="1318" y="659"/>
                    <a:pt x="1340" y="662"/>
                    <a:pt x="1363" y="664"/>
                  </a:cubicBezTo>
                  <a:cubicBezTo>
                    <a:pt x="1367" y="665"/>
                    <a:pt x="1372" y="665"/>
                    <a:pt x="1376" y="666"/>
                  </a:cubicBezTo>
                  <a:cubicBezTo>
                    <a:pt x="1393" y="670"/>
                    <a:pt x="1408" y="666"/>
                    <a:pt x="1422" y="656"/>
                  </a:cubicBezTo>
                  <a:cubicBezTo>
                    <a:pt x="1425" y="653"/>
                    <a:pt x="1427" y="649"/>
                    <a:pt x="1427" y="645"/>
                  </a:cubicBezTo>
                  <a:cubicBezTo>
                    <a:pt x="1429" y="618"/>
                    <a:pt x="1430" y="590"/>
                    <a:pt x="1430" y="563"/>
                  </a:cubicBezTo>
                  <a:cubicBezTo>
                    <a:pt x="1430" y="547"/>
                    <a:pt x="1434" y="534"/>
                    <a:pt x="1447" y="524"/>
                  </a:cubicBezTo>
                  <a:cubicBezTo>
                    <a:pt x="1463" y="512"/>
                    <a:pt x="1469" y="497"/>
                    <a:pt x="1467" y="478"/>
                  </a:cubicBezTo>
                  <a:cubicBezTo>
                    <a:pt x="1465" y="461"/>
                    <a:pt x="1466" y="445"/>
                    <a:pt x="1466" y="427"/>
                  </a:cubicBezTo>
                  <a:cubicBezTo>
                    <a:pt x="1469" y="428"/>
                    <a:pt x="1473" y="429"/>
                    <a:pt x="1476" y="430"/>
                  </a:cubicBezTo>
                  <a:cubicBezTo>
                    <a:pt x="1476" y="452"/>
                    <a:pt x="1476" y="473"/>
                    <a:pt x="1476" y="498"/>
                  </a:cubicBezTo>
                  <a:cubicBezTo>
                    <a:pt x="1489" y="488"/>
                    <a:pt x="1500" y="479"/>
                    <a:pt x="1511" y="470"/>
                  </a:cubicBezTo>
                  <a:cubicBezTo>
                    <a:pt x="1511" y="471"/>
                    <a:pt x="1512" y="471"/>
                    <a:pt x="1512" y="471"/>
                  </a:cubicBezTo>
                  <a:cubicBezTo>
                    <a:pt x="1494" y="494"/>
                    <a:pt x="1476" y="517"/>
                    <a:pt x="1457" y="541"/>
                  </a:cubicBezTo>
                  <a:cubicBezTo>
                    <a:pt x="1478" y="543"/>
                    <a:pt x="1498" y="545"/>
                    <a:pt x="1517" y="546"/>
                  </a:cubicBezTo>
                  <a:cubicBezTo>
                    <a:pt x="1526" y="547"/>
                    <a:pt x="1532" y="550"/>
                    <a:pt x="1537" y="556"/>
                  </a:cubicBezTo>
                  <a:cubicBezTo>
                    <a:pt x="1544" y="565"/>
                    <a:pt x="1551" y="574"/>
                    <a:pt x="1560" y="581"/>
                  </a:cubicBezTo>
                  <a:cubicBezTo>
                    <a:pt x="1551" y="533"/>
                    <a:pt x="1542" y="484"/>
                    <a:pt x="1532" y="434"/>
                  </a:cubicBezTo>
                  <a:cubicBezTo>
                    <a:pt x="1538" y="442"/>
                    <a:pt x="1543" y="448"/>
                    <a:pt x="1547" y="453"/>
                  </a:cubicBezTo>
                  <a:cubicBezTo>
                    <a:pt x="1554" y="442"/>
                    <a:pt x="1559" y="429"/>
                    <a:pt x="1569" y="423"/>
                  </a:cubicBezTo>
                  <a:cubicBezTo>
                    <a:pt x="1579" y="416"/>
                    <a:pt x="1593" y="415"/>
                    <a:pt x="1605" y="414"/>
                  </a:cubicBezTo>
                  <a:cubicBezTo>
                    <a:pt x="1647" y="414"/>
                    <a:pt x="1689" y="414"/>
                    <a:pt x="1733" y="414"/>
                  </a:cubicBezTo>
                  <a:cubicBezTo>
                    <a:pt x="1729" y="415"/>
                    <a:pt x="1727" y="416"/>
                    <a:pt x="1725" y="416"/>
                  </a:cubicBezTo>
                  <a:cubicBezTo>
                    <a:pt x="1687" y="419"/>
                    <a:pt x="1649" y="422"/>
                    <a:pt x="1611" y="426"/>
                  </a:cubicBezTo>
                  <a:cubicBezTo>
                    <a:pt x="1604" y="426"/>
                    <a:pt x="1597" y="429"/>
                    <a:pt x="1590" y="431"/>
                  </a:cubicBezTo>
                  <a:cubicBezTo>
                    <a:pt x="1573" y="438"/>
                    <a:pt x="1566" y="447"/>
                    <a:pt x="1568" y="465"/>
                  </a:cubicBezTo>
                  <a:cubicBezTo>
                    <a:pt x="1571" y="500"/>
                    <a:pt x="1576" y="534"/>
                    <a:pt x="1581" y="568"/>
                  </a:cubicBezTo>
                  <a:cubicBezTo>
                    <a:pt x="1582" y="576"/>
                    <a:pt x="1583" y="584"/>
                    <a:pt x="1586" y="592"/>
                  </a:cubicBezTo>
                  <a:cubicBezTo>
                    <a:pt x="1586" y="583"/>
                    <a:pt x="1585" y="574"/>
                    <a:pt x="1585" y="565"/>
                  </a:cubicBezTo>
                  <a:cubicBezTo>
                    <a:pt x="1584" y="531"/>
                    <a:pt x="1584" y="497"/>
                    <a:pt x="1585" y="463"/>
                  </a:cubicBezTo>
                  <a:cubicBezTo>
                    <a:pt x="1585" y="451"/>
                    <a:pt x="1592" y="442"/>
                    <a:pt x="1607" y="441"/>
                  </a:cubicBezTo>
                  <a:cubicBezTo>
                    <a:pt x="1642" y="437"/>
                    <a:pt x="1677" y="436"/>
                    <a:pt x="1712" y="434"/>
                  </a:cubicBezTo>
                  <a:cubicBezTo>
                    <a:pt x="1712" y="435"/>
                    <a:pt x="1712" y="436"/>
                    <a:pt x="1712" y="437"/>
                  </a:cubicBezTo>
                  <a:cubicBezTo>
                    <a:pt x="1702" y="438"/>
                    <a:pt x="1692" y="439"/>
                    <a:pt x="1681" y="440"/>
                  </a:cubicBezTo>
                  <a:cubicBezTo>
                    <a:pt x="1660" y="443"/>
                    <a:pt x="1639" y="445"/>
                    <a:pt x="1618" y="448"/>
                  </a:cubicBezTo>
                  <a:cubicBezTo>
                    <a:pt x="1606" y="449"/>
                    <a:pt x="1600" y="456"/>
                    <a:pt x="1601" y="469"/>
                  </a:cubicBezTo>
                  <a:cubicBezTo>
                    <a:pt x="1603" y="502"/>
                    <a:pt x="1606" y="535"/>
                    <a:pt x="1610" y="568"/>
                  </a:cubicBezTo>
                  <a:cubicBezTo>
                    <a:pt x="1611" y="588"/>
                    <a:pt x="1613" y="608"/>
                    <a:pt x="1617" y="628"/>
                  </a:cubicBezTo>
                  <a:cubicBezTo>
                    <a:pt x="1623" y="588"/>
                    <a:pt x="1628" y="549"/>
                    <a:pt x="1634" y="509"/>
                  </a:cubicBezTo>
                  <a:cubicBezTo>
                    <a:pt x="1635" y="509"/>
                    <a:pt x="1635" y="509"/>
                    <a:pt x="1636" y="509"/>
                  </a:cubicBezTo>
                  <a:cubicBezTo>
                    <a:pt x="1640" y="547"/>
                    <a:pt x="1644" y="586"/>
                    <a:pt x="1648" y="624"/>
                  </a:cubicBezTo>
                  <a:cubicBezTo>
                    <a:pt x="1648" y="624"/>
                    <a:pt x="1649" y="624"/>
                    <a:pt x="1649" y="624"/>
                  </a:cubicBezTo>
                  <a:cubicBezTo>
                    <a:pt x="1654" y="581"/>
                    <a:pt x="1658" y="538"/>
                    <a:pt x="1663" y="494"/>
                  </a:cubicBezTo>
                  <a:cubicBezTo>
                    <a:pt x="1664" y="494"/>
                    <a:pt x="1664" y="494"/>
                    <a:pt x="1665" y="494"/>
                  </a:cubicBezTo>
                  <a:cubicBezTo>
                    <a:pt x="1669" y="537"/>
                    <a:pt x="1674" y="580"/>
                    <a:pt x="1679" y="623"/>
                  </a:cubicBezTo>
                  <a:cubicBezTo>
                    <a:pt x="1679" y="623"/>
                    <a:pt x="1680" y="623"/>
                    <a:pt x="1680" y="623"/>
                  </a:cubicBezTo>
                  <a:cubicBezTo>
                    <a:pt x="1684" y="576"/>
                    <a:pt x="1688" y="530"/>
                    <a:pt x="1692" y="483"/>
                  </a:cubicBezTo>
                  <a:cubicBezTo>
                    <a:pt x="1693" y="483"/>
                    <a:pt x="1694" y="483"/>
                    <a:pt x="1694" y="483"/>
                  </a:cubicBezTo>
                  <a:cubicBezTo>
                    <a:pt x="1700" y="528"/>
                    <a:pt x="1705" y="573"/>
                    <a:pt x="1710" y="618"/>
                  </a:cubicBezTo>
                  <a:cubicBezTo>
                    <a:pt x="1711" y="618"/>
                    <a:pt x="1712" y="618"/>
                    <a:pt x="1712" y="618"/>
                  </a:cubicBezTo>
                  <a:cubicBezTo>
                    <a:pt x="1715" y="571"/>
                    <a:pt x="1719" y="524"/>
                    <a:pt x="1722" y="476"/>
                  </a:cubicBezTo>
                  <a:cubicBezTo>
                    <a:pt x="1722" y="476"/>
                    <a:pt x="1723" y="476"/>
                    <a:pt x="1723" y="476"/>
                  </a:cubicBezTo>
                  <a:cubicBezTo>
                    <a:pt x="1728" y="524"/>
                    <a:pt x="1734" y="571"/>
                    <a:pt x="1739" y="619"/>
                  </a:cubicBezTo>
                  <a:cubicBezTo>
                    <a:pt x="1740" y="619"/>
                    <a:pt x="1740" y="619"/>
                    <a:pt x="1740" y="619"/>
                  </a:cubicBezTo>
                  <a:cubicBezTo>
                    <a:pt x="1744" y="567"/>
                    <a:pt x="1748" y="515"/>
                    <a:pt x="1752" y="463"/>
                  </a:cubicBezTo>
                  <a:cubicBezTo>
                    <a:pt x="1752" y="463"/>
                    <a:pt x="1753" y="463"/>
                    <a:pt x="1753" y="463"/>
                  </a:cubicBezTo>
                  <a:cubicBezTo>
                    <a:pt x="1759" y="514"/>
                    <a:pt x="1765" y="566"/>
                    <a:pt x="1770" y="617"/>
                  </a:cubicBezTo>
                  <a:cubicBezTo>
                    <a:pt x="1771" y="617"/>
                    <a:pt x="1771" y="617"/>
                    <a:pt x="1771" y="617"/>
                  </a:cubicBezTo>
                  <a:cubicBezTo>
                    <a:pt x="1772" y="595"/>
                    <a:pt x="1773" y="573"/>
                    <a:pt x="1774" y="551"/>
                  </a:cubicBezTo>
                  <a:cubicBezTo>
                    <a:pt x="1775" y="524"/>
                    <a:pt x="1776" y="497"/>
                    <a:pt x="1777" y="469"/>
                  </a:cubicBezTo>
                  <a:cubicBezTo>
                    <a:pt x="1777" y="466"/>
                    <a:pt x="1775" y="460"/>
                    <a:pt x="1773" y="458"/>
                  </a:cubicBezTo>
                  <a:cubicBezTo>
                    <a:pt x="1759" y="448"/>
                    <a:pt x="1755" y="435"/>
                    <a:pt x="1758" y="419"/>
                  </a:cubicBezTo>
                  <a:cubicBezTo>
                    <a:pt x="1761" y="403"/>
                    <a:pt x="1774" y="398"/>
                    <a:pt x="1788" y="393"/>
                  </a:cubicBezTo>
                  <a:cubicBezTo>
                    <a:pt x="1790" y="392"/>
                    <a:pt x="1793" y="392"/>
                    <a:pt x="1796" y="390"/>
                  </a:cubicBezTo>
                  <a:cubicBezTo>
                    <a:pt x="1773" y="386"/>
                    <a:pt x="1751" y="382"/>
                    <a:pt x="1728" y="379"/>
                  </a:cubicBezTo>
                  <a:cubicBezTo>
                    <a:pt x="1684" y="375"/>
                    <a:pt x="1640" y="371"/>
                    <a:pt x="1596" y="369"/>
                  </a:cubicBezTo>
                  <a:cubicBezTo>
                    <a:pt x="1583" y="368"/>
                    <a:pt x="1569" y="374"/>
                    <a:pt x="1557" y="379"/>
                  </a:cubicBezTo>
                  <a:cubicBezTo>
                    <a:pt x="1542" y="386"/>
                    <a:pt x="1534" y="399"/>
                    <a:pt x="1532" y="417"/>
                  </a:cubicBezTo>
                  <a:cubicBezTo>
                    <a:pt x="1525" y="395"/>
                    <a:pt x="1534" y="373"/>
                    <a:pt x="1553" y="362"/>
                  </a:cubicBezTo>
                  <a:cubicBezTo>
                    <a:pt x="1574" y="349"/>
                    <a:pt x="1599" y="347"/>
                    <a:pt x="1622" y="345"/>
                  </a:cubicBezTo>
                  <a:cubicBezTo>
                    <a:pt x="1714" y="335"/>
                    <a:pt x="1806" y="336"/>
                    <a:pt x="1899" y="341"/>
                  </a:cubicBezTo>
                  <a:cubicBezTo>
                    <a:pt x="1930" y="343"/>
                    <a:pt x="1961" y="344"/>
                    <a:pt x="1992" y="347"/>
                  </a:cubicBezTo>
                  <a:cubicBezTo>
                    <a:pt x="2032" y="351"/>
                    <a:pt x="2048" y="369"/>
                    <a:pt x="2049" y="409"/>
                  </a:cubicBezTo>
                  <a:cubicBezTo>
                    <a:pt x="2049" y="414"/>
                    <a:pt x="2049" y="419"/>
                    <a:pt x="2049" y="426"/>
                  </a:cubicBezTo>
                  <a:cubicBezTo>
                    <a:pt x="2058" y="399"/>
                    <a:pt x="2055" y="360"/>
                    <a:pt x="2037" y="348"/>
                  </a:cubicBezTo>
                  <a:cubicBezTo>
                    <a:pt x="2031" y="344"/>
                    <a:pt x="2031" y="340"/>
                    <a:pt x="2033" y="334"/>
                  </a:cubicBezTo>
                  <a:cubicBezTo>
                    <a:pt x="2038" y="315"/>
                    <a:pt x="2042" y="296"/>
                    <a:pt x="2046" y="274"/>
                  </a:cubicBezTo>
                  <a:cubicBezTo>
                    <a:pt x="2064" y="273"/>
                    <a:pt x="2083" y="272"/>
                    <a:pt x="2102" y="271"/>
                  </a:cubicBezTo>
                  <a:cubicBezTo>
                    <a:pt x="2102" y="271"/>
                    <a:pt x="2102" y="270"/>
                    <a:pt x="2103" y="270"/>
                  </a:cubicBezTo>
                  <a:cubicBezTo>
                    <a:pt x="2085" y="266"/>
                    <a:pt x="2067" y="262"/>
                    <a:pt x="2048" y="257"/>
                  </a:cubicBezTo>
                  <a:cubicBezTo>
                    <a:pt x="2050" y="241"/>
                    <a:pt x="2050" y="225"/>
                    <a:pt x="2053" y="208"/>
                  </a:cubicBezTo>
                  <a:cubicBezTo>
                    <a:pt x="2055" y="190"/>
                    <a:pt x="2053" y="175"/>
                    <a:pt x="2039" y="162"/>
                  </a:cubicBezTo>
                  <a:cubicBezTo>
                    <a:pt x="2037" y="160"/>
                    <a:pt x="2035" y="155"/>
                    <a:pt x="2035" y="152"/>
                  </a:cubicBezTo>
                  <a:cubicBezTo>
                    <a:pt x="2034" y="137"/>
                    <a:pt x="2035" y="122"/>
                    <a:pt x="2035" y="107"/>
                  </a:cubicBezTo>
                  <a:cubicBezTo>
                    <a:pt x="2059" y="107"/>
                    <a:pt x="2081" y="107"/>
                    <a:pt x="2104" y="107"/>
                  </a:cubicBezTo>
                  <a:cubicBezTo>
                    <a:pt x="2104" y="112"/>
                    <a:pt x="2104" y="116"/>
                    <a:pt x="2104" y="120"/>
                  </a:cubicBezTo>
                  <a:cubicBezTo>
                    <a:pt x="2104" y="161"/>
                    <a:pt x="2105" y="203"/>
                    <a:pt x="2105" y="244"/>
                  </a:cubicBezTo>
                  <a:cubicBezTo>
                    <a:pt x="2104" y="251"/>
                    <a:pt x="2106" y="256"/>
                    <a:pt x="2113" y="259"/>
                  </a:cubicBezTo>
                  <a:cubicBezTo>
                    <a:pt x="2135" y="266"/>
                    <a:pt x="2143" y="281"/>
                    <a:pt x="2141" y="304"/>
                  </a:cubicBezTo>
                  <a:cubicBezTo>
                    <a:pt x="2138" y="334"/>
                    <a:pt x="2140" y="364"/>
                    <a:pt x="2140" y="394"/>
                  </a:cubicBezTo>
                  <a:cubicBezTo>
                    <a:pt x="2140" y="412"/>
                    <a:pt x="2131" y="421"/>
                    <a:pt x="2113" y="421"/>
                  </a:cubicBezTo>
                  <a:cubicBezTo>
                    <a:pt x="2111" y="421"/>
                    <a:pt x="2108" y="422"/>
                    <a:pt x="2105" y="422"/>
                  </a:cubicBezTo>
                  <a:cubicBezTo>
                    <a:pt x="2105" y="444"/>
                    <a:pt x="2105" y="465"/>
                    <a:pt x="2105" y="489"/>
                  </a:cubicBezTo>
                  <a:cubicBezTo>
                    <a:pt x="2093" y="481"/>
                    <a:pt x="2083" y="474"/>
                    <a:pt x="2072" y="467"/>
                  </a:cubicBezTo>
                  <a:cubicBezTo>
                    <a:pt x="2072" y="467"/>
                    <a:pt x="2071" y="468"/>
                    <a:pt x="2071" y="469"/>
                  </a:cubicBezTo>
                  <a:cubicBezTo>
                    <a:pt x="2083" y="479"/>
                    <a:pt x="2095" y="489"/>
                    <a:pt x="2107" y="500"/>
                  </a:cubicBezTo>
                  <a:cubicBezTo>
                    <a:pt x="2138" y="467"/>
                    <a:pt x="2168" y="435"/>
                    <a:pt x="2198" y="402"/>
                  </a:cubicBezTo>
                  <a:cubicBezTo>
                    <a:pt x="2210" y="390"/>
                    <a:pt x="2222" y="378"/>
                    <a:pt x="2232" y="365"/>
                  </a:cubicBezTo>
                  <a:cubicBezTo>
                    <a:pt x="2244" y="350"/>
                    <a:pt x="2258" y="341"/>
                    <a:pt x="2277" y="343"/>
                  </a:cubicBezTo>
                  <a:cubicBezTo>
                    <a:pt x="2289" y="344"/>
                    <a:pt x="2297" y="337"/>
                    <a:pt x="2305" y="330"/>
                  </a:cubicBezTo>
                  <a:cubicBezTo>
                    <a:pt x="2336" y="304"/>
                    <a:pt x="2369" y="279"/>
                    <a:pt x="2400" y="253"/>
                  </a:cubicBezTo>
                  <a:cubicBezTo>
                    <a:pt x="2430" y="227"/>
                    <a:pt x="2464" y="225"/>
                    <a:pt x="2500" y="232"/>
                  </a:cubicBezTo>
                  <a:cubicBezTo>
                    <a:pt x="2588" y="250"/>
                    <a:pt x="2677" y="267"/>
                    <a:pt x="2765" y="284"/>
                  </a:cubicBezTo>
                  <a:cubicBezTo>
                    <a:pt x="2778" y="287"/>
                    <a:pt x="2787" y="293"/>
                    <a:pt x="2790" y="306"/>
                  </a:cubicBezTo>
                  <a:cubicBezTo>
                    <a:pt x="2793" y="317"/>
                    <a:pt x="2797" y="327"/>
                    <a:pt x="2799" y="337"/>
                  </a:cubicBezTo>
                  <a:cubicBezTo>
                    <a:pt x="2801" y="345"/>
                    <a:pt x="2803" y="351"/>
                    <a:pt x="2813" y="352"/>
                  </a:cubicBezTo>
                  <a:cubicBezTo>
                    <a:pt x="2816" y="352"/>
                    <a:pt x="2820" y="359"/>
                    <a:pt x="2821" y="364"/>
                  </a:cubicBezTo>
                  <a:cubicBezTo>
                    <a:pt x="2823" y="377"/>
                    <a:pt x="2825" y="390"/>
                    <a:pt x="2827" y="403"/>
                  </a:cubicBezTo>
                  <a:cubicBezTo>
                    <a:pt x="2828" y="414"/>
                    <a:pt x="2832" y="421"/>
                    <a:pt x="2844" y="422"/>
                  </a:cubicBezTo>
                  <a:cubicBezTo>
                    <a:pt x="2851" y="422"/>
                    <a:pt x="2859" y="424"/>
                    <a:pt x="2866" y="427"/>
                  </a:cubicBezTo>
                  <a:cubicBezTo>
                    <a:pt x="2870" y="430"/>
                    <a:pt x="2873" y="435"/>
                    <a:pt x="2877" y="439"/>
                  </a:cubicBezTo>
                  <a:cubicBezTo>
                    <a:pt x="2878" y="439"/>
                    <a:pt x="2879" y="438"/>
                    <a:pt x="2881" y="437"/>
                  </a:cubicBezTo>
                  <a:cubicBezTo>
                    <a:pt x="2881" y="456"/>
                    <a:pt x="2881" y="475"/>
                    <a:pt x="2880" y="493"/>
                  </a:cubicBezTo>
                  <a:cubicBezTo>
                    <a:pt x="2880" y="497"/>
                    <a:pt x="2874" y="501"/>
                    <a:pt x="2869" y="506"/>
                  </a:cubicBezTo>
                  <a:cubicBezTo>
                    <a:pt x="2860" y="489"/>
                    <a:pt x="2852" y="475"/>
                    <a:pt x="2844" y="461"/>
                  </a:cubicBezTo>
                  <a:cubicBezTo>
                    <a:pt x="2849" y="480"/>
                    <a:pt x="2846" y="502"/>
                    <a:pt x="2865" y="517"/>
                  </a:cubicBezTo>
                  <a:cubicBezTo>
                    <a:pt x="2902" y="491"/>
                    <a:pt x="2940" y="465"/>
                    <a:pt x="2977" y="437"/>
                  </a:cubicBezTo>
                  <a:cubicBezTo>
                    <a:pt x="2988" y="429"/>
                    <a:pt x="2999" y="427"/>
                    <a:pt x="3012" y="429"/>
                  </a:cubicBezTo>
                  <a:cubicBezTo>
                    <a:pt x="3063" y="437"/>
                    <a:pt x="3115" y="445"/>
                    <a:pt x="3167" y="453"/>
                  </a:cubicBezTo>
                  <a:cubicBezTo>
                    <a:pt x="3201" y="458"/>
                    <a:pt x="3235" y="463"/>
                    <a:pt x="3269" y="467"/>
                  </a:cubicBezTo>
                  <a:cubicBezTo>
                    <a:pt x="3275" y="468"/>
                    <a:pt x="3279" y="471"/>
                    <a:pt x="3279" y="478"/>
                  </a:cubicBezTo>
                  <a:cubicBezTo>
                    <a:pt x="3279" y="486"/>
                    <a:pt x="3280" y="493"/>
                    <a:pt x="3281" y="501"/>
                  </a:cubicBezTo>
                  <a:cubicBezTo>
                    <a:pt x="3307" y="506"/>
                    <a:pt x="3332" y="512"/>
                    <a:pt x="3357" y="517"/>
                  </a:cubicBezTo>
                  <a:cubicBezTo>
                    <a:pt x="3374" y="520"/>
                    <a:pt x="3388" y="528"/>
                    <a:pt x="3399" y="542"/>
                  </a:cubicBezTo>
                  <a:cubicBezTo>
                    <a:pt x="3405" y="550"/>
                    <a:pt x="3412" y="557"/>
                    <a:pt x="3417" y="564"/>
                  </a:cubicBezTo>
                  <a:cubicBezTo>
                    <a:pt x="3419" y="567"/>
                    <a:pt x="3419" y="572"/>
                    <a:pt x="3418" y="576"/>
                  </a:cubicBezTo>
                  <a:cubicBezTo>
                    <a:pt x="3416" y="583"/>
                    <a:pt x="3420" y="590"/>
                    <a:pt x="3428" y="591"/>
                  </a:cubicBezTo>
                  <a:cubicBezTo>
                    <a:pt x="3429" y="591"/>
                    <a:pt x="3430" y="591"/>
                    <a:pt x="3431" y="591"/>
                  </a:cubicBezTo>
                  <a:cubicBezTo>
                    <a:pt x="3438" y="601"/>
                    <a:pt x="3453" y="602"/>
                    <a:pt x="3458" y="615"/>
                  </a:cubicBezTo>
                  <a:cubicBezTo>
                    <a:pt x="3463" y="630"/>
                    <a:pt x="3469" y="644"/>
                    <a:pt x="3473" y="655"/>
                  </a:cubicBezTo>
                  <a:cubicBezTo>
                    <a:pt x="3469" y="661"/>
                    <a:pt x="3466" y="665"/>
                    <a:pt x="3462" y="672"/>
                  </a:cubicBezTo>
                  <a:cubicBezTo>
                    <a:pt x="3459" y="671"/>
                    <a:pt x="3453" y="671"/>
                    <a:pt x="3447" y="671"/>
                  </a:cubicBezTo>
                  <a:cubicBezTo>
                    <a:pt x="3447" y="670"/>
                    <a:pt x="3447" y="669"/>
                    <a:pt x="3447" y="668"/>
                  </a:cubicBezTo>
                  <a:cubicBezTo>
                    <a:pt x="3450" y="667"/>
                    <a:pt x="3454" y="666"/>
                    <a:pt x="3457" y="666"/>
                  </a:cubicBezTo>
                  <a:cubicBezTo>
                    <a:pt x="3457" y="664"/>
                    <a:pt x="3457" y="663"/>
                    <a:pt x="3456" y="663"/>
                  </a:cubicBezTo>
                  <a:cubicBezTo>
                    <a:pt x="3443" y="663"/>
                    <a:pt x="3441" y="653"/>
                    <a:pt x="3437" y="644"/>
                  </a:cubicBezTo>
                  <a:cubicBezTo>
                    <a:pt x="3431" y="627"/>
                    <a:pt x="3424" y="610"/>
                    <a:pt x="3419" y="593"/>
                  </a:cubicBezTo>
                  <a:cubicBezTo>
                    <a:pt x="3416" y="586"/>
                    <a:pt x="3418" y="578"/>
                    <a:pt x="3415" y="572"/>
                  </a:cubicBezTo>
                  <a:cubicBezTo>
                    <a:pt x="3411" y="565"/>
                    <a:pt x="3405" y="558"/>
                    <a:pt x="3398" y="555"/>
                  </a:cubicBezTo>
                  <a:cubicBezTo>
                    <a:pt x="3382" y="550"/>
                    <a:pt x="3365" y="546"/>
                    <a:pt x="3349" y="543"/>
                  </a:cubicBezTo>
                  <a:cubicBezTo>
                    <a:pt x="3312" y="536"/>
                    <a:pt x="3275" y="530"/>
                    <a:pt x="3238" y="524"/>
                  </a:cubicBezTo>
                  <a:cubicBezTo>
                    <a:pt x="3218" y="521"/>
                    <a:pt x="3199" y="526"/>
                    <a:pt x="3180" y="532"/>
                  </a:cubicBezTo>
                  <a:close/>
                  <a:moveTo>
                    <a:pt x="2394" y="686"/>
                  </a:moveTo>
                  <a:cubicBezTo>
                    <a:pt x="2423" y="670"/>
                    <a:pt x="2453" y="662"/>
                    <a:pt x="2486" y="663"/>
                  </a:cubicBezTo>
                  <a:cubicBezTo>
                    <a:pt x="2609" y="665"/>
                    <a:pt x="2732" y="667"/>
                    <a:pt x="2855" y="669"/>
                  </a:cubicBezTo>
                  <a:cubicBezTo>
                    <a:pt x="2870" y="669"/>
                    <a:pt x="2873" y="666"/>
                    <a:pt x="2871" y="651"/>
                  </a:cubicBezTo>
                  <a:cubicBezTo>
                    <a:pt x="2866" y="653"/>
                    <a:pt x="2861" y="655"/>
                    <a:pt x="2857" y="657"/>
                  </a:cubicBezTo>
                  <a:cubicBezTo>
                    <a:pt x="2869" y="643"/>
                    <a:pt x="2865" y="627"/>
                    <a:pt x="2865" y="613"/>
                  </a:cubicBezTo>
                  <a:cubicBezTo>
                    <a:pt x="2865" y="598"/>
                    <a:pt x="2863" y="583"/>
                    <a:pt x="2862" y="569"/>
                  </a:cubicBezTo>
                  <a:cubicBezTo>
                    <a:pt x="2865" y="570"/>
                    <a:pt x="2868" y="572"/>
                    <a:pt x="2872" y="575"/>
                  </a:cubicBezTo>
                  <a:cubicBezTo>
                    <a:pt x="2865" y="560"/>
                    <a:pt x="2858" y="545"/>
                    <a:pt x="2852" y="529"/>
                  </a:cubicBezTo>
                  <a:cubicBezTo>
                    <a:pt x="2814" y="528"/>
                    <a:pt x="2776" y="527"/>
                    <a:pt x="2737" y="525"/>
                  </a:cubicBezTo>
                  <a:cubicBezTo>
                    <a:pt x="2654" y="523"/>
                    <a:pt x="2570" y="520"/>
                    <a:pt x="2486" y="517"/>
                  </a:cubicBezTo>
                  <a:cubicBezTo>
                    <a:pt x="2456" y="516"/>
                    <a:pt x="2449" y="504"/>
                    <a:pt x="2448" y="482"/>
                  </a:cubicBezTo>
                  <a:cubicBezTo>
                    <a:pt x="2447" y="458"/>
                    <a:pt x="2443" y="434"/>
                    <a:pt x="2441" y="410"/>
                  </a:cubicBezTo>
                  <a:cubicBezTo>
                    <a:pt x="2439" y="395"/>
                    <a:pt x="2438" y="380"/>
                    <a:pt x="2436" y="363"/>
                  </a:cubicBezTo>
                  <a:cubicBezTo>
                    <a:pt x="2425" y="371"/>
                    <a:pt x="2416" y="377"/>
                    <a:pt x="2406" y="384"/>
                  </a:cubicBezTo>
                  <a:cubicBezTo>
                    <a:pt x="2407" y="384"/>
                    <a:pt x="2407" y="384"/>
                    <a:pt x="2407" y="385"/>
                  </a:cubicBezTo>
                  <a:cubicBezTo>
                    <a:pt x="2413" y="384"/>
                    <a:pt x="2419" y="382"/>
                    <a:pt x="2425" y="381"/>
                  </a:cubicBezTo>
                  <a:cubicBezTo>
                    <a:pt x="2425" y="383"/>
                    <a:pt x="2426" y="384"/>
                    <a:pt x="2426" y="386"/>
                  </a:cubicBezTo>
                  <a:cubicBezTo>
                    <a:pt x="2427" y="421"/>
                    <a:pt x="2429" y="457"/>
                    <a:pt x="2431" y="492"/>
                  </a:cubicBezTo>
                  <a:cubicBezTo>
                    <a:pt x="2431" y="495"/>
                    <a:pt x="2427" y="500"/>
                    <a:pt x="2424" y="501"/>
                  </a:cubicBezTo>
                  <a:cubicBezTo>
                    <a:pt x="2416" y="506"/>
                    <a:pt x="2407" y="509"/>
                    <a:pt x="2396" y="515"/>
                  </a:cubicBezTo>
                  <a:cubicBezTo>
                    <a:pt x="2402" y="518"/>
                    <a:pt x="2406" y="520"/>
                    <a:pt x="2409" y="522"/>
                  </a:cubicBezTo>
                  <a:cubicBezTo>
                    <a:pt x="2411" y="518"/>
                    <a:pt x="2412" y="513"/>
                    <a:pt x="2415" y="513"/>
                  </a:cubicBezTo>
                  <a:cubicBezTo>
                    <a:pt x="2418" y="512"/>
                    <a:pt x="2425" y="513"/>
                    <a:pt x="2425" y="514"/>
                  </a:cubicBezTo>
                  <a:cubicBezTo>
                    <a:pt x="2426" y="521"/>
                    <a:pt x="2427" y="529"/>
                    <a:pt x="2424" y="533"/>
                  </a:cubicBezTo>
                  <a:cubicBezTo>
                    <a:pt x="2421" y="537"/>
                    <a:pt x="2411" y="538"/>
                    <a:pt x="2406" y="536"/>
                  </a:cubicBezTo>
                  <a:cubicBezTo>
                    <a:pt x="2399" y="533"/>
                    <a:pt x="2393" y="526"/>
                    <a:pt x="2386" y="520"/>
                  </a:cubicBezTo>
                  <a:cubicBezTo>
                    <a:pt x="2361" y="532"/>
                    <a:pt x="2335" y="543"/>
                    <a:pt x="2309" y="555"/>
                  </a:cubicBezTo>
                  <a:cubicBezTo>
                    <a:pt x="2302" y="558"/>
                    <a:pt x="2298" y="562"/>
                    <a:pt x="2298" y="571"/>
                  </a:cubicBezTo>
                  <a:cubicBezTo>
                    <a:pt x="2299" y="582"/>
                    <a:pt x="2297" y="594"/>
                    <a:pt x="2296" y="605"/>
                  </a:cubicBezTo>
                  <a:cubicBezTo>
                    <a:pt x="2295" y="605"/>
                    <a:pt x="2294" y="606"/>
                    <a:pt x="2294" y="606"/>
                  </a:cubicBezTo>
                  <a:cubicBezTo>
                    <a:pt x="2291" y="564"/>
                    <a:pt x="2288" y="522"/>
                    <a:pt x="2286" y="480"/>
                  </a:cubicBezTo>
                  <a:cubicBezTo>
                    <a:pt x="2281" y="482"/>
                    <a:pt x="2277" y="483"/>
                    <a:pt x="2273" y="484"/>
                  </a:cubicBezTo>
                  <a:cubicBezTo>
                    <a:pt x="2273" y="483"/>
                    <a:pt x="2273" y="483"/>
                    <a:pt x="2273" y="482"/>
                  </a:cubicBezTo>
                  <a:cubicBezTo>
                    <a:pt x="2296" y="463"/>
                    <a:pt x="2319" y="444"/>
                    <a:pt x="2343" y="424"/>
                  </a:cubicBezTo>
                  <a:cubicBezTo>
                    <a:pt x="2343" y="428"/>
                    <a:pt x="2344" y="430"/>
                    <a:pt x="2344" y="432"/>
                  </a:cubicBezTo>
                  <a:cubicBezTo>
                    <a:pt x="2344" y="451"/>
                    <a:pt x="2345" y="471"/>
                    <a:pt x="2345" y="490"/>
                  </a:cubicBezTo>
                  <a:cubicBezTo>
                    <a:pt x="2346" y="499"/>
                    <a:pt x="2349" y="507"/>
                    <a:pt x="2360" y="506"/>
                  </a:cubicBezTo>
                  <a:cubicBezTo>
                    <a:pt x="2368" y="505"/>
                    <a:pt x="2376" y="503"/>
                    <a:pt x="2383" y="502"/>
                  </a:cubicBezTo>
                  <a:cubicBezTo>
                    <a:pt x="2383" y="500"/>
                    <a:pt x="2383" y="499"/>
                    <a:pt x="2383" y="497"/>
                  </a:cubicBezTo>
                  <a:cubicBezTo>
                    <a:pt x="2380" y="497"/>
                    <a:pt x="2377" y="497"/>
                    <a:pt x="2374" y="498"/>
                  </a:cubicBezTo>
                  <a:cubicBezTo>
                    <a:pt x="2359" y="500"/>
                    <a:pt x="2355" y="499"/>
                    <a:pt x="2354" y="487"/>
                  </a:cubicBezTo>
                  <a:cubicBezTo>
                    <a:pt x="2352" y="452"/>
                    <a:pt x="2351" y="416"/>
                    <a:pt x="2349" y="381"/>
                  </a:cubicBezTo>
                  <a:cubicBezTo>
                    <a:pt x="2333" y="392"/>
                    <a:pt x="2317" y="403"/>
                    <a:pt x="2301" y="415"/>
                  </a:cubicBezTo>
                  <a:cubicBezTo>
                    <a:pt x="2300" y="413"/>
                    <a:pt x="2299" y="412"/>
                    <a:pt x="2298" y="411"/>
                  </a:cubicBezTo>
                  <a:cubicBezTo>
                    <a:pt x="2333" y="385"/>
                    <a:pt x="2368" y="358"/>
                    <a:pt x="2403" y="331"/>
                  </a:cubicBezTo>
                  <a:cubicBezTo>
                    <a:pt x="2423" y="316"/>
                    <a:pt x="2446" y="309"/>
                    <a:pt x="2471" y="311"/>
                  </a:cubicBezTo>
                  <a:cubicBezTo>
                    <a:pt x="2495" y="312"/>
                    <a:pt x="2519" y="315"/>
                    <a:pt x="2543" y="318"/>
                  </a:cubicBezTo>
                  <a:cubicBezTo>
                    <a:pt x="2606" y="325"/>
                    <a:pt x="2668" y="333"/>
                    <a:pt x="2730" y="341"/>
                  </a:cubicBezTo>
                  <a:cubicBezTo>
                    <a:pt x="2751" y="344"/>
                    <a:pt x="2773" y="346"/>
                    <a:pt x="2796" y="349"/>
                  </a:cubicBezTo>
                  <a:cubicBezTo>
                    <a:pt x="2791" y="335"/>
                    <a:pt x="2787" y="323"/>
                    <a:pt x="2784" y="310"/>
                  </a:cubicBezTo>
                  <a:cubicBezTo>
                    <a:pt x="2780" y="298"/>
                    <a:pt x="2773" y="293"/>
                    <a:pt x="2761" y="291"/>
                  </a:cubicBezTo>
                  <a:cubicBezTo>
                    <a:pt x="2675" y="277"/>
                    <a:pt x="2590" y="262"/>
                    <a:pt x="2504" y="247"/>
                  </a:cubicBezTo>
                  <a:cubicBezTo>
                    <a:pt x="2464" y="239"/>
                    <a:pt x="2427" y="242"/>
                    <a:pt x="2394" y="271"/>
                  </a:cubicBezTo>
                  <a:cubicBezTo>
                    <a:pt x="2352" y="310"/>
                    <a:pt x="2308" y="346"/>
                    <a:pt x="2264" y="383"/>
                  </a:cubicBezTo>
                  <a:cubicBezTo>
                    <a:pt x="2257" y="388"/>
                    <a:pt x="2255" y="394"/>
                    <a:pt x="2255" y="403"/>
                  </a:cubicBezTo>
                  <a:cubicBezTo>
                    <a:pt x="2256" y="438"/>
                    <a:pt x="2258" y="473"/>
                    <a:pt x="2261" y="508"/>
                  </a:cubicBezTo>
                  <a:cubicBezTo>
                    <a:pt x="2266" y="565"/>
                    <a:pt x="2263" y="622"/>
                    <a:pt x="2263" y="679"/>
                  </a:cubicBezTo>
                  <a:cubicBezTo>
                    <a:pt x="2263" y="703"/>
                    <a:pt x="2263" y="727"/>
                    <a:pt x="2263" y="752"/>
                  </a:cubicBezTo>
                  <a:cubicBezTo>
                    <a:pt x="2275" y="750"/>
                    <a:pt x="2285" y="748"/>
                    <a:pt x="2296" y="746"/>
                  </a:cubicBezTo>
                  <a:cubicBezTo>
                    <a:pt x="2292" y="763"/>
                    <a:pt x="2289" y="778"/>
                    <a:pt x="2285" y="796"/>
                  </a:cubicBezTo>
                  <a:cubicBezTo>
                    <a:pt x="2284" y="788"/>
                    <a:pt x="2284" y="782"/>
                    <a:pt x="2284" y="776"/>
                  </a:cubicBezTo>
                  <a:cubicBezTo>
                    <a:pt x="2269" y="779"/>
                    <a:pt x="2256" y="783"/>
                    <a:pt x="2242" y="786"/>
                  </a:cubicBezTo>
                  <a:cubicBezTo>
                    <a:pt x="2242" y="799"/>
                    <a:pt x="2242" y="811"/>
                    <a:pt x="2242" y="824"/>
                  </a:cubicBezTo>
                  <a:cubicBezTo>
                    <a:pt x="2253" y="822"/>
                    <a:pt x="2264" y="819"/>
                    <a:pt x="2275" y="819"/>
                  </a:cubicBezTo>
                  <a:cubicBezTo>
                    <a:pt x="2289" y="820"/>
                    <a:pt x="2290" y="812"/>
                    <a:pt x="2292" y="801"/>
                  </a:cubicBezTo>
                  <a:cubicBezTo>
                    <a:pt x="2297" y="780"/>
                    <a:pt x="2304" y="758"/>
                    <a:pt x="2312" y="738"/>
                  </a:cubicBezTo>
                  <a:cubicBezTo>
                    <a:pt x="2319" y="722"/>
                    <a:pt x="2332" y="709"/>
                    <a:pt x="2351" y="709"/>
                  </a:cubicBezTo>
                  <a:cubicBezTo>
                    <a:pt x="2370" y="710"/>
                    <a:pt x="2379" y="725"/>
                    <a:pt x="2385" y="740"/>
                  </a:cubicBezTo>
                  <a:cubicBezTo>
                    <a:pt x="2391" y="755"/>
                    <a:pt x="2394" y="770"/>
                    <a:pt x="2400" y="787"/>
                  </a:cubicBezTo>
                  <a:cubicBezTo>
                    <a:pt x="2456" y="773"/>
                    <a:pt x="2514" y="771"/>
                    <a:pt x="2569" y="779"/>
                  </a:cubicBezTo>
                  <a:cubicBezTo>
                    <a:pt x="2531" y="781"/>
                    <a:pt x="2491" y="784"/>
                    <a:pt x="2450" y="786"/>
                  </a:cubicBezTo>
                  <a:cubicBezTo>
                    <a:pt x="2451" y="808"/>
                    <a:pt x="2452" y="825"/>
                    <a:pt x="2453" y="844"/>
                  </a:cubicBezTo>
                  <a:cubicBezTo>
                    <a:pt x="2458" y="844"/>
                    <a:pt x="2461" y="844"/>
                    <a:pt x="2464" y="844"/>
                  </a:cubicBezTo>
                  <a:cubicBezTo>
                    <a:pt x="2559" y="844"/>
                    <a:pt x="2654" y="844"/>
                    <a:pt x="2749" y="844"/>
                  </a:cubicBezTo>
                  <a:cubicBezTo>
                    <a:pt x="2776" y="844"/>
                    <a:pt x="2804" y="844"/>
                    <a:pt x="2831" y="842"/>
                  </a:cubicBezTo>
                  <a:cubicBezTo>
                    <a:pt x="2837" y="842"/>
                    <a:pt x="2846" y="836"/>
                    <a:pt x="2847" y="831"/>
                  </a:cubicBezTo>
                  <a:cubicBezTo>
                    <a:pt x="2851" y="818"/>
                    <a:pt x="2851" y="804"/>
                    <a:pt x="2853" y="789"/>
                  </a:cubicBezTo>
                  <a:cubicBezTo>
                    <a:pt x="2831" y="787"/>
                    <a:pt x="2810" y="786"/>
                    <a:pt x="2789" y="784"/>
                  </a:cubicBezTo>
                  <a:cubicBezTo>
                    <a:pt x="2789" y="784"/>
                    <a:pt x="2789" y="783"/>
                    <a:pt x="2789" y="783"/>
                  </a:cubicBezTo>
                  <a:cubicBezTo>
                    <a:pt x="2810" y="782"/>
                    <a:pt x="2831" y="780"/>
                    <a:pt x="2853" y="778"/>
                  </a:cubicBezTo>
                  <a:cubicBezTo>
                    <a:pt x="2853" y="757"/>
                    <a:pt x="2853" y="738"/>
                    <a:pt x="2853" y="718"/>
                  </a:cubicBezTo>
                  <a:cubicBezTo>
                    <a:pt x="2841" y="717"/>
                    <a:pt x="2830" y="716"/>
                    <a:pt x="2818" y="715"/>
                  </a:cubicBezTo>
                  <a:cubicBezTo>
                    <a:pt x="2821" y="713"/>
                    <a:pt x="2824" y="713"/>
                    <a:pt x="2827" y="712"/>
                  </a:cubicBezTo>
                  <a:cubicBezTo>
                    <a:pt x="2830" y="712"/>
                    <a:pt x="2833" y="709"/>
                    <a:pt x="2835" y="708"/>
                  </a:cubicBezTo>
                  <a:cubicBezTo>
                    <a:pt x="2833" y="706"/>
                    <a:pt x="2831" y="703"/>
                    <a:pt x="2828" y="702"/>
                  </a:cubicBezTo>
                  <a:cubicBezTo>
                    <a:pt x="2824" y="700"/>
                    <a:pt x="2819" y="700"/>
                    <a:pt x="2815" y="700"/>
                  </a:cubicBezTo>
                  <a:cubicBezTo>
                    <a:pt x="2815" y="699"/>
                    <a:pt x="2815" y="699"/>
                    <a:pt x="2815" y="698"/>
                  </a:cubicBezTo>
                  <a:cubicBezTo>
                    <a:pt x="2828" y="697"/>
                    <a:pt x="2842" y="697"/>
                    <a:pt x="2856" y="696"/>
                  </a:cubicBezTo>
                  <a:cubicBezTo>
                    <a:pt x="2856" y="691"/>
                    <a:pt x="2855" y="687"/>
                    <a:pt x="2855" y="683"/>
                  </a:cubicBezTo>
                  <a:cubicBezTo>
                    <a:pt x="2846" y="683"/>
                    <a:pt x="2838" y="682"/>
                    <a:pt x="2830" y="682"/>
                  </a:cubicBezTo>
                  <a:cubicBezTo>
                    <a:pt x="2808" y="682"/>
                    <a:pt x="2813" y="678"/>
                    <a:pt x="2804" y="699"/>
                  </a:cubicBezTo>
                  <a:cubicBezTo>
                    <a:pt x="2793" y="726"/>
                    <a:pt x="2782" y="753"/>
                    <a:pt x="2770" y="780"/>
                  </a:cubicBezTo>
                  <a:cubicBezTo>
                    <a:pt x="2763" y="793"/>
                    <a:pt x="2753" y="800"/>
                    <a:pt x="2737" y="800"/>
                  </a:cubicBezTo>
                  <a:cubicBezTo>
                    <a:pt x="2706" y="799"/>
                    <a:pt x="2676" y="799"/>
                    <a:pt x="2645" y="800"/>
                  </a:cubicBezTo>
                  <a:cubicBezTo>
                    <a:pt x="2632" y="800"/>
                    <a:pt x="2623" y="794"/>
                    <a:pt x="2617" y="783"/>
                  </a:cubicBezTo>
                  <a:cubicBezTo>
                    <a:pt x="2615" y="778"/>
                    <a:pt x="2612" y="773"/>
                    <a:pt x="2610" y="767"/>
                  </a:cubicBezTo>
                  <a:cubicBezTo>
                    <a:pt x="2597" y="739"/>
                    <a:pt x="2586" y="710"/>
                    <a:pt x="2573" y="682"/>
                  </a:cubicBezTo>
                  <a:cubicBezTo>
                    <a:pt x="2571" y="679"/>
                    <a:pt x="2566" y="674"/>
                    <a:pt x="2562" y="674"/>
                  </a:cubicBezTo>
                  <a:cubicBezTo>
                    <a:pt x="2529" y="673"/>
                    <a:pt x="2495" y="672"/>
                    <a:pt x="2461" y="672"/>
                  </a:cubicBezTo>
                  <a:cubicBezTo>
                    <a:pt x="2455" y="672"/>
                    <a:pt x="2448" y="673"/>
                    <a:pt x="2441" y="674"/>
                  </a:cubicBezTo>
                  <a:cubicBezTo>
                    <a:pt x="2441" y="701"/>
                    <a:pt x="2441" y="727"/>
                    <a:pt x="2441" y="753"/>
                  </a:cubicBezTo>
                  <a:cubicBezTo>
                    <a:pt x="2440" y="753"/>
                    <a:pt x="2440" y="753"/>
                    <a:pt x="2439" y="753"/>
                  </a:cubicBezTo>
                  <a:cubicBezTo>
                    <a:pt x="2437" y="727"/>
                    <a:pt x="2435" y="702"/>
                    <a:pt x="2433" y="676"/>
                  </a:cubicBezTo>
                  <a:cubicBezTo>
                    <a:pt x="2418" y="680"/>
                    <a:pt x="2406" y="683"/>
                    <a:pt x="2394" y="686"/>
                  </a:cubicBezTo>
                  <a:close/>
                  <a:moveTo>
                    <a:pt x="1256" y="632"/>
                  </a:moveTo>
                  <a:cubicBezTo>
                    <a:pt x="1253" y="583"/>
                    <a:pt x="1250" y="534"/>
                    <a:pt x="1247" y="486"/>
                  </a:cubicBezTo>
                  <a:cubicBezTo>
                    <a:pt x="1246" y="474"/>
                    <a:pt x="1238" y="468"/>
                    <a:pt x="1225" y="467"/>
                  </a:cubicBezTo>
                  <a:cubicBezTo>
                    <a:pt x="1154" y="465"/>
                    <a:pt x="1083" y="458"/>
                    <a:pt x="1011" y="465"/>
                  </a:cubicBezTo>
                  <a:cubicBezTo>
                    <a:pt x="995" y="466"/>
                    <a:pt x="979" y="469"/>
                    <a:pt x="960" y="471"/>
                  </a:cubicBezTo>
                  <a:cubicBezTo>
                    <a:pt x="1006" y="471"/>
                    <a:pt x="1050" y="470"/>
                    <a:pt x="1093" y="470"/>
                  </a:cubicBezTo>
                  <a:cubicBezTo>
                    <a:pt x="1110" y="470"/>
                    <a:pt x="1128" y="471"/>
                    <a:pt x="1145" y="473"/>
                  </a:cubicBezTo>
                  <a:cubicBezTo>
                    <a:pt x="1160" y="475"/>
                    <a:pt x="1161" y="478"/>
                    <a:pt x="1153" y="489"/>
                  </a:cubicBezTo>
                  <a:cubicBezTo>
                    <a:pt x="1134" y="515"/>
                    <a:pt x="1115" y="539"/>
                    <a:pt x="1097" y="565"/>
                  </a:cubicBezTo>
                  <a:cubicBezTo>
                    <a:pt x="1089" y="576"/>
                    <a:pt x="1080" y="581"/>
                    <a:pt x="1066" y="581"/>
                  </a:cubicBezTo>
                  <a:cubicBezTo>
                    <a:pt x="999" y="580"/>
                    <a:pt x="931" y="580"/>
                    <a:pt x="864" y="580"/>
                  </a:cubicBezTo>
                  <a:cubicBezTo>
                    <a:pt x="858" y="580"/>
                    <a:pt x="851" y="582"/>
                    <a:pt x="846" y="585"/>
                  </a:cubicBezTo>
                  <a:cubicBezTo>
                    <a:pt x="831" y="593"/>
                    <a:pt x="817" y="602"/>
                    <a:pt x="803" y="612"/>
                  </a:cubicBezTo>
                  <a:cubicBezTo>
                    <a:pt x="781" y="628"/>
                    <a:pt x="758" y="644"/>
                    <a:pt x="751" y="673"/>
                  </a:cubicBezTo>
                  <a:cubicBezTo>
                    <a:pt x="746" y="690"/>
                    <a:pt x="754" y="702"/>
                    <a:pt x="771" y="702"/>
                  </a:cubicBezTo>
                  <a:cubicBezTo>
                    <a:pt x="807" y="703"/>
                    <a:pt x="843" y="703"/>
                    <a:pt x="879" y="703"/>
                  </a:cubicBezTo>
                  <a:cubicBezTo>
                    <a:pt x="894" y="703"/>
                    <a:pt x="906" y="698"/>
                    <a:pt x="916" y="687"/>
                  </a:cubicBezTo>
                  <a:cubicBezTo>
                    <a:pt x="924" y="679"/>
                    <a:pt x="932" y="671"/>
                    <a:pt x="940" y="663"/>
                  </a:cubicBezTo>
                  <a:cubicBezTo>
                    <a:pt x="965" y="640"/>
                    <a:pt x="996" y="642"/>
                    <a:pt x="1029" y="640"/>
                  </a:cubicBezTo>
                  <a:cubicBezTo>
                    <a:pt x="1020" y="654"/>
                    <a:pt x="1013" y="665"/>
                    <a:pt x="1006" y="676"/>
                  </a:cubicBezTo>
                  <a:cubicBezTo>
                    <a:pt x="990" y="699"/>
                    <a:pt x="967" y="712"/>
                    <a:pt x="939" y="713"/>
                  </a:cubicBezTo>
                  <a:cubicBezTo>
                    <a:pt x="923" y="714"/>
                    <a:pt x="908" y="714"/>
                    <a:pt x="892" y="713"/>
                  </a:cubicBezTo>
                  <a:cubicBezTo>
                    <a:pt x="839" y="712"/>
                    <a:pt x="785" y="711"/>
                    <a:pt x="731" y="710"/>
                  </a:cubicBezTo>
                  <a:cubicBezTo>
                    <a:pt x="721" y="710"/>
                    <a:pt x="709" y="718"/>
                    <a:pt x="708" y="725"/>
                  </a:cubicBezTo>
                  <a:cubicBezTo>
                    <a:pt x="706" y="754"/>
                    <a:pt x="711" y="782"/>
                    <a:pt x="722" y="809"/>
                  </a:cubicBezTo>
                  <a:cubicBezTo>
                    <a:pt x="722" y="811"/>
                    <a:pt x="724" y="814"/>
                    <a:pt x="726" y="815"/>
                  </a:cubicBezTo>
                  <a:cubicBezTo>
                    <a:pt x="740" y="828"/>
                    <a:pt x="759" y="832"/>
                    <a:pt x="777" y="835"/>
                  </a:cubicBezTo>
                  <a:cubicBezTo>
                    <a:pt x="798" y="838"/>
                    <a:pt x="820" y="834"/>
                    <a:pt x="842" y="834"/>
                  </a:cubicBezTo>
                  <a:cubicBezTo>
                    <a:pt x="877" y="834"/>
                    <a:pt x="912" y="835"/>
                    <a:pt x="948" y="835"/>
                  </a:cubicBezTo>
                  <a:cubicBezTo>
                    <a:pt x="955" y="835"/>
                    <a:pt x="963" y="835"/>
                    <a:pt x="971" y="835"/>
                  </a:cubicBezTo>
                  <a:cubicBezTo>
                    <a:pt x="971" y="835"/>
                    <a:pt x="971" y="834"/>
                    <a:pt x="971" y="833"/>
                  </a:cubicBezTo>
                  <a:cubicBezTo>
                    <a:pt x="927" y="830"/>
                    <a:pt x="882" y="826"/>
                    <a:pt x="837" y="822"/>
                  </a:cubicBezTo>
                  <a:cubicBezTo>
                    <a:pt x="837" y="816"/>
                    <a:pt x="837" y="810"/>
                    <a:pt x="837" y="803"/>
                  </a:cubicBezTo>
                  <a:cubicBezTo>
                    <a:pt x="813" y="803"/>
                    <a:pt x="790" y="803"/>
                    <a:pt x="767" y="803"/>
                  </a:cubicBezTo>
                  <a:cubicBezTo>
                    <a:pt x="767" y="808"/>
                    <a:pt x="766" y="813"/>
                    <a:pt x="766" y="818"/>
                  </a:cubicBezTo>
                  <a:cubicBezTo>
                    <a:pt x="750" y="819"/>
                    <a:pt x="736" y="809"/>
                    <a:pt x="732" y="794"/>
                  </a:cubicBezTo>
                  <a:cubicBezTo>
                    <a:pt x="728" y="775"/>
                    <a:pt x="720" y="757"/>
                    <a:pt x="724" y="737"/>
                  </a:cubicBezTo>
                  <a:cubicBezTo>
                    <a:pt x="731" y="736"/>
                    <a:pt x="737" y="736"/>
                    <a:pt x="743" y="736"/>
                  </a:cubicBezTo>
                  <a:cubicBezTo>
                    <a:pt x="744" y="731"/>
                    <a:pt x="745" y="728"/>
                    <a:pt x="746" y="724"/>
                  </a:cubicBezTo>
                  <a:cubicBezTo>
                    <a:pt x="748" y="728"/>
                    <a:pt x="749" y="731"/>
                    <a:pt x="749" y="735"/>
                  </a:cubicBezTo>
                  <a:cubicBezTo>
                    <a:pt x="752" y="757"/>
                    <a:pt x="759" y="776"/>
                    <a:pt x="782" y="783"/>
                  </a:cubicBezTo>
                  <a:cubicBezTo>
                    <a:pt x="810" y="791"/>
                    <a:pt x="837" y="788"/>
                    <a:pt x="859" y="767"/>
                  </a:cubicBezTo>
                  <a:cubicBezTo>
                    <a:pt x="871" y="756"/>
                    <a:pt x="882" y="742"/>
                    <a:pt x="894" y="729"/>
                  </a:cubicBezTo>
                  <a:cubicBezTo>
                    <a:pt x="893" y="734"/>
                    <a:pt x="892" y="737"/>
                    <a:pt x="891" y="742"/>
                  </a:cubicBezTo>
                  <a:cubicBezTo>
                    <a:pt x="929" y="742"/>
                    <a:pt x="966" y="742"/>
                    <a:pt x="1003" y="741"/>
                  </a:cubicBezTo>
                  <a:cubicBezTo>
                    <a:pt x="1014" y="741"/>
                    <a:pt x="1024" y="737"/>
                    <a:pt x="1035" y="735"/>
                  </a:cubicBezTo>
                  <a:cubicBezTo>
                    <a:pt x="1032" y="745"/>
                    <a:pt x="1029" y="758"/>
                    <a:pt x="1025" y="771"/>
                  </a:cubicBezTo>
                  <a:cubicBezTo>
                    <a:pt x="1040" y="750"/>
                    <a:pt x="1052" y="730"/>
                    <a:pt x="1066" y="709"/>
                  </a:cubicBezTo>
                  <a:cubicBezTo>
                    <a:pt x="1076" y="693"/>
                    <a:pt x="1093" y="685"/>
                    <a:pt x="1113" y="685"/>
                  </a:cubicBezTo>
                  <a:cubicBezTo>
                    <a:pt x="1139" y="686"/>
                    <a:pt x="1159" y="697"/>
                    <a:pt x="1175" y="718"/>
                  </a:cubicBezTo>
                  <a:cubicBezTo>
                    <a:pt x="1179" y="722"/>
                    <a:pt x="1183" y="728"/>
                    <a:pt x="1187" y="728"/>
                  </a:cubicBezTo>
                  <a:cubicBezTo>
                    <a:pt x="1209" y="730"/>
                    <a:pt x="1231" y="729"/>
                    <a:pt x="1254" y="729"/>
                  </a:cubicBezTo>
                  <a:cubicBezTo>
                    <a:pt x="1254" y="707"/>
                    <a:pt x="1254" y="687"/>
                    <a:pt x="1254" y="667"/>
                  </a:cubicBezTo>
                  <a:cubicBezTo>
                    <a:pt x="1233" y="663"/>
                    <a:pt x="1233" y="663"/>
                    <a:pt x="1229" y="640"/>
                  </a:cubicBezTo>
                  <a:cubicBezTo>
                    <a:pt x="1168" y="640"/>
                    <a:pt x="1107" y="640"/>
                    <a:pt x="1046" y="640"/>
                  </a:cubicBezTo>
                  <a:cubicBezTo>
                    <a:pt x="1046" y="639"/>
                    <a:pt x="1046" y="638"/>
                    <a:pt x="1046" y="637"/>
                  </a:cubicBezTo>
                  <a:cubicBezTo>
                    <a:pt x="1115" y="635"/>
                    <a:pt x="1184" y="634"/>
                    <a:pt x="1256" y="632"/>
                  </a:cubicBezTo>
                  <a:close/>
                  <a:moveTo>
                    <a:pt x="1064" y="410"/>
                  </a:moveTo>
                  <a:cubicBezTo>
                    <a:pt x="1064" y="408"/>
                    <a:pt x="1064" y="407"/>
                    <a:pt x="1064" y="405"/>
                  </a:cubicBezTo>
                  <a:cubicBezTo>
                    <a:pt x="1082" y="405"/>
                    <a:pt x="1100" y="405"/>
                    <a:pt x="1118" y="405"/>
                  </a:cubicBezTo>
                  <a:cubicBezTo>
                    <a:pt x="1164" y="405"/>
                    <a:pt x="1209" y="405"/>
                    <a:pt x="1254" y="404"/>
                  </a:cubicBezTo>
                  <a:cubicBezTo>
                    <a:pt x="1269" y="404"/>
                    <a:pt x="1272" y="401"/>
                    <a:pt x="1271" y="387"/>
                  </a:cubicBezTo>
                  <a:cubicBezTo>
                    <a:pt x="1270" y="372"/>
                    <a:pt x="1268" y="357"/>
                    <a:pt x="1266" y="342"/>
                  </a:cubicBezTo>
                  <a:cubicBezTo>
                    <a:pt x="1262" y="320"/>
                    <a:pt x="1260" y="318"/>
                    <a:pt x="1238" y="314"/>
                  </a:cubicBezTo>
                  <a:cubicBezTo>
                    <a:pt x="1235" y="313"/>
                    <a:pt x="1232" y="313"/>
                    <a:pt x="1229" y="313"/>
                  </a:cubicBezTo>
                  <a:cubicBezTo>
                    <a:pt x="1196" y="314"/>
                    <a:pt x="1163" y="314"/>
                    <a:pt x="1130" y="316"/>
                  </a:cubicBezTo>
                  <a:cubicBezTo>
                    <a:pt x="1100" y="318"/>
                    <a:pt x="1070" y="321"/>
                    <a:pt x="1041" y="325"/>
                  </a:cubicBezTo>
                  <a:cubicBezTo>
                    <a:pt x="990" y="332"/>
                    <a:pt x="958" y="363"/>
                    <a:pt x="936" y="408"/>
                  </a:cubicBezTo>
                  <a:cubicBezTo>
                    <a:pt x="953" y="409"/>
                    <a:pt x="970" y="411"/>
                    <a:pt x="986" y="412"/>
                  </a:cubicBezTo>
                  <a:cubicBezTo>
                    <a:pt x="986" y="413"/>
                    <a:pt x="986" y="413"/>
                    <a:pt x="986" y="413"/>
                  </a:cubicBezTo>
                  <a:cubicBezTo>
                    <a:pt x="967" y="415"/>
                    <a:pt x="949" y="416"/>
                    <a:pt x="930" y="417"/>
                  </a:cubicBezTo>
                  <a:cubicBezTo>
                    <a:pt x="928" y="443"/>
                    <a:pt x="929" y="445"/>
                    <a:pt x="953" y="443"/>
                  </a:cubicBezTo>
                  <a:cubicBezTo>
                    <a:pt x="988" y="441"/>
                    <a:pt x="1024" y="437"/>
                    <a:pt x="1059" y="437"/>
                  </a:cubicBezTo>
                  <a:cubicBezTo>
                    <a:pt x="1112" y="437"/>
                    <a:pt x="1166" y="440"/>
                    <a:pt x="1219" y="442"/>
                  </a:cubicBezTo>
                  <a:cubicBezTo>
                    <a:pt x="1236" y="443"/>
                    <a:pt x="1253" y="444"/>
                    <a:pt x="1271" y="446"/>
                  </a:cubicBezTo>
                  <a:cubicBezTo>
                    <a:pt x="1271" y="435"/>
                    <a:pt x="1271" y="426"/>
                    <a:pt x="1271" y="416"/>
                  </a:cubicBezTo>
                  <a:cubicBezTo>
                    <a:pt x="1201" y="414"/>
                    <a:pt x="1133" y="412"/>
                    <a:pt x="1064" y="410"/>
                  </a:cubicBezTo>
                  <a:close/>
                  <a:moveTo>
                    <a:pt x="2883" y="569"/>
                  </a:moveTo>
                  <a:cubicBezTo>
                    <a:pt x="2883" y="597"/>
                    <a:pt x="2884" y="624"/>
                    <a:pt x="2883" y="651"/>
                  </a:cubicBezTo>
                  <a:cubicBezTo>
                    <a:pt x="2882" y="662"/>
                    <a:pt x="2881" y="675"/>
                    <a:pt x="2868" y="682"/>
                  </a:cubicBezTo>
                  <a:cubicBezTo>
                    <a:pt x="2867" y="683"/>
                    <a:pt x="2867" y="685"/>
                    <a:pt x="2867" y="687"/>
                  </a:cubicBezTo>
                  <a:cubicBezTo>
                    <a:pt x="2867" y="716"/>
                    <a:pt x="2867" y="745"/>
                    <a:pt x="2867" y="775"/>
                  </a:cubicBezTo>
                  <a:cubicBezTo>
                    <a:pt x="2905" y="766"/>
                    <a:pt x="2944" y="757"/>
                    <a:pt x="2984" y="748"/>
                  </a:cubicBezTo>
                  <a:cubicBezTo>
                    <a:pt x="2985" y="749"/>
                    <a:pt x="2985" y="750"/>
                    <a:pt x="2986" y="751"/>
                  </a:cubicBezTo>
                  <a:cubicBezTo>
                    <a:pt x="2983" y="754"/>
                    <a:pt x="2981" y="758"/>
                    <a:pt x="2978" y="760"/>
                  </a:cubicBezTo>
                  <a:cubicBezTo>
                    <a:pt x="2972" y="762"/>
                    <a:pt x="2965" y="762"/>
                    <a:pt x="2959" y="763"/>
                  </a:cubicBezTo>
                  <a:cubicBezTo>
                    <a:pt x="2928" y="769"/>
                    <a:pt x="2896" y="775"/>
                    <a:pt x="2865" y="781"/>
                  </a:cubicBezTo>
                  <a:cubicBezTo>
                    <a:pt x="2865" y="787"/>
                    <a:pt x="2865" y="792"/>
                    <a:pt x="2865" y="797"/>
                  </a:cubicBezTo>
                  <a:cubicBezTo>
                    <a:pt x="2910" y="789"/>
                    <a:pt x="2954" y="781"/>
                    <a:pt x="2999" y="773"/>
                  </a:cubicBezTo>
                  <a:cubicBezTo>
                    <a:pt x="2997" y="663"/>
                    <a:pt x="2994" y="554"/>
                    <a:pt x="2992" y="444"/>
                  </a:cubicBezTo>
                  <a:cubicBezTo>
                    <a:pt x="2949" y="473"/>
                    <a:pt x="2909" y="501"/>
                    <a:pt x="2869" y="529"/>
                  </a:cubicBezTo>
                  <a:cubicBezTo>
                    <a:pt x="2867" y="530"/>
                    <a:pt x="2866" y="535"/>
                    <a:pt x="2865" y="538"/>
                  </a:cubicBezTo>
                  <a:cubicBezTo>
                    <a:pt x="2866" y="538"/>
                    <a:pt x="2867" y="539"/>
                    <a:pt x="2868" y="539"/>
                  </a:cubicBezTo>
                  <a:cubicBezTo>
                    <a:pt x="2904" y="515"/>
                    <a:pt x="2940" y="492"/>
                    <a:pt x="2976" y="468"/>
                  </a:cubicBezTo>
                  <a:cubicBezTo>
                    <a:pt x="2977" y="469"/>
                    <a:pt x="2978" y="470"/>
                    <a:pt x="2979" y="471"/>
                  </a:cubicBezTo>
                  <a:cubicBezTo>
                    <a:pt x="2976" y="475"/>
                    <a:pt x="2973" y="479"/>
                    <a:pt x="2969" y="482"/>
                  </a:cubicBezTo>
                  <a:cubicBezTo>
                    <a:pt x="2936" y="504"/>
                    <a:pt x="2903" y="526"/>
                    <a:pt x="2870" y="548"/>
                  </a:cubicBezTo>
                  <a:cubicBezTo>
                    <a:pt x="2872" y="552"/>
                    <a:pt x="2874" y="555"/>
                    <a:pt x="2877" y="560"/>
                  </a:cubicBezTo>
                  <a:cubicBezTo>
                    <a:pt x="2911" y="538"/>
                    <a:pt x="2945" y="517"/>
                    <a:pt x="2978" y="495"/>
                  </a:cubicBezTo>
                  <a:cubicBezTo>
                    <a:pt x="2983" y="510"/>
                    <a:pt x="2978" y="517"/>
                    <a:pt x="2966" y="524"/>
                  </a:cubicBezTo>
                  <a:cubicBezTo>
                    <a:pt x="2937" y="538"/>
                    <a:pt x="2910" y="554"/>
                    <a:pt x="2883" y="569"/>
                  </a:cubicBezTo>
                  <a:close/>
                  <a:moveTo>
                    <a:pt x="1452" y="716"/>
                  </a:moveTo>
                  <a:cubicBezTo>
                    <a:pt x="1452" y="714"/>
                    <a:pt x="1452" y="712"/>
                    <a:pt x="1453" y="710"/>
                  </a:cubicBezTo>
                  <a:cubicBezTo>
                    <a:pt x="1680" y="701"/>
                    <a:pt x="1907" y="692"/>
                    <a:pt x="2134" y="682"/>
                  </a:cubicBezTo>
                  <a:cubicBezTo>
                    <a:pt x="2105" y="680"/>
                    <a:pt x="2075" y="680"/>
                    <a:pt x="2046" y="680"/>
                  </a:cubicBezTo>
                  <a:cubicBezTo>
                    <a:pt x="1938" y="679"/>
                    <a:pt x="1831" y="678"/>
                    <a:pt x="1724" y="677"/>
                  </a:cubicBezTo>
                  <a:cubicBezTo>
                    <a:pt x="1653" y="677"/>
                    <a:pt x="1582" y="676"/>
                    <a:pt x="1510" y="676"/>
                  </a:cubicBezTo>
                  <a:cubicBezTo>
                    <a:pt x="1483" y="676"/>
                    <a:pt x="1455" y="675"/>
                    <a:pt x="1428" y="677"/>
                  </a:cubicBezTo>
                  <a:cubicBezTo>
                    <a:pt x="1412" y="678"/>
                    <a:pt x="1403" y="687"/>
                    <a:pt x="1403" y="701"/>
                  </a:cubicBezTo>
                  <a:cubicBezTo>
                    <a:pt x="1403" y="737"/>
                    <a:pt x="1403" y="773"/>
                    <a:pt x="1403" y="809"/>
                  </a:cubicBezTo>
                  <a:cubicBezTo>
                    <a:pt x="1403" y="822"/>
                    <a:pt x="1411" y="831"/>
                    <a:pt x="1423" y="833"/>
                  </a:cubicBezTo>
                  <a:cubicBezTo>
                    <a:pt x="1430" y="835"/>
                    <a:pt x="1437" y="835"/>
                    <a:pt x="1444" y="835"/>
                  </a:cubicBezTo>
                  <a:cubicBezTo>
                    <a:pt x="1503" y="836"/>
                    <a:pt x="1561" y="837"/>
                    <a:pt x="1620" y="837"/>
                  </a:cubicBezTo>
                  <a:cubicBezTo>
                    <a:pt x="1643" y="837"/>
                    <a:pt x="1667" y="837"/>
                    <a:pt x="1690" y="837"/>
                  </a:cubicBezTo>
                  <a:cubicBezTo>
                    <a:pt x="1673" y="835"/>
                    <a:pt x="1655" y="834"/>
                    <a:pt x="1637" y="833"/>
                  </a:cubicBezTo>
                  <a:cubicBezTo>
                    <a:pt x="1585" y="830"/>
                    <a:pt x="1532" y="827"/>
                    <a:pt x="1479" y="824"/>
                  </a:cubicBezTo>
                  <a:cubicBezTo>
                    <a:pt x="1464" y="823"/>
                    <a:pt x="1456" y="817"/>
                    <a:pt x="1454" y="802"/>
                  </a:cubicBezTo>
                  <a:cubicBezTo>
                    <a:pt x="1452" y="783"/>
                    <a:pt x="1452" y="762"/>
                    <a:pt x="1451" y="742"/>
                  </a:cubicBezTo>
                  <a:cubicBezTo>
                    <a:pt x="1662" y="736"/>
                    <a:pt x="1871" y="731"/>
                    <a:pt x="2079" y="726"/>
                  </a:cubicBezTo>
                  <a:cubicBezTo>
                    <a:pt x="2049" y="724"/>
                    <a:pt x="2019" y="725"/>
                    <a:pt x="1989" y="724"/>
                  </a:cubicBezTo>
                  <a:cubicBezTo>
                    <a:pt x="1959" y="724"/>
                    <a:pt x="1929" y="723"/>
                    <a:pt x="1899" y="723"/>
                  </a:cubicBezTo>
                  <a:cubicBezTo>
                    <a:pt x="1869" y="722"/>
                    <a:pt x="1839" y="722"/>
                    <a:pt x="1809" y="722"/>
                  </a:cubicBezTo>
                  <a:cubicBezTo>
                    <a:pt x="1779" y="722"/>
                    <a:pt x="1749" y="721"/>
                    <a:pt x="1720" y="721"/>
                  </a:cubicBezTo>
                  <a:cubicBezTo>
                    <a:pt x="1690" y="720"/>
                    <a:pt x="1660" y="720"/>
                    <a:pt x="1630" y="720"/>
                  </a:cubicBezTo>
                  <a:cubicBezTo>
                    <a:pt x="1599" y="720"/>
                    <a:pt x="1569" y="720"/>
                    <a:pt x="1539" y="719"/>
                  </a:cubicBezTo>
                  <a:cubicBezTo>
                    <a:pt x="1510" y="718"/>
                    <a:pt x="1481" y="719"/>
                    <a:pt x="1452" y="716"/>
                  </a:cubicBezTo>
                  <a:close/>
                  <a:moveTo>
                    <a:pt x="395" y="778"/>
                  </a:moveTo>
                  <a:cubicBezTo>
                    <a:pt x="409" y="778"/>
                    <a:pt x="422" y="778"/>
                    <a:pt x="435" y="778"/>
                  </a:cubicBezTo>
                  <a:cubicBezTo>
                    <a:pt x="439" y="778"/>
                    <a:pt x="443" y="774"/>
                    <a:pt x="445" y="771"/>
                  </a:cubicBezTo>
                  <a:cubicBezTo>
                    <a:pt x="452" y="763"/>
                    <a:pt x="458" y="754"/>
                    <a:pt x="466" y="747"/>
                  </a:cubicBezTo>
                  <a:cubicBezTo>
                    <a:pt x="482" y="733"/>
                    <a:pt x="504" y="734"/>
                    <a:pt x="517" y="752"/>
                  </a:cubicBezTo>
                  <a:cubicBezTo>
                    <a:pt x="525" y="764"/>
                    <a:pt x="530" y="780"/>
                    <a:pt x="534" y="795"/>
                  </a:cubicBezTo>
                  <a:cubicBezTo>
                    <a:pt x="538" y="809"/>
                    <a:pt x="538" y="823"/>
                    <a:pt x="540" y="837"/>
                  </a:cubicBezTo>
                  <a:cubicBezTo>
                    <a:pt x="554" y="837"/>
                    <a:pt x="567" y="837"/>
                    <a:pt x="577" y="837"/>
                  </a:cubicBezTo>
                  <a:cubicBezTo>
                    <a:pt x="570" y="824"/>
                    <a:pt x="562" y="811"/>
                    <a:pt x="556" y="798"/>
                  </a:cubicBezTo>
                  <a:cubicBezTo>
                    <a:pt x="550" y="783"/>
                    <a:pt x="545" y="768"/>
                    <a:pt x="540" y="753"/>
                  </a:cubicBezTo>
                  <a:cubicBezTo>
                    <a:pt x="535" y="737"/>
                    <a:pt x="527" y="722"/>
                    <a:pt x="513" y="711"/>
                  </a:cubicBezTo>
                  <a:cubicBezTo>
                    <a:pt x="511" y="709"/>
                    <a:pt x="509" y="705"/>
                    <a:pt x="510" y="702"/>
                  </a:cubicBezTo>
                  <a:cubicBezTo>
                    <a:pt x="510" y="687"/>
                    <a:pt x="512" y="671"/>
                    <a:pt x="513" y="655"/>
                  </a:cubicBezTo>
                  <a:cubicBezTo>
                    <a:pt x="513" y="650"/>
                    <a:pt x="513" y="645"/>
                    <a:pt x="513" y="639"/>
                  </a:cubicBezTo>
                  <a:cubicBezTo>
                    <a:pt x="442" y="643"/>
                    <a:pt x="372" y="647"/>
                    <a:pt x="303" y="651"/>
                  </a:cubicBezTo>
                  <a:cubicBezTo>
                    <a:pt x="311" y="652"/>
                    <a:pt x="318" y="653"/>
                    <a:pt x="326" y="652"/>
                  </a:cubicBezTo>
                  <a:cubicBezTo>
                    <a:pt x="336" y="652"/>
                    <a:pt x="341" y="657"/>
                    <a:pt x="340" y="667"/>
                  </a:cubicBezTo>
                  <a:cubicBezTo>
                    <a:pt x="340" y="675"/>
                    <a:pt x="340" y="682"/>
                    <a:pt x="338" y="690"/>
                  </a:cubicBezTo>
                  <a:cubicBezTo>
                    <a:pt x="336" y="708"/>
                    <a:pt x="333" y="726"/>
                    <a:pt x="330" y="748"/>
                  </a:cubicBezTo>
                  <a:cubicBezTo>
                    <a:pt x="349" y="726"/>
                    <a:pt x="369" y="711"/>
                    <a:pt x="396" y="707"/>
                  </a:cubicBezTo>
                  <a:cubicBezTo>
                    <a:pt x="421" y="704"/>
                    <a:pt x="445" y="702"/>
                    <a:pt x="470" y="700"/>
                  </a:cubicBezTo>
                  <a:cubicBezTo>
                    <a:pt x="470" y="701"/>
                    <a:pt x="470" y="702"/>
                    <a:pt x="471" y="703"/>
                  </a:cubicBezTo>
                  <a:cubicBezTo>
                    <a:pt x="429" y="721"/>
                    <a:pt x="403" y="746"/>
                    <a:pt x="395" y="778"/>
                  </a:cubicBezTo>
                  <a:close/>
                  <a:moveTo>
                    <a:pt x="1999" y="893"/>
                  </a:moveTo>
                  <a:cubicBezTo>
                    <a:pt x="1993" y="881"/>
                    <a:pt x="1988" y="870"/>
                    <a:pt x="1982" y="860"/>
                  </a:cubicBezTo>
                  <a:cubicBezTo>
                    <a:pt x="1980" y="857"/>
                    <a:pt x="1975" y="853"/>
                    <a:pt x="1972" y="853"/>
                  </a:cubicBezTo>
                  <a:cubicBezTo>
                    <a:pt x="1949" y="853"/>
                    <a:pt x="1927" y="853"/>
                    <a:pt x="1904" y="853"/>
                  </a:cubicBezTo>
                  <a:cubicBezTo>
                    <a:pt x="1808" y="853"/>
                    <a:pt x="1711" y="853"/>
                    <a:pt x="1615" y="853"/>
                  </a:cubicBezTo>
                  <a:cubicBezTo>
                    <a:pt x="1611" y="853"/>
                    <a:pt x="1605" y="854"/>
                    <a:pt x="1603" y="857"/>
                  </a:cubicBezTo>
                  <a:cubicBezTo>
                    <a:pt x="1596" y="868"/>
                    <a:pt x="1590" y="880"/>
                    <a:pt x="1583" y="893"/>
                  </a:cubicBezTo>
                  <a:cubicBezTo>
                    <a:pt x="1722" y="893"/>
                    <a:pt x="1860" y="893"/>
                    <a:pt x="1999" y="893"/>
                  </a:cubicBezTo>
                  <a:close/>
                  <a:moveTo>
                    <a:pt x="2161" y="541"/>
                  </a:moveTo>
                  <a:cubicBezTo>
                    <a:pt x="2163" y="553"/>
                    <a:pt x="2166" y="563"/>
                    <a:pt x="2167" y="572"/>
                  </a:cubicBezTo>
                  <a:cubicBezTo>
                    <a:pt x="2167" y="596"/>
                    <a:pt x="2167" y="620"/>
                    <a:pt x="2167" y="644"/>
                  </a:cubicBezTo>
                  <a:cubicBezTo>
                    <a:pt x="2166" y="655"/>
                    <a:pt x="2168" y="661"/>
                    <a:pt x="2179" y="664"/>
                  </a:cubicBezTo>
                  <a:cubicBezTo>
                    <a:pt x="2195" y="668"/>
                    <a:pt x="2201" y="679"/>
                    <a:pt x="2202" y="695"/>
                  </a:cubicBezTo>
                  <a:cubicBezTo>
                    <a:pt x="2202" y="702"/>
                    <a:pt x="2202" y="710"/>
                    <a:pt x="2202" y="717"/>
                  </a:cubicBezTo>
                  <a:cubicBezTo>
                    <a:pt x="2202" y="730"/>
                    <a:pt x="2202" y="742"/>
                    <a:pt x="2202" y="755"/>
                  </a:cubicBezTo>
                  <a:cubicBezTo>
                    <a:pt x="2211" y="752"/>
                    <a:pt x="2221" y="748"/>
                    <a:pt x="2230" y="746"/>
                  </a:cubicBezTo>
                  <a:cubicBezTo>
                    <a:pt x="2239" y="743"/>
                    <a:pt x="2242" y="739"/>
                    <a:pt x="2242" y="730"/>
                  </a:cubicBezTo>
                  <a:cubicBezTo>
                    <a:pt x="2240" y="647"/>
                    <a:pt x="2240" y="565"/>
                    <a:pt x="2239" y="482"/>
                  </a:cubicBezTo>
                  <a:cubicBezTo>
                    <a:pt x="2239" y="480"/>
                    <a:pt x="2238" y="479"/>
                    <a:pt x="2238" y="475"/>
                  </a:cubicBezTo>
                  <a:cubicBezTo>
                    <a:pt x="2211" y="498"/>
                    <a:pt x="2185" y="520"/>
                    <a:pt x="2161" y="541"/>
                  </a:cubicBezTo>
                  <a:close/>
                  <a:moveTo>
                    <a:pt x="1555" y="245"/>
                  </a:moveTo>
                  <a:cubicBezTo>
                    <a:pt x="1568" y="238"/>
                    <a:pt x="1580" y="228"/>
                    <a:pt x="1594" y="224"/>
                  </a:cubicBezTo>
                  <a:cubicBezTo>
                    <a:pt x="1621" y="217"/>
                    <a:pt x="1649" y="210"/>
                    <a:pt x="1677" y="208"/>
                  </a:cubicBezTo>
                  <a:cubicBezTo>
                    <a:pt x="1766" y="200"/>
                    <a:pt x="1855" y="196"/>
                    <a:pt x="1944" y="207"/>
                  </a:cubicBezTo>
                  <a:cubicBezTo>
                    <a:pt x="1973" y="211"/>
                    <a:pt x="2003" y="215"/>
                    <a:pt x="2026" y="239"/>
                  </a:cubicBezTo>
                  <a:cubicBezTo>
                    <a:pt x="2024" y="204"/>
                    <a:pt x="2018" y="194"/>
                    <a:pt x="1986" y="186"/>
                  </a:cubicBezTo>
                  <a:cubicBezTo>
                    <a:pt x="1956" y="179"/>
                    <a:pt x="1925" y="175"/>
                    <a:pt x="1895" y="174"/>
                  </a:cubicBezTo>
                  <a:cubicBezTo>
                    <a:pt x="1831" y="173"/>
                    <a:pt x="1767" y="173"/>
                    <a:pt x="1704" y="177"/>
                  </a:cubicBezTo>
                  <a:cubicBezTo>
                    <a:pt x="1668" y="179"/>
                    <a:pt x="1632" y="187"/>
                    <a:pt x="1597" y="196"/>
                  </a:cubicBezTo>
                  <a:cubicBezTo>
                    <a:pt x="1564" y="204"/>
                    <a:pt x="1554" y="220"/>
                    <a:pt x="1555" y="245"/>
                  </a:cubicBezTo>
                  <a:close/>
                  <a:moveTo>
                    <a:pt x="1282" y="890"/>
                  </a:moveTo>
                  <a:cubicBezTo>
                    <a:pt x="1275" y="875"/>
                    <a:pt x="1269" y="861"/>
                    <a:pt x="1261" y="847"/>
                  </a:cubicBezTo>
                  <a:cubicBezTo>
                    <a:pt x="1260" y="844"/>
                    <a:pt x="1255" y="840"/>
                    <a:pt x="1251" y="840"/>
                  </a:cubicBezTo>
                  <a:cubicBezTo>
                    <a:pt x="1226" y="839"/>
                    <a:pt x="1200" y="839"/>
                    <a:pt x="1173" y="839"/>
                  </a:cubicBezTo>
                  <a:cubicBezTo>
                    <a:pt x="1173" y="832"/>
                    <a:pt x="1173" y="827"/>
                    <a:pt x="1173" y="821"/>
                  </a:cubicBezTo>
                  <a:cubicBezTo>
                    <a:pt x="1195" y="820"/>
                    <a:pt x="1217" y="819"/>
                    <a:pt x="1238" y="818"/>
                  </a:cubicBezTo>
                  <a:cubicBezTo>
                    <a:pt x="1238" y="817"/>
                    <a:pt x="1238" y="817"/>
                    <a:pt x="1238" y="816"/>
                  </a:cubicBezTo>
                  <a:cubicBezTo>
                    <a:pt x="1216" y="815"/>
                    <a:pt x="1194" y="814"/>
                    <a:pt x="1172" y="813"/>
                  </a:cubicBezTo>
                  <a:cubicBezTo>
                    <a:pt x="1172" y="805"/>
                    <a:pt x="1172" y="799"/>
                    <a:pt x="1172" y="791"/>
                  </a:cubicBezTo>
                  <a:cubicBezTo>
                    <a:pt x="1199" y="791"/>
                    <a:pt x="1225" y="791"/>
                    <a:pt x="1252" y="791"/>
                  </a:cubicBezTo>
                  <a:cubicBezTo>
                    <a:pt x="1253" y="783"/>
                    <a:pt x="1254" y="775"/>
                    <a:pt x="1255" y="764"/>
                  </a:cubicBezTo>
                  <a:cubicBezTo>
                    <a:pt x="1227" y="764"/>
                    <a:pt x="1200" y="764"/>
                    <a:pt x="1174" y="764"/>
                  </a:cubicBezTo>
                  <a:cubicBezTo>
                    <a:pt x="1163" y="723"/>
                    <a:pt x="1150" y="705"/>
                    <a:pt x="1132" y="704"/>
                  </a:cubicBezTo>
                  <a:cubicBezTo>
                    <a:pt x="1162" y="729"/>
                    <a:pt x="1159" y="764"/>
                    <a:pt x="1159" y="797"/>
                  </a:cubicBezTo>
                  <a:cubicBezTo>
                    <a:pt x="1160" y="832"/>
                    <a:pt x="1152" y="864"/>
                    <a:pt x="1125" y="890"/>
                  </a:cubicBezTo>
                  <a:cubicBezTo>
                    <a:pt x="1180" y="890"/>
                    <a:pt x="1232" y="890"/>
                    <a:pt x="1282" y="890"/>
                  </a:cubicBezTo>
                  <a:close/>
                  <a:moveTo>
                    <a:pt x="2450" y="351"/>
                  </a:moveTo>
                  <a:cubicBezTo>
                    <a:pt x="2572" y="354"/>
                    <a:pt x="2692" y="373"/>
                    <a:pt x="2813" y="382"/>
                  </a:cubicBezTo>
                  <a:cubicBezTo>
                    <a:pt x="2814" y="366"/>
                    <a:pt x="2813" y="364"/>
                    <a:pt x="2797" y="362"/>
                  </a:cubicBezTo>
                  <a:cubicBezTo>
                    <a:pt x="2772" y="358"/>
                    <a:pt x="2747" y="355"/>
                    <a:pt x="2721" y="352"/>
                  </a:cubicBezTo>
                  <a:cubicBezTo>
                    <a:pt x="2647" y="342"/>
                    <a:pt x="2572" y="332"/>
                    <a:pt x="2498" y="324"/>
                  </a:cubicBezTo>
                  <a:cubicBezTo>
                    <a:pt x="2479" y="322"/>
                    <a:pt x="2461" y="323"/>
                    <a:pt x="2443" y="323"/>
                  </a:cubicBezTo>
                  <a:cubicBezTo>
                    <a:pt x="2445" y="335"/>
                    <a:pt x="2448" y="344"/>
                    <a:pt x="2450" y="351"/>
                  </a:cubicBezTo>
                  <a:close/>
                  <a:moveTo>
                    <a:pt x="1795" y="813"/>
                  </a:moveTo>
                  <a:cubicBezTo>
                    <a:pt x="1815" y="813"/>
                    <a:pt x="1834" y="813"/>
                    <a:pt x="1854" y="813"/>
                  </a:cubicBezTo>
                  <a:cubicBezTo>
                    <a:pt x="1894" y="813"/>
                    <a:pt x="1887" y="819"/>
                    <a:pt x="1888" y="778"/>
                  </a:cubicBezTo>
                  <a:cubicBezTo>
                    <a:pt x="1888" y="770"/>
                    <a:pt x="1884" y="767"/>
                    <a:pt x="1877" y="767"/>
                  </a:cubicBezTo>
                  <a:cubicBezTo>
                    <a:pt x="1823" y="767"/>
                    <a:pt x="1769" y="767"/>
                    <a:pt x="1716" y="767"/>
                  </a:cubicBezTo>
                  <a:cubicBezTo>
                    <a:pt x="1707" y="766"/>
                    <a:pt x="1704" y="770"/>
                    <a:pt x="1704" y="779"/>
                  </a:cubicBezTo>
                  <a:cubicBezTo>
                    <a:pt x="1705" y="786"/>
                    <a:pt x="1705" y="793"/>
                    <a:pt x="1704" y="801"/>
                  </a:cubicBezTo>
                  <a:cubicBezTo>
                    <a:pt x="1704" y="810"/>
                    <a:pt x="1708" y="813"/>
                    <a:pt x="1717" y="813"/>
                  </a:cubicBezTo>
                  <a:cubicBezTo>
                    <a:pt x="1743" y="813"/>
                    <a:pt x="1769" y="813"/>
                    <a:pt x="1795" y="813"/>
                  </a:cubicBezTo>
                  <a:close/>
                  <a:moveTo>
                    <a:pt x="3460" y="729"/>
                  </a:moveTo>
                  <a:cubicBezTo>
                    <a:pt x="3458" y="720"/>
                    <a:pt x="3456" y="711"/>
                    <a:pt x="3455" y="703"/>
                  </a:cubicBezTo>
                  <a:cubicBezTo>
                    <a:pt x="3454" y="692"/>
                    <a:pt x="3448" y="686"/>
                    <a:pt x="3437" y="685"/>
                  </a:cubicBezTo>
                  <a:cubicBezTo>
                    <a:pt x="3428" y="684"/>
                    <a:pt x="3418" y="684"/>
                    <a:pt x="3408" y="683"/>
                  </a:cubicBezTo>
                  <a:cubicBezTo>
                    <a:pt x="3357" y="679"/>
                    <a:pt x="3305" y="676"/>
                    <a:pt x="3251" y="672"/>
                  </a:cubicBezTo>
                  <a:cubicBezTo>
                    <a:pt x="3253" y="686"/>
                    <a:pt x="3256" y="698"/>
                    <a:pt x="3257" y="710"/>
                  </a:cubicBezTo>
                  <a:cubicBezTo>
                    <a:pt x="3257" y="719"/>
                    <a:pt x="3261" y="722"/>
                    <a:pt x="3269" y="722"/>
                  </a:cubicBezTo>
                  <a:cubicBezTo>
                    <a:pt x="3303" y="722"/>
                    <a:pt x="3336" y="724"/>
                    <a:pt x="3369" y="725"/>
                  </a:cubicBezTo>
                  <a:cubicBezTo>
                    <a:pt x="3399" y="726"/>
                    <a:pt x="3428" y="728"/>
                    <a:pt x="3460" y="729"/>
                  </a:cubicBezTo>
                  <a:close/>
                  <a:moveTo>
                    <a:pt x="2473" y="484"/>
                  </a:moveTo>
                  <a:cubicBezTo>
                    <a:pt x="2479" y="486"/>
                    <a:pt x="2483" y="488"/>
                    <a:pt x="2487" y="489"/>
                  </a:cubicBezTo>
                  <a:cubicBezTo>
                    <a:pt x="2500" y="490"/>
                    <a:pt x="2513" y="491"/>
                    <a:pt x="2526" y="491"/>
                  </a:cubicBezTo>
                  <a:cubicBezTo>
                    <a:pt x="2531" y="491"/>
                    <a:pt x="2537" y="487"/>
                    <a:pt x="2540" y="483"/>
                  </a:cubicBezTo>
                  <a:cubicBezTo>
                    <a:pt x="2564" y="449"/>
                    <a:pt x="2588" y="414"/>
                    <a:pt x="2612" y="379"/>
                  </a:cubicBezTo>
                  <a:cubicBezTo>
                    <a:pt x="2613" y="377"/>
                    <a:pt x="2614" y="374"/>
                    <a:pt x="2615" y="372"/>
                  </a:cubicBezTo>
                  <a:cubicBezTo>
                    <a:pt x="2596" y="370"/>
                    <a:pt x="2578" y="368"/>
                    <a:pt x="2559" y="367"/>
                  </a:cubicBezTo>
                  <a:cubicBezTo>
                    <a:pt x="2555" y="366"/>
                    <a:pt x="2548" y="368"/>
                    <a:pt x="2546" y="371"/>
                  </a:cubicBezTo>
                  <a:cubicBezTo>
                    <a:pt x="2522" y="408"/>
                    <a:pt x="2499" y="445"/>
                    <a:pt x="2473" y="484"/>
                  </a:cubicBezTo>
                  <a:close/>
                  <a:moveTo>
                    <a:pt x="2436" y="890"/>
                  </a:moveTo>
                  <a:cubicBezTo>
                    <a:pt x="2514" y="890"/>
                    <a:pt x="2592" y="890"/>
                    <a:pt x="2669" y="890"/>
                  </a:cubicBezTo>
                  <a:cubicBezTo>
                    <a:pt x="2662" y="881"/>
                    <a:pt x="2654" y="873"/>
                    <a:pt x="2649" y="863"/>
                  </a:cubicBezTo>
                  <a:cubicBezTo>
                    <a:pt x="2645" y="856"/>
                    <a:pt x="2641" y="854"/>
                    <a:pt x="2634" y="854"/>
                  </a:cubicBezTo>
                  <a:cubicBezTo>
                    <a:pt x="2580" y="855"/>
                    <a:pt x="2525" y="855"/>
                    <a:pt x="2471" y="855"/>
                  </a:cubicBezTo>
                  <a:cubicBezTo>
                    <a:pt x="2464" y="855"/>
                    <a:pt x="2456" y="855"/>
                    <a:pt x="2451" y="855"/>
                  </a:cubicBezTo>
                  <a:cubicBezTo>
                    <a:pt x="2446" y="867"/>
                    <a:pt x="2441" y="878"/>
                    <a:pt x="2436" y="890"/>
                  </a:cubicBezTo>
                  <a:close/>
                  <a:moveTo>
                    <a:pt x="730" y="840"/>
                  </a:moveTo>
                  <a:cubicBezTo>
                    <a:pt x="711" y="828"/>
                    <a:pt x="710" y="807"/>
                    <a:pt x="705" y="788"/>
                  </a:cubicBezTo>
                  <a:cubicBezTo>
                    <a:pt x="705" y="787"/>
                    <a:pt x="704" y="786"/>
                    <a:pt x="704" y="786"/>
                  </a:cubicBezTo>
                  <a:cubicBezTo>
                    <a:pt x="704" y="777"/>
                    <a:pt x="699" y="776"/>
                    <a:pt x="692" y="775"/>
                  </a:cubicBezTo>
                  <a:cubicBezTo>
                    <a:pt x="663" y="772"/>
                    <a:pt x="635" y="768"/>
                    <a:pt x="606" y="764"/>
                  </a:cubicBezTo>
                  <a:cubicBezTo>
                    <a:pt x="589" y="762"/>
                    <a:pt x="572" y="760"/>
                    <a:pt x="555" y="758"/>
                  </a:cubicBezTo>
                  <a:cubicBezTo>
                    <a:pt x="556" y="769"/>
                    <a:pt x="563" y="771"/>
                    <a:pt x="571" y="773"/>
                  </a:cubicBezTo>
                  <a:cubicBezTo>
                    <a:pt x="596" y="777"/>
                    <a:pt x="621" y="781"/>
                    <a:pt x="645" y="785"/>
                  </a:cubicBezTo>
                  <a:cubicBezTo>
                    <a:pt x="618" y="785"/>
                    <a:pt x="591" y="785"/>
                    <a:pt x="558" y="785"/>
                  </a:cubicBezTo>
                  <a:cubicBezTo>
                    <a:pt x="565" y="790"/>
                    <a:pt x="568" y="794"/>
                    <a:pt x="573" y="795"/>
                  </a:cubicBezTo>
                  <a:cubicBezTo>
                    <a:pt x="579" y="796"/>
                    <a:pt x="586" y="796"/>
                    <a:pt x="593" y="797"/>
                  </a:cubicBezTo>
                  <a:cubicBezTo>
                    <a:pt x="611" y="799"/>
                    <a:pt x="630" y="802"/>
                    <a:pt x="648" y="804"/>
                  </a:cubicBezTo>
                  <a:cubicBezTo>
                    <a:pt x="648" y="805"/>
                    <a:pt x="648" y="806"/>
                    <a:pt x="648" y="807"/>
                  </a:cubicBezTo>
                  <a:cubicBezTo>
                    <a:pt x="622" y="807"/>
                    <a:pt x="597" y="807"/>
                    <a:pt x="571" y="807"/>
                  </a:cubicBezTo>
                  <a:cubicBezTo>
                    <a:pt x="571" y="808"/>
                    <a:pt x="570" y="810"/>
                    <a:pt x="570" y="811"/>
                  </a:cubicBezTo>
                  <a:cubicBezTo>
                    <a:pt x="597" y="818"/>
                    <a:pt x="625" y="818"/>
                    <a:pt x="652" y="826"/>
                  </a:cubicBezTo>
                  <a:cubicBezTo>
                    <a:pt x="630" y="826"/>
                    <a:pt x="608" y="826"/>
                    <a:pt x="587" y="826"/>
                  </a:cubicBezTo>
                  <a:cubicBezTo>
                    <a:pt x="591" y="832"/>
                    <a:pt x="597" y="836"/>
                    <a:pt x="602" y="837"/>
                  </a:cubicBezTo>
                  <a:cubicBezTo>
                    <a:pt x="627" y="838"/>
                    <a:pt x="652" y="837"/>
                    <a:pt x="679" y="837"/>
                  </a:cubicBezTo>
                  <a:cubicBezTo>
                    <a:pt x="679" y="819"/>
                    <a:pt x="679" y="800"/>
                    <a:pt x="679" y="781"/>
                  </a:cubicBezTo>
                  <a:cubicBezTo>
                    <a:pt x="684" y="781"/>
                    <a:pt x="687" y="781"/>
                    <a:pt x="692" y="781"/>
                  </a:cubicBezTo>
                  <a:cubicBezTo>
                    <a:pt x="692" y="801"/>
                    <a:pt x="692" y="820"/>
                    <a:pt x="692" y="840"/>
                  </a:cubicBezTo>
                  <a:cubicBezTo>
                    <a:pt x="706" y="840"/>
                    <a:pt x="718" y="840"/>
                    <a:pt x="730" y="840"/>
                  </a:cubicBezTo>
                  <a:close/>
                  <a:moveTo>
                    <a:pt x="1023" y="835"/>
                  </a:moveTo>
                  <a:cubicBezTo>
                    <a:pt x="1015" y="847"/>
                    <a:pt x="1000" y="847"/>
                    <a:pt x="985" y="847"/>
                  </a:cubicBezTo>
                  <a:cubicBezTo>
                    <a:pt x="954" y="847"/>
                    <a:pt x="923" y="847"/>
                    <a:pt x="891" y="847"/>
                  </a:cubicBezTo>
                  <a:cubicBezTo>
                    <a:pt x="888" y="847"/>
                    <a:pt x="883" y="850"/>
                    <a:pt x="882" y="853"/>
                  </a:cubicBezTo>
                  <a:cubicBezTo>
                    <a:pt x="877" y="864"/>
                    <a:pt x="873" y="876"/>
                    <a:pt x="868" y="888"/>
                  </a:cubicBezTo>
                  <a:cubicBezTo>
                    <a:pt x="928" y="888"/>
                    <a:pt x="989" y="888"/>
                    <a:pt x="1045" y="888"/>
                  </a:cubicBezTo>
                  <a:cubicBezTo>
                    <a:pt x="1038" y="871"/>
                    <a:pt x="1031" y="853"/>
                    <a:pt x="1023" y="835"/>
                  </a:cubicBezTo>
                  <a:close/>
                  <a:moveTo>
                    <a:pt x="3209" y="518"/>
                  </a:moveTo>
                  <a:cubicBezTo>
                    <a:pt x="3202" y="486"/>
                    <a:pt x="3200" y="484"/>
                    <a:pt x="3169" y="487"/>
                  </a:cubicBezTo>
                  <a:cubicBezTo>
                    <a:pt x="3164" y="488"/>
                    <a:pt x="3159" y="490"/>
                    <a:pt x="3155" y="491"/>
                  </a:cubicBezTo>
                  <a:cubicBezTo>
                    <a:pt x="3123" y="500"/>
                    <a:pt x="3092" y="511"/>
                    <a:pt x="3060" y="519"/>
                  </a:cubicBezTo>
                  <a:cubicBezTo>
                    <a:pt x="3036" y="526"/>
                    <a:pt x="3024" y="542"/>
                    <a:pt x="3027" y="568"/>
                  </a:cubicBezTo>
                  <a:cubicBezTo>
                    <a:pt x="3088" y="551"/>
                    <a:pt x="3148" y="535"/>
                    <a:pt x="3209" y="518"/>
                  </a:cubicBezTo>
                  <a:close/>
                  <a:moveTo>
                    <a:pt x="3020" y="805"/>
                  </a:moveTo>
                  <a:cubicBezTo>
                    <a:pt x="3019" y="804"/>
                    <a:pt x="3019" y="803"/>
                    <a:pt x="3018" y="802"/>
                  </a:cubicBezTo>
                  <a:cubicBezTo>
                    <a:pt x="3016" y="802"/>
                    <a:pt x="3015" y="801"/>
                    <a:pt x="3013" y="802"/>
                  </a:cubicBezTo>
                  <a:cubicBezTo>
                    <a:pt x="2965" y="808"/>
                    <a:pt x="2917" y="815"/>
                    <a:pt x="2868" y="822"/>
                  </a:cubicBezTo>
                  <a:cubicBezTo>
                    <a:pt x="2866" y="822"/>
                    <a:pt x="2862" y="826"/>
                    <a:pt x="2861" y="829"/>
                  </a:cubicBezTo>
                  <a:cubicBezTo>
                    <a:pt x="2856" y="843"/>
                    <a:pt x="2847" y="851"/>
                    <a:pt x="2832" y="852"/>
                  </a:cubicBezTo>
                  <a:cubicBezTo>
                    <a:pt x="2828" y="853"/>
                    <a:pt x="2823" y="852"/>
                    <a:pt x="2818" y="852"/>
                  </a:cubicBezTo>
                  <a:cubicBezTo>
                    <a:pt x="2818" y="858"/>
                    <a:pt x="2818" y="862"/>
                    <a:pt x="2818" y="867"/>
                  </a:cubicBezTo>
                  <a:cubicBezTo>
                    <a:pt x="2822" y="867"/>
                    <a:pt x="2825" y="867"/>
                    <a:pt x="2828" y="867"/>
                  </a:cubicBezTo>
                  <a:cubicBezTo>
                    <a:pt x="2870" y="865"/>
                    <a:pt x="2912" y="863"/>
                    <a:pt x="2954" y="861"/>
                  </a:cubicBezTo>
                  <a:cubicBezTo>
                    <a:pt x="2973" y="860"/>
                    <a:pt x="2992" y="859"/>
                    <a:pt x="3012" y="857"/>
                  </a:cubicBezTo>
                  <a:cubicBezTo>
                    <a:pt x="3014" y="857"/>
                    <a:pt x="3017" y="855"/>
                    <a:pt x="3019" y="854"/>
                  </a:cubicBezTo>
                  <a:cubicBezTo>
                    <a:pt x="3019" y="853"/>
                    <a:pt x="3018" y="851"/>
                    <a:pt x="3018" y="850"/>
                  </a:cubicBezTo>
                  <a:cubicBezTo>
                    <a:pt x="2965" y="852"/>
                    <a:pt x="2912" y="853"/>
                    <a:pt x="2859" y="855"/>
                  </a:cubicBezTo>
                  <a:cubicBezTo>
                    <a:pt x="2860" y="853"/>
                    <a:pt x="2861" y="853"/>
                    <a:pt x="2862" y="853"/>
                  </a:cubicBezTo>
                  <a:cubicBezTo>
                    <a:pt x="2910" y="849"/>
                    <a:pt x="2959" y="846"/>
                    <a:pt x="3008" y="842"/>
                  </a:cubicBezTo>
                  <a:cubicBezTo>
                    <a:pt x="3012" y="842"/>
                    <a:pt x="3015" y="840"/>
                    <a:pt x="3019" y="839"/>
                  </a:cubicBezTo>
                  <a:cubicBezTo>
                    <a:pt x="3019" y="838"/>
                    <a:pt x="3018" y="836"/>
                    <a:pt x="3018" y="835"/>
                  </a:cubicBezTo>
                  <a:cubicBezTo>
                    <a:pt x="2965" y="838"/>
                    <a:pt x="2911" y="841"/>
                    <a:pt x="2858" y="845"/>
                  </a:cubicBezTo>
                  <a:cubicBezTo>
                    <a:pt x="2874" y="841"/>
                    <a:pt x="2891" y="840"/>
                    <a:pt x="2907" y="838"/>
                  </a:cubicBezTo>
                  <a:cubicBezTo>
                    <a:pt x="2942" y="834"/>
                    <a:pt x="2977" y="830"/>
                    <a:pt x="3012" y="826"/>
                  </a:cubicBezTo>
                  <a:cubicBezTo>
                    <a:pt x="3015" y="825"/>
                    <a:pt x="3017" y="823"/>
                    <a:pt x="3020" y="822"/>
                  </a:cubicBezTo>
                  <a:cubicBezTo>
                    <a:pt x="3019" y="820"/>
                    <a:pt x="3019" y="819"/>
                    <a:pt x="3018" y="818"/>
                  </a:cubicBezTo>
                  <a:cubicBezTo>
                    <a:pt x="2967" y="823"/>
                    <a:pt x="2916" y="828"/>
                    <a:pt x="2865" y="833"/>
                  </a:cubicBezTo>
                  <a:cubicBezTo>
                    <a:pt x="2878" y="829"/>
                    <a:pt x="2892" y="828"/>
                    <a:pt x="2905" y="826"/>
                  </a:cubicBezTo>
                  <a:cubicBezTo>
                    <a:pt x="2941" y="821"/>
                    <a:pt x="2976" y="816"/>
                    <a:pt x="3012" y="811"/>
                  </a:cubicBezTo>
                  <a:cubicBezTo>
                    <a:pt x="3015" y="810"/>
                    <a:pt x="3017" y="807"/>
                    <a:pt x="3020" y="805"/>
                  </a:cubicBezTo>
                  <a:close/>
                  <a:moveTo>
                    <a:pt x="2813" y="418"/>
                  </a:moveTo>
                  <a:cubicBezTo>
                    <a:pt x="2792" y="431"/>
                    <a:pt x="2772" y="442"/>
                    <a:pt x="2752" y="454"/>
                  </a:cubicBezTo>
                  <a:cubicBezTo>
                    <a:pt x="2749" y="456"/>
                    <a:pt x="2746" y="461"/>
                    <a:pt x="2747" y="464"/>
                  </a:cubicBezTo>
                  <a:cubicBezTo>
                    <a:pt x="2749" y="477"/>
                    <a:pt x="2753" y="489"/>
                    <a:pt x="2756" y="501"/>
                  </a:cubicBezTo>
                  <a:cubicBezTo>
                    <a:pt x="2757" y="504"/>
                    <a:pt x="2760" y="507"/>
                    <a:pt x="2763" y="507"/>
                  </a:cubicBezTo>
                  <a:cubicBezTo>
                    <a:pt x="2787" y="508"/>
                    <a:pt x="2811" y="508"/>
                    <a:pt x="2837" y="508"/>
                  </a:cubicBezTo>
                  <a:cubicBezTo>
                    <a:pt x="2829" y="478"/>
                    <a:pt x="2821" y="449"/>
                    <a:pt x="2813" y="418"/>
                  </a:cubicBezTo>
                  <a:close/>
                  <a:moveTo>
                    <a:pt x="1278" y="809"/>
                  </a:moveTo>
                  <a:cubicBezTo>
                    <a:pt x="1314" y="809"/>
                    <a:pt x="1349" y="809"/>
                    <a:pt x="1384" y="809"/>
                  </a:cubicBezTo>
                  <a:cubicBezTo>
                    <a:pt x="1384" y="777"/>
                    <a:pt x="1384" y="748"/>
                    <a:pt x="1384" y="718"/>
                  </a:cubicBezTo>
                  <a:cubicBezTo>
                    <a:pt x="1355" y="716"/>
                    <a:pt x="1328" y="714"/>
                    <a:pt x="1300" y="712"/>
                  </a:cubicBezTo>
                  <a:cubicBezTo>
                    <a:pt x="1300" y="699"/>
                    <a:pt x="1300" y="687"/>
                    <a:pt x="1300" y="675"/>
                  </a:cubicBezTo>
                  <a:cubicBezTo>
                    <a:pt x="1300" y="672"/>
                    <a:pt x="1297" y="669"/>
                    <a:pt x="1295" y="667"/>
                  </a:cubicBezTo>
                  <a:cubicBezTo>
                    <a:pt x="1294" y="667"/>
                    <a:pt x="1293" y="668"/>
                    <a:pt x="1292" y="669"/>
                  </a:cubicBezTo>
                  <a:cubicBezTo>
                    <a:pt x="1292" y="687"/>
                    <a:pt x="1292" y="706"/>
                    <a:pt x="1292" y="727"/>
                  </a:cubicBezTo>
                  <a:cubicBezTo>
                    <a:pt x="1322" y="727"/>
                    <a:pt x="1352" y="727"/>
                    <a:pt x="1381" y="727"/>
                  </a:cubicBezTo>
                  <a:cubicBezTo>
                    <a:pt x="1381" y="750"/>
                    <a:pt x="1381" y="770"/>
                    <a:pt x="1381" y="790"/>
                  </a:cubicBezTo>
                  <a:cubicBezTo>
                    <a:pt x="1366" y="790"/>
                    <a:pt x="1350" y="790"/>
                    <a:pt x="1334" y="790"/>
                  </a:cubicBezTo>
                  <a:cubicBezTo>
                    <a:pt x="1333" y="774"/>
                    <a:pt x="1332" y="759"/>
                    <a:pt x="1330" y="744"/>
                  </a:cubicBezTo>
                  <a:cubicBezTo>
                    <a:pt x="1330" y="744"/>
                    <a:pt x="1329" y="744"/>
                    <a:pt x="1328" y="744"/>
                  </a:cubicBezTo>
                  <a:cubicBezTo>
                    <a:pt x="1327" y="759"/>
                    <a:pt x="1325" y="775"/>
                    <a:pt x="1323" y="791"/>
                  </a:cubicBezTo>
                  <a:cubicBezTo>
                    <a:pt x="1308" y="791"/>
                    <a:pt x="1293" y="791"/>
                    <a:pt x="1278" y="791"/>
                  </a:cubicBezTo>
                  <a:cubicBezTo>
                    <a:pt x="1278" y="798"/>
                    <a:pt x="1278" y="804"/>
                    <a:pt x="1278" y="809"/>
                  </a:cubicBezTo>
                  <a:close/>
                  <a:moveTo>
                    <a:pt x="930" y="554"/>
                  </a:moveTo>
                  <a:cubicBezTo>
                    <a:pt x="949" y="554"/>
                    <a:pt x="966" y="555"/>
                    <a:pt x="984" y="554"/>
                  </a:cubicBezTo>
                  <a:cubicBezTo>
                    <a:pt x="986" y="554"/>
                    <a:pt x="991" y="550"/>
                    <a:pt x="991" y="548"/>
                  </a:cubicBezTo>
                  <a:cubicBezTo>
                    <a:pt x="995" y="531"/>
                    <a:pt x="998" y="513"/>
                    <a:pt x="1001" y="496"/>
                  </a:cubicBezTo>
                  <a:cubicBezTo>
                    <a:pt x="1003" y="490"/>
                    <a:pt x="1000" y="486"/>
                    <a:pt x="993" y="486"/>
                  </a:cubicBezTo>
                  <a:cubicBezTo>
                    <a:pt x="982" y="486"/>
                    <a:pt x="970" y="487"/>
                    <a:pt x="959" y="486"/>
                  </a:cubicBezTo>
                  <a:cubicBezTo>
                    <a:pt x="948" y="485"/>
                    <a:pt x="943" y="490"/>
                    <a:pt x="941" y="499"/>
                  </a:cubicBezTo>
                  <a:cubicBezTo>
                    <a:pt x="937" y="517"/>
                    <a:pt x="934" y="534"/>
                    <a:pt x="930" y="554"/>
                  </a:cubicBezTo>
                  <a:close/>
                  <a:moveTo>
                    <a:pt x="2550" y="491"/>
                  </a:moveTo>
                  <a:cubicBezTo>
                    <a:pt x="2559" y="492"/>
                    <a:pt x="2567" y="494"/>
                    <a:pt x="2574" y="493"/>
                  </a:cubicBezTo>
                  <a:cubicBezTo>
                    <a:pt x="2579" y="493"/>
                    <a:pt x="2586" y="490"/>
                    <a:pt x="2588" y="486"/>
                  </a:cubicBezTo>
                  <a:cubicBezTo>
                    <a:pt x="2610" y="453"/>
                    <a:pt x="2631" y="421"/>
                    <a:pt x="2652" y="388"/>
                  </a:cubicBezTo>
                  <a:cubicBezTo>
                    <a:pt x="2654" y="385"/>
                    <a:pt x="2656" y="381"/>
                    <a:pt x="2659" y="376"/>
                  </a:cubicBezTo>
                  <a:cubicBezTo>
                    <a:pt x="2653" y="376"/>
                    <a:pt x="2649" y="376"/>
                    <a:pt x="2646" y="375"/>
                  </a:cubicBezTo>
                  <a:cubicBezTo>
                    <a:pt x="2635" y="371"/>
                    <a:pt x="2629" y="376"/>
                    <a:pt x="2623" y="385"/>
                  </a:cubicBezTo>
                  <a:cubicBezTo>
                    <a:pt x="2607" y="410"/>
                    <a:pt x="2589" y="435"/>
                    <a:pt x="2572" y="460"/>
                  </a:cubicBezTo>
                  <a:cubicBezTo>
                    <a:pt x="2565" y="470"/>
                    <a:pt x="2558" y="480"/>
                    <a:pt x="2550" y="491"/>
                  </a:cubicBezTo>
                  <a:close/>
                  <a:moveTo>
                    <a:pt x="1991" y="241"/>
                  </a:moveTo>
                  <a:cubicBezTo>
                    <a:pt x="1939" y="207"/>
                    <a:pt x="1666" y="207"/>
                    <a:pt x="1598" y="241"/>
                  </a:cubicBezTo>
                  <a:cubicBezTo>
                    <a:pt x="1730" y="223"/>
                    <a:pt x="1859" y="219"/>
                    <a:pt x="1991" y="241"/>
                  </a:cubicBezTo>
                  <a:close/>
                  <a:moveTo>
                    <a:pt x="281" y="671"/>
                  </a:moveTo>
                  <a:cubicBezTo>
                    <a:pt x="281" y="671"/>
                    <a:pt x="282" y="671"/>
                    <a:pt x="283" y="671"/>
                  </a:cubicBezTo>
                  <a:cubicBezTo>
                    <a:pt x="278" y="699"/>
                    <a:pt x="273" y="727"/>
                    <a:pt x="268" y="754"/>
                  </a:cubicBezTo>
                  <a:cubicBezTo>
                    <a:pt x="269" y="754"/>
                    <a:pt x="269" y="754"/>
                    <a:pt x="270" y="755"/>
                  </a:cubicBezTo>
                  <a:cubicBezTo>
                    <a:pt x="280" y="726"/>
                    <a:pt x="290" y="698"/>
                    <a:pt x="300" y="669"/>
                  </a:cubicBezTo>
                  <a:cubicBezTo>
                    <a:pt x="300" y="670"/>
                    <a:pt x="301" y="670"/>
                    <a:pt x="302" y="670"/>
                  </a:cubicBezTo>
                  <a:cubicBezTo>
                    <a:pt x="297" y="698"/>
                    <a:pt x="292" y="727"/>
                    <a:pt x="288" y="755"/>
                  </a:cubicBezTo>
                  <a:cubicBezTo>
                    <a:pt x="288" y="756"/>
                    <a:pt x="289" y="756"/>
                    <a:pt x="289" y="756"/>
                  </a:cubicBezTo>
                  <a:cubicBezTo>
                    <a:pt x="299" y="727"/>
                    <a:pt x="309" y="698"/>
                    <a:pt x="318" y="669"/>
                  </a:cubicBezTo>
                  <a:cubicBezTo>
                    <a:pt x="319" y="669"/>
                    <a:pt x="319" y="669"/>
                    <a:pt x="320" y="669"/>
                  </a:cubicBezTo>
                  <a:cubicBezTo>
                    <a:pt x="317" y="698"/>
                    <a:pt x="314" y="726"/>
                    <a:pt x="311" y="755"/>
                  </a:cubicBezTo>
                  <a:cubicBezTo>
                    <a:pt x="314" y="749"/>
                    <a:pt x="316" y="744"/>
                    <a:pt x="317" y="738"/>
                  </a:cubicBezTo>
                  <a:cubicBezTo>
                    <a:pt x="322" y="717"/>
                    <a:pt x="328" y="695"/>
                    <a:pt x="332" y="674"/>
                  </a:cubicBezTo>
                  <a:cubicBezTo>
                    <a:pt x="336" y="659"/>
                    <a:pt x="333" y="657"/>
                    <a:pt x="319" y="657"/>
                  </a:cubicBezTo>
                  <a:cubicBezTo>
                    <a:pt x="307" y="657"/>
                    <a:pt x="295" y="657"/>
                    <a:pt x="283" y="658"/>
                  </a:cubicBezTo>
                  <a:cubicBezTo>
                    <a:pt x="278" y="658"/>
                    <a:pt x="272" y="661"/>
                    <a:pt x="271" y="665"/>
                  </a:cubicBezTo>
                  <a:cubicBezTo>
                    <a:pt x="263" y="693"/>
                    <a:pt x="256" y="722"/>
                    <a:pt x="249" y="751"/>
                  </a:cubicBezTo>
                  <a:cubicBezTo>
                    <a:pt x="255" y="739"/>
                    <a:pt x="260" y="725"/>
                    <a:pt x="265" y="712"/>
                  </a:cubicBezTo>
                  <a:cubicBezTo>
                    <a:pt x="270" y="698"/>
                    <a:pt x="276" y="685"/>
                    <a:pt x="281" y="671"/>
                  </a:cubicBezTo>
                  <a:close/>
                  <a:moveTo>
                    <a:pt x="3056" y="843"/>
                  </a:moveTo>
                  <a:cubicBezTo>
                    <a:pt x="3056" y="860"/>
                    <a:pt x="3061" y="874"/>
                    <a:pt x="3069" y="884"/>
                  </a:cubicBezTo>
                  <a:cubicBezTo>
                    <a:pt x="3080" y="897"/>
                    <a:pt x="3097" y="897"/>
                    <a:pt x="3108" y="886"/>
                  </a:cubicBezTo>
                  <a:cubicBezTo>
                    <a:pt x="3128" y="866"/>
                    <a:pt x="3128" y="821"/>
                    <a:pt x="3109" y="801"/>
                  </a:cubicBezTo>
                  <a:cubicBezTo>
                    <a:pt x="3096" y="789"/>
                    <a:pt x="3082" y="789"/>
                    <a:pt x="3070" y="802"/>
                  </a:cubicBezTo>
                  <a:cubicBezTo>
                    <a:pt x="3060" y="814"/>
                    <a:pt x="3056" y="828"/>
                    <a:pt x="3056" y="843"/>
                  </a:cubicBezTo>
                  <a:close/>
                  <a:moveTo>
                    <a:pt x="2066" y="585"/>
                  </a:moveTo>
                  <a:cubicBezTo>
                    <a:pt x="2077" y="599"/>
                    <a:pt x="2087" y="603"/>
                    <a:pt x="2095" y="597"/>
                  </a:cubicBezTo>
                  <a:cubicBezTo>
                    <a:pt x="2098" y="595"/>
                    <a:pt x="2102" y="590"/>
                    <a:pt x="2102" y="588"/>
                  </a:cubicBezTo>
                  <a:cubicBezTo>
                    <a:pt x="2099" y="581"/>
                    <a:pt x="2095" y="575"/>
                    <a:pt x="2092" y="569"/>
                  </a:cubicBezTo>
                  <a:cubicBezTo>
                    <a:pt x="2092" y="568"/>
                    <a:pt x="2092" y="567"/>
                    <a:pt x="2093" y="566"/>
                  </a:cubicBezTo>
                  <a:cubicBezTo>
                    <a:pt x="2099" y="569"/>
                    <a:pt x="2107" y="571"/>
                    <a:pt x="2112" y="576"/>
                  </a:cubicBezTo>
                  <a:cubicBezTo>
                    <a:pt x="2121" y="587"/>
                    <a:pt x="2115" y="598"/>
                    <a:pt x="2107" y="609"/>
                  </a:cubicBezTo>
                  <a:cubicBezTo>
                    <a:pt x="2121" y="609"/>
                    <a:pt x="2134" y="609"/>
                    <a:pt x="2148" y="609"/>
                  </a:cubicBezTo>
                  <a:cubicBezTo>
                    <a:pt x="2148" y="596"/>
                    <a:pt x="2148" y="584"/>
                    <a:pt x="2148" y="572"/>
                  </a:cubicBezTo>
                  <a:cubicBezTo>
                    <a:pt x="2148" y="565"/>
                    <a:pt x="2144" y="564"/>
                    <a:pt x="2138" y="563"/>
                  </a:cubicBezTo>
                  <a:cubicBezTo>
                    <a:pt x="2117" y="563"/>
                    <a:pt x="2096" y="562"/>
                    <a:pt x="2076" y="562"/>
                  </a:cubicBezTo>
                  <a:cubicBezTo>
                    <a:pt x="2073" y="562"/>
                    <a:pt x="2068" y="562"/>
                    <a:pt x="2067" y="564"/>
                  </a:cubicBezTo>
                  <a:cubicBezTo>
                    <a:pt x="2057" y="579"/>
                    <a:pt x="2048" y="593"/>
                    <a:pt x="2038" y="609"/>
                  </a:cubicBezTo>
                  <a:cubicBezTo>
                    <a:pt x="2051" y="609"/>
                    <a:pt x="2061" y="609"/>
                    <a:pt x="2073" y="609"/>
                  </a:cubicBezTo>
                  <a:cubicBezTo>
                    <a:pt x="2070" y="600"/>
                    <a:pt x="2068" y="593"/>
                    <a:pt x="2066" y="585"/>
                  </a:cubicBezTo>
                  <a:close/>
                  <a:moveTo>
                    <a:pt x="1632" y="360"/>
                  </a:moveTo>
                  <a:cubicBezTo>
                    <a:pt x="1632" y="360"/>
                    <a:pt x="1632" y="361"/>
                    <a:pt x="1632" y="361"/>
                  </a:cubicBezTo>
                  <a:cubicBezTo>
                    <a:pt x="1635" y="361"/>
                    <a:pt x="1639" y="362"/>
                    <a:pt x="1642" y="362"/>
                  </a:cubicBezTo>
                  <a:cubicBezTo>
                    <a:pt x="1703" y="363"/>
                    <a:pt x="1764" y="364"/>
                    <a:pt x="1825" y="366"/>
                  </a:cubicBezTo>
                  <a:cubicBezTo>
                    <a:pt x="1874" y="367"/>
                    <a:pt x="1923" y="368"/>
                    <a:pt x="1973" y="371"/>
                  </a:cubicBezTo>
                  <a:cubicBezTo>
                    <a:pt x="1992" y="373"/>
                    <a:pt x="2015" y="370"/>
                    <a:pt x="2025" y="395"/>
                  </a:cubicBezTo>
                  <a:cubicBezTo>
                    <a:pt x="2023" y="375"/>
                    <a:pt x="2014" y="366"/>
                    <a:pt x="1995" y="364"/>
                  </a:cubicBezTo>
                  <a:cubicBezTo>
                    <a:pt x="1979" y="362"/>
                    <a:pt x="1963" y="359"/>
                    <a:pt x="1947" y="359"/>
                  </a:cubicBezTo>
                  <a:cubicBezTo>
                    <a:pt x="1865" y="358"/>
                    <a:pt x="1782" y="357"/>
                    <a:pt x="1700" y="357"/>
                  </a:cubicBezTo>
                  <a:cubicBezTo>
                    <a:pt x="1677" y="357"/>
                    <a:pt x="1654" y="359"/>
                    <a:pt x="1632" y="360"/>
                  </a:cubicBezTo>
                  <a:close/>
                  <a:moveTo>
                    <a:pt x="3151" y="896"/>
                  </a:moveTo>
                  <a:cubicBezTo>
                    <a:pt x="3199" y="896"/>
                    <a:pt x="3245" y="896"/>
                    <a:pt x="3288" y="896"/>
                  </a:cubicBezTo>
                  <a:cubicBezTo>
                    <a:pt x="3282" y="889"/>
                    <a:pt x="3275" y="881"/>
                    <a:pt x="3267" y="873"/>
                  </a:cubicBezTo>
                  <a:cubicBezTo>
                    <a:pt x="3264" y="870"/>
                    <a:pt x="3260" y="867"/>
                    <a:pt x="3256" y="866"/>
                  </a:cubicBezTo>
                  <a:cubicBezTo>
                    <a:pt x="3235" y="866"/>
                    <a:pt x="3214" y="867"/>
                    <a:pt x="3193" y="866"/>
                  </a:cubicBezTo>
                  <a:cubicBezTo>
                    <a:pt x="3178" y="865"/>
                    <a:pt x="3165" y="866"/>
                    <a:pt x="3160" y="883"/>
                  </a:cubicBezTo>
                  <a:cubicBezTo>
                    <a:pt x="3158" y="887"/>
                    <a:pt x="3155" y="890"/>
                    <a:pt x="3151" y="896"/>
                  </a:cubicBezTo>
                  <a:close/>
                  <a:moveTo>
                    <a:pt x="2001" y="620"/>
                  </a:moveTo>
                  <a:cubicBezTo>
                    <a:pt x="2002" y="621"/>
                    <a:pt x="2003" y="621"/>
                    <a:pt x="2004" y="621"/>
                  </a:cubicBezTo>
                  <a:cubicBezTo>
                    <a:pt x="2025" y="580"/>
                    <a:pt x="2042" y="536"/>
                    <a:pt x="2088" y="513"/>
                  </a:cubicBezTo>
                  <a:cubicBezTo>
                    <a:pt x="2074" y="500"/>
                    <a:pt x="2061" y="488"/>
                    <a:pt x="2045" y="473"/>
                  </a:cubicBezTo>
                  <a:cubicBezTo>
                    <a:pt x="2030" y="524"/>
                    <a:pt x="2015" y="572"/>
                    <a:pt x="2001" y="620"/>
                  </a:cubicBezTo>
                  <a:close/>
                  <a:moveTo>
                    <a:pt x="3026" y="767"/>
                  </a:moveTo>
                  <a:cubicBezTo>
                    <a:pt x="3039" y="765"/>
                    <a:pt x="3051" y="763"/>
                    <a:pt x="3062" y="762"/>
                  </a:cubicBezTo>
                  <a:cubicBezTo>
                    <a:pt x="3103" y="757"/>
                    <a:pt x="3129" y="762"/>
                    <a:pt x="3139" y="813"/>
                  </a:cubicBezTo>
                  <a:cubicBezTo>
                    <a:pt x="3141" y="825"/>
                    <a:pt x="3145" y="836"/>
                    <a:pt x="3147" y="847"/>
                  </a:cubicBezTo>
                  <a:cubicBezTo>
                    <a:pt x="3152" y="847"/>
                    <a:pt x="3157" y="847"/>
                    <a:pt x="3163" y="847"/>
                  </a:cubicBezTo>
                  <a:cubicBezTo>
                    <a:pt x="3159" y="829"/>
                    <a:pt x="3156" y="811"/>
                    <a:pt x="3150" y="794"/>
                  </a:cubicBezTo>
                  <a:cubicBezTo>
                    <a:pt x="3142" y="769"/>
                    <a:pt x="3127" y="747"/>
                    <a:pt x="3099" y="745"/>
                  </a:cubicBezTo>
                  <a:cubicBezTo>
                    <a:pt x="3075" y="743"/>
                    <a:pt x="3050" y="747"/>
                    <a:pt x="3026" y="749"/>
                  </a:cubicBezTo>
                  <a:cubicBezTo>
                    <a:pt x="3026" y="756"/>
                    <a:pt x="3026" y="760"/>
                    <a:pt x="3026" y="767"/>
                  </a:cubicBezTo>
                  <a:close/>
                  <a:moveTo>
                    <a:pt x="2128" y="519"/>
                  </a:moveTo>
                  <a:cubicBezTo>
                    <a:pt x="2162" y="484"/>
                    <a:pt x="2194" y="450"/>
                    <a:pt x="2227" y="417"/>
                  </a:cubicBezTo>
                  <a:cubicBezTo>
                    <a:pt x="2239" y="406"/>
                    <a:pt x="2240" y="394"/>
                    <a:pt x="2238" y="378"/>
                  </a:cubicBezTo>
                  <a:cubicBezTo>
                    <a:pt x="2197" y="422"/>
                    <a:pt x="2157" y="465"/>
                    <a:pt x="2116" y="507"/>
                  </a:cubicBezTo>
                  <a:cubicBezTo>
                    <a:pt x="2120" y="511"/>
                    <a:pt x="2124" y="514"/>
                    <a:pt x="2128" y="519"/>
                  </a:cubicBezTo>
                  <a:close/>
                  <a:moveTo>
                    <a:pt x="1385" y="677"/>
                  </a:moveTo>
                  <a:cubicBezTo>
                    <a:pt x="1360" y="674"/>
                    <a:pt x="1334" y="671"/>
                    <a:pt x="1306" y="669"/>
                  </a:cubicBezTo>
                  <a:cubicBezTo>
                    <a:pt x="1306" y="683"/>
                    <a:pt x="1306" y="695"/>
                    <a:pt x="1306" y="708"/>
                  </a:cubicBezTo>
                  <a:cubicBezTo>
                    <a:pt x="1332" y="710"/>
                    <a:pt x="1358" y="711"/>
                    <a:pt x="1385" y="713"/>
                  </a:cubicBezTo>
                  <a:cubicBezTo>
                    <a:pt x="1385" y="700"/>
                    <a:pt x="1385" y="689"/>
                    <a:pt x="1385" y="677"/>
                  </a:cubicBezTo>
                  <a:close/>
                  <a:moveTo>
                    <a:pt x="3394" y="599"/>
                  </a:moveTo>
                  <a:cubicBezTo>
                    <a:pt x="3376" y="599"/>
                    <a:pt x="3360" y="599"/>
                    <a:pt x="3343" y="599"/>
                  </a:cubicBezTo>
                  <a:cubicBezTo>
                    <a:pt x="3346" y="615"/>
                    <a:pt x="3348" y="629"/>
                    <a:pt x="3351" y="643"/>
                  </a:cubicBezTo>
                  <a:cubicBezTo>
                    <a:pt x="3352" y="645"/>
                    <a:pt x="3356" y="647"/>
                    <a:pt x="3359" y="648"/>
                  </a:cubicBezTo>
                  <a:cubicBezTo>
                    <a:pt x="3377" y="652"/>
                    <a:pt x="3395" y="655"/>
                    <a:pt x="3415" y="659"/>
                  </a:cubicBezTo>
                  <a:cubicBezTo>
                    <a:pt x="3407" y="638"/>
                    <a:pt x="3400" y="618"/>
                    <a:pt x="3394" y="599"/>
                  </a:cubicBezTo>
                  <a:close/>
                  <a:moveTo>
                    <a:pt x="1368" y="890"/>
                  </a:moveTo>
                  <a:cubicBezTo>
                    <a:pt x="1398" y="890"/>
                    <a:pt x="1429" y="890"/>
                    <a:pt x="1461" y="890"/>
                  </a:cubicBezTo>
                  <a:cubicBezTo>
                    <a:pt x="1456" y="880"/>
                    <a:pt x="1450" y="869"/>
                    <a:pt x="1445" y="859"/>
                  </a:cubicBezTo>
                  <a:cubicBezTo>
                    <a:pt x="1434" y="861"/>
                    <a:pt x="1425" y="859"/>
                    <a:pt x="1416" y="851"/>
                  </a:cubicBezTo>
                  <a:cubicBezTo>
                    <a:pt x="1411" y="846"/>
                    <a:pt x="1404" y="843"/>
                    <a:pt x="1397" y="841"/>
                  </a:cubicBezTo>
                  <a:cubicBezTo>
                    <a:pt x="1395" y="840"/>
                    <a:pt x="1391" y="843"/>
                    <a:pt x="1390" y="845"/>
                  </a:cubicBezTo>
                  <a:cubicBezTo>
                    <a:pt x="1382" y="860"/>
                    <a:pt x="1375" y="875"/>
                    <a:pt x="1368" y="890"/>
                  </a:cubicBezTo>
                  <a:close/>
                  <a:moveTo>
                    <a:pt x="1486" y="580"/>
                  </a:moveTo>
                  <a:cubicBezTo>
                    <a:pt x="1511" y="578"/>
                    <a:pt x="1520" y="587"/>
                    <a:pt x="1522" y="616"/>
                  </a:cubicBezTo>
                  <a:cubicBezTo>
                    <a:pt x="1529" y="617"/>
                    <a:pt x="1536" y="618"/>
                    <a:pt x="1544" y="619"/>
                  </a:cubicBezTo>
                  <a:cubicBezTo>
                    <a:pt x="1536" y="602"/>
                    <a:pt x="1529" y="588"/>
                    <a:pt x="1522" y="573"/>
                  </a:cubicBezTo>
                  <a:cubicBezTo>
                    <a:pt x="1521" y="571"/>
                    <a:pt x="1518" y="568"/>
                    <a:pt x="1516" y="568"/>
                  </a:cubicBezTo>
                  <a:cubicBezTo>
                    <a:pt x="1494" y="568"/>
                    <a:pt x="1472" y="568"/>
                    <a:pt x="1450" y="568"/>
                  </a:cubicBezTo>
                  <a:cubicBezTo>
                    <a:pt x="1450" y="586"/>
                    <a:pt x="1450" y="602"/>
                    <a:pt x="1450" y="618"/>
                  </a:cubicBezTo>
                  <a:cubicBezTo>
                    <a:pt x="1456" y="618"/>
                    <a:pt x="1461" y="618"/>
                    <a:pt x="1467" y="618"/>
                  </a:cubicBezTo>
                  <a:cubicBezTo>
                    <a:pt x="1456" y="598"/>
                    <a:pt x="1456" y="596"/>
                    <a:pt x="1471" y="587"/>
                  </a:cubicBezTo>
                  <a:cubicBezTo>
                    <a:pt x="1467" y="598"/>
                    <a:pt x="1470" y="609"/>
                    <a:pt x="1479" y="613"/>
                  </a:cubicBezTo>
                  <a:cubicBezTo>
                    <a:pt x="1487" y="616"/>
                    <a:pt x="1493" y="613"/>
                    <a:pt x="1498" y="607"/>
                  </a:cubicBezTo>
                  <a:cubicBezTo>
                    <a:pt x="1510" y="591"/>
                    <a:pt x="1490" y="589"/>
                    <a:pt x="1486" y="580"/>
                  </a:cubicBezTo>
                  <a:close/>
                  <a:moveTo>
                    <a:pt x="1831" y="423"/>
                  </a:moveTo>
                  <a:cubicBezTo>
                    <a:pt x="1830" y="424"/>
                    <a:pt x="1829" y="425"/>
                    <a:pt x="1828" y="426"/>
                  </a:cubicBezTo>
                  <a:cubicBezTo>
                    <a:pt x="1831" y="427"/>
                    <a:pt x="1834" y="431"/>
                    <a:pt x="1837" y="431"/>
                  </a:cubicBezTo>
                  <a:cubicBezTo>
                    <a:pt x="1879" y="433"/>
                    <a:pt x="1922" y="434"/>
                    <a:pt x="1964" y="436"/>
                  </a:cubicBezTo>
                  <a:cubicBezTo>
                    <a:pt x="1985" y="436"/>
                    <a:pt x="1990" y="441"/>
                    <a:pt x="1991" y="462"/>
                  </a:cubicBezTo>
                  <a:cubicBezTo>
                    <a:pt x="1991" y="482"/>
                    <a:pt x="1991" y="501"/>
                    <a:pt x="1991" y="520"/>
                  </a:cubicBezTo>
                  <a:cubicBezTo>
                    <a:pt x="1991" y="535"/>
                    <a:pt x="1991" y="549"/>
                    <a:pt x="1991" y="564"/>
                  </a:cubicBezTo>
                  <a:cubicBezTo>
                    <a:pt x="1992" y="564"/>
                    <a:pt x="1993" y="564"/>
                    <a:pt x="1994" y="564"/>
                  </a:cubicBezTo>
                  <a:cubicBezTo>
                    <a:pt x="1995" y="560"/>
                    <a:pt x="1995" y="555"/>
                    <a:pt x="1996" y="550"/>
                  </a:cubicBezTo>
                  <a:cubicBezTo>
                    <a:pt x="1998" y="520"/>
                    <a:pt x="1999" y="489"/>
                    <a:pt x="2002" y="458"/>
                  </a:cubicBezTo>
                  <a:cubicBezTo>
                    <a:pt x="2003" y="434"/>
                    <a:pt x="1995" y="424"/>
                    <a:pt x="1971" y="424"/>
                  </a:cubicBezTo>
                  <a:cubicBezTo>
                    <a:pt x="1951" y="423"/>
                    <a:pt x="1930" y="423"/>
                    <a:pt x="1910" y="423"/>
                  </a:cubicBezTo>
                  <a:cubicBezTo>
                    <a:pt x="1884" y="423"/>
                    <a:pt x="1857" y="423"/>
                    <a:pt x="1831" y="423"/>
                  </a:cubicBezTo>
                  <a:close/>
                  <a:moveTo>
                    <a:pt x="2596" y="700"/>
                  </a:moveTo>
                  <a:cubicBezTo>
                    <a:pt x="2597" y="710"/>
                    <a:pt x="2601" y="713"/>
                    <a:pt x="2610" y="713"/>
                  </a:cubicBezTo>
                  <a:cubicBezTo>
                    <a:pt x="2664" y="712"/>
                    <a:pt x="2718" y="712"/>
                    <a:pt x="2772" y="713"/>
                  </a:cubicBezTo>
                  <a:cubicBezTo>
                    <a:pt x="2782" y="713"/>
                    <a:pt x="2787" y="709"/>
                    <a:pt x="2787" y="700"/>
                  </a:cubicBezTo>
                  <a:cubicBezTo>
                    <a:pt x="2723" y="700"/>
                    <a:pt x="2660" y="700"/>
                    <a:pt x="2596" y="700"/>
                  </a:cubicBezTo>
                  <a:close/>
                  <a:moveTo>
                    <a:pt x="3462" y="737"/>
                  </a:moveTo>
                  <a:cubicBezTo>
                    <a:pt x="3443" y="732"/>
                    <a:pt x="3443" y="732"/>
                    <a:pt x="3429" y="741"/>
                  </a:cubicBezTo>
                  <a:cubicBezTo>
                    <a:pt x="3426" y="743"/>
                    <a:pt x="3422" y="743"/>
                    <a:pt x="3419" y="743"/>
                  </a:cubicBezTo>
                  <a:cubicBezTo>
                    <a:pt x="3388" y="743"/>
                    <a:pt x="3358" y="742"/>
                    <a:pt x="3328" y="741"/>
                  </a:cubicBezTo>
                  <a:cubicBezTo>
                    <a:pt x="3324" y="741"/>
                    <a:pt x="3320" y="740"/>
                    <a:pt x="3318" y="738"/>
                  </a:cubicBezTo>
                  <a:cubicBezTo>
                    <a:pt x="3301" y="721"/>
                    <a:pt x="3281" y="732"/>
                    <a:pt x="3260" y="726"/>
                  </a:cubicBezTo>
                  <a:cubicBezTo>
                    <a:pt x="3274" y="736"/>
                    <a:pt x="3284" y="743"/>
                    <a:pt x="3295" y="750"/>
                  </a:cubicBezTo>
                  <a:cubicBezTo>
                    <a:pt x="3297" y="751"/>
                    <a:pt x="3300" y="751"/>
                    <a:pt x="3302" y="751"/>
                  </a:cubicBezTo>
                  <a:cubicBezTo>
                    <a:pt x="3348" y="752"/>
                    <a:pt x="3394" y="753"/>
                    <a:pt x="3440" y="754"/>
                  </a:cubicBezTo>
                  <a:cubicBezTo>
                    <a:pt x="3453" y="754"/>
                    <a:pt x="3455" y="743"/>
                    <a:pt x="3462" y="737"/>
                  </a:cubicBezTo>
                  <a:close/>
                  <a:moveTo>
                    <a:pt x="2589" y="679"/>
                  </a:moveTo>
                  <a:cubicBezTo>
                    <a:pt x="2588" y="680"/>
                    <a:pt x="2587" y="681"/>
                    <a:pt x="2586" y="682"/>
                  </a:cubicBezTo>
                  <a:cubicBezTo>
                    <a:pt x="2590" y="685"/>
                    <a:pt x="2595" y="691"/>
                    <a:pt x="2599" y="691"/>
                  </a:cubicBezTo>
                  <a:cubicBezTo>
                    <a:pt x="2661" y="691"/>
                    <a:pt x="2724" y="691"/>
                    <a:pt x="2786" y="691"/>
                  </a:cubicBezTo>
                  <a:cubicBezTo>
                    <a:pt x="2790" y="691"/>
                    <a:pt x="2793" y="687"/>
                    <a:pt x="2797" y="684"/>
                  </a:cubicBezTo>
                  <a:cubicBezTo>
                    <a:pt x="2796" y="683"/>
                    <a:pt x="2796" y="681"/>
                    <a:pt x="2795" y="679"/>
                  </a:cubicBezTo>
                  <a:cubicBezTo>
                    <a:pt x="2726" y="679"/>
                    <a:pt x="2658" y="679"/>
                    <a:pt x="2589" y="679"/>
                  </a:cubicBezTo>
                  <a:close/>
                  <a:moveTo>
                    <a:pt x="1295" y="305"/>
                  </a:moveTo>
                  <a:cubicBezTo>
                    <a:pt x="1340" y="319"/>
                    <a:pt x="1385" y="333"/>
                    <a:pt x="1429" y="348"/>
                  </a:cubicBezTo>
                  <a:cubicBezTo>
                    <a:pt x="1430" y="347"/>
                    <a:pt x="1431" y="346"/>
                    <a:pt x="1432" y="345"/>
                  </a:cubicBezTo>
                  <a:cubicBezTo>
                    <a:pt x="1430" y="339"/>
                    <a:pt x="1428" y="331"/>
                    <a:pt x="1424" y="330"/>
                  </a:cubicBezTo>
                  <a:cubicBezTo>
                    <a:pt x="1382" y="315"/>
                    <a:pt x="1339" y="301"/>
                    <a:pt x="1295" y="286"/>
                  </a:cubicBezTo>
                  <a:cubicBezTo>
                    <a:pt x="1295" y="293"/>
                    <a:pt x="1295" y="298"/>
                    <a:pt x="1295" y="305"/>
                  </a:cubicBezTo>
                  <a:close/>
                  <a:moveTo>
                    <a:pt x="542" y="864"/>
                  </a:moveTo>
                  <a:cubicBezTo>
                    <a:pt x="608" y="864"/>
                    <a:pt x="672" y="864"/>
                    <a:pt x="736" y="864"/>
                  </a:cubicBezTo>
                  <a:cubicBezTo>
                    <a:pt x="736" y="860"/>
                    <a:pt x="736" y="857"/>
                    <a:pt x="736" y="852"/>
                  </a:cubicBezTo>
                  <a:cubicBezTo>
                    <a:pt x="671" y="852"/>
                    <a:pt x="607" y="852"/>
                    <a:pt x="542" y="852"/>
                  </a:cubicBezTo>
                  <a:cubicBezTo>
                    <a:pt x="542" y="856"/>
                    <a:pt x="542" y="860"/>
                    <a:pt x="542" y="864"/>
                  </a:cubicBezTo>
                  <a:close/>
                  <a:moveTo>
                    <a:pt x="423" y="835"/>
                  </a:moveTo>
                  <a:cubicBezTo>
                    <a:pt x="427" y="820"/>
                    <a:pt x="431" y="805"/>
                    <a:pt x="436" y="789"/>
                  </a:cubicBezTo>
                  <a:cubicBezTo>
                    <a:pt x="395" y="789"/>
                    <a:pt x="356" y="789"/>
                    <a:pt x="315" y="789"/>
                  </a:cubicBezTo>
                  <a:cubicBezTo>
                    <a:pt x="319" y="789"/>
                    <a:pt x="320" y="790"/>
                    <a:pt x="322" y="790"/>
                  </a:cubicBezTo>
                  <a:cubicBezTo>
                    <a:pt x="341" y="792"/>
                    <a:pt x="361" y="794"/>
                    <a:pt x="381" y="796"/>
                  </a:cubicBezTo>
                  <a:cubicBezTo>
                    <a:pt x="389" y="797"/>
                    <a:pt x="391" y="800"/>
                    <a:pt x="389" y="807"/>
                  </a:cubicBezTo>
                  <a:cubicBezTo>
                    <a:pt x="386" y="816"/>
                    <a:pt x="385" y="825"/>
                    <a:pt x="383" y="835"/>
                  </a:cubicBezTo>
                  <a:cubicBezTo>
                    <a:pt x="396" y="835"/>
                    <a:pt x="409" y="835"/>
                    <a:pt x="423" y="835"/>
                  </a:cubicBezTo>
                  <a:close/>
                  <a:moveTo>
                    <a:pt x="1010" y="574"/>
                  </a:moveTo>
                  <a:cubicBezTo>
                    <a:pt x="1026" y="576"/>
                    <a:pt x="1037" y="573"/>
                    <a:pt x="1048" y="562"/>
                  </a:cubicBezTo>
                  <a:cubicBezTo>
                    <a:pt x="1068" y="540"/>
                    <a:pt x="1090" y="520"/>
                    <a:pt x="1111" y="499"/>
                  </a:cubicBezTo>
                  <a:cubicBezTo>
                    <a:pt x="1117" y="493"/>
                    <a:pt x="1124" y="488"/>
                    <a:pt x="1131" y="482"/>
                  </a:cubicBezTo>
                  <a:cubicBezTo>
                    <a:pt x="1130" y="480"/>
                    <a:pt x="1129" y="479"/>
                    <a:pt x="1128" y="477"/>
                  </a:cubicBezTo>
                  <a:cubicBezTo>
                    <a:pt x="1121" y="479"/>
                    <a:pt x="1112" y="477"/>
                    <a:pt x="1108" y="481"/>
                  </a:cubicBezTo>
                  <a:cubicBezTo>
                    <a:pt x="1075" y="511"/>
                    <a:pt x="1043" y="542"/>
                    <a:pt x="1010" y="574"/>
                  </a:cubicBezTo>
                  <a:close/>
                  <a:moveTo>
                    <a:pt x="3068" y="893"/>
                  </a:moveTo>
                  <a:cubicBezTo>
                    <a:pt x="3064" y="889"/>
                    <a:pt x="3061" y="886"/>
                    <a:pt x="3059" y="883"/>
                  </a:cubicBezTo>
                  <a:cubicBezTo>
                    <a:pt x="3054" y="873"/>
                    <a:pt x="3047" y="871"/>
                    <a:pt x="3037" y="872"/>
                  </a:cubicBezTo>
                  <a:cubicBezTo>
                    <a:pt x="3017" y="872"/>
                    <a:pt x="2998" y="872"/>
                    <a:pt x="2979" y="872"/>
                  </a:cubicBezTo>
                  <a:cubicBezTo>
                    <a:pt x="2959" y="872"/>
                    <a:pt x="2959" y="872"/>
                    <a:pt x="2954" y="893"/>
                  </a:cubicBezTo>
                  <a:cubicBezTo>
                    <a:pt x="2992" y="893"/>
                    <a:pt x="3029" y="893"/>
                    <a:pt x="3068" y="893"/>
                  </a:cubicBezTo>
                  <a:close/>
                  <a:moveTo>
                    <a:pt x="1944" y="659"/>
                  </a:moveTo>
                  <a:cubicBezTo>
                    <a:pt x="1944" y="658"/>
                    <a:pt x="1944" y="656"/>
                    <a:pt x="1944" y="655"/>
                  </a:cubicBezTo>
                  <a:cubicBezTo>
                    <a:pt x="1912" y="655"/>
                    <a:pt x="1881" y="655"/>
                    <a:pt x="1849" y="654"/>
                  </a:cubicBezTo>
                  <a:cubicBezTo>
                    <a:pt x="1783" y="653"/>
                    <a:pt x="1718" y="650"/>
                    <a:pt x="1652" y="648"/>
                  </a:cubicBezTo>
                  <a:cubicBezTo>
                    <a:pt x="1641" y="647"/>
                    <a:pt x="1641" y="648"/>
                    <a:pt x="1643" y="659"/>
                  </a:cubicBezTo>
                  <a:cubicBezTo>
                    <a:pt x="1743" y="659"/>
                    <a:pt x="1844" y="659"/>
                    <a:pt x="1944" y="659"/>
                  </a:cubicBezTo>
                  <a:close/>
                  <a:moveTo>
                    <a:pt x="2780" y="722"/>
                  </a:moveTo>
                  <a:cubicBezTo>
                    <a:pt x="2721" y="722"/>
                    <a:pt x="2663" y="722"/>
                    <a:pt x="2605" y="722"/>
                  </a:cubicBezTo>
                  <a:cubicBezTo>
                    <a:pt x="2605" y="732"/>
                    <a:pt x="2610" y="735"/>
                    <a:pt x="2620" y="735"/>
                  </a:cubicBezTo>
                  <a:cubicBezTo>
                    <a:pt x="2668" y="735"/>
                    <a:pt x="2717" y="735"/>
                    <a:pt x="2765" y="735"/>
                  </a:cubicBezTo>
                  <a:cubicBezTo>
                    <a:pt x="2773" y="735"/>
                    <a:pt x="2778" y="733"/>
                    <a:pt x="2780" y="722"/>
                  </a:cubicBezTo>
                  <a:close/>
                  <a:moveTo>
                    <a:pt x="977" y="670"/>
                  </a:moveTo>
                  <a:cubicBezTo>
                    <a:pt x="978" y="670"/>
                    <a:pt x="979" y="671"/>
                    <a:pt x="979" y="671"/>
                  </a:cubicBezTo>
                  <a:cubicBezTo>
                    <a:pt x="984" y="667"/>
                    <a:pt x="989" y="662"/>
                    <a:pt x="993" y="658"/>
                  </a:cubicBezTo>
                  <a:cubicBezTo>
                    <a:pt x="996" y="660"/>
                    <a:pt x="998" y="662"/>
                    <a:pt x="1002" y="665"/>
                  </a:cubicBezTo>
                  <a:cubicBezTo>
                    <a:pt x="992" y="672"/>
                    <a:pt x="982" y="679"/>
                    <a:pt x="970" y="686"/>
                  </a:cubicBezTo>
                  <a:cubicBezTo>
                    <a:pt x="972" y="675"/>
                    <a:pt x="974" y="665"/>
                    <a:pt x="975" y="655"/>
                  </a:cubicBezTo>
                  <a:cubicBezTo>
                    <a:pt x="950" y="661"/>
                    <a:pt x="950" y="688"/>
                    <a:pt x="932" y="702"/>
                  </a:cubicBezTo>
                  <a:cubicBezTo>
                    <a:pt x="934" y="692"/>
                    <a:pt x="936" y="685"/>
                    <a:pt x="937" y="679"/>
                  </a:cubicBezTo>
                  <a:cubicBezTo>
                    <a:pt x="927" y="688"/>
                    <a:pt x="918" y="699"/>
                    <a:pt x="909" y="707"/>
                  </a:cubicBezTo>
                  <a:cubicBezTo>
                    <a:pt x="958" y="709"/>
                    <a:pt x="1000" y="687"/>
                    <a:pt x="1010" y="653"/>
                  </a:cubicBezTo>
                  <a:cubicBezTo>
                    <a:pt x="1001" y="653"/>
                    <a:pt x="991" y="653"/>
                    <a:pt x="981" y="653"/>
                  </a:cubicBezTo>
                  <a:cubicBezTo>
                    <a:pt x="980" y="659"/>
                    <a:pt x="978" y="665"/>
                    <a:pt x="977" y="670"/>
                  </a:cubicBezTo>
                  <a:close/>
                  <a:moveTo>
                    <a:pt x="437" y="888"/>
                  </a:moveTo>
                  <a:cubicBezTo>
                    <a:pt x="432" y="881"/>
                    <a:pt x="428" y="874"/>
                    <a:pt x="423" y="869"/>
                  </a:cubicBezTo>
                  <a:cubicBezTo>
                    <a:pt x="421" y="866"/>
                    <a:pt x="417" y="864"/>
                    <a:pt x="415" y="864"/>
                  </a:cubicBezTo>
                  <a:cubicBezTo>
                    <a:pt x="399" y="863"/>
                    <a:pt x="383" y="863"/>
                    <a:pt x="368" y="863"/>
                  </a:cubicBezTo>
                  <a:cubicBezTo>
                    <a:pt x="365" y="863"/>
                    <a:pt x="361" y="864"/>
                    <a:pt x="359" y="865"/>
                  </a:cubicBezTo>
                  <a:cubicBezTo>
                    <a:pt x="353" y="873"/>
                    <a:pt x="347" y="881"/>
                    <a:pt x="340" y="888"/>
                  </a:cubicBezTo>
                  <a:cubicBezTo>
                    <a:pt x="372" y="888"/>
                    <a:pt x="404" y="888"/>
                    <a:pt x="437" y="888"/>
                  </a:cubicBezTo>
                  <a:close/>
                  <a:moveTo>
                    <a:pt x="3300" y="758"/>
                  </a:moveTo>
                  <a:cubicBezTo>
                    <a:pt x="3308" y="778"/>
                    <a:pt x="3310" y="780"/>
                    <a:pt x="3329" y="780"/>
                  </a:cubicBezTo>
                  <a:cubicBezTo>
                    <a:pt x="3361" y="780"/>
                    <a:pt x="3392" y="780"/>
                    <a:pt x="3424" y="780"/>
                  </a:cubicBezTo>
                  <a:cubicBezTo>
                    <a:pt x="3440" y="780"/>
                    <a:pt x="3443" y="777"/>
                    <a:pt x="3446" y="760"/>
                  </a:cubicBezTo>
                  <a:cubicBezTo>
                    <a:pt x="3440" y="761"/>
                    <a:pt x="3432" y="759"/>
                    <a:pt x="3429" y="763"/>
                  </a:cubicBezTo>
                  <a:cubicBezTo>
                    <a:pt x="3421" y="771"/>
                    <a:pt x="3411" y="770"/>
                    <a:pt x="3401" y="770"/>
                  </a:cubicBezTo>
                  <a:cubicBezTo>
                    <a:pt x="3381" y="770"/>
                    <a:pt x="3361" y="769"/>
                    <a:pt x="3341" y="768"/>
                  </a:cubicBezTo>
                  <a:cubicBezTo>
                    <a:pt x="3338" y="768"/>
                    <a:pt x="3333" y="768"/>
                    <a:pt x="3331" y="766"/>
                  </a:cubicBezTo>
                  <a:cubicBezTo>
                    <a:pt x="3323" y="756"/>
                    <a:pt x="3312" y="758"/>
                    <a:pt x="3300" y="758"/>
                  </a:cubicBezTo>
                  <a:close/>
                  <a:moveTo>
                    <a:pt x="2770" y="745"/>
                  </a:moveTo>
                  <a:cubicBezTo>
                    <a:pt x="2718" y="745"/>
                    <a:pt x="2666" y="745"/>
                    <a:pt x="2615" y="745"/>
                  </a:cubicBezTo>
                  <a:cubicBezTo>
                    <a:pt x="2616" y="752"/>
                    <a:pt x="2618" y="756"/>
                    <a:pt x="2627" y="756"/>
                  </a:cubicBezTo>
                  <a:cubicBezTo>
                    <a:pt x="2671" y="756"/>
                    <a:pt x="2714" y="756"/>
                    <a:pt x="2758" y="756"/>
                  </a:cubicBezTo>
                  <a:cubicBezTo>
                    <a:pt x="2766" y="756"/>
                    <a:pt x="2770" y="753"/>
                    <a:pt x="2770" y="745"/>
                  </a:cubicBezTo>
                  <a:close/>
                  <a:moveTo>
                    <a:pt x="2437" y="844"/>
                  </a:moveTo>
                  <a:cubicBezTo>
                    <a:pt x="2436" y="826"/>
                    <a:pt x="2435" y="810"/>
                    <a:pt x="2434" y="792"/>
                  </a:cubicBezTo>
                  <a:cubicBezTo>
                    <a:pt x="2423" y="794"/>
                    <a:pt x="2412" y="796"/>
                    <a:pt x="2403" y="798"/>
                  </a:cubicBezTo>
                  <a:cubicBezTo>
                    <a:pt x="2403" y="814"/>
                    <a:pt x="2403" y="830"/>
                    <a:pt x="2403" y="844"/>
                  </a:cubicBezTo>
                  <a:cubicBezTo>
                    <a:pt x="2415" y="844"/>
                    <a:pt x="2425" y="844"/>
                    <a:pt x="2437" y="844"/>
                  </a:cubicBezTo>
                  <a:close/>
                  <a:moveTo>
                    <a:pt x="1869" y="610"/>
                  </a:moveTo>
                  <a:cubicBezTo>
                    <a:pt x="1870" y="610"/>
                    <a:pt x="1871" y="610"/>
                    <a:pt x="1872" y="610"/>
                  </a:cubicBezTo>
                  <a:cubicBezTo>
                    <a:pt x="1872" y="555"/>
                    <a:pt x="1872" y="500"/>
                    <a:pt x="1872" y="445"/>
                  </a:cubicBezTo>
                  <a:cubicBezTo>
                    <a:pt x="1868" y="445"/>
                    <a:pt x="1862" y="445"/>
                    <a:pt x="1857" y="445"/>
                  </a:cubicBezTo>
                  <a:cubicBezTo>
                    <a:pt x="1861" y="500"/>
                    <a:pt x="1865" y="555"/>
                    <a:pt x="1869" y="610"/>
                  </a:cubicBezTo>
                  <a:close/>
                  <a:moveTo>
                    <a:pt x="1141" y="838"/>
                  </a:moveTo>
                  <a:cubicBezTo>
                    <a:pt x="1148" y="817"/>
                    <a:pt x="1148" y="795"/>
                    <a:pt x="1142" y="772"/>
                  </a:cubicBezTo>
                  <a:cubicBezTo>
                    <a:pt x="1136" y="753"/>
                    <a:pt x="1124" y="741"/>
                    <a:pt x="1108" y="739"/>
                  </a:cubicBezTo>
                  <a:cubicBezTo>
                    <a:pt x="1094" y="738"/>
                    <a:pt x="1080" y="748"/>
                    <a:pt x="1072" y="766"/>
                  </a:cubicBezTo>
                  <a:cubicBezTo>
                    <a:pt x="1066" y="780"/>
                    <a:pt x="1062" y="794"/>
                    <a:pt x="1060" y="809"/>
                  </a:cubicBezTo>
                  <a:cubicBezTo>
                    <a:pt x="1058" y="827"/>
                    <a:pt x="1060" y="846"/>
                    <a:pt x="1071" y="864"/>
                  </a:cubicBezTo>
                  <a:cubicBezTo>
                    <a:pt x="1069" y="850"/>
                    <a:pt x="1066" y="837"/>
                    <a:pt x="1066" y="824"/>
                  </a:cubicBezTo>
                  <a:cubicBezTo>
                    <a:pt x="1065" y="797"/>
                    <a:pt x="1071" y="773"/>
                    <a:pt x="1092" y="754"/>
                  </a:cubicBezTo>
                  <a:cubicBezTo>
                    <a:pt x="1104" y="745"/>
                    <a:pt x="1117" y="746"/>
                    <a:pt x="1126" y="758"/>
                  </a:cubicBezTo>
                  <a:cubicBezTo>
                    <a:pt x="1132" y="765"/>
                    <a:pt x="1137" y="774"/>
                    <a:pt x="1138" y="783"/>
                  </a:cubicBezTo>
                  <a:cubicBezTo>
                    <a:pt x="1141" y="801"/>
                    <a:pt x="1141" y="820"/>
                    <a:pt x="1141" y="838"/>
                  </a:cubicBezTo>
                  <a:close/>
                  <a:moveTo>
                    <a:pt x="1904" y="610"/>
                  </a:moveTo>
                  <a:cubicBezTo>
                    <a:pt x="1905" y="610"/>
                    <a:pt x="1906" y="610"/>
                    <a:pt x="1907" y="610"/>
                  </a:cubicBezTo>
                  <a:cubicBezTo>
                    <a:pt x="1907" y="555"/>
                    <a:pt x="1907" y="500"/>
                    <a:pt x="1907" y="445"/>
                  </a:cubicBezTo>
                  <a:cubicBezTo>
                    <a:pt x="1902" y="445"/>
                    <a:pt x="1897" y="445"/>
                    <a:pt x="1892" y="445"/>
                  </a:cubicBezTo>
                  <a:cubicBezTo>
                    <a:pt x="1896" y="501"/>
                    <a:pt x="1900" y="555"/>
                    <a:pt x="1904" y="610"/>
                  </a:cubicBezTo>
                  <a:close/>
                  <a:moveTo>
                    <a:pt x="1430" y="358"/>
                  </a:moveTo>
                  <a:cubicBezTo>
                    <a:pt x="1385" y="346"/>
                    <a:pt x="1341" y="333"/>
                    <a:pt x="1292" y="320"/>
                  </a:cubicBezTo>
                  <a:cubicBezTo>
                    <a:pt x="1296" y="326"/>
                    <a:pt x="1297" y="331"/>
                    <a:pt x="1300" y="332"/>
                  </a:cubicBezTo>
                  <a:cubicBezTo>
                    <a:pt x="1343" y="345"/>
                    <a:pt x="1386" y="357"/>
                    <a:pt x="1430" y="370"/>
                  </a:cubicBezTo>
                  <a:cubicBezTo>
                    <a:pt x="1430" y="366"/>
                    <a:pt x="1430" y="362"/>
                    <a:pt x="1430" y="358"/>
                  </a:cubicBezTo>
                  <a:close/>
                  <a:moveTo>
                    <a:pt x="1824" y="445"/>
                  </a:moveTo>
                  <a:cubicBezTo>
                    <a:pt x="1828" y="502"/>
                    <a:pt x="1831" y="558"/>
                    <a:pt x="1834" y="614"/>
                  </a:cubicBezTo>
                  <a:cubicBezTo>
                    <a:pt x="1836" y="614"/>
                    <a:pt x="1837" y="614"/>
                    <a:pt x="1838" y="614"/>
                  </a:cubicBezTo>
                  <a:cubicBezTo>
                    <a:pt x="1838" y="558"/>
                    <a:pt x="1838" y="502"/>
                    <a:pt x="1838" y="445"/>
                  </a:cubicBezTo>
                  <a:cubicBezTo>
                    <a:pt x="1834" y="445"/>
                    <a:pt x="1830" y="445"/>
                    <a:pt x="1824" y="445"/>
                  </a:cubicBezTo>
                  <a:close/>
                  <a:moveTo>
                    <a:pt x="1793" y="405"/>
                  </a:moveTo>
                  <a:cubicBezTo>
                    <a:pt x="1782" y="404"/>
                    <a:pt x="1771" y="415"/>
                    <a:pt x="1771" y="426"/>
                  </a:cubicBezTo>
                  <a:cubicBezTo>
                    <a:pt x="1770" y="438"/>
                    <a:pt x="1780" y="448"/>
                    <a:pt x="1792" y="448"/>
                  </a:cubicBezTo>
                  <a:cubicBezTo>
                    <a:pt x="1804" y="448"/>
                    <a:pt x="1814" y="439"/>
                    <a:pt x="1814" y="428"/>
                  </a:cubicBezTo>
                  <a:cubicBezTo>
                    <a:pt x="1815" y="416"/>
                    <a:pt x="1805" y="405"/>
                    <a:pt x="1793" y="405"/>
                  </a:cubicBezTo>
                  <a:close/>
                  <a:moveTo>
                    <a:pt x="2251" y="846"/>
                  </a:moveTo>
                  <a:cubicBezTo>
                    <a:pt x="2251" y="845"/>
                    <a:pt x="2251" y="844"/>
                    <a:pt x="2252" y="843"/>
                  </a:cubicBezTo>
                  <a:cubicBezTo>
                    <a:pt x="2261" y="842"/>
                    <a:pt x="2271" y="841"/>
                    <a:pt x="2280" y="840"/>
                  </a:cubicBezTo>
                  <a:cubicBezTo>
                    <a:pt x="2288" y="839"/>
                    <a:pt x="2290" y="836"/>
                    <a:pt x="2287" y="828"/>
                  </a:cubicBezTo>
                  <a:cubicBezTo>
                    <a:pt x="2271" y="830"/>
                    <a:pt x="2255" y="831"/>
                    <a:pt x="2239" y="833"/>
                  </a:cubicBezTo>
                  <a:cubicBezTo>
                    <a:pt x="2239" y="845"/>
                    <a:pt x="2239" y="855"/>
                    <a:pt x="2239" y="866"/>
                  </a:cubicBezTo>
                  <a:cubicBezTo>
                    <a:pt x="2270" y="869"/>
                    <a:pt x="2286" y="866"/>
                    <a:pt x="2289" y="857"/>
                  </a:cubicBezTo>
                  <a:cubicBezTo>
                    <a:pt x="2276" y="856"/>
                    <a:pt x="2263" y="855"/>
                    <a:pt x="2248" y="853"/>
                  </a:cubicBezTo>
                  <a:cubicBezTo>
                    <a:pt x="2263" y="852"/>
                    <a:pt x="2276" y="851"/>
                    <a:pt x="2288" y="849"/>
                  </a:cubicBezTo>
                  <a:cubicBezTo>
                    <a:pt x="2288" y="848"/>
                    <a:pt x="2288" y="847"/>
                    <a:pt x="2288" y="846"/>
                  </a:cubicBezTo>
                  <a:cubicBezTo>
                    <a:pt x="2276" y="846"/>
                    <a:pt x="2264" y="846"/>
                    <a:pt x="2251" y="846"/>
                  </a:cubicBezTo>
                  <a:close/>
                  <a:moveTo>
                    <a:pt x="3332" y="645"/>
                  </a:moveTo>
                  <a:cubicBezTo>
                    <a:pt x="3330" y="630"/>
                    <a:pt x="3328" y="615"/>
                    <a:pt x="3326" y="600"/>
                  </a:cubicBezTo>
                  <a:cubicBezTo>
                    <a:pt x="3315" y="601"/>
                    <a:pt x="3305" y="602"/>
                    <a:pt x="3295" y="603"/>
                  </a:cubicBezTo>
                  <a:cubicBezTo>
                    <a:pt x="3296" y="609"/>
                    <a:pt x="3297" y="615"/>
                    <a:pt x="3298" y="621"/>
                  </a:cubicBezTo>
                  <a:cubicBezTo>
                    <a:pt x="3301" y="649"/>
                    <a:pt x="3301" y="649"/>
                    <a:pt x="3330" y="646"/>
                  </a:cubicBezTo>
                  <a:cubicBezTo>
                    <a:pt x="3330" y="646"/>
                    <a:pt x="3330" y="646"/>
                    <a:pt x="3332" y="645"/>
                  </a:cubicBezTo>
                  <a:close/>
                  <a:moveTo>
                    <a:pt x="1926" y="444"/>
                  </a:moveTo>
                  <a:cubicBezTo>
                    <a:pt x="1929" y="501"/>
                    <a:pt x="1933" y="556"/>
                    <a:pt x="1936" y="612"/>
                  </a:cubicBezTo>
                  <a:cubicBezTo>
                    <a:pt x="1937" y="612"/>
                    <a:pt x="1938" y="612"/>
                    <a:pt x="1939" y="612"/>
                  </a:cubicBezTo>
                  <a:cubicBezTo>
                    <a:pt x="1939" y="556"/>
                    <a:pt x="1939" y="500"/>
                    <a:pt x="1939" y="444"/>
                  </a:cubicBezTo>
                  <a:cubicBezTo>
                    <a:pt x="1935" y="444"/>
                    <a:pt x="1931" y="444"/>
                    <a:pt x="1926" y="444"/>
                  </a:cubicBezTo>
                  <a:close/>
                  <a:moveTo>
                    <a:pt x="615" y="887"/>
                  </a:moveTo>
                  <a:cubicBezTo>
                    <a:pt x="607" y="874"/>
                    <a:pt x="607" y="875"/>
                    <a:pt x="595" y="874"/>
                  </a:cubicBezTo>
                  <a:cubicBezTo>
                    <a:pt x="570" y="872"/>
                    <a:pt x="545" y="880"/>
                    <a:pt x="523" y="867"/>
                  </a:cubicBezTo>
                  <a:cubicBezTo>
                    <a:pt x="517" y="874"/>
                    <a:pt x="512" y="880"/>
                    <a:pt x="507" y="887"/>
                  </a:cubicBezTo>
                  <a:cubicBezTo>
                    <a:pt x="543" y="887"/>
                    <a:pt x="578" y="887"/>
                    <a:pt x="615" y="887"/>
                  </a:cubicBezTo>
                  <a:close/>
                  <a:moveTo>
                    <a:pt x="2764" y="765"/>
                  </a:moveTo>
                  <a:cubicBezTo>
                    <a:pt x="2763" y="765"/>
                    <a:pt x="2762" y="764"/>
                    <a:pt x="2762" y="763"/>
                  </a:cubicBezTo>
                  <a:cubicBezTo>
                    <a:pt x="2716" y="763"/>
                    <a:pt x="2670" y="763"/>
                    <a:pt x="2624" y="763"/>
                  </a:cubicBezTo>
                  <a:cubicBezTo>
                    <a:pt x="2623" y="765"/>
                    <a:pt x="2623" y="766"/>
                    <a:pt x="2622" y="768"/>
                  </a:cubicBezTo>
                  <a:cubicBezTo>
                    <a:pt x="2627" y="769"/>
                    <a:pt x="2631" y="773"/>
                    <a:pt x="2635" y="773"/>
                  </a:cubicBezTo>
                  <a:cubicBezTo>
                    <a:pt x="2673" y="773"/>
                    <a:pt x="2711" y="773"/>
                    <a:pt x="2750" y="772"/>
                  </a:cubicBezTo>
                  <a:cubicBezTo>
                    <a:pt x="2754" y="772"/>
                    <a:pt x="2759" y="768"/>
                    <a:pt x="2764" y="765"/>
                  </a:cubicBezTo>
                  <a:close/>
                  <a:moveTo>
                    <a:pt x="786" y="552"/>
                  </a:moveTo>
                  <a:cubicBezTo>
                    <a:pt x="786" y="573"/>
                    <a:pt x="786" y="593"/>
                    <a:pt x="786" y="614"/>
                  </a:cubicBezTo>
                  <a:cubicBezTo>
                    <a:pt x="790" y="611"/>
                    <a:pt x="792" y="609"/>
                    <a:pt x="793" y="608"/>
                  </a:cubicBezTo>
                  <a:cubicBezTo>
                    <a:pt x="791" y="601"/>
                    <a:pt x="790" y="596"/>
                    <a:pt x="789" y="589"/>
                  </a:cubicBezTo>
                  <a:cubicBezTo>
                    <a:pt x="796" y="593"/>
                    <a:pt x="801" y="596"/>
                    <a:pt x="806" y="599"/>
                  </a:cubicBezTo>
                  <a:cubicBezTo>
                    <a:pt x="810" y="597"/>
                    <a:pt x="814" y="595"/>
                    <a:pt x="818" y="592"/>
                  </a:cubicBezTo>
                  <a:cubicBezTo>
                    <a:pt x="827" y="585"/>
                    <a:pt x="827" y="577"/>
                    <a:pt x="817" y="571"/>
                  </a:cubicBezTo>
                  <a:cubicBezTo>
                    <a:pt x="807" y="565"/>
                    <a:pt x="797" y="559"/>
                    <a:pt x="786" y="552"/>
                  </a:cubicBezTo>
                  <a:close/>
                  <a:moveTo>
                    <a:pt x="3432" y="826"/>
                  </a:moveTo>
                  <a:cubicBezTo>
                    <a:pt x="3404" y="826"/>
                    <a:pt x="3376" y="826"/>
                    <a:pt x="3349" y="826"/>
                  </a:cubicBezTo>
                  <a:cubicBezTo>
                    <a:pt x="3349" y="831"/>
                    <a:pt x="3349" y="836"/>
                    <a:pt x="3349" y="840"/>
                  </a:cubicBezTo>
                  <a:cubicBezTo>
                    <a:pt x="3377" y="840"/>
                    <a:pt x="3404" y="840"/>
                    <a:pt x="3432" y="840"/>
                  </a:cubicBezTo>
                  <a:cubicBezTo>
                    <a:pt x="3432" y="835"/>
                    <a:pt x="3432" y="831"/>
                    <a:pt x="3432" y="826"/>
                  </a:cubicBezTo>
                  <a:close/>
                  <a:moveTo>
                    <a:pt x="1967" y="608"/>
                  </a:moveTo>
                  <a:cubicBezTo>
                    <a:pt x="1968" y="608"/>
                    <a:pt x="1968" y="608"/>
                    <a:pt x="1969" y="608"/>
                  </a:cubicBezTo>
                  <a:cubicBezTo>
                    <a:pt x="1969" y="553"/>
                    <a:pt x="1969" y="499"/>
                    <a:pt x="1969" y="444"/>
                  </a:cubicBezTo>
                  <a:cubicBezTo>
                    <a:pt x="1965" y="444"/>
                    <a:pt x="1961" y="445"/>
                    <a:pt x="1956" y="445"/>
                  </a:cubicBezTo>
                  <a:cubicBezTo>
                    <a:pt x="1960" y="500"/>
                    <a:pt x="1964" y="554"/>
                    <a:pt x="1967" y="608"/>
                  </a:cubicBezTo>
                  <a:close/>
                  <a:moveTo>
                    <a:pt x="2320" y="890"/>
                  </a:moveTo>
                  <a:cubicBezTo>
                    <a:pt x="2317" y="876"/>
                    <a:pt x="2309" y="873"/>
                    <a:pt x="2296" y="874"/>
                  </a:cubicBezTo>
                  <a:cubicBezTo>
                    <a:pt x="2282" y="876"/>
                    <a:pt x="2268" y="876"/>
                    <a:pt x="2254" y="876"/>
                  </a:cubicBezTo>
                  <a:cubicBezTo>
                    <a:pt x="2243" y="875"/>
                    <a:pt x="2237" y="880"/>
                    <a:pt x="2233" y="890"/>
                  </a:cubicBezTo>
                  <a:cubicBezTo>
                    <a:pt x="2263" y="890"/>
                    <a:pt x="2291" y="890"/>
                    <a:pt x="2320" y="890"/>
                  </a:cubicBezTo>
                  <a:close/>
                  <a:moveTo>
                    <a:pt x="2907" y="891"/>
                  </a:moveTo>
                  <a:cubicBezTo>
                    <a:pt x="2905" y="879"/>
                    <a:pt x="2899" y="874"/>
                    <a:pt x="2887" y="875"/>
                  </a:cubicBezTo>
                  <a:cubicBezTo>
                    <a:pt x="2871" y="876"/>
                    <a:pt x="2856" y="876"/>
                    <a:pt x="2840" y="875"/>
                  </a:cubicBezTo>
                  <a:cubicBezTo>
                    <a:pt x="2828" y="874"/>
                    <a:pt x="2822" y="878"/>
                    <a:pt x="2820" y="891"/>
                  </a:cubicBezTo>
                  <a:cubicBezTo>
                    <a:pt x="2849" y="891"/>
                    <a:pt x="2878" y="891"/>
                    <a:pt x="2907" y="891"/>
                  </a:cubicBezTo>
                  <a:close/>
                  <a:moveTo>
                    <a:pt x="1859" y="384"/>
                  </a:moveTo>
                  <a:cubicBezTo>
                    <a:pt x="1859" y="385"/>
                    <a:pt x="1859" y="385"/>
                    <a:pt x="1859" y="386"/>
                  </a:cubicBezTo>
                  <a:cubicBezTo>
                    <a:pt x="1898" y="391"/>
                    <a:pt x="1937" y="395"/>
                    <a:pt x="1976" y="399"/>
                  </a:cubicBezTo>
                  <a:cubicBezTo>
                    <a:pt x="1993" y="401"/>
                    <a:pt x="2008" y="406"/>
                    <a:pt x="2014" y="425"/>
                  </a:cubicBezTo>
                  <a:cubicBezTo>
                    <a:pt x="2014" y="406"/>
                    <a:pt x="2004" y="392"/>
                    <a:pt x="1987" y="391"/>
                  </a:cubicBezTo>
                  <a:cubicBezTo>
                    <a:pt x="1944" y="387"/>
                    <a:pt x="1902" y="386"/>
                    <a:pt x="1859" y="384"/>
                  </a:cubicBezTo>
                  <a:close/>
                  <a:moveTo>
                    <a:pt x="2632" y="779"/>
                  </a:moveTo>
                  <a:cubicBezTo>
                    <a:pt x="2632" y="780"/>
                    <a:pt x="2631" y="781"/>
                    <a:pt x="2631" y="782"/>
                  </a:cubicBezTo>
                  <a:cubicBezTo>
                    <a:pt x="2635" y="784"/>
                    <a:pt x="2640" y="787"/>
                    <a:pt x="2644" y="787"/>
                  </a:cubicBezTo>
                  <a:cubicBezTo>
                    <a:pt x="2676" y="788"/>
                    <a:pt x="2707" y="788"/>
                    <a:pt x="2738" y="788"/>
                  </a:cubicBezTo>
                  <a:cubicBezTo>
                    <a:pt x="2743" y="788"/>
                    <a:pt x="2748" y="784"/>
                    <a:pt x="2753" y="782"/>
                  </a:cubicBezTo>
                  <a:cubicBezTo>
                    <a:pt x="2752" y="781"/>
                    <a:pt x="2752" y="780"/>
                    <a:pt x="2751" y="779"/>
                  </a:cubicBezTo>
                  <a:cubicBezTo>
                    <a:pt x="2712" y="779"/>
                    <a:pt x="2672" y="779"/>
                    <a:pt x="2632" y="779"/>
                  </a:cubicBezTo>
                  <a:close/>
                  <a:moveTo>
                    <a:pt x="1099" y="702"/>
                  </a:moveTo>
                  <a:cubicBezTo>
                    <a:pt x="1082" y="709"/>
                    <a:pt x="1068" y="725"/>
                    <a:pt x="1057" y="744"/>
                  </a:cubicBezTo>
                  <a:cubicBezTo>
                    <a:pt x="1039" y="773"/>
                    <a:pt x="1021" y="804"/>
                    <a:pt x="1004" y="832"/>
                  </a:cubicBezTo>
                  <a:cubicBezTo>
                    <a:pt x="1014" y="830"/>
                    <a:pt x="1020" y="820"/>
                    <a:pt x="1026" y="811"/>
                  </a:cubicBezTo>
                  <a:cubicBezTo>
                    <a:pt x="1039" y="789"/>
                    <a:pt x="1052" y="766"/>
                    <a:pt x="1066" y="745"/>
                  </a:cubicBezTo>
                  <a:cubicBezTo>
                    <a:pt x="1076" y="729"/>
                    <a:pt x="1089" y="715"/>
                    <a:pt x="1099" y="702"/>
                  </a:cubicBezTo>
                  <a:close/>
                  <a:moveTo>
                    <a:pt x="992" y="575"/>
                  </a:moveTo>
                  <a:cubicBezTo>
                    <a:pt x="998" y="572"/>
                    <a:pt x="1080" y="499"/>
                    <a:pt x="1095" y="476"/>
                  </a:cubicBezTo>
                  <a:cubicBezTo>
                    <a:pt x="1090" y="477"/>
                    <a:pt x="1084" y="479"/>
                    <a:pt x="1081" y="482"/>
                  </a:cubicBezTo>
                  <a:cubicBezTo>
                    <a:pt x="1071" y="490"/>
                    <a:pt x="1062" y="499"/>
                    <a:pt x="1054" y="508"/>
                  </a:cubicBezTo>
                  <a:cubicBezTo>
                    <a:pt x="1033" y="530"/>
                    <a:pt x="1013" y="553"/>
                    <a:pt x="992" y="575"/>
                  </a:cubicBezTo>
                  <a:close/>
                  <a:moveTo>
                    <a:pt x="2142" y="528"/>
                  </a:moveTo>
                  <a:cubicBezTo>
                    <a:pt x="2142" y="529"/>
                    <a:pt x="2143" y="531"/>
                    <a:pt x="2143" y="532"/>
                  </a:cubicBezTo>
                  <a:cubicBezTo>
                    <a:pt x="2147" y="531"/>
                    <a:pt x="2152" y="532"/>
                    <a:pt x="2154" y="530"/>
                  </a:cubicBezTo>
                  <a:cubicBezTo>
                    <a:pt x="2180" y="505"/>
                    <a:pt x="2207" y="481"/>
                    <a:pt x="2233" y="456"/>
                  </a:cubicBezTo>
                  <a:cubicBezTo>
                    <a:pt x="2236" y="453"/>
                    <a:pt x="2237" y="448"/>
                    <a:pt x="2239" y="445"/>
                  </a:cubicBezTo>
                  <a:cubicBezTo>
                    <a:pt x="2238" y="444"/>
                    <a:pt x="2237" y="444"/>
                    <a:pt x="2236" y="443"/>
                  </a:cubicBezTo>
                  <a:cubicBezTo>
                    <a:pt x="2205" y="471"/>
                    <a:pt x="2173" y="500"/>
                    <a:pt x="2142" y="528"/>
                  </a:cubicBezTo>
                  <a:close/>
                  <a:moveTo>
                    <a:pt x="2128" y="646"/>
                  </a:moveTo>
                  <a:cubicBezTo>
                    <a:pt x="2098" y="641"/>
                    <a:pt x="2068" y="637"/>
                    <a:pt x="2040" y="630"/>
                  </a:cubicBezTo>
                  <a:cubicBezTo>
                    <a:pt x="2025" y="627"/>
                    <a:pt x="2021" y="635"/>
                    <a:pt x="2015" y="646"/>
                  </a:cubicBezTo>
                  <a:cubicBezTo>
                    <a:pt x="2053" y="646"/>
                    <a:pt x="2090" y="646"/>
                    <a:pt x="2128" y="646"/>
                  </a:cubicBezTo>
                  <a:close/>
                  <a:moveTo>
                    <a:pt x="1794" y="465"/>
                  </a:moveTo>
                  <a:cubicBezTo>
                    <a:pt x="1797" y="513"/>
                    <a:pt x="1799" y="560"/>
                    <a:pt x="1801" y="607"/>
                  </a:cubicBezTo>
                  <a:cubicBezTo>
                    <a:pt x="1802" y="607"/>
                    <a:pt x="1802" y="607"/>
                    <a:pt x="1803" y="607"/>
                  </a:cubicBezTo>
                  <a:cubicBezTo>
                    <a:pt x="1804" y="559"/>
                    <a:pt x="1805" y="510"/>
                    <a:pt x="1806" y="461"/>
                  </a:cubicBezTo>
                  <a:cubicBezTo>
                    <a:pt x="1801" y="462"/>
                    <a:pt x="1798" y="464"/>
                    <a:pt x="1794" y="465"/>
                  </a:cubicBezTo>
                  <a:close/>
                  <a:moveTo>
                    <a:pt x="2381" y="358"/>
                  </a:moveTo>
                  <a:cubicBezTo>
                    <a:pt x="2381" y="359"/>
                    <a:pt x="2382" y="360"/>
                    <a:pt x="2382" y="361"/>
                  </a:cubicBezTo>
                  <a:cubicBezTo>
                    <a:pt x="2395" y="361"/>
                    <a:pt x="2408" y="362"/>
                    <a:pt x="2421" y="361"/>
                  </a:cubicBezTo>
                  <a:cubicBezTo>
                    <a:pt x="2426" y="360"/>
                    <a:pt x="2434" y="356"/>
                    <a:pt x="2434" y="353"/>
                  </a:cubicBezTo>
                  <a:cubicBezTo>
                    <a:pt x="2435" y="347"/>
                    <a:pt x="2433" y="340"/>
                    <a:pt x="2429" y="334"/>
                  </a:cubicBezTo>
                  <a:cubicBezTo>
                    <a:pt x="2428" y="332"/>
                    <a:pt x="2419" y="333"/>
                    <a:pt x="2416" y="336"/>
                  </a:cubicBezTo>
                  <a:cubicBezTo>
                    <a:pt x="2404" y="343"/>
                    <a:pt x="2393" y="351"/>
                    <a:pt x="2381" y="358"/>
                  </a:cubicBezTo>
                  <a:close/>
                  <a:moveTo>
                    <a:pt x="2090" y="396"/>
                  </a:moveTo>
                  <a:cubicBezTo>
                    <a:pt x="2091" y="396"/>
                    <a:pt x="2093" y="396"/>
                    <a:pt x="2095" y="396"/>
                  </a:cubicBezTo>
                  <a:cubicBezTo>
                    <a:pt x="2096" y="370"/>
                    <a:pt x="2098" y="344"/>
                    <a:pt x="2099" y="318"/>
                  </a:cubicBezTo>
                  <a:cubicBezTo>
                    <a:pt x="2100" y="295"/>
                    <a:pt x="2100" y="295"/>
                    <a:pt x="2122" y="288"/>
                  </a:cubicBezTo>
                  <a:cubicBezTo>
                    <a:pt x="2122" y="288"/>
                    <a:pt x="2123" y="286"/>
                    <a:pt x="2123" y="285"/>
                  </a:cubicBezTo>
                  <a:cubicBezTo>
                    <a:pt x="2117" y="285"/>
                    <a:pt x="2110" y="285"/>
                    <a:pt x="2104" y="285"/>
                  </a:cubicBezTo>
                  <a:cubicBezTo>
                    <a:pt x="2093" y="284"/>
                    <a:pt x="2089" y="289"/>
                    <a:pt x="2089" y="300"/>
                  </a:cubicBezTo>
                  <a:cubicBezTo>
                    <a:pt x="2090" y="332"/>
                    <a:pt x="2090" y="364"/>
                    <a:pt x="2090" y="396"/>
                  </a:cubicBezTo>
                  <a:close/>
                  <a:moveTo>
                    <a:pt x="414" y="609"/>
                  </a:moveTo>
                  <a:cubicBezTo>
                    <a:pt x="422" y="610"/>
                    <a:pt x="428" y="611"/>
                    <a:pt x="435" y="611"/>
                  </a:cubicBezTo>
                  <a:cubicBezTo>
                    <a:pt x="442" y="612"/>
                    <a:pt x="448" y="611"/>
                    <a:pt x="456" y="611"/>
                  </a:cubicBezTo>
                  <a:cubicBezTo>
                    <a:pt x="457" y="605"/>
                    <a:pt x="459" y="599"/>
                    <a:pt x="460" y="592"/>
                  </a:cubicBezTo>
                  <a:cubicBezTo>
                    <a:pt x="428" y="583"/>
                    <a:pt x="425" y="584"/>
                    <a:pt x="414" y="609"/>
                  </a:cubicBezTo>
                  <a:close/>
                  <a:moveTo>
                    <a:pt x="2222" y="849"/>
                  </a:moveTo>
                  <a:cubicBezTo>
                    <a:pt x="2220" y="840"/>
                    <a:pt x="2218" y="830"/>
                    <a:pt x="2215" y="820"/>
                  </a:cubicBezTo>
                  <a:cubicBezTo>
                    <a:pt x="2212" y="811"/>
                    <a:pt x="2207" y="802"/>
                    <a:pt x="2203" y="794"/>
                  </a:cubicBezTo>
                  <a:cubicBezTo>
                    <a:pt x="2207" y="818"/>
                    <a:pt x="2211" y="843"/>
                    <a:pt x="2216" y="868"/>
                  </a:cubicBezTo>
                  <a:cubicBezTo>
                    <a:pt x="2221" y="868"/>
                    <a:pt x="2227" y="868"/>
                    <a:pt x="2233" y="868"/>
                  </a:cubicBezTo>
                  <a:cubicBezTo>
                    <a:pt x="2233" y="857"/>
                    <a:pt x="2233" y="847"/>
                    <a:pt x="2233" y="836"/>
                  </a:cubicBezTo>
                  <a:cubicBezTo>
                    <a:pt x="2232" y="835"/>
                    <a:pt x="2231" y="835"/>
                    <a:pt x="2230" y="834"/>
                  </a:cubicBezTo>
                  <a:cubicBezTo>
                    <a:pt x="2227" y="839"/>
                    <a:pt x="2225" y="844"/>
                    <a:pt x="2222" y="849"/>
                  </a:cubicBezTo>
                  <a:close/>
                  <a:moveTo>
                    <a:pt x="2378" y="815"/>
                  </a:moveTo>
                  <a:cubicBezTo>
                    <a:pt x="2380" y="815"/>
                    <a:pt x="2381" y="815"/>
                    <a:pt x="2383" y="814"/>
                  </a:cubicBezTo>
                  <a:cubicBezTo>
                    <a:pt x="2377" y="798"/>
                    <a:pt x="2372" y="781"/>
                    <a:pt x="2364" y="766"/>
                  </a:cubicBezTo>
                  <a:cubicBezTo>
                    <a:pt x="2355" y="750"/>
                    <a:pt x="2342" y="750"/>
                    <a:pt x="2332" y="766"/>
                  </a:cubicBezTo>
                  <a:cubicBezTo>
                    <a:pt x="2322" y="783"/>
                    <a:pt x="2319" y="803"/>
                    <a:pt x="2318" y="825"/>
                  </a:cubicBezTo>
                  <a:cubicBezTo>
                    <a:pt x="2322" y="810"/>
                    <a:pt x="2325" y="797"/>
                    <a:pt x="2330" y="784"/>
                  </a:cubicBezTo>
                  <a:cubicBezTo>
                    <a:pt x="2338" y="766"/>
                    <a:pt x="2353" y="764"/>
                    <a:pt x="2365" y="780"/>
                  </a:cubicBezTo>
                  <a:cubicBezTo>
                    <a:pt x="2369" y="786"/>
                    <a:pt x="2371" y="792"/>
                    <a:pt x="2374" y="798"/>
                  </a:cubicBezTo>
                  <a:cubicBezTo>
                    <a:pt x="2376" y="804"/>
                    <a:pt x="2377" y="810"/>
                    <a:pt x="2378" y="815"/>
                  </a:cubicBezTo>
                  <a:close/>
                  <a:moveTo>
                    <a:pt x="515" y="850"/>
                  </a:moveTo>
                  <a:cubicBezTo>
                    <a:pt x="496" y="877"/>
                    <a:pt x="466" y="879"/>
                    <a:pt x="447" y="837"/>
                  </a:cubicBezTo>
                  <a:cubicBezTo>
                    <a:pt x="449" y="864"/>
                    <a:pt x="462" y="882"/>
                    <a:pt x="479" y="884"/>
                  </a:cubicBezTo>
                  <a:cubicBezTo>
                    <a:pt x="496" y="885"/>
                    <a:pt x="509" y="872"/>
                    <a:pt x="515" y="850"/>
                  </a:cubicBezTo>
                  <a:close/>
                  <a:moveTo>
                    <a:pt x="206" y="769"/>
                  </a:moveTo>
                  <a:cubicBezTo>
                    <a:pt x="206" y="769"/>
                    <a:pt x="206" y="770"/>
                    <a:pt x="206" y="771"/>
                  </a:cubicBezTo>
                  <a:cubicBezTo>
                    <a:pt x="266" y="771"/>
                    <a:pt x="325" y="771"/>
                    <a:pt x="385" y="771"/>
                  </a:cubicBezTo>
                  <a:cubicBezTo>
                    <a:pt x="385" y="770"/>
                    <a:pt x="385" y="769"/>
                    <a:pt x="385" y="769"/>
                  </a:cubicBezTo>
                  <a:cubicBezTo>
                    <a:pt x="325" y="769"/>
                    <a:pt x="266" y="769"/>
                    <a:pt x="206" y="769"/>
                  </a:cubicBezTo>
                  <a:close/>
                  <a:moveTo>
                    <a:pt x="1561" y="645"/>
                  </a:moveTo>
                  <a:cubicBezTo>
                    <a:pt x="1561" y="644"/>
                    <a:pt x="1561" y="644"/>
                    <a:pt x="1561" y="643"/>
                  </a:cubicBezTo>
                  <a:cubicBezTo>
                    <a:pt x="1524" y="640"/>
                    <a:pt x="1487" y="636"/>
                    <a:pt x="1449" y="632"/>
                  </a:cubicBezTo>
                  <a:cubicBezTo>
                    <a:pt x="1450" y="638"/>
                    <a:pt x="1450" y="641"/>
                    <a:pt x="1450" y="645"/>
                  </a:cubicBezTo>
                  <a:cubicBezTo>
                    <a:pt x="1488" y="645"/>
                    <a:pt x="1524" y="645"/>
                    <a:pt x="1561" y="645"/>
                  </a:cubicBezTo>
                  <a:close/>
                  <a:moveTo>
                    <a:pt x="520" y="813"/>
                  </a:moveTo>
                  <a:cubicBezTo>
                    <a:pt x="519" y="788"/>
                    <a:pt x="506" y="769"/>
                    <a:pt x="489" y="768"/>
                  </a:cubicBezTo>
                  <a:cubicBezTo>
                    <a:pt x="474" y="766"/>
                    <a:pt x="458" y="780"/>
                    <a:pt x="454" y="800"/>
                  </a:cubicBezTo>
                  <a:cubicBezTo>
                    <a:pt x="476" y="770"/>
                    <a:pt x="506" y="777"/>
                    <a:pt x="520" y="813"/>
                  </a:cubicBezTo>
                  <a:close/>
                  <a:moveTo>
                    <a:pt x="498" y="535"/>
                  </a:moveTo>
                  <a:cubicBezTo>
                    <a:pt x="512" y="537"/>
                    <a:pt x="579" y="516"/>
                    <a:pt x="602" y="503"/>
                  </a:cubicBezTo>
                  <a:cubicBezTo>
                    <a:pt x="565" y="510"/>
                    <a:pt x="530" y="518"/>
                    <a:pt x="498" y="535"/>
                  </a:cubicBezTo>
                  <a:close/>
                  <a:moveTo>
                    <a:pt x="2320" y="457"/>
                  </a:moveTo>
                  <a:cubicBezTo>
                    <a:pt x="2318" y="456"/>
                    <a:pt x="2317" y="455"/>
                    <a:pt x="2315" y="454"/>
                  </a:cubicBezTo>
                  <a:cubicBezTo>
                    <a:pt x="2309" y="461"/>
                    <a:pt x="2298" y="467"/>
                    <a:pt x="2297" y="474"/>
                  </a:cubicBezTo>
                  <a:cubicBezTo>
                    <a:pt x="2296" y="500"/>
                    <a:pt x="2298" y="526"/>
                    <a:pt x="2299" y="553"/>
                  </a:cubicBezTo>
                  <a:cubicBezTo>
                    <a:pt x="2319" y="543"/>
                    <a:pt x="2338" y="533"/>
                    <a:pt x="2356" y="524"/>
                  </a:cubicBezTo>
                  <a:cubicBezTo>
                    <a:pt x="2356" y="523"/>
                    <a:pt x="2356" y="522"/>
                    <a:pt x="2355" y="522"/>
                  </a:cubicBezTo>
                  <a:cubicBezTo>
                    <a:pt x="2339" y="529"/>
                    <a:pt x="2323" y="535"/>
                    <a:pt x="2305" y="543"/>
                  </a:cubicBezTo>
                  <a:cubicBezTo>
                    <a:pt x="2304" y="529"/>
                    <a:pt x="2304" y="517"/>
                    <a:pt x="2303" y="505"/>
                  </a:cubicBezTo>
                  <a:cubicBezTo>
                    <a:pt x="2301" y="487"/>
                    <a:pt x="2297" y="468"/>
                    <a:pt x="2320" y="457"/>
                  </a:cubicBezTo>
                  <a:close/>
                  <a:moveTo>
                    <a:pt x="3164" y="648"/>
                  </a:moveTo>
                  <a:cubicBezTo>
                    <a:pt x="3164" y="647"/>
                    <a:pt x="3164" y="646"/>
                    <a:pt x="3164" y="646"/>
                  </a:cubicBezTo>
                  <a:cubicBezTo>
                    <a:pt x="3160" y="645"/>
                    <a:pt x="3155" y="644"/>
                    <a:pt x="3150" y="643"/>
                  </a:cubicBezTo>
                  <a:cubicBezTo>
                    <a:pt x="3148" y="642"/>
                    <a:pt x="3144" y="639"/>
                    <a:pt x="3144" y="637"/>
                  </a:cubicBezTo>
                  <a:cubicBezTo>
                    <a:pt x="3143" y="619"/>
                    <a:pt x="3142" y="601"/>
                    <a:pt x="3141" y="583"/>
                  </a:cubicBezTo>
                  <a:cubicBezTo>
                    <a:pt x="3148" y="583"/>
                    <a:pt x="3153" y="583"/>
                    <a:pt x="3158" y="583"/>
                  </a:cubicBezTo>
                  <a:cubicBezTo>
                    <a:pt x="3169" y="582"/>
                    <a:pt x="3173" y="586"/>
                    <a:pt x="3173" y="597"/>
                  </a:cubicBezTo>
                  <a:cubicBezTo>
                    <a:pt x="3173" y="603"/>
                    <a:pt x="3175" y="610"/>
                    <a:pt x="3175" y="616"/>
                  </a:cubicBezTo>
                  <a:cubicBezTo>
                    <a:pt x="3177" y="605"/>
                    <a:pt x="3177" y="595"/>
                    <a:pt x="3175" y="585"/>
                  </a:cubicBezTo>
                  <a:cubicBezTo>
                    <a:pt x="3171" y="571"/>
                    <a:pt x="3158" y="580"/>
                    <a:pt x="3150" y="577"/>
                  </a:cubicBezTo>
                  <a:cubicBezTo>
                    <a:pt x="3147" y="575"/>
                    <a:pt x="3141" y="579"/>
                    <a:pt x="3137" y="581"/>
                  </a:cubicBezTo>
                  <a:cubicBezTo>
                    <a:pt x="3136" y="581"/>
                    <a:pt x="3137" y="584"/>
                    <a:pt x="3137" y="586"/>
                  </a:cubicBezTo>
                  <a:cubicBezTo>
                    <a:pt x="3137" y="603"/>
                    <a:pt x="3137" y="620"/>
                    <a:pt x="3139" y="637"/>
                  </a:cubicBezTo>
                  <a:cubicBezTo>
                    <a:pt x="3140" y="641"/>
                    <a:pt x="3146" y="645"/>
                    <a:pt x="3150" y="647"/>
                  </a:cubicBezTo>
                  <a:cubicBezTo>
                    <a:pt x="3154" y="649"/>
                    <a:pt x="3160" y="648"/>
                    <a:pt x="3164" y="648"/>
                  </a:cubicBezTo>
                  <a:close/>
                  <a:moveTo>
                    <a:pt x="2773" y="866"/>
                  </a:moveTo>
                  <a:cubicBezTo>
                    <a:pt x="2771" y="866"/>
                    <a:pt x="2770" y="866"/>
                    <a:pt x="2768" y="866"/>
                  </a:cubicBezTo>
                  <a:cubicBezTo>
                    <a:pt x="2768" y="871"/>
                    <a:pt x="2767" y="878"/>
                    <a:pt x="2769" y="882"/>
                  </a:cubicBezTo>
                  <a:cubicBezTo>
                    <a:pt x="2775" y="895"/>
                    <a:pt x="2793" y="895"/>
                    <a:pt x="2799" y="883"/>
                  </a:cubicBezTo>
                  <a:cubicBezTo>
                    <a:pt x="2802" y="876"/>
                    <a:pt x="2804" y="869"/>
                    <a:pt x="2805" y="862"/>
                  </a:cubicBezTo>
                  <a:cubicBezTo>
                    <a:pt x="2807" y="853"/>
                    <a:pt x="2806" y="852"/>
                    <a:pt x="2795" y="854"/>
                  </a:cubicBezTo>
                  <a:cubicBezTo>
                    <a:pt x="2795" y="856"/>
                    <a:pt x="2795" y="859"/>
                    <a:pt x="2795" y="862"/>
                  </a:cubicBezTo>
                  <a:cubicBezTo>
                    <a:pt x="2792" y="869"/>
                    <a:pt x="2788" y="876"/>
                    <a:pt x="2785" y="883"/>
                  </a:cubicBezTo>
                  <a:cubicBezTo>
                    <a:pt x="2781" y="878"/>
                    <a:pt x="2777" y="872"/>
                    <a:pt x="2773" y="866"/>
                  </a:cubicBezTo>
                  <a:close/>
                  <a:moveTo>
                    <a:pt x="1104" y="849"/>
                  </a:moveTo>
                  <a:cubicBezTo>
                    <a:pt x="1102" y="839"/>
                    <a:pt x="1098" y="827"/>
                    <a:pt x="1099" y="816"/>
                  </a:cubicBezTo>
                  <a:cubicBezTo>
                    <a:pt x="1099" y="805"/>
                    <a:pt x="1105" y="795"/>
                    <a:pt x="1109" y="784"/>
                  </a:cubicBezTo>
                  <a:cubicBezTo>
                    <a:pt x="1100" y="782"/>
                    <a:pt x="1094" y="787"/>
                    <a:pt x="1091" y="797"/>
                  </a:cubicBezTo>
                  <a:cubicBezTo>
                    <a:pt x="1083" y="819"/>
                    <a:pt x="1088" y="836"/>
                    <a:pt x="1104" y="849"/>
                  </a:cubicBezTo>
                  <a:close/>
                  <a:moveTo>
                    <a:pt x="1103" y="821"/>
                  </a:moveTo>
                  <a:cubicBezTo>
                    <a:pt x="1105" y="829"/>
                    <a:pt x="1107" y="837"/>
                    <a:pt x="1110" y="844"/>
                  </a:cubicBezTo>
                  <a:cubicBezTo>
                    <a:pt x="1114" y="853"/>
                    <a:pt x="1121" y="853"/>
                    <a:pt x="1125" y="845"/>
                  </a:cubicBezTo>
                  <a:cubicBezTo>
                    <a:pt x="1133" y="829"/>
                    <a:pt x="1133" y="813"/>
                    <a:pt x="1125" y="798"/>
                  </a:cubicBezTo>
                  <a:cubicBezTo>
                    <a:pt x="1121" y="789"/>
                    <a:pt x="1114" y="789"/>
                    <a:pt x="1110" y="798"/>
                  </a:cubicBezTo>
                  <a:cubicBezTo>
                    <a:pt x="1107" y="805"/>
                    <a:pt x="1105" y="813"/>
                    <a:pt x="1103" y="821"/>
                  </a:cubicBezTo>
                  <a:close/>
                  <a:moveTo>
                    <a:pt x="2364" y="819"/>
                  </a:moveTo>
                  <a:cubicBezTo>
                    <a:pt x="2363" y="815"/>
                    <a:pt x="2362" y="810"/>
                    <a:pt x="2361" y="805"/>
                  </a:cubicBezTo>
                  <a:cubicBezTo>
                    <a:pt x="2360" y="803"/>
                    <a:pt x="2359" y="801"/>
                    <a:pt x="2358" y="799"/>
                  </a:cubicBezTo>
                  <a:cubicBezTo>
                    <a:pt x="2352" y="790"/>
                    <a:pt x="2345" y="789"/>
                    <a:pt x="2340" y="800"/>
                  </a:cubicBezTo>
                  <a:cubicBezTo>
                    <a:pt x="2337" y="806"/>
                    <a:pt x="2336" y="814"/>
                    <a:pt x="2335" y="819"/>
                  </a:cubicBezTo>
                  <a:cubicBezTo>
                    <a:pt x="2345" y="819"/>
                    <a:pt x="2354" y="819"/>
                    <a:pt x="2364" y="819"/>
                  </a:cubicBezTo>
                  <a:close/>
                  <a:moveTo>
                    <a:pt x="687" y="885"/>
                  </a:moveTo>
                  <a:cubicBezTo>
                    <a:pt x="704" y="885"/>
                    <a:pt x="720" y="885"/>
                    <a:pt x="736" y="885"/>
                  </a:cubicBezTo>
                  <a:cubicBezTo>
                    <a:pt x="733" y="881"/>
                    <a:pt x="731" y="877"/>
                    <a:pt x="727" y="872"/>
                  </a:cubicBezTo>
                  <a:cubicBezTo>
                    <a:pt x="715" y="879"/>
                    <a:pt x="696" y="863"/>
                    <a:pt x="687" y="885"/>
                  </a:cubicBezTo>
                  <a:close/>
                  <a:moveTo>
                    <a:pt x="3245" y="832"/>
                  </a:moveTo>
                  <a:cubicBezTo>
                    <a:pt x="3263" y="832"/>
                    <a:pt x="3280" y="831"/>
                    <a:pt x="3297" y="830"/>
                  </a:cubicBezTo>
                  <a:cubicBezTo>
                    <a:pt x="3298" y="829"/>
                    <a:pt x="3299" y="828"/>
                    <a:pt x="3299" y="827"/>
                  </a:cubicBezTo>
                  <a:cubicBezTo>
                    <a:pt x="3297" y="825"/>
                    <a:pt x="3294" y="821"/>
                    <a:pt x="3292" y="821"/>
                  </a:cubicBezTo>
                  <a:cubicBezTo>
                    <a:pt x="3276" y="820"/>
                    <a:pt x="3260" y="821"/>
                    <a:pt x="3243" y="821"/>
                  </a:cubicBezTo>
                  <a:cubicBezTo>
                    <a:pt x="3244" y="825"/>
                    <a:pt x="3244" y="828"/>
                    <a:pt x="3245" y="832"/>
                  </a:cubicBezTo>
                  <a:close/>
                  <a:moveTo>
                    <a:pt x="2525" y="504"/>
                  </a:moveTo>
                  <a:cubicBezTo>
                    <a:pt x="2505" y="500"/>
                    <a:pt x="2488" y="496"/>
                    <a:pt x="2470" y="492"/>
                  </a:cubicBezTo>
                  <a:cubicBezTo>
                    <a:pt x="2468" y="492"/>
                    <a:pt x="2466" y="494"/>
                    <a:pt x="2465" y="495"/>
                  </a:cubicBezTo>
                  <a:cubicBezTo>
                    <a:pt x="2464" y="496"/>
                    <a:pt x="2465" y="499"/>
                    <a:pt x="2465" y="500"/>
                  </a:cubicBezTo>
                  <a:cubicBezTo>
                    <a:pt x="2469" y="502"/>
                    <a:pt x="2473" y="505"/>
                    <a:pt x="2477" y="506"/>
                  </a:cubicBezTo>
                  <a:cubicBezTo>
                    <a:pt x="2490" y="507"/>
                    <a:pt x="2504" y="508"/>
                    <a:pt x="2517" y="509"/>
                  </a:cubicBezTo>
                  <a:cubicBezTo>
                    <a:pt x="2520" y="509"/>
                    <a:pt x="2523" y="505"/>
                    <a:pt x="2525" y="504"/>
                  </a:cubicBezTo>
                  <a:close/>
                  <a:moveTo>
                    <a:pt x="920" y="554"/>
                  </a:moveTo>
                  <a:cubicBezTo>
                    <a:pt x="924" y="540"/>
                    <a:pt x="927" y="527"/>
                    <a:pt x="930" y="513"/>
                  </a:cubicBezTo>
                  <a:cubicBezTo>
                    <a:pt x="929" y="513"/>
                    <a:pt x="928" y="513"/>
                    <a:pt x="928" y="512"/>
                  </a:cubicBezTo>
                  <a:cubicBezTo>
                    <a:pt x="918" y="526"/>
                    <a:pt x="909" y="539"/>
                    <a:pt x="899" y="554"/>
                  </a:cubicBezTo>
                  <a:cubicBezTo>
                    <a:pt x="908" y="554"/>
                    <a:pt x="914" y="554"/>
                    <a:pt x="920" y="554"/>
                  </a:cubicBezTo>
                  <a:close/>
                  <a:moveTo>
                    <a:pt x="2377" y="863"/>
                  </a:moveTo>
                  <a:cubicBezTo>
                    <a:pt x="2370" y="866"/>
                    <a:pt x="2361" y="872"/>
                    <a:pt x="2353" y="871"/>
                  </a:cubicBezTo>
                  <a:cubicBezTo>
                    <a:pt x="2345" y="869"/>
                    <a:pt x="2338" y="861"/>
                    <a:pt x="2331" y="856"/>
                  </a:cubicBezTo>
                  <a:cubicBezTo>
                    <a:pt x="2334" y="872"/>
                    <a:pt x="2343" y="882"/>
                    <a:pt x="2355" y="883"/>
                  </a:cubicBezTo>
                  <a:cubicBezTo>
                    <a:pt x="2365" y="884"/>
                    <a:pt x="2373" y="876"/>
                    <a:pt x="2377" y="863"/>
                  </a:cubicBezTo>
                  <a:close/>
                  <a:moveTo>
                    <a:pt x="812" y="845"/>
                  </a:moveTo>
                  <a:cubicBezTo>
                    <a:pt x="811" y="846"/>
                    <a:pt x="810" y="847"/>
                    <a:pt x="808" y="848"/>
                  </a:cubicBezTo>
                  <a:cubicBezTo>
                    <a:pt x="812" y="857"/>
                    <a:pt x="815" y="867"/>
                    <a:pt x="820" y="876"/>
                  </a:cubicBezTo>
                  <a:cubicBezTo>
                    <a:pt x="830" y="893"/>
                    <a:pt x="846" y="894"/>
                    <a:pt x="860" y="880"/>
                  </a:cubicBezTo>
                  <a:cubicBezTo>
                    <a:pt x="837" y="887"/>
                    <a:pt x="830" y="883"/>
                    <a:pt x="821" y="861"/>
                  </a:cubicBezTo>
                  <a:cubicBezTo>
                    <a:pt x="820" y="857"/>
                    <a:pt x="819" y="854"/>
                    <a:pt x="818" y="850"/>
                  </a:cubicBezTo>
                  <a:cubicBezTo>
                    <a:pt x="816" y="848"/>
                    <a:pt x="814" y="847"/>
                    <a:pt x="812" y="845"/>
                  </a:cubicBezTo>
                  <a:close/>
                  <a:moveTo>
                    <a:pt x="501" y="816"/>
                  </a:moveTo>
                  <a:cubicBezTo>
                    <a:pt x="490" y="803"/>
                    <a:pt x="483" y="801"/>
                    <a:pt x="475" y="805"/>
                  </a:cubicBezTo>
                  <a:cubicBezTo>
                    <a:pt x="467" y="810"/>
                    <a:pt x="465" y="822"/>
                    <a:pt x="470" y="834"/>
                  </a:cubicBezTo>
                  <a:cubicBezTo>
                    <a:pt x="482" y="831"/>
                    <a:pt x="478" y="805"/>
                    <a:pt x="501" y="816"/>
                  </a:cubicBezTo>
                  <a:close/>
                  <a:moveTo>
                    <a:pt x="3066" y="470"/>
                  </a:moveTo>
                  <a:cubicBezTo>
                    <a:pt x="3064" y="465"/>
                    <a:pt x="3063" y="460"/>
                    <a:pt x="3062" y="460"/>
                  </a:cubicBezTo>
                  <a:cubicBezTo>
                    <a:pt x="3052" y="458"/>
                    <a:pt x="3041" y="457"/>
                    <a:pt x="3030" y="455"/>
                  </a:cubicBezTo>
                  <a:cubicBezTo>
                    <a:pt x="3030" y="460"/>
                    <a:pt x="3030" y="463"/>
                    <a:pt x="3029" y="467"/>
                  </a:cubicBezTo>
                  <a:cubicBezTo>
                    <a:pt x="3041" y="468"/>
                    <a:pt x="3052" y="469"/>
                    <a:pt x="3066" y="470"/>
                  </a:cubicBezTo>
                  <a:close/>
                  <a:moveTo>
                    <a:pt x="2152" y="891"/>
                  </a:moveTo>
                  <a:cubicBezTo>
                    <a:pt x="2147" y="882"/>
                    <a:pt x="2143" y="875"/>
                    <a:pt x="2139" y="867"/>
                  </a:cubicBezTo>
                  <a:cubicBezTo>
                    <a:pt x="2133" y="875"/>
                    <a:pt x="2128" y="882"/>
                    <a:pt x="2123" y="891"/>
                  </a:cubicBezTo>
                  <a:cubicBezTo>
                    <a:pt x="2133" y="891"/>
                    <a:pt x="2142" y="891"/>
                    <a:pt x="2152" y="891"/>
                  </a:cubicBezTo>
                  <a:close/>
                  <a:moveTo>
                    <a:pt x="2296" y="842"/>
                  </a:moveTo>
                  <a:cubicBezTo>
                    <a:pt x="2297" y="842"/>
                    <a:pt x="2298" y="842"/>
                    <a:pt x="2298" y="843"/>
                  </a:cubicBezTo>
                  <a:cubicBezTo>
                    <a:pt x="2299" y="848"/>
                    <a:pt x="2299" y="854"/>
                    <a:pt x="2300" y="859"/>
                  </a:cubicBezTo>
                  <a:cubicBezTo>
                    <a:pt x="2300" y="861"/>
                    <a:pt x="2303" y="862"/>
                    <a:pt x="2304" y="864"/>
                  </a:cubicBezTo>
                  <a:cubicBezTo>
                    <a:pt x="2306" y="862"/>
                    <a:pt x="2308" y="860"/>
                    <a:pt x="2308" y="858"/>
                  </a:cubicBezTo>
                  <a:cubicBezTo>
                    <a:pt x="2308" y="853"/>
                    <a:pt x="2308" y="847"/>
                    <a:pt x="2306" y="841"/>
                  </a:cubicBezTo>
                  <a:cubicBezTo>
                    <a:pt x="2305" y="836"/>
                    <a:pt x="2303" y="831"/>
                    <a:pt x="2302" y="826"/>
                  </a:cubicBezTo>
                  <a:cubicBezTo>
                    <a:pt x="2300" y="831"/>
                    <a:pt x="2298" y="837"/>
                    <a:pt x="2296" y="842"/>
                  </a:cubicBezTo>
                  <a:close/>
                  <a:moveTo>
                    <a:pt x="419" y="843"/>
                  </a:moveTo>
                  <a:cubicBezTo>
                    <a:pt x="390" y="840"/>
                    <a:pt x="384" y="841"/>
                    <a:pt x="381" y="848"/>
                  </a:cubicBezTo>
                  <a:cubicBezTo>
                    <a:pt x="403" y="854"/>
                    <a:pt x="418" y="852"/>
                    <a:pt x="419" y="843"/>
                  </a:cubicBezTo>
                  <a:close/>
                  <a:moveTo>
                    <a:pt x="2575" y="504"/>
                  </a:moveTo>
                  <a:cubicBezTo>
                    <a:pt x="2563" y="505"/>
                    <a:pt x="2549" y="494"/>
                    <a:pt x="2540" y="509"/>
                  </a:cubicBezTo>
                  <a:cubicBezTo>
                    <a:pt x="2551" y="508"/>
                    <a:pt x="2564" y="514"/>
                    <a:pt x="2575" y="504"/>
                  </a:cubicBezTo>
                  <a:close/>
                  <a:moveTo>
                    <a:pt x="2396" y="498"/>
                  </a:moveTo>
                  <a:cubicBezTo>
                    <a:pt x="2401" y="497"/>
                    <a:pt x="2408" y="496"/>
                    <a:pt x="2407" y="487"/>
                  </a:cubicBezTo>
                  <a:cubicBezTo>
                    <a:pt x="2406" y="465"/>
                    <a:pt x="2404" y="443"/>
                    <a:pt x="2402" y="421"/>
                  </a:cubicBezTo>
                  <a:cubicBezTo>
                    <a:pt x="2401" y="440"/>
                    <a:pt x="2402" y="458"/>
                    <a:pt x="2402" y="477"/>
                  </a:cubicBezTo>
                  <a:cubicBezTo>
                    <a:pt x="2402" y="483"/>
                    <a:pt x="2399" y="490"/>
                    <a:pt x="2396" y="498"/>
                  </a:cubicBezTo>
                  <a:close/>
                  <a:moveTo>
                    <a:pt x="1358" y="880"/>
                  </a:moveTo>
                  <a:cubicBezTo>
                    <a:pt x="1331" y="885"/>
                    <a:pt x="1312" y="876"/>
                    <a:pt x="1299" y="855"/>
                  </a:cubicBezTo>
                  <a:cubicBezTo>
                    <a:pt x="1305" y="879"/>
                    <a:pt x="1335" y="895"/>
                    <a:pt x="1358" y="880"/>
                  </a:cubicBezTo>
                  <a:close/>
                  <a:moveTo>
                    <a:pt x="3035" y="833"/>
                  </a:moveTo>
                  <a:cubicBezTo>
                    <a:pt x="3038" y="809"/>
                    <a:pt x="3037" y="786"/>
                    <a:pt x="3056" y="771"/>
                  </a:cubicBezTo>
                  <a:cubicBezTo>
                    <a:pt x="3037" y="781"/>
                    <a:pt x="3030" y="802"/>
                    <a:pt x="3035" y="833"/>
                  </a:cubicBezTo>
                  <a:close/>
                  <a:moveTo>
                    <a:pt x="380" y="737"/>
                  </a:moveTo>
                  <a:cubicBezTo>
                    <a:pt x="371" y="737"/>
                    <a:pt x="366" y="736"/>
                    <a:pt x="359" y="735"/>
                  </a:cubicBezTo>
                  <a:cubicBezTo>
                    <a:pt x="358" y="742"/>
                    <a:pt x="356" y="749"/>
                    <a:pt x="354" y="755"/>
                  </a:cubicBezTo>
                  <a:cubicBezTo>
                    <a:pt x="355" y="755"/>
                    <a:pt x="356" y="756"/>
                    <a:pt x="356" y="756"/>
                  </a:cubicBezTo>
                  <a:cubicBezTo>
                    <a:pt x="364" y="750"/>
                    <a:pt x="371" y="745"/>
                    <a:pt x="380" y="737"/>
                  </a:cubicBezTo>
                  <a:close/>
                  <a:moveTo>
                    <a:pt x="3212" y="819"/>
                  </a:moveTo>
                  <a:cubicBezTo>
                    <a:pt x="3212" y="819"/>
                    <a:pt x="3213" y="818"/>
                    <a:pt x="3213" y="817"/>
                  </a:cubicBezTo>
                  <a:cubicBezTo>
                    <a:pt x="3197" y="817"/>
                    <a:pt x="3182" y="817"/>
                    <a:pt x="3166" y="817"/>
                  </a:cubicBezTo>
                  <a:cubicBezTo>
                    <a:pt x="3166" y="818"/>
                    <a:pt x="3166" y="819"/>
                    <a:pt x="3166" y="819"/>
                  </a:cubicBezTo>
                  <a:cubicBezTo>
                    <a:pt x="3182" y="819"/>
                    <a:pt x="3197" y="819"/>
                    <a:pt x="3212" y="819"/>
                  </a:cubicBezTo>
                  <a:close/>
                  <a:moveTo>
                    <a:pt x="362" y="755"/>
                  </a:moveTo>
                  <a:cubicBezTo>
                    <a:pt x="379" y="757"/>
                    <a:pt x="390" y="753"/>
                    <a:pt x="397" y="737"/>
                  </a:cubicBezTo>
                  <a:cubicBezTo>
                    <a:pt x="385" y="743"/>
                    <a:pt x="375" y="748"/>
                    <a:pt x="362" y="755"/>
                  </a:cubicBezTo>
                  <a:close/>
                  <a:moveTo>
                    <a:pt x="3247" y="484"/>
                  </a:moveTo>
                  <a:cubicBezTo>
                    <a:pt x="3239" y="477"/>
                    <a:pt x="3229" y="476"/>
                    <a:pt x="3216" y="477"/>
                  </a:cubicBezTo>
                  <a:cubicBezTo>
                    <a:pt x="3226" y="488"/>
                    <a:pt x="3237" y="485"/>
                    <a:pt x="3247" y="484"/>
                  </a:cubicBezTo>
                  <a:close/>
                  <a:moveTo>
                    <a:pt x="473" y="849"/>
                  </a:moveTo>
                  <a:cubicBezTo>
                    <a:pt x="472" y="850"/>
                    <a:pt x="472" y="851"/>
                    <a:pt x="471" y="853"/>
                  </a:cubicBezTo>
                  <a:cubicBezTo>
                    <a:pt x="478" y="855"/>
                    <a:pt x="485" y="858"/>
                    <a:pt x="491" y="857"/>
                  </a:cubicBezTo>
                  <a:cubicBezTo>
                    <a:pt x="501" y="855"/>
                    <a:pt x="505" y="841"/>
                    <a:pt x="502" y="826"/>
                  </a:cubicBezTo>
                  <a:cubicBezTo>
                    <a:pt x="494" y="857"/>
                    <a:pt x="491" y="860"/>
                    <a:pt x="473" y="849"/>
                  </a:cubicBezTo>
                  <a:close/>
                  <a:moveTo>
                    <a:pt x="3264" y="737"/>
                  </a:moveTo>
                  <a:cubicBezTo>
                    <a:pt x="3263" y="738"/>
                    <a:pt x="3262" y="739"/>
                    <a:pt x="3261" y="739"/>
                  </a:cubicBezTo>
                  <a:cubicBezTo>
                    <a:pt x="3266" y="747"/>
                    <a:pt x="3270" y="754"/>
                    <a:pt x="3275" y="762"/>
                  </a:cubicBezTo>
                  <a:cubicBezTo>
                    <a:pt x="3276" y="761"/>
                    <a:pt x="3277" y="761"/>
                    <a:pt x="3278" y="760"/>
                  </a:cubicBezTo>
                  <a:cubicBezTo>
                    <a:pt x="3277" y="744"/>
                    <a:pt x="3274" y="739"/>
                    <a:pt x="3264" y="737"/>
                  </a:cubicBezTo>
                  <a:close/>
                  <a:moveTo>
                    <a:pt x="762" y="862"/>
                  </a:moveTo>
                  <a:cubicBezTo>
                    <a:pt x="764" y="880"/>
                    <a:pt x="771" y="888"/>
                    <a:pt x="786" y="888"/>
                  </a:cubicBezTo>
                  <a:cubicBezTo>
                    <a:pt x="777" y="879"/>
                    <a:pt x="769" y="870"/>
                    <a:pt x="762" y="862"/>
                  </a:cubicBezTo>
                  <a:close/>
                  <a:moveTo>
                    <a:pt x="3468" y="766"/>
                  </a:moveTo>
                  <a:cubicBezTo>
                    <a:pt x="3451" y="773"/>
                    <a:pt x="3451" y="773"/>
                    <a:pt x="3450" y="782"/>
                  </a:cubicBezTo>
                  <a:cubicBezTo>
                    <a:pt x="3463" y="782"/>
                    <a:pt x="3465" y="780"/>
                    <a:pt x="3468" y="766"/>
                  </a:cubicBezTo>
                  <a:close/>
                  <a:moveTo>
                    <a:pt x="1330" y="863"/>
                  </a:moveTo>
                  <a:cubicBezTo>
                    <a:pt x="1335" y="865"/>
                    <a:pt x="1341" y="870"/>
                    <a:pt x="1344" y="868"/>
                  </a:cubicBezTo>
                  <a:cubicBezTo>
                    <a:pt x="1350" y="866"/>
                    <a:pt x="1354" y="859"/>
                    <a:pt x="1361" y="853"/>
                  </a:cubicBezTo>
                  <a:cubicBezTo>
                    <a:pt x="1349" y="857"/>
                    <a:pt x="1340" y="860"/>
                    <a:pt x="1330" y="863"/>
                  </a:cubicBezTo>
                  <a:close/>
                  <a:moveTo>
                    <a:pt x="408" y="736"/>
                  </a:moveTo>
                  <a:cubicBezTo>
                    <a:pt x="408" y="735"/>
                    <a:pt x="408" y="733"/>
                    <a:pt x="408" y="732"/>
                  </a:cubicBezTo>
                  <a:cubicBezTo>
                    <a:pt x="392" y="731"/>
                    <a:pt x="375" y="729"/>
                    <a:pt x="359" y="728"/>
                  </a:cubicBezTo>
                  <a:cubicBezTo>
                    <a:pt x="359" y="729"/>
                    <a:pt x="359" y="730"/>
                    <a:pt x="359" y="731"/>
                  </a:cubicBezTo>
                  <a:cubicBezTo>
                    <a:pt x="375" y="733"/>
                    <a:pt x="392" y="734"/>
                    <a:pt x="408" y="736"/>
                  </a:cubicBezTo>
                  <a:close/>
                  <a:moveTo>
                    <a:pt x="2784" y="852"/>
                  </a:moveTo>
                  <a:cubicBezTo>
                    <a:pt x="2776" y="858"/>
                    <a:pt x="2776" y="869"/>
                    <a:pt x="2786" y="883"/>
                  </a:cubicBezTo>
                  <a:cubicBezTo>
                    <a:pt x="2786" y="871"/>
                    <a:pt x="2785" y="862"/>
                    <a:pt x="2784" y="852"/>
                  </a:cubicBezTo>
                  <a:close/>
                  <a:moveTo>
                    <a:pt x="3282" y="743"/>
                  </a:moveTo>
                  <a:cubicBezTo>
                    <a:pt x="3281" y="743"/>
                    <a:pt x="3281" y="744"/>
                    <a:pt x="3280" y="744"/>
                  </a:cubicBezTo>
                  <a:cubicBezTo>
                    <a:pt x="3281" y="751"/>
                    <a:pt x="3283" y="758"/>
                    <a:pt x="3285" y="765"/>
                  </a:cubicBezTo>
                  <a:cubicBezTo>
                    <a:pt x="3288" y="765"/>
                    <a:pt x="3292" y="765"/>
                    <a:pt x="3298" y="765"/>
                  </a:cubicBezTo>
                  <a:cubicBezTo>
                    <a:pt x="3292" y="756"/>
                    <a:pt x="3287" y="750"/>
                    <a:pt x="3282" y="743"/>
                  </a:cubicBezTo>
                  <a:close/>
                  <a:moveTo>
                    <a:pt x="334" y="761"/>
                  </a:moveTo>
                  <a:cubicBezTo>
                    <a:pt x="334" y="761"/>
                    <a:pt x="334" y="762"/>
                    <a:pt x="334" y="762"/>
                  </a:cubicBezTo>
                  <a:cubicBezTo>
                    <a:pt x="352" y="762"/>
                    <a:pt x="371" y="762"/>
                    <a:pt x="390" y="762"/>
                  </a:cubicBezTo>
                  <a:cubicBezTo>
                    <a:pt x="390" y="762"/>
                    <a:pt x="390" y="761"/>
                    <a:pt x="390" y="761"/>
                  </a:cubicBezTo>
                  <a:cubicBezTo>
                    <a:pt x="371" y="761"/>
                    <a:pt x="353" y="761"/>
                    <a:pt x="334" y="761"/>
                  </a:cubicBezTo>
                  <a:close/>
                  <a:moveTo>
                    <a:pt x="2854" y="433"/>
                  </a:moveTo>
                  <a:cubicBezTo>
                    <a:pt x="2846" y="432"/>
                    <a:pt x="2841" y="431"/>
                    <a:pt x="2834" y="431"/>
                  </a:cubicBezTo>
                  <a:cubicBezTo>
                    <a:pt x="2836" y="437"/>
                    <a:pt x="2837" y="442"/>
                    <a:pt x="2839" y="448"/>
                  </a:cubicBezTo>
                  <a:cubicBezTo>
                    <a:pt x="2844" y="443"/>
                    <a:pt x="2848" y="439"/>
                    <a:pt x="2854" y="433"/>
                  </a:cubicBezTo>
                  <a:close/>
                  <a:moveTo>
                    <a:pt x="2382" y="371"/>
                  </a:moveTo>
                  <a:cubicBezTo>
                    <a:pt x="2391" y="381"/>
                    <a:pt x="2398" y="381"/>
                    <a:pt x="2406" y="371"/>
                  </a:cubicBezTo>
                  <a:cubicBezTo>
                    <a:pt x="2399" y="371"/>
                    <a:pt x="2391" y="371"/>
                    <a:pt x="2382" y="371"/>
                  </a:cubicBezTo>
                  <a:close/>
                  <a:moveTo>
                    <a:pt x="2185" y="873"/>
                  </a:moveTo>
                  <a:cubicBezTo>
                    <a:pt x="2175" y="883"/>
                    <a:pt x="2166" y="879"/>
                    <a:pt x="2155" y="870"/>
                  </a:cubicBezTo>
                  <a:cubicBezTo>
                    <a:pt x="2167" y="890"/>
                    <a:pt x="2174" y="890"/>
                    <a:pt x="2185" y="873"/>
                  </a:cubicBezTo>
                  <a:close/>
                  <a:moveTo>
                    <a:pt x="3464" y="819"/>
                  </a:moveTo>
                  <a:cubicBezTo>
                    <a:pt x="3447" y="818"/>
                    <a:pt x="3447" y="818"/>
                    <a:pt x="3449" y="828"/>
                  </a:cubicBezTo>
                  <a:cubicBezTo>
                    <a:pt x="3454" y="826"/>
                    <a:pt x="3464" y="833"/>
                    <a:pt x="3464" y="819"/>
                  </a:cubicBezTo>
                  <a:close/>
                  <a:moveTo>
                    <a:pt x="3265" y="837"/>
                  </a:moveTo>
                  <a:cubicBezTo>
                    <a:pt x="3279" y="837"/>
                    <a:pt x="3292" y="837"/>
                    <a:pt x="3306" y="837"/>
                  </a:cubicBezTo>
                  <a:cubicBezTo>
                    <a:pt x="3305" y="833"/>
                    <a:pt x="3305" y="831"/>
                    <a:pt x="3305" y="830"/>
                  </a:cubicBezTo>
                  <a:cubicBezTo>
                    <a:pt x="3293" y="838"/>
                    <a:pt x="3279" y="833"/>
                    <a:pt x="3265" y="837"/>
                  </a:cubicBezTo>
                  <a:close/>
                  <a:moveTo>
                    <a:pt x="1094" y="868"/>
                  </a:moveTo>
                  <a:cubicBezTo>
                    <a:pt x="1112" y="876"/>
                    <a:pt x="1126" y="869"/>
                    <a:pt x="1128" y="850"/>
                  </a:cubicBezTo>
                  <a:cubicBezTo>
                    <a:pt x="1122" y="866"/>
                    <a:pt x="1110" y="869"/>
                    <a:pt x="1094" y="8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6"/>
            <p:cNvSpPr/>
            <p:nvPr/>
          </p:nvSpPr>
          <p:spPr bwMode="auto">
            <a:xfrm>
              <a:off x="6183313" y="4926013"/>
              <a:ext cx="628650" cy="242887"/>
            </a:xfrm>
            <a:custGeom>
              <a:avLst/>
              <a:gdLst>
                <a:gd name="T0" fmla="*/ 216 w 218"/>
                <a:gd name="T1" fmla="*/ 84 h 84"/>
                <a:gd name="T2" fmla="*/ 0 w 218"/>
                <a:gd name="T3" fmla="*/ 84 h 84"/>
                <a:gd name="T4" fmla="*/ 68 w 218"/>
                <a:gd name="T5" fmla="*/ 3 h 84"/>
                <a:gd name="T6" fmla="*/ 78 w 218"/>
                <a:gd name="T7" fmla="*/ 0 h 84"/>
                <a:gd name="T8" fmla="*/ 185 w 218"/>
                <a:gd name="T9" fmla="*/ 8 h 84"/>
                <a:gd name="T10" fmla="*/ 216 w 218"/>
                <a:gd name="T11" fmla="*/ 39 h 84"/>
                <a:gd name="T12" fmla="*/ 216 w 218"/>
                <a:gd name="T13" fmla="*/ 63 h 84"/>
                <a:gd name="T14" fmla="*/ 216 w 218"/>
                <a:gd name="T1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84">
                  <a:moveTo>
                    <a:pt x="216" y="84"/>
                  </a:moveTo>
                  <a:cubicBezTo>
                    <a:pt x="144" y="84"/>
                    <a:pt x="74" y="84"/>
                    <a:pt x="0" y="84"/>
                  </a:cubicBezTo>
                  <a:cubicBezTo>
                    <a:pt x="25" y="55"/>
                    <a:pt x="46" y="29"/>
                    <a:pt x="68" y="3"/>
                  </a:cubicBezTo>
                  <a:cubicBezTo>
                    <a:pt x="70" y="1"/>
                    <a:pt x="74" y="0"/>
                    <a:pt x="78" y="0"/>
                  </a:cubicBezTo>
                  <a:cubicBezTo>
                    <a:pt x="114" y="2"/>
                    <a:pt x="150" y="4"/>
                    <a:pt x="185" y="8"/>
                  </a:cubicBezTo>
                  <a:cubicBezTo>
                    <a:pt x="202" y="9"/>
                    <a:pt x="218" y="22"/>
                    <a:pt x="216" y="39"/>
                  </a:cubicBezTo>
                  <a:cubicBezTo>
                    <a:pt x="215" y="47"/>
                    <a:pt x="216" y="55"/>
                    <a:pt x="216" y="63"/>
                  </a:cubicBezTo>
                  <a:cubicBezTo>
                    <a:pt x="216" y="70"/>
                    <a:pt x="216" y="78"/>
                    <a:pt x="21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7"/>
            <p:cNvSpPr/>
            <p:nvPr/>
          </p:nvSpPr>
          <p:spPr bwMode="auto">
            <a:xfrm>
              <a:off x="5672138" y="4916488"/>
              <a:ext cx="496888" cy="266700"/>
            </a:xfrm>
            <a:custGeom>
              <a:avLst/>
              <a:gdLst>
                <a:gd name="T0" fmla="*/ 172 w 172"/>
                <a:gd name="T1" fmla="*/ 1 h 92"/>
                <a:gd name="T2" fmla="*/ 98 w 172"/>
                <a:gd name="T3" fmla="*/ 83 h 92"/>
                <a:gd name="T4" fmla="*/ 92 w 172"/>
                <a:gd name="T5" fmla="*/ 87 h 92"/>
                <a:gd name="T6" fmla="*/ 0 w 172"/>
                <a:gd name="T7" fmla="*/ 92 h 92"/>
                <a:gd name="T8" fmla="*/ 68 w 172"/>
                <a:gd name="T9" fmla="*/ 19 h 92"/>
                <a:gd name="T10" fmla="*/ 109 w 172"/>
                <a:gd name="T11" fmla="*/ 1 h 92"/>
                <a:gd name="T12" fmla="*/ 172 w 172"/>
                <a:gd name="T13" fmla="*/ 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92">
                  <a:moveTo>
                    <a:pt x="172" y="1"/>
                  </a:moveTo>
                  <a:cubicBezTo>
                    <a:pt x="147" y="28"/>
                    <a:pt x="123" y="56"/>
                    <a:pt x="98" y="83"/>
                  </a:cubicBezTo>
                  <a:cubicBezTo>
                    <a:pt x="96" y="85"/>
                    <a:pt x="94" y="87"/>
                    <a:pt x="92" y="87"/>
                  </a:cubicBezTo>
                  <a:cubicBezTo>
                    <a:pt x="62" y="89"/>
                    <a:pt x="32" y="91"/>
                    <a:pt x="0" y="92"/>
                  </a:cubicBezTo>
                  <a:cubicBezTo>
                    <a:pt x="24" y="67"/>
                    <a:pt x="47" y="44"/>
                    <a:pt x="68" y="19"/>
                  </a:cubicBezTo>
                  <a:cubicBezTo>
                    <a:pt x="79" y="6"/>
                    <a:pt x="92" y="0"/>
                    <a:pt x="109" y="1"/>
                  </a:cubicBezTo>
                  <a:cubicBezTo>
                    <a:pt x="130" y="2"/>
                    <a:pt x="151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8"/>
            <p:cNvSpPr/>
            <p:nvPr/>
          </p:nvSpPr>
          <p:spPr bwMode="auto">
            <a:xfrm>
              <a:off x="2543175" y="5862638"/>
              <a:ext cx="211138" cy="239712"/>
            </a:xfrm>
            <a:custGeom>
              <a:avLst/>
              <a:gdLst>
                <a:gd name="T0" fmla="*/ 73 w 73"/>
                <a:gd name="T1" fmla="*/ 8 h 83"/>
                <a:gd name="T2" fmla="*/ 73 w 73"/>
                <a:gd name="T3" fmla="*/ 83 h 83"/>
                <a:gd name="T4" fmla="*/ 39 w 73"/>
                <a:gd name="T5" fmla="*/ 80 h 83"/>
                <a:gd name="T6" fmla="*/ 42 w 73"/>
                <a:gd name="T7" fmla="*/ 44 h 83"/>
                <a:gd name="T8" fmla="*/ 12 w 73"/>
                <a:gd name="T9" fmla="*/ 67 h 83"/>
                <a:gd name="T10" fmla="*/ 0 w 73"/>
                <a:gd name="T11" fmla="*/ 65 h 83"/>
                <a:gd name="T12" fmla="*/ 29 w 73"/>
                <a:gd name="T13" fmla="*/ 11 h 83"/>
                <a:gd name="T14" fmla="*/ 47 w 73"/>
                <a:gd name="T15" fmla="*/ 3 h 83"/>
                <a:gd name="T16" fmla="*/ 73 w 73"/>
                <a:gd name="T17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83">
                  <a:moveTo>
                    <a:pt x="73" y="8"/>
                  </a:moveTo>
                  <a:cubicBezTo>
                    <a:pt x="73" y="34"/>
                    <a:pt x="73" y="58"/>
                    <a:pt x="73" y="83"/>
                  </a:cubicBezTo>
                  <a:cubicBezTo>
                    <a:pt x="62" y="82"/>
                    <a:pt x="51" y="81"/>
                    <a:pt x="39" y="80"/>
                  </a:cubicBezTo>
                  <a:cubicBezTo>
                    <a:pt x="40" y="68"/>
                    <a:pt x="41" y="56"/>
                    <a:pt x="42" y="44"/>
                  </a:cubicBezTo>
                  <a:cubicBezTo>
                    <a:pt x="20" y="39"/>
                    <a:pt x="20" y="39"/>
                    <a:pt x="12" y="67"/>
                  </a:cubicBezTo>
                  <a:cubicBezTo>
                    <a:pt x="8" y="66"/>
                    <a:pt x="4" y="66"/>
                    <a:pt x="0" y="65"/>
                  </a:cubicBezTo>
                  <a:cubicBezTo>
                    <a:pt x="10" y="46"/>
                    <a:pt x="20" y="29"/>
                    <a:pt x="29" y="11"/>
                  </a:cubicBezTo>
                  <a:cubicBezTo>
                    <a:pt x="33" y="3"/>
                    <a:pt x="38" y="0"/>
                    <a:pt x="47" y="3"/>
                  </a:cubicBezTo>
                  <a:cubicBezTo>
                    <a:pt x="56" y="5"/>
                    <a:pt x="65" y="6"/>
                    <a:pt x="7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9"/>
            <p:cNvSpPr/>
            <p:nvPr/>
          </p:nvSpPr>
          <p:spPr bwMode="auto">
            <a:xfrm>
              <a:off x="9790113" y="5908675"/>
              <a:ext cx="112713" cy="211137"/>
            </a:xfrm>
            <a:custGeom>
              <a:avLst/>
              <a:gdLst>
                <a:gd name="T0" fmla="*/ 39 w 39"/>
                <a:gd name="T1" fmla="*/ 67 h 73"/>
                <a:gd name="T2" fmla="*/ 0 w 39"/>
                <a:gd name="T3" fmla="*/ 73 h 73"/>
                <a:gd name="T4" fmla="*/ 0 w 39"/>
                <a:gd name="T5" fmla="*/ 10 h 73"/>
                <a:gd name="T6" fmla="*/ 39 w 39"/>
                <a:gd name="T7" fmla="*/ 0 h 73"/>
                <a:gd name="T8" fmla="*/ 39 w 39"/>
                <a:gd name="T9" fmla="*/ 6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3">
                  <a:moveTo>
                    <a:pt x="39" y="67"/>
                  </a:moveTo>
                  <a:cubicBezTo>
                    <a:pt x="27" y="69"/>
                    <a:pt x="14" y="71"/>
                    <a:pt x="0" y="73"/>
                  </a:cubicBezTo>
                  <a:cubicBezTo>
                    <a:pt x="0" y="52"/>
                    <a:pt x="0" y="32"/>
                    <a:pt x="0" y="10"/>
                  </a:cubicBezTo>
                  <a:cubicBezTo>
                    <a:pt x="12" y="7"/>
                    <a:pt x="25" y="4"/>
                    <a:pt x="39" y="0"/>
                  </a:cubicBezTo>
                  <a:cubicBezTo>
                    <a:pt x="39" y="23"/>
                    <a:pt x="39" y="44"/>
                    <a:pt x="39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10"/>
            <p:cNvSpPr/>
            <p:nvPr/>
          </p:nvSpPr>
          <p:spPr bwMode="auto">
            <a:xfrm>
              <a:off x="5548313" y="4926013"/>
              <a:ext cx="311150" cy="277812"/>
            </a:xfrm>
            <a:custGeom>
              <a:avLst/>
              <a:gdLst>
                <a:gd name="T0" fmla="*/ 108 w 108"/>
                <a:gd name="T1" fmla="*/ 0 h 96"/>
                <a:gd name="T2" fmla="*/ 34 w 108"/>
                <a:gd name="T3" fmla="*/ 80 h 96"/>
                <a:gd name="T4" fmla="*/ 0 w 108"/>
                <a:gd name="T5" fmla="*/ 96 h 96"/>
                <a:gd name="T6" fmla="*/ 48 w 108"/>
                <a:gd name="T7" fmla="*/ 39 h 96"/>
                <a:gd name="T8" fmla="*/ 66 w 108"/>
                <a:gd name="T9" fmla="*/ 18 h 96"/>
                <a:gd name="T10" fmla="*/ 108 w 108"/>
                <a:gd name="T1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96">
                  <a:moveTo>
                    <a:pt x="108" y="0"/>
                  </a:moveTo>
                  <a:cubicBezTo>
                    <a:pt x="82" y="28"/>
                    <a:pt x="58" y="54"/>
                    <a:pt x="34" y="80"/>
                  </a:cubicBezTo>
                  <a:cubicBezTo>
                    <a:pt x="21" y="93"/>
                    <a:pt x="21" y="94"/>
                    <a:pt x="0" y="96"/>
                  </a:cubicBezTo>
                  <a:cubicBezTo>
                    <a:pt x="17" y="76"/>
                    <a:pt x="33" y="58"/>
                    <a:pt x="48" y="39"/>
                  </a:cubicBezTo>
                  <a:cubicBezTo>
                    <a:pt x="54" y="32"/>
                    <a:pt x="62" y="26"/>
                    <a:pt x="66" y="18"/>
                  </a:cubicBezTo>
                  <a:cubicBezTo>
                    <a:pt x="75" y="1"/>
                    <a:pt x="91" y="2"/>
                    <a:pt x="10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Freeform 11"/>
            <p:cNvSpPr/>
            <p:nvPr/>
          </p:nvSpPr>
          <p:spPr bwMode="auto">
            <a:xfrm>
              <a:off x="6075363" y="4908550"/>
              <a:ext cx="284163" cy="257175"/>
            </a:xfrm>
            <a:custGeom>
              <a:avLst/>
              <a:gdLst>
                <a:gd name="T0" fmla="*/ 0 w 98"/>
                <a:gd name="T1" fmla="*/ 88 h 89"/>
                <a:gd name="T2" fmla="*/ 76 w 98"/>
                <a:gd name="T3" fmla="*/ 5 h 89"/>
                <a:gd name="T4" fmla="*/ 96 w 98"/>
                <a:gd name="T5" fmla="*/ 0 h 89"/>
                <a:gd name="T6" fmla="*/ 98 w 98"/>
                <a:gd name="T7" fmla="*/ 3 h 89"/>
                <a:gd name="T8" fmla="*/ 47 w 98"/>
                <a:gd name="T9" fmla="*/ 60 h 89"/>
                <a:gd name="T10" fmla="*/ 35 w 98"/>
                <a:gd name="T11" fmla="*/ 75 h 89"/>
                <a:gd name="T12" fmla="*/ 0 w 98"/>
                <a:gd name="T13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89">
                  <a:moveTo>
                    <a:pt x="0" y="88"/>
                  </a:moveTo>
                  <a:cubicBezTo>
                    <a:pt x="26" y="59"/>
                    <a:pt x="50" y="32"/>
                    <a:pt x="76" y="5"/>
                  </a:cubicBezTo>
                  <a:cubicBezTo>
                    <a:pt x="80" y="1"/>
                    <a:pt x="89" y="2"/>
                    <a:pt x="96" y="0"/>
                  </a:cubicBezTo>
                  <a:cubicBezTo>
                    <a:pt x="96" y="1"/>
                    <a:pt x="97" y="2"/>
                    <a:pt x="98" y="3"/>
                  </a:cubicBezTo>
                  <a:cubicBezTo>
                    <a:pt x="81" y="22"/>
                    <a:pt x="64" y="41"/>
                    <a:pt x="47" y="60"/>
                  </a:cubicBezTo>
                  <a:cubicBezTo>
                    <a:pt x="43" y="65"/>
                    <a:pt x="39" y="70"/>
                    <a:pt x="35" y="75"/>
                  </a:cubicBezTo>
                  <a:cubicBezTo>
                    <a:pt x="22" y="89"/>
                    <a:pt x="22" y="89"/>
                    <a:pt x="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Freeform 12"/>
            <p:cNvSpPr/>
            <p:nvPr/>
          </p:nvSpPr>
          <p:spPr bwMode="auto">
            <a:xfrm>
              <a:off x="2540000" y="5988050"/>
              <a:ext cx="112713" cy="127000"/>
            </a:xfrm>
            <a:custGeom>
              <a:avLst/>
              <a:gdLst>
                <a:gd name="T0" fmla="*/ 39 w 39"/>
                <a:gd name="T1" fmla="*/ 4 h 44"/>
                <a:gd name="T2" fmla="*/ 35 w 39"/>
                <a:gd name="T3" fmla="*/ 44 h 44"/>
                <a:gd name="T4" fmla="*/ 16 w 39"/>
                <a:gd name="T5" fmla="*/ 44 h 44"/>
                <a:gd name="T6" fmla="*/ 18 w 39"/>
                <a:gd name="T7" fmla="*/ 41 h 44"/>
                <a:gd name="T8" fmla="*/ 0 w 39"/>
                <a:gd name="T9" fmla="*/ 29 h 44"/>
                <a:gd name="T10" fmla="*/ 0 w 39"/>
                <a:gd name="T11" fmla="*/ 29 h 44"/>
                <a:gd name="T12" fmla="*/ 20 w 39"/>
                <a:gd name="T13" fmla="*/ 12 h 44"/>
                <a:gd name="T14" fmla="*/ 39 w 39"/>
                <a:gd name="T15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44">
                  <a:moveTo>
                    <a:pt x="39" y="4"/>
                  </a:moveTo>
                  <a:cubicBezTo>
                    <a:pt x="37" y="18"/>
                    <a:pt x="36" y="31"/>
                    <a:pt x="35" y="44"/>
                  </a:cubicBezTo>
                  <a:cubicBezTo>
                    <a:pt x="29" y="44"/>
                    <a:pt x="23" y="44"/>
                    <a:pt x="16" y="44"/>
                  </a:cubicBezTo>
                  <a:cubicBezTo>
                    <a:pt x="17" y="43"/>
                    <a:pt x="18" y="42"/>
                    <a:pt x="18" y="41"/>
                  </a:cubicBezTo>
                  <a:cubicBezTo>
                    <a:pt x="12" y="37"/>
                    <a:pt x="6" y="33"/>
                    <a:pt x="0" y="29"/>
                  </a:cubicBezTo>
                  <a:cubicBezTo>
                    <a:pt x="0" y="30"/>
                    <a:pt x="0" y="29"/>
                    <a:pt x="0" y="29"/>
                  </a:cubicBezTo>
                  <a:cubicBezTo>
                    <a:pt x="13" y="30"/>
                    <a:pt x="19" y="24"/>
                    <a:pt x="20" y="12"/>
                  </a:cubicBezTo>
                  <a:cubicBezTo>
                    <a:pt x="22" y="0"/>
                    <a:pt x="30" y="4"/>
                    <a:pt x="3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" name="Freeform 13"/>
            <p:cNvSpPr/>
            <p:nvPr/>
          </p:nvSpPr>
          <p:spPr bwMode="auto">
            <a:xfrm>
              <a:off x="2887663" y="5908675"/>
              <a:ext cx="28575" cy="471487"/>
            </a:xfrm>
            <a:custGeom>
              <a:avLst/>
              <a:gdLst>
                <a:gd name="T0" fmla="*/ 4 w 10"/>
                <a:gd name="T1" fmla="*/ 0 h 163"/>
                <a:gd name="T2" fmla="*/ 10 w 10"/>
                <a:gd name="T3" fmla="*/ 161 h 163"/>
                <a:gd name="T4" fmla="*/ 6 w 10"/>
                <a:gd name="T5" fmla="*/ 163 h 163"/>
                <a:gd name="T6" fmla="*/ 0 w 10"/>
                <a:gd name="T7" fmla="*/ 153 h 163"/>
                <a:gd name="T8" fmla="*/ 0 w 10"/>
                <a:gd name="T9" fmla="*/ 1 h 163"/>
                <a:gd name="T10" fmla="*/ 4 w 10"/>
                <a:gd name="T1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3">
                  <a:moveTo>
                    <a:pt x="4" y="0"/>
                  </a:moveTo>
                  <a:cubicBezTo>
                    <a:pt x="6" y="54"/>
                    <a:pt x="8" y="107"/>
                    <a:pt x="10" y="161"/>
                  </a:cubicBezTo>
                  <a:cubicBezTo>
                    <a:pt x="8" y="162"/>
                    <a:pt x="7" y="162"/>
                    <a:pt x="6" y="163"/>
                  </a:cubicBezTo>
                  <a:cubicBezTo>
                    <a:pt x="4" y="160"/>
                    <a:pt x="0" y="157"/>
                    <a:pt x="0" y="153"/>
                  </a:cubicBezTo>
                  <a:cubicBezTo>
                    <a:pt x="0" y="102"/>
                    <a:pt x="0" y="52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" name="Freeform 14"/>
            <p:cNvSpPr/>
            <p:nvPr/>
          </p:nvSpPr>
          <p:spPr bwMode="auto">
            <a:xfrm>
              <a:off x="2843213" y="5967413"/>
              <a:ext cx="23813" cy="407987"/>
            </a:xfrm>
            <a:custGeom>
              <a:avLst/>
              <a:gdLst>
                <a:gd name="T0" fmla="*/ 3 w 8"/>
                <a:gd name="T1" fmla="*/ 141 h 141"/>
                <a:gd name="T2" fmla="*/ 0 w 8"/>
                <a:gd name="T3" fmla="*/ 132 h 141"/>
                <a:gd name="T4" fmla="*/ 4 w 8"/>
                <a:gd name="T5" fmla="*/ 0 h 141"/>
                <a:gd name="T6" fmla="*/ 8 w 8"/>
                <a:gd name="T7" fmla="*/ 139 h 141"/>
                <a:gd name="T8" fmla="*/ 3 w 8"/>
                <a:gd name="T9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1">
                  <a:moveTo>
                    <a:pt x="3" y="141"/>
                  </a:moveTo>
                  <a:cubicBezTo>
                    <a:pt x="2" y="138"/>
                    <a:pt x="0" y="135"/>
                    <a:pt x="0" y="132"/>
                  </a:cubicBezTo>
                  <a:cubicBezTo>
                    <a:pt x="1" y="88"/>
                    <a:pt x="2" y="44"/>
                    <a:pt x="4" y="0"/>
                  </a:cubicBezTo>
                  <a:cubicBezTo>
                    <a:pt x="5" y="46"/>
                    <a:pt x="7" y="93"/>
                    <a:pt x="8" y="139"/>
                  </a:cubicBezTo>
                  <a:cubicBezTo>
                    <a:pt x="6" y="140"/>
                    <a:pt x="5" y="140"/>
                    <a:pt x="3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" name="Freeform 15"/>
            <p:cNvSpPr/>
            <p:nvPr/>
          </p:nvSpPr>
          <p:spPr bwMode="auto">
            <a:xfrm>
              <a:off x="5248275" y="5426075"/>
              <a:ext cx="177800" cy="41275"/>
            </a:xfrm>
            <a:custGeom>
              <a:avLst/>
              <a:gdLst>
                <a:gd name="T0" fmla="*/ 0 w 62"/>
                <a:gd name="T1" fmla="*/ 0 h 14"/>
                <a:gd name="T2" fmla="*/ 59 w 62"/>
                <a:gd name="T3" fmla="*/ 0 h 14"/>
                <a:gd name="T4" fmla="*/ 62 w 62"/>
                <a:gd name="T5" fmla="*/ 14 h 14"/>
                <a:gd name="T6" fmla="*/ 0 w 62"/>
                <a:gd name="T7" fmla="*/ 2 h 14"/>
                <a:gd name="T8" fmla="*/ 0 w 6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4">
                  <a:moveTo>
                    <a:pt x="0" y="0"/>
                  </a:moveTo>
                  <a:cubicBezTo>
                    <a:pt x="20" y="0"/>
                    <a:pt x="39" y="0"/>
                    <a:pt x="59" y="0"/>
                  </a:cubicBezTo>
                  <a:cubicBezTo>
                    <a:pt x="60" y="4"/>
                    <a:pt x="61" y="9"/>
                    <a:pt x="62" y="14"/>
                  </a:cubicBezTo>
                  <a:cubicBezTo>
                    <a:pt x="41" y="10"/>
                    <a:pt x="20" y="6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" name="Freeform 16"/>
            <p:cNvSpPr/>
            <p:nvPr/>
          </p:nvSpPr>
          <p:spPr bwMode="auto">
            <a:xfrm>
              <a:off x="9934575" y="5907088"/>
              <a:ext cx="23813" cy="328612"/>
            </a:xfrm>
            <a:custGeom>
              <a:avLst/>
              <a:gdLst>
                <a:gd name="T0" fmla="*/ 3 w 8"/>
                <a:gd name="T1" fmla="*/ 0 h 114"/>
                <a:gd name="T2" fmla="*/ 8 w 8"/>
                <a:gd name="T3" fmla="*/ 114 h 114"/>
                <a:gd name="T4" fmla="*/ 5 w 8"/>
                <a:gd name="T5" fmla="*/ 114 h 114"/>
                <a:gd name="T6" fmla="*/ 0 w 8"/>
                <a:gd name="T7" fmla="*/ 0 h 114"/>
                <a:gd name="T8" fmla="*/ 3 w 8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4">
                  <a:moveTo>
                    <a:pt x="3" y="0"/>
                  </a:moveTo>
                  <a:cubicBezTo>
                    <a:pt x="5" y="38"/>
                    <a:pt x="7" y="76"/>
                    <a:pt x="8" y="114"/>
                  </a:cubicBezTo>
                  <a:cubicBezTo>
                    <a:pt x="7" y="114"/>
                    <a:pt x="6" y="114"/>
                    <a:pt x="5" y="114"/>
                  </a:cubicBezTo>
                  <a:cubicBezTo>
                    <a:pt x="3" y="76"/>
                    <a:pt x="1" y="3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" name="Freeform 17"/>
            <p:cNvSpPr/>
            <p:nvPr/>
          </p:nvSpPr>
          <p:spPr bwMode="auto">
            <a:xfrm>
              <a:off x="8315325" y="5810250"/>
              <a:ext cx="854075" cy="114300"/>
            </a:xfrm>
            <a:custGeom>
              <a:avLst/>
              <a:gdLst>
                <a:gd name="T0" fmla="*/ 9 w 296"/>
                <a:gd name="T1" fmla="*/ 29 h 39"/>
                <a:gd name="T2" fmla="*/ 0 w 296"/>
                <a:gd name="T3" fmla="*/ 0 h 39"/>
                <a:gd name="T4" fmla="*/ 296 w 296"/>
                <a:gd name="T5" fmla="*/ 12 h 39"/>
                <a:gd name="T6" fmla="*/ 293 w 296"/>
                <a:gd name="T7" fmla="*/ 39 h 39"/>
                <a:gd name="T8" fmla="*/ 9 w 296"/>
                <a:gd name="T9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39">
                  <a:moveTo>
                    <a:pt x="9" y="29"/>
                  </a:moveTo>
                  <a:cubicBezTo>
                    <a:pt x="6" y="19"/>
                    <a:pt x="3" y="10"/>
                    <a:pt x="0" y="0"/>
                  </a:cubicBezTo>
                  <a:cubicBezTo>
                    <a:pt x="99" y="4"/>
                    <a:pt x="197" y="8"/>
                    <a:pt x="296" y="12"/>
                  </a:cubicBezTo>
                  <a:cubicBezTo>
                    <a:pt x="295" y="21"/>
                    <a:pt x="294" y="29"/>
                    <a:pt x="293" y="39"/>
                  </a:cubicBezTo>
                  <a:cubicBezTo>
                    <a:pt x="198" y="36"/>
                    <a:pt x="104" y="33"/>
                    <a:pt x="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" name="Freeform 18"/>
            <p:cNvSpPr/>
            <p:nvPr/>
          </p:nvSpPr>
          <p:spPr bwMode="auto">
            <a:xfrm>
              <a:off x="8358188" y="5938838"/>
              <a:ext cx="792163" cy="66675"/>
            </a:xfrm>
            <a:custGeom>
              <a:avLst/>
              <a:gdLst>
                <a:gd name="T0" fmla="*/ 0 w 274"/>
                <a:gd name="T1" fmla="*/ 0 h 23"/>
                <a:gd name="T2" fmla="*/ 274 w 274"/>
                <a:gd name="T3" fmla="*/ 9 h 23"/>
                <a:gd name="T4" fmla="*/ 272 w 274"/>
                <a:gd name="T5" fmla="*/ 22 h 23"/>
                <a:gd name="T6" fmla="*/ 205 w 274"/>
                <a:gd name="T7" fmla="*/ 22 h 23"/>
                <a:gd name="T8" fmla="*/ 16 w 274"/>
                <a:gd name="T9" fmla="*/ 14 h 23"/>
                <a:gd name="T10" fmla="*/ 0 w 274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23">
                  <a:moveTo>
                    <a:pt x="0" y="0"/>
                  </a:moveTo>
                  <a:cubicBezTo>
                    <a:pt x="92" y="3"/>
                    <a:pt x="183" y="6"/>
                    <a:pt x="274" y="9"/>
                  </a:cubicBezTo>
                  <a:cubicBezTo>
                    <a:pt x="273" y="14"/>
                    <a:pt x="272" y="19"/>
                    <a:pt x="272" y="22"/>
                  </a:cubicBezTo>
                  <a:cubicBezTo>
                    <a:pt x="249" y="22"/>
                    <a:pt x="227" y="23"/>
                    <a:pt x="205" y="22"/>
                  </a:cubicBezTo>
                  <a:cubicBezTo>
                    <a:pt x="142" y="20"/>
                    <a:pt x="79" y="16"/>
                    <a:pt x="16" y="14"/>
                  </a:cubicBezTo>
                  <a:cubicBezTo>
                    <a:pt x="6" y="13"/>
                    <a:pt x="2" y="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4" name="Freeform 19"/>
            <p:cNvSpPr/>
            <p:nvPr/>
          </p:nvSpPr>
          <p:spPr bwMode="auto">
            <a:xfrm>
              <a:off x="8393113" y="6019800"/>
              <a:ext cx="739775" cy="57150"/>
            </a:xfrm>
            <a:custGeom>
              <a:avLst/>
              <a:gdLst>
                <a:gd name="T0" fmla="*/ 256 w 256"/>
                <a:gd name="T1" fmla="*/ 15 h 20"/>
                <a:gd name="T2" fmla="*/ 244 w 256"/>
                <a:gd name="T3" fmla="*/ 20 h 20"/>
                <a:gd name="T4" fmla="*/ 13 w 256"/>
                <a:gd name="T5" fmla="*/ 12 h 20"/>
                <a:gd name="T6" fmla="*/ 0 w 256"/>
                <a:gd name="T7" fmla="*/ 0 h 20"/>
                <a:gd name="T8" fmla="*/ 254 w 256"/>
                <a:gd name="T9" fmla="*/ 10 h 20"/>
                <a:gd name="T10" fmla="*/ 256 w 256"/>
                <a:gd name="T11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20">
                  <a:moveTo>
                    <a:pt x="256" y="15"/>
                  </a:moveTo>
                  <a:cubicBezTo>
                    <a:pt x="252" y="16"/>
                    <a:pt x="248" y="20"/>
                    <a:pt x="244" y="20"/>
                  </a:cubicBezTo>
                  <a:cubicBezTo>
                    <a:pt x="167" y="17"/>
                    <a:pt x="90" y="14"/>
                    <a:pt x="13" y="12"/>
                  </a:cubicBezTo>
                  <a:cubicBezTo>
                    <a:pt x="5" y="12"/>
                    <a:pt x="0" y="9"/>
                    <a:pt x="0" y="0"/>
                  </a:cubicBezTo>
                  <a:cubicBezTo>
                    <a:pt x="84" y="3"/>
                    <a:pt x="169" y="7"/>
                    <a:pt x="254" y="10"/>
                  </a:cubicBezTo>
                  <a:cubicBezTo>
                    <a:pt x="254" y="12"/>
                    <a:pt x="255" y="13"/>
                    <a:pt x="25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5" name="Freeform 20"/>
            <p:cNvSpPr/>
            <p:nvPr/>
          </p:nvSpPr>
          <p:spPr bwMode="auto">
            <a:xfrm>
              <a:off x="8096250" y="5795963"/>
              <a:ext cx="101600" cy="292100"/>
            </a:xfrm>
            <a:custGeom>
              <a:avLst/>
              <a:gdLst>
                <a:gd name="T0" fmla="*/ 29 w 35"/>
                <a:gd name="T1" fmla="*/ 0 h 101"/>
                <a:gd name="T2" fmla="*/ 22 w 35"/>
                <a:gd name="T3" fmla="*/ 35 h 101"/>
                <a:gd name="T4" fmla="*/ 24 w 35"/>
                <a:gd name="T5" fmla="*/ 82 h 101"/>
                <a:gd name="T6" fmla="*/ 35 w 35"/>
                <a:gd name="T7" fmla="*/ 100 h 101"/>
                <a:gd name="T8" fmla="*/ 2 w 35"/>
                <a:gd name="T9" fmla="*/ 67 h 101"/>
                <a:gd name="T10" fmla="*/ 2 w 35"/>
                <a:gd name="T11" fmla="*/ 33 h 101"/>
                <a:gd name="T12" fmla="*/ 20 w 35"/>
                <a:gd name="T13" fmla="*/ 4 h 101"/>
                <a:gd name="T14" fmla="*/ 29 w 35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00">
                  <a:moveTo>
                    <a:pt x="29" y="0"/>
                  </a:moveTo>
                  <a:cubicBezTo>
                    <a:pt x="27" y="11"/>
                    <a:pt x="23" y="23"/>
                    <a:pt x="22" y="35"/>
                  </a:cubicBezTo>
                  <a:cubicBezTo>
                    <a:pt x="21" y="51"/>
                    <a:pt x="22" y="66"/>
                    <a:pt x="24" y="82"/>
                  </a:cubicBezTo>
                  <a:cubicBezTo>
                    <a:pt x="25" y="89"/>
                    <a:pt x="32" y="95"/>
                    <a:pt x="35" y="100"/>
                  </a:cubicBezTo>
                  <a:cubicBezTo>
                    <a:pt x="14" y="101"/>
                    <a:pt x="2" y="90"/>
                    <a:pt x="2" y="67"/>
                  </a:cubicBezTo>
                  <a:cubicBezTo>
                    <a:pt x="2" y="56"/>
                    <a:pt x="3" y="44"/>
                    <a:pt x="2" y="33"/>
                  </a:cubicBezTo>
                  <a:cubicBezTo>
                    <a:pt x="0" y="18"/>
                    <a:pt x="7" y="9"/>
                    <a:pt x="20" y="4"/>
                  </a:cubicBezTo>
                  <a:cubicBezTo>
                    <a:pt x="24" y="3"/>
                    <a:pt x="28" y="1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6" name="Freeform 21"/>
            <p:cNvSpPr/>
            <p:nvPr/>
          </p:nvSpPr>
          <p:spPr bwMode="auto">
            <a:xfrm>
              <a:off x="8237538" y="5030788"/>
              <a:ext cx="765175" cy="106362"/>
            </a:xfrm>
            <a:custGeom>
              <a:avLst/>
              <a:gdLst>
                <a:gd name="T0" fmla="*/ 0 w 265"/>
                <a:gd name="T1" fmla="*/ 0 h 37"/>
                <a:gd name="T2" fmla="*/ 265 w 265"/>
                <a:gd name="T3" fmla="*/ 34 h 37"/>
                <a:gd name="T4" fmla="*/ 265 w 265"/>
                <a:gd name="T5" fmla="*/ 37 h 37"/>
                <a:gd name="T6" fmla="*/ 0 w 265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37">
                  <a:moveTo>
                    <a:pt x="0" y="0"/>
                  </a:moveTo>
                  <a:cubicBezTo>
                    <a:pt x="90" y="2"/>
                    <a:pt x="178" y="18"/>
                    <a:pt x="265" y="34"/>
                  </a:cubicBezTo>
                  <a:cubicBezTo>
                    <a:pt x="265" y="35"/>
                    <a:pt x="265" y="36"/>
                    <a:pt x="265" y="37"/>
                  </a:cubicBezTo>
                  <a:cubicBezTo>
                    <a:pt x="177" y="25"/>
                    <a:pt x="88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7" name="Freeform 22"/>
            <p:cNvSpPr/>
            <p:nvPr/>
          </p:nvSpPr>
          <p:spPr bwMode="auto">
            <a:xfrm>
              <a:off x="8162925" y="6199188"/>
              <a:ext cx="193675" cy="74612"/>
            </a:xfrm>
            <a:custGeom>
              <a:avLst/>
              <a:gdLst>
                <a:gd name="T0" fmla="*/ 67 w 67"/>
                <a:gd name="T1" fmla="*/ 2 h 26"/>
                <a:gd name="T2" fmla="*/ 45 w 67"/>
                <a:gd name="T3" fmla="*/ 6 h 26"/>
                <a:gd name="T4" fmla="*/ 67 w 67"/>
                <a:gd name="T5" fmla="*/ 24 h 26"/>
                <a:gd name="T6" fmla="*/ 10 w 67"/>
                <a:gd name="T7" fmla="*/ 24 h 26"/>
                <a:gd name="T8" fmla="*/ 1 w 67"/>
                <a:gd name="T9" fmla="*/ 15 h 26"/>
                <a:gd name="T10" fmla="*/ 10 w 67"/>
                <a:gd name="T11" fmla="*/ 1 h 26"/>
                <a:gd name="T12" fmla="*/ 37 w 67"/>
                <a:gd name="T13" fmla="*/ 0 h 26"/>
                <a:gd name="T14" fmla="*/ 67 w 67"/>
                <a:gd name="T15" fmla="*/ 0 h 26"/>
                <a:gd name="T16" fmla="*/ 67 w 67"/>
                <a:gd name="T1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6">
                  <a:moveTo>
                    <a:pt x="67" y="2"/>
                  </a:moveTo>
                  <a:cubicBezTo>
                    <a:pt x="60" y="3"/>
                    <a:pt x="52" y="4"/>
                    <a:pt x="45" y="6"/>
                  </a:cubicBezTo>
                  <a:cubicBezTo>
                    <a:pt x="39" y="26"/>
                    <a:pt x="58" y="16"/>
                    <a:pt x="67" y="24"/>
                  </a:cubicBezTo>
                  <a:cubicBezTo>
                    <a:pt x="46" y="24"/>
                    <a:pt x="28" y="25"/>
                    <a:pt x="10" y="24"/>
                  </a:cubicBezTo>
                  <a:cubicBezTo>
                    <a:pt x="4" y="24"/>
                    <a:pt x="1" y="22"/>
                    <a:pt x="1" y="15"/>
                  </a:cubicBezTo>
                  <a:cubicBezTo>
                    <a:pt x="0" y="8"/>
                    <a:pt x="2" y="2"/>
                    <a:pt x="10" y="1"/>
                  </a:cubicBezTo>
                  <a:cubicBezTo>
                    <a:pt x="19" y="0"/>
                    <a:pt x="28" y="0"/>
                    <a:pt x="37" y="0"/>
                  </a:cubicBezTo>
                  <a:cubicBezTo>
                    <a:pt x="47" y="0"/>
                    <a:pt x="57" y="0"/>
                    <a:pt x="67" y="0"/>
                  </a:cubicBezTo>
                  <a:cubicBezTo>
                    <a:pt x="67" y="1"/>
                    <a:pt x="67" y="1"/>
                    <a:pt x="6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8" name="Freeform 23"/>
            <p:cNvSpPr/>
            <p:nvPr/>
          </p:nvSpPr>
          <p:spPr bwMode="auto">
            <a:xfrm>
              <a:off x="7588250" y="6105525"/>
              <a:ext cx="346075" cy="133350"/>
            </a:xfrm>
            <a:custGeom>
              <a:avLst/>
              <a:gdLst>
                <a:gd name="T0" fmla="*/ 0 w 120"/>
                <a:gd name="T1" fmla="*/ 43 h 46"/>
                <a:gd name="T2" fmla="*/ 5 w 120"/>
                <a:gd name="T3" fmla="*/ 35 h 46"/>
                <a:gd name="T4" fmla="*/ 120 w 120"/>
                <a:gd name="T5" fmla="*/ 0 h 46"/>
                <a:gd name="T6" fmla="*/ 2 w 120"/>
                <a:gd name="T7" fmla="*/ 46 h 46"/>
                <a:gd name="T8" fmla="*/ 0 w 120"/>
                <a:gd name="T9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46">
                  <a:moveTo>
                    <a:pt x="0" y="43"/>
                  </a:moveTo>
                  <a:cubicBezTo>
                    <a:pt x="1" y="41"/>
                    <a:pt x="3" y="36"/>
                    <a:pt x="5" y="35"/>
                  </a:cubicBezTo>
                  <a:cubicBezTo>
                    <a:pt x="43" y="23"/>
                    <a:pt x="81" y="11"/>
                    <a:pt x="120" y="0"/>
                  </a:cubicBezTo>
                  <a:cubicBezTo>
                    <a:pt x="81" y="15"/>
                    <a:pt x="41" y="31"/>
                    <a:pt x="2" y="46"/>
                  </a:cubicBezTo>
                  <a:cubicBezTo>
                    <a:pt x="1" y="45"/>
                    <a:pt x="1" y="44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9" name="Freeform 24"/>
            <p:cNvSpPr/>
            <p:nvPr/>
          </p:nvSpPr>
          <p:spPr bwMode="auto">
            <a:xfrm>
              <a:off x="7588250" y="5926138"/>
              <a:ext cx="323850" cy="127000"/>
            </a:xfrm>
            <a:custGeom>
              <a:avLst/>
              <a:gdLst>
                <a:gd name="T0" fmla="*/ 112 w 112"/>
                <a:gd name="T1" fmla="*/ 2 h 44"/>
                <a:gd name="T2" fmla="*/ 3 w 112"/>
                <a:gd name="T3" fmla="*/ 44 h 44"/>
                <a:gd name="T4" fmla="*/ 0 w 112"/>
                <a:gd name="T5" fmla="*/ 42 h 44"/>
                <a:gd name="T6" fmla="*/ 6 w 112"/>
                <a:gd name="T7" fmla="*/ 34 h 44"/>
                <a:gd name="T8" fmla="*/ 111 w 112"/>
                <a:gd name="T9" fmla="*/ 0 h 44"/>
                <a:gd name="T10" fmla="*/ 112 w 112"/>
                <a:gd name="T1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44">
                  <a:moveTo>
                    <a:pt x="112" y="2"/>
                  </a:moveTo>
                  <a:cubicBezTo>
                    <a:pt x="76" y="16"/>
                    <a:pt x="39" y="30"/>
                    <a:pt x="3" y="44"/>
                  </a:cubicBezTo>
                  <a:cubicBezTo>
                    <a:pt x="2" y="44"/>
                    <a:pt x="1" y="43"/>
                    <a:pt x="0" y="42"/>
                  </a:cubicBezTo>
                  <a:cubicBezTo>
                    <a:pt x="2" y="39"/>
                    <a:pt x="4" y="35"/>
                    <a:pt x="6" y="34"/>
                  </a:cubicBezTo>
                  <a:cubicBezTo>
                    <a:pt x="41" y="22"/>
                    <a:pt x="76" y="11"/>
                    <a:pt x="111" y="0"/>
                  </a:cubicBezTo>
                  <a:cubicBezTo>
                    <a:pt x="111" y="1"/>
                    <a:pt x="112" y="2"/>
                    <a:pt x="1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0" name="Freeform 25"/>
            <p:cNvSpPr/>
            <p:nvPr/>
          </p:nvSpPr>
          <p:spPr bwMode="auto">
            <a:xfrm>
              <a:off x="7669213" y="5108575"/>
              <a:ext cx="250825" cy="187325"/>
            </a:xfrm>
            <a:custGeom>
              <a:avLst/>
              <a:gdLst>
                <a:gd name="T0" fmla="*/ 0 w 87"/>
                <a:gd name="T1" fmla="*/ 62 h 65"/>
                <a:gd name="T2" fmla="*/ 84 w 87"/>
                <a:gd name="T3" fmla="*/ 0 h 65"/>
                <a:gd name="T4" fmla="*/ 87 w 87"/>
                <a:gd name="T5" fmla="*/ 5 h 65"/>
                <a:gd name="T6" fmla="*/ 3 w 87"/>
                <a:gd name="T7" fmla="*/ 65 h 65"/>
                <a:gd name="T8" fmla="*/ 0 w 87"/>
                <a:gd name="T9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5">
                  <a:moveTo>
                    <a:pt x="0" y="62"/>
                  </a:moveTo>
                  <a:cubicBezTo>
                    <a:pt x="28" y="41"/>
                    <a:pt x="56" y="21"/>
                    <a:pt x="84" y="0"/>
                  </a:cubicBezTo>
                  <a:cubicBezTo>
                    <a:pt x="85" y="2"/>
                    <a:pt x="86" y="3"/>
                    <a:pt x="87" y="5"/>
                  </a:cubicBezTo>
                  <a:cubicBezTo>
                    <a:pt x="59" y="25"/>
                    <a:pt x="31" y="45"/>
                    <a:pt x="3" y="65"/>
                  </a:cubicBezTo>
                  <a:cubicBezTo>
                    <a:pt x="2" y="64"/>
                    <a:pt x="1" y="63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1" name="Freeform 26"/>
            <p:cNvSpPr/>
            <p:nvPr/>
          </p:nvSpPr>
          <p:spPr bwMode="auto">
            <a:xfrm>
              <a:off x="7594600" y="6200775"/>
              <a:ext cx="317500" cy="104775"/>
            </a:xfrm>
            <a:custGeom>
              <a:avLst/>
              <a:gdLst>
                <a:gd name="T0" fmla="*/ 0 w 110"/>
                <a:gd name="T1" fmla="*/ 32 h 36"/>
                <a:gd name="T2" fmla="*/ 65 w 110"/>
                <a:gd name="T3" fmla="*/ 9 h 36"/>
                <a:gd name="T4" fmla="*/ 81 w 110"/>
                <a:gd name="T5" fmla="*/ 5 h 36"/>
                <a:gd name="T6" fmla="*/ 108 w 110"/>
                <a:gd name="T7" fmla="*/ 35 h 36"/>
                <a:gd name="T8" fmla="*/ 106 w 110"/>
                <a:gd name="T9" fmla="*/ 25 h 36"/>
                <a:gd name="T10" fmla="*/ 86 w 110"/>
                <a:gd name="T11" fmla="*/ 9 h 36"/>
                <a:gd name="T12" fmla="*/ 62 w 110"/>
                <a:gd name="T13" fmla="*/ 15 h 36"/>
                <a:gd name="T14" fmla="*/ 2 w 110"/>
                <a:gd name="T15" fmla="*/ 36 h 36"/>
                <a:gd name="T16" fmla="*/ 0 w 110"/>
                <a:gd name="T1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36">
                  <a:moveTo>
                    <a:pt x="0" y="32"/>
                  </a:moveTo>
                  <a:cubicBezTo>
                    <a:pt x="22" y="24"/>
                    <a:pt x="43" y="17"/>
                    <a:pt x="65" y="9"/>
                  </a:cubicBezTo>
                  <a:cubicBezTo>
                    <a:pt x="70" y="8"/>
                    <a:pt x="76" y="6"/>
                    <a:pt x="81" y="5"/>
                  </a:cubicBezTo>
                  <a:cubicBezTo>
                    <a:pt x="103" y="0"/>
                    <a:pt x="110" y="8"/>
                    <a:pt x="108" y="35"/>
                  </a:cubicBezTo>
                  <a:cubicBezTo>
                    <a:pt x="107" y="30"/>
                    <a:pt x="107" y="27"/>
                    <a:pt x="106" y="25"/>
                  </a:cubicBezTo>
                  <a:cubicBezTo>
                    <a:pt x="104" y="12"/>
                    <a:pt x="99" y="7"/>
                    <a:pt x="86" y="9"/>
                  </a:cubicBezTo>
                  <a:cubicBezTo>
                    <a:pt x="78" y="10"/>
                    <a:pt x="70" y="13"/>
                    <a:pt x="62" y="15"/>
                  </a:cubicBezTo>
                  <a:cubicBezTo>
                    <a:pt x="42" y="22"/>
                    <a:pt x="22" y="29"/>
                    <a:pt x="2" y="36"/>
                  </a:cubicBezTo>
                  <a:cubicBezTo>
                    <a:pt x="1" y="35"/>
                    <a:pt x="1" y="33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2" name="Freeform 27"/>
            <p:cNvSpPr/>
            <p:nvPr/>
          </p:nvSpPr>
          <p:spPr bwMode="auto">
            <a:xfrm>
              <a:off x="8335963" y="6537325"/>
              <a:ext cx="71438" cy="57150"/>
            </a:xfrm>
            <a:custGeom>
              <a:avLst/>
              <a:gdLst>
                <a:gd name="T0" fmla="*/ 25 w 25"/>
                <a:gd name="T1" fmla="*/ 10 h 20"/>
                <a:gd name="T2" fmla="*/ 11 w 25"/>
                <a:gd name="T3" fmla="*/ 19 h 20"/>
                <a:gd name="T4" fmla="*/ 0 w 25"/>
                <a:gd name="T5" fmla="*/ 9 h 20"/>
                <a:gd name="T6" fmla="*/ 10 w 25"/>
                <a:gd name="T7" fmla="*/ 0 h 20"/>
                <a:gd name="T8" fmla="*/ 25 w 25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10"/>
                  </a:moveTo>
                  <a:cubicBezTo>
                    <a:pt x="18" y="15"/>
                    <a:pt x="14" y="20"/>
                    <a:pt x="11" y="19"/>
                  </a:cubicBezTo>
                  <a:cubicBezTo>
                    <a:pt x="7" y="18"/>
                    <a:pt x="3" y="13"/>
                    <a:pt x="0" y="9"/>
                  </a:cubicBezTo>
                  <a:cubicBezTo>
                    <a:pt x="3" y="6"/>
                    <a:pt x="6" y="0"/>
                    <a:pt x="10" y="0"/>
                  </a:cubicBezTo>
                  <a:cubicBezTo>
                    <a:pt x="14" y="0"/>
                    <a:pt x="18" y="5"/>
                    <a:pt x="2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3" name="Freeform 28"/>
            <p:cNvSpPr/>
            <p:nvPr/>
          </p:nvSpPr>
          <p:spPr bwMode="auto">
            <a:xfrm>
              <a:off x="8248650" y="6537325"/>
              <a:ext cx="69850" cy="53975"/>
            </a:xfrm>
            <a:custGeom>
              <a:avLst/>
              <a:gdLst>
                <a:gd name="T0" fmla="*/ 24 w 24"/>
                <a:gd name="T1" fmla="*/ 10 h 19"/>
                <a:gd name="T2" fmla="*/ 8 w 24"/>
                <a:gd name="T3" fmla="*/ 19 h 19"/>
                <a:gd name="T4" fmla="*/ 0 w 24"/>
                <a:gd name="T5" fmla="*/ 9 h 19"/>
                <a:gd name="T6" fmla="*/ 9 w 24"/>
                <a:gd name="T7" fmla="*/ 0 h 19"/>
                <a:gd name="T8" fmla="*/ 24 w 24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24" y="10"/>
                  </a:moveTo>
                  <a:cubicBezTo>
                    <a:pt x="17" y="15"/>
                    <a:pt x="12" y="19"/>
                    <a:pt x="8" y="19"/>
                  </a:cubicBezTo>
                  <a:cubicBezTo>
                    <a:pt x="5" y="19"/>
                    <a:pt x="0" y="13"/>
                    <a:pt x="0" y="9"/>
                  </a:cubicBezTo>
                  <a:cubicBezTo>
                    <a:pt x="0" y="6"/>
                    <a:pt x="6" y="0"/>
                    <a:pt x="9" y="0"/>
                  </a:cubicBezTo>
                  <a:cubicBezTo>
                    <a:pt x="13" y="0"/>
                    <a:pt x="17" y="5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4" name="Freeform 29"/>
            <p:cNvSpPr>
              <a:spLocks noEditPoints="1"/>
            </p:cNvSpPr>
            <p:nvPr/>
          </p:nvSpPr>
          <p:spPr bwMode="auto">
            <a:xfrm>
              <a:off x="4208463" y="5583238"/>
              <a:ext cx="401638" cy="419100"/>
            </a:xfrm>
            <a:custGeom>
              <a:avLst/>
              <a:gdLst>
                <a:gd name="T0" fmla="*/ 86 w 139"/>
                <a:gd name="T1" fmla="*/ 123 h 145"/>
                <a:gd name="T2" fmla="*/ 86 w 139"/>
                <a:gd name="T3" fmla="*/ 71 h 145"/>
                <a:gd name="T4" fmla="*/ 68 w 139"/>
                <a:gd name="T5" fmla="*/ 54 h 145"/>
                <a:gd name="T6" fmla="*/ 56 w 139"/>
                <a:gd name="T7" fmla="*/ 54 h 145"/>
                <a:gd name="T8" fmla="*/ 57 w 139"/>
                <a:gd name="T9" fmla="*/ 57 h 145"/>
                <a:gd name="T10" fmla="*/ 81 w 139"/>
                <a:gd name="T11" fmla="*/ 82 h 145"/>
                <a:gd name="T12" fmla="*/ 81 w 139"/>
                <a:gd name="T13" fmla="*/ 134 h 145"/>
                <a:gd name="T14" fmla="*/ 71 w 139"/>
                <a:gd name="T15" fmla="*/ 145 h 145"/>
                <a:gd name="T16" fmla="*/ 52 w 139"/>
                <a:gd name="T17" fmla="*/ 144 h 145"/>
                <a:gd name="T18" fmla="*/ 45 w 139"/>
                <a:gd name="T19" fmla="*/ 143 h 145"/>
                <a:gd name="T20" fmla="*/ 18 w 139"/>
                <a:gd name="T21" fmla="*/ 134 h 145"/>
                <a:gd name="T22" fmla="*/ 7 w 139"/>
                <a:gd name="T23" fmla="*/ 115 h 145"/>
                <a:gd name="T24" fmla="*/ 63 w 139"/>
                <a:gd name="T25" fmla="*/ 17 h 145"/>
                <a:gd name="T26" fmla="*/ 92 w 139"/>
                <a:gd name="T27" fmla="*/ 1 h 145"/>
                <a:gd name="T28" fmla="*/ 119 w 139"/>
                <a:gd name="T29" fmla="*/ 4 h 145"/>
                <a:gd name="T30" fmla="*/ 133 w 139"/>
                <a:gd name="T31" fmla="*/ 16 h 145"/>
                <a:gd name="T32" fmla="*/ 138 w 139"/>
                <a:gd name="T33" fmla="*/ 112 h 145"/>
                <a:gd name="T34" fmla="*/ 126 w 139"/>
                <a:gd name="T35" fmla="*/ 123 h 145"/>
                <a:gd name="T36" fmla="*/ 86 w 139"/>
                <a:gd name="T37" fmla="*/ 123 h 145"/>
                <a:gd name="T38" fmla="*/ 45 w 139"/>
                <a:gd name="T39" fmla="*/ 75 h 145"/>
                <a:gd name="T40" fmla="*/ 40 w 139"/>
                <a:gd name="T41" fmla="*/ 73 h 145"/>
                <a:gd name="T42" fmla="*/ 21 w 139"/>
                <a:gd name="T43" fmla="*/ 105 h 145"/>
                <a:gd name="T44" fmla="*/ 13 w 139"/>
                <a:gd name="T45" fmla="*/ 127 h 145"/>
                <a:gd name="T46" fmla="*/ 35 w 139"/>
                <a:gd name="T47" fmla="*/ 129 h 145"/>
                <a:gd name="T48" fmla="*/ 35 w 139"/>
                <a:gd name="T49" fmla="*/ 129 h 145"/>
                <a:gd name="T50" fmla="*/ 24 w 139"/>
                <a:gd name="T51" fmla="*/ 113 h 145"/>
                <a:gd name="T52" fmla="*/ 42 w 139"/>
                <a:gd name="T53" fmla="*/ 105 h 145"/>
                <a:gd name="T54" fmla="*/ 38 w 139"/>
                <a:gd name="T55" fmla="*/ 98 h 145"/>
                <a:gd name="T56" fmla="*/ 36 w 139"/>
                <a:gd name="T57" fmla="*/ 89 h 145"/>
                <a:gd name="T58" fmla="*/ 45 w 139"/>
                <a:gd name="T59" fmla="*/ 7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9" h="145">
                  <a:moveTo>
                    <a:pt x="86" y="123"/>
                  </a:moveTo>
                  <a:cubicBezTo>
                    <a:pt x="86" y="107"/>
                    <a:pt x="86" y="89"/>
                    <a:pt x="86" y="71"/>
                  </a:cubicBezTo>
                  <a:cubicBezTo>
                    <a:pt x="86" y="55"/>
                    <a:pt x="84" y="54"/>
                    <a:pt x="68" y="54"/>
                  </a:cubicBezTo>
                  <a:cubicBezTo>
                    <a:pt x="64" y="54"/>
                    <a:pt x="60" y="54"/>
                    <a:pt x="56" y="54"/>
                  </a:cubicBezTo>
                  <a:cubicBezTo>
                    <a:pt x="57" y="56"/>
                    <a:pt x="57" y="57"/>
                    <a:pt x="57" y="57"/>
                  </a:cubicBezTo>
                  <a:cubicBezTo>
                    <a:pt x="86" y="57"/>
                    <a:pt x="80" y="61"/>
                    <a:pt x="81" y="82"/>
                  </a:cubicBezTo>
                  <a:cubicBezTo>
                    <a:pt x="81" y="100"/>
                    <a:pt x="80" y="117"/>
                    <a:pt x="81" y="134"/>
                  </a:cubicBezTo>
                  <a:cubicBezTo>
                    <a:pt x="81" y="141"/>
                    <a:pt x="78" y="145"/>
                    <a:pt x="71" y="145"/>
                  </a:cubicBezTo>
                  <a:cubicBezTo>
                    <a:pt x="65" y="144"/>
                    <a:pt x="58" y="145"/>
                    <a:pt x="52" y="144"/>
                  </a:cubicBezTo>
                  <a:cubicBezTo>
                    <a:pt x="50" y="144"/>
                    <a:pt x="46" y="144"/>
                    <a:pt x="45" y="143"/>
                  </a:cubicBezTo>
                  <a:cubicBezTo>
                    <a:pt x="40" y="129"/>
                    <a:pt x="27" y="135"/>
                    <a:pt x="18" y="134"/>
                  </a:cubicBezTo>
                  <a:cubicBezTo>
                    <a:pt x="3" y="133"/>
                    <a:pt x="0" y="128"/>
                    <a:pt x="7" y="115"/>
                  </a:cubicBezTo>
                  <a:cubicBezTo>
                    <a:pt x="25" y="82"/>
                    <a:pt x="45" y="50"/>
                    <a:pt x="63" y="17"/>
                  </a:cubicBezTo>
                  <a:cubicBezTo>
                    <a:pt x="70" y="5"/>
                    <a:pt x="79" y="0"/>
                    <a:pt x="92" y="1"/>
                  </a:cubicBezTo>
                  <a:cubicBezTo>
                    <a:pt x="101" y="3"/>
                    <a:pt x="111" y="1"/>
                    <a:pt x="119" y="4"/>
                  </a:cubicBezTo>
                  <a:cubicBezTo>
                    <a:pt x="125" y="6"/>
                    <a:pt x="132" y="12"/>
                    <a:pt x="133" y="16"/>
                  </a:cubicBezTo>
                  <a:cubicBezTo>
                    <a:pt x="135" y="48"/>
                    <a:pt x="137" y="80"/>
                    <a:pt x="138" y="112"/>
                  </a:cubicBezTo>
                  <a:cubicBezTo>
                    <a:pt x="139" y="120"/>
                    <a:pt x="133" y="123"/>
                    <a:pt x="126" y="123"/>
                  </a:cubicBezTo>
                  <a:cubicBezTo>
                    <a:pt x="113" y="123"/>
                    <a:pt x="101" y="123"/>
                    <a:pt x="86" y="123"/>
                  </a:cubicBezTo>
                  <a:close/>
                  <a:moveTo>
                    <a:pt x="45" y="75"/>
                  </a:moveTo>
                  <a:cubicBezTo>
                    <a:pt x="43" y="74"/>
                    <a:pt x="41" y="73"/>
                    <a:pt x="40" y="73"/>
                  </a:cubicBezTo>
                  <a:cubicBezTo>
                    <a:pt x="33" y="83"/>
                    <a:pt x="26" y="94"/>
                    <a:pt x="21" y="105"/>
                  </a:cubicBezTo>
                  <a:cubicBezTo>
                    <a:pt x="17" y="112"/>
                    <a:pt x="16" y="120"/>
                    <a:pt x="13" y="127"/>
                  </a:cubicBezTo>
                  <a:cubicBezTo>
                    <a:pt x="21" y="128"/>
                    <a:pt x="28" y="128"/>
                    <a:pt x="35" y="129"/>
                  </a:cubicBezTo>
                  <a:cubicBezTo>
                    <a:pt x="36" y="129"/>
                    <a:pt x="36" y="129"/>
                    <a:pt x="35" y="129"/>
                  </a:cubicBezTo>
                  <a:cubicBezTo>
                    <a:pt x="31" y="124"/>
                    <a:pt x="27" y="119"/>
                    <a:pt x="24" y="113"/>
                  </a:cubicBezTo>
                  <a:cubicBezTo>
                    <a:pt x="29" y="111"/>
                    <a:pt x="35" y="108"/>
                    <a:pt x="42" y="105"/>
                  </a:cubicBezTo>
                  <a:cubicBezTo>
                    <a:pt x="41" y="103"/>
                    <a:pt x="39" y="101"/>
                    <a:pt x="38" y="98"/>
                  </a:cubicBezTo>
                  <a:cubicBezTo>
                    <a:pt x="37" y="95"/>
                    <a:pt x="35" y="92"/>
                    <a:pt x="36" y="89"/>
                  </a:cubicBezTo>
                  <a:cubicBezTo>
                    <a:pt x="38" y="84"/>
                    <a:pt x="42" y="80"/>
                    <a:pt x="45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5" name="Freeform 30"/>
            <p:cNvSpPr>
              <a:spLocks noEditPoints="1"/>
            </p:cNvSpPr>
            <p:nvPr/>
          </p:nvSpPr>
          <p:spPr bwMode="auto">
            <a:xfrm>
              <a:off x="3236913" y="6102350"/>
              <a:ext cx="449263" cy="119062"/>
            </a:xfrm>
            <a:custGeom>
              <a:avLst/>
              <a:gdLst>
                <a:gd name="T0" fmla="*/ 156 w 156"/>
                <a:gd name="T1" fmla="*/ 0 h 41"/>
                <a:gd name="T2" fmla="*/ 129 w 156"/>
                <a:gd name="T3" fmla="*/ 32 h 41"/>
                <a:gd name="T4" fmla="*/ 109 w 156"/>
                <a:gd name="T5" fmla="*/ 40 h 41"/>
                <a:gd name="T6" fmla="*/ 19 w 156"/>
                <a:gd name="T7" fmla="*/ 39 h 41"/>
                <a:gd name="T8" fmla="*/ 1 w 156"/>
                <a:gd name="T9" fmla="*/ 22 h 41"/>
                <a:gd name="T10" fmla="*/ 0 w 156"/>
                <a:gd name="T11" fmla="*/ 0 h 41"/>
                <a:gd name="T12" fmla="*/ 156 w 156"/>
                <a:gd name="T13" fmla="*/ 0 h 41"/>
                <a:gd name="T14" fmla="*/ 3 w 156"/>
                <a:gd name="T15" fmla="*/ 12 h 41"/>
                <a:gd name="T16" fmla="*/ 10 w 156"/>
                <a:gd name="T17" fmla="*/ 14 h 41"/>
                <a:gd name="T18" fmla="*/ 121 w 156"/>
                <a:gd name="T19" fmla="*/ 16 h 41"/>
                <a:gd name="T20" fmla="*/ 133 w 156"/>
                <a:gd name="T21" fmla="*/ 10 h 41"/>
                <a:gd name="T22" fmla="*/ 124 w 156"/>
                <a:gd name="T23" fmla="*/ 7 h 41"/>
                <a:gd name="T24" fmla="*/ 14 w 156"/>
                <a:gd name="T25" fmla="*/ 7 h 41"/>
                <a:gd name="T26" fmla="*/ 3 w 156"/>
                <a:gd name="T27" fmla="*/ 12 h 41"/>
                <a:gd name="T28" fmla="*/ 11 w 156"/>
                <a:gd name="T29" fmla="*/ 25 h 41"/>
                <a:gd name="T30" fmla="*/ 120 w 156"/>
                <a:gd name="T31" fmla="*/ 25 h 41"/>
                <a:gd name="T32" fmla="*/ 11 w 156"/>
                <a:gd name="T33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41">
                  <a:moveTo>
                    <a:pt x="156" y="0"/>
                  </a:moveTo>
                  <a:cubicBezTo>
                    <a:pt x="147" y="11"/>
                    <a:pt x="139" y="22"/>
                    <a:pt x="129" y="32"/>
                  </a:cubicBezTo>
                  <a:cubicBezTo>
                    <a:pt x="124" y="37"/>
                    <a:pt x="116" y="40"/>
                    <a:pt x="109" y="40"/>
                  </a:cubicBezTo>
                  <a:cubicBezTo>
                    <a:pt x="79" y="41"/>
                    <a:pt x="49" y="40"/>
                    <a:pt x="19" y="39"/>
                  </a:cubicBezTo>
                  <a:cubicBezTo>
                    <a:pt x="7" y="39"/>
                    <a:pt x="1" y="34"/>
                    <a:pt x="1" y="22"/>
                  </a:cubicBezTo>
                  <a:cubicBezTo>
                    <a:pt x="1" y="15"/>
                    <a:pt x="0" y="8"/>
                    <a:pt x="0" y="0"/>
                  </a:cubicBezTo>
                  <a:cubicBezTo>
                    <a:pt x="52" y="0"/>
                    <a:pt x="103" y="0"/>
                    <a:pt x="156" y="0"/>
                  </a:cubicBezTo>
                  <a:close/>
                  <a:moveTo>
                    <a:pt x="3" y="12"/>
                  </a:moveTo>
                  <a:cubicBezTo>
                    <a:pt x="8" y="13"/>
                    <a:pt x="9" y="14"/>
                    <a:pt x="10" y="14"/>
                  </a:cubicBezTo>
                  <a:cubicBezTo>
                    <a:pt x="47" y="15"/>
                    <a:pt x="84" y="15"/>
                    <a:pt x="121" y="16"/>
                  </a:cubicBezTo>
                  <a:cubicBezTo>
                    <a:pt x="125" y="16"/>
                    <a:pt x="129" y="12"/>
                    <a:pt x="133" y="10"/>
                  </a:cubicBezTo>
                  <a:cubicBezTo>
                    <a:pt x="129" y="7"/>
                    <a:pt x="126" y="7"/>
                    <a:pt x="124" y="7"/>
                  </a:cubicBezTo>
                  <a:cubicBezTo>
                    <a:pt x="87" y="7"/>
                    <a:pt x="50" y="7"/>
                    <a:pt x="14" y="7"/>
                  </a:cubicBezTo>
                  <a:cubicBezTo>
                    <a:pt x="11" y="7"/>
                    <a:pt x="8" y="9"/>
                    <a:pt x="3" y="12"/>
                  </a:cubicBezTo>
                  <a:close/>
                  <a:moveTo>
                    <a:pt x="11" y="25"/>
                  </a:moveTo>
                  <a:cubicBezTo>
                    <a:pt x="22" y="33"/>
                    <a:pt x="111" y="32"/>
                    <a:pt x="120" y="25"/>
                  </a:cubicBezTo>
                  <a:cubicBezTo>
                    <a:pt x="84" y="25"/>
                    <a:pt x="48" y="25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6" name="Freeform 31"/>
            <p:cNvSpPr/>
            <p:nvPr/>
          </p:nvSpPr>
          <p:spPr bwMode="auto">
            <a:xfrm>
              <a:off x="3213100" y="6343650"/>
              <a:ext cx="314325" cy="127000"/>
            </a:xfrm>
            <a:custGeom>
              <a:avLst/>
              <a:gdLst>
                <a:gd name="T0" fmla="*/ 0 w 109"/>
                <a:gd name="T1" fmla="*/ 0 h 44"/>
                <a:gd name="T2" fmla="*/ 109 w 109"/>
                <a:gd name="T3" fmla="*/ 0 h 44"/>
                <a:gd name="T4" fmla="*/ 33 w 109"/>
                <a:gd name="T5" fmla="*/ 39 h 44"/>
                <a:gd name="T6" fmla="*/ 0 w 109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" h="44">
                  <a:moveTo>
                    <a:pt x="0" y="0"/>
                  </a:moveTo>
                  <a:cubicBezTo>
                    <a:pt x="36" y="0"/>
                    <a:pt x="72" y="0"/>
                    <a:pt x="109" y="0"/>
                  </a:cubicBezTo>
                  <a:cubicBezTo>
                    <a:pt x="101" y="27"/>
                    <a:pt x="66" y="44"/>
                    <a:pt x="33" y="39"/>
                  </a:cubicBezTo>
                  <a:cubicBezTo>
                    <a:pt x="13" y="36"/>
                    <a:pt x="0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7" name="Freeform 32"/>
            <p:cNvSpPr/>
            <p:nvPr/>
          </p:nvSpPr>
          <p:spPr bwMode="auto">
            <a:xfrm>
              <a:off x="2316163" y="6094413"/>
              <a:ext cx="127000" cy="52387"/>
            </a:xfrm>
            <a:custGeom>
              <a:avLst/>
              <a:gdLst>
                <a:gd name="T0" fmla="*/ 0 w 44"/>
                <a:gd name="T1" fmla="*/ 18 h 18"/>
                <a:gd name="T2" fmla="*/ 3 w 44"/>
                <a:gd name="T3" fmla="*/ 4 h 18"/>
                <a:gd name="T4" fmla="*/ 43 w 44"/>
                <a:gd name="T5" fmla="*/ 0 h 18"/>
                <a:gd name="T6" fmla="*/ 44 w 44"/>
                <a:gd name="T7" fmla="*/ 14 h 18"/>
                <a:gd name="T8" fmla="*/ 0 w 4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8">
                  <a:moveTo>
                    <a:pt x="0" y="18"/>
                  </a:moveTo>
                  <a:cubicBezTo>
                    <a:pt x="1" y="11"/>
                    <a:pt x="2" y="8"/>
                    <a:pt x="3" y="4"/>
                  </a:cubicBezTo>
                  <a:cubicBezTo>
                    <a:pt x="16" y="3"/>
                    <a:pt x="29" y="1"/>
                    <a:pt x="43" y="0"/>
                  </a:cubicBezTo>
                  <a:cubicBezTo>
                    <a:pt x="44" y="5"/>
                    <a:pt x="44" y="9"/>
                    <a:pt x="44" y="14"/>
                  </a:cubicBezTo>
                  <a:cubicBezTo>
                    <a:pt x="29" y="16"/>
                    <a:pt x="15" y="17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8" name="Freeform 33"/>
            <p:cNvSpPr/>
            <p:nvPr/>
          </p:nvSpPr>
          <p:spPr bwMode="auto">
            <a:xfrm>
              <a:off x="10526713" y="6273800"/>
              <a:ext cx="392113" cy="25400"/>
            </a:xfrm>
            <a:custGeom>
              <a:avLst/>
              <a:gdLst>
                <a:gd name="T0" fmla="*/ 0 w 136"/>
                <a:gd name="T1" fmla="*/ 0 h 9"/>
                <a:gd name="T2" fmla="*/ 136 w 136"/>
                <a:gd name="T3" fmla="*/ 5 h 9"/>
                <a:gd name="T4" fmla="*/ 136 w 136"/>
                <a:gd name="T5" fmla="*/ 9 h 9"/>
                <a:gd name="T6" fmla="*/ 0 w 136"/>
                <a:gd name="T7" fmla="*/ 4 h 9"/>
                <a:gd name="T8" fmla="*/ 0 w 13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">
                  <a:moveTo>
                    <a:pt x="0" y="0"/>
                  </a:moveTo>
                  <a:cubicBezTo>
                    <a:pt x="46" y="1"/>
                    <a:pt x="91" y="3"/>
                    <a:pt x="136" y="5"/>
                  </a:cubicBezTo>
                  <a:cubicBezTo>
                    <a:pt x="136" y="6"/>
                    <a:pt x="136" y="8"/>
                    <a:pt x="136" y="9"/>
                  </a:cubicBezTo>
                  <a:cubicBezTo>
                    <a:pt x="91" y="7"/>
                    <a:pt x="45" y="5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9" name="Freeform 34"/>
            <p:cNvSpPr/>
            <p:nvPr/>
          </p:nvSpPr>
          <p:spPr bwMode="auto">
            <a:xfrm>
              <a:off x="10079038" y="5692775"/>
              <a:ext cx="77788" cy="34925"/>
            </a:xfrm>
            <a:custGeom>
              <a:avLst/>
              <a:gdLst>
                <a:gd name="T0" fmla="*/ 0 w 27"/>
                <a:gd name="T1" fmla="*/ 0 h 12"/>
                <a:gd name="T2" fmla="*/ 27 w 27"/>
                <a:gd name="T3" fmla="*/ 0 h 12"/>
                <a:gd name="T4" fmla="*/ 0 w 27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2">
                  <a:moveTo>
                    <a:pt x="0" y="0"/>
                  </a:moveTo>
                  <a:cubicBezTo>
                    <a:pt x="10" y="0"/>
                    <a:pt x="17" y="0"/>
                    <a:pt x="27" y="0"/>
                  </a:cubicBezTo>
                  <a:cubicBezTo>
                    <a:pt x="17" y="11"/>
                    <a:pt x="7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0" name="Freeform 35"/>
            <p:cNvSpPr>
              <a:spLocks noEditPoints="1"/>
            </p:cNvSpPr>
            <p:nvPr/>
          </p:nvSpPr>
          <p:spPr bwMode="auto">
            <a:xfrm>
              <a:off x="9882188" y="6542088"/>
              <a:ext cx="109538" cy="220662"/>
            </a:xfrm>
            <a:custGeom>
              <a:avLst/>
              <a:gdLst>
                <a:gd name="T0" fmla="*/ 38 w 38"/>
                <a:gd name="T1" fmla="*/ 38 h 76"/>
                <a:gd name="T2" fmla="*/ 28 w 38"/>
                <a:gd name="T3" fmla="*/ 67 h 76"/>
                <a:gd name="T4" fmla="*/ 11 w 38"/>
                <a:gd name="T5" fmla="*/ 68 h 76"/>
                <a:gd name="T6" fmla="*/ 11 w 38"/>
                <a:gd name="T7" fmla="*/ 6 h 76"/>
                <a:gd name="T8" fmla="*/ 29 w 38"/>
                <a:gd name="T9" fmla="*/ 8 h 76"/>
                <a:gd name="T10" fmla="*/ 38 w 38"/>
                <a:gd name="T11" fmla="*/ 38 h 76"/>
                <a:gd name="T12" fmla="*/ 26 w 38"/>
                <a:gd name="T13" fmla="*/ 10 h 76"/>
                <a:gd name="T14" fmla="*/ 23 w 38"/>
                <a:gd name="T15" fmla="*/ 72 h 76"/>
                <a:gd name="T16" fmla="*/ 23 w 38"/>
                <a:gd name="T17" fmla="*/ 57 h 76"/>
                <a:gd name="T18" fmla="*/ 25 w 38"/>
                <a:gd name="T19" fmla="*/ 23 h 76"/>
                <a:gd name="T20" fmla="*/ 26 w 38"/>
                <a:gd name="T21" fmla="*/ 1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76">
                  <a:moveTo>
                    <a:pt x="38" y="38"/>
                  </a:moveTo>
                  <a:cubicBezTo>
                    <a:pt x="35" y="48"/>
                    <a:pt x="33" y="58"/>
                    <a:pt x="28" y="67"/>
                  </a:cubicBezTo>
                  <a:cubicBezTo>
                    <a:pt x="25" y="75"/>
                    <a:pt x="18" y="76"/>
                    <a:pt x="11" y="68"/>
                  </a:cubicBezTo>
                  <a:cubicBezTo>
                    <a:pt x="1" y="56"/>
                    <a:pt x="0" y="18"/>
                    <a:pt x="11" y="6"/>
                  </a:cubicBezTo>
                  <a:cubicBezTo>
                    <a:pt x="17" y="0"/>
                    <a:pt x="25" y="0"/>
                    <a:pt x="29" y="8"/>
                  </a:cubicBezTo>
                  <a:cubicBezTo>
                    <a:pt x="33" y="17"/>
                    <a:pt x="35" y="27"/>
                    <a:pt x="38" y="38"/>
                  </a:cubicBezTo>
                  <a:close/>
                  <a:moveTo>
                    <a:pt x="26" y="10"/>
                  </a:moveTo>
                  <a:cubicBezTo>
                    <a:pt x="8" y="24"/>
                    <a:pt x="6" y="55"/>
                    <a:pt x="23" y="72"/>
                  </a:cubicBezTo>
                  <a:cubicBezTo>
                    <a:pt x="23" y="65"/>
                    <a:pt x="24" y="60"/>
                    <a:pt x="23" y="57"/>
                  </a:cubicBezTo>
                  <a:cubicBezTo>
                    <a:pt x="19" y="45"/>
                    <a:pt x="19" y="34"/>
                    <a:pt x="25" y="23"/>
                  </a:cubicBezTo>
                  <a:cubicBezTo>
                    <a:pt x="27" y="20"/>
                    <a:pt x="26" y="16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1" name="Freeform 36"/>
            <p:cNvSpPr/>
            <p:nvPr/>
          </p:nvSpPr>
          <p:spPr bwMode="auto">
            <a:xfrm>
              <a:off x="4222750" y="6527800"/>
              <a:ext cx="60325" cy="111125"/>
            </a:xfrm>
            <a:custGeom>
              <a:avLst/>
              <a:gdLst>
                <a:gd name="T0" fmla="*/ 21 w 21"/>
                <a:gd name="T1" fmla="*/ 18 h 38"/>
                <a:gd name="T2" fmla="*/ 8 w 21"/>
                <a:gd name="T3" fmla="*/ 38 h 38"/>
                <a:gd name="T4" fmla="*/ 0 w 21"/>
                <a:gd name="T5" fmla="*/ 18 h 38"/>
                <a:gd name="T6" fmla="*/ 8 w 21"/>
                <a:gd name="T7" fmla="*/ 0 h 38"/>
                <a:gd name="T8" fmla="*/ 21 w 21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8">
                  <a:moveTo>
                    <a:pt x="21" y="18"/>
                  </a:moveTo>
                  <a:cubicBezTo>
                    <a:pt x="16" y="26"/>
                    <a:pt x="12" y="32"/>
                    <a:pt x="8" y="38"/>
                  </a:cubicBezTo>
                  <a:cubicBezTo>
                    <a:pt x="5" y="31"/>
                    <a:pt x="1" y="25"/>
                    <a:pt x="0" y="18"/>
                  </a:cubicBezTo>
                  <a:cubicBezTo>
                    <a:pt x="0" y="12"/>
                    <a:pt x="6" y="6"/>
                    <a:pt x="8" y="0"/>
                  </a:cubicBezTo>
                  <a:cubicBezTo>
                    <a:pt x="12" y="5"/>
                    <a:pt x="16" y="11"/>
                    <a:pt x="2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53368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162296" y="550242"/>
            <a:ext cx="9689579" cy="839788"/>
          </a:xfrm>
          <a:prstGeom prst="rect">
            <a:avLst/>
          </a:prstGeom>
        </p:spPr>
        <p:txBody>
          <a:bodyPr/>
          <a:lstStyle/>
          <a:p>
            <a:pPr marL="0" indent="0" algn="r" rtl="1">
              <a:buNone/>
            </a:pPr>
            <a:r>
              <a:rPr lang="fa-IR" sz="40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427" name="차트 4">
            <a:extLst>
              <a:ext uri="{FF2B5EF4-FFF2-40B4-BE49-F238E27FC236}">
                <a16:creationId xmlns:a16="http://schemas.microsoft.com/office/drawing/2014/main" id="{04DAC58E-5422-4561-A845-CAD1EE42143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40953097"/>
              </p:ext>
            </p:extLst>
          </p:nvPr>
        </p:nvGraphicFramePr>
        <p:xfrm>
          <a:off x="1274125" y="4685492"/>
          <a:ext cx="1619855" cy="16127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28" name="차트 301">
            <a:extLst>
              <a:ext uri="{FF2B5EF4-FFF2-40B4-BE49-F238E27FC236}">
                <a16:creationId xmlns:a16="http://schemas.microsoft.com/office/drawing/2014/main" id="{BF1E5C3B-3B69-4285-9271-7E6B53DC0FB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77009616"/>
              </p:ext>
            </p:extLst>
          </p:nvPr>
        </p:nvGraphicFramePr>
        <p:xfrm>
          <a:off x="3351081" y="4687808"/>
          <a:ext cx="1619855" cy="16127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06" name="TextBox 705">
            <a:extLst>
              <a:ext uri="{FF2B5EF4-FFF2-40B4-BE49-F238E27FC236}">
                <a16:creationId xmlns:a16="http://schemas.microsoft.com/office/drawing/2014/main" id="{F9C07FCA-EDF4-4E49-B35A-CD2B2853C342}"/>
              </a:ext>
            </a:extLst>
          </p:cNvPr>
          <p:cNvSpPr txBox="1"/>
          <p:nvPr/>
        </p:nvSpPr>
        <p:spPr>
          <a:xfrm>
            <a:off x="1127052" y="2242379"/>
            <a:ext cx="145708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>
                <a:solidFill>
                  <a:schemeClr val="bg1"/>
                </a:solidFill>
                <a:cs typeface="B Nazanin" panose="00000700000000000000" pitchFamily="2" charset="-78"/>
              </a:rPr>
              <a:t>70%</a:t>
            </a:r>
            <a:endParaRPr lang="ko-KR" altLang="en-US" sz="44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07" name="TextBox 706">
            <a:extLst>
              <a:ext uri="{FF2B5EF4-FFF2-40B4-BE49-F238E27FC236}">
                <a16:creationId xmlns:a16="http://schemas.microsoft.com/office/drawing/2014/main" id="{091FC2E0-2589-4BF0-8BE0-276EAA245245}"/>
              </a:ext>
            </a:extLst>
          </p:cNvPr>
          <p:cNvSpPr txBox="1"/>
          <p:nvPr/>
        </p:nvSpPr>
        <p:spPr>
          <a:xfrm>
            <a:off x="2790584" y="1669369"/>
            <a:ext cx="27572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08" name="TextBox 707">
            <a:extLst>
              <a:ext uri="{FF2B5EF4-FFF2-40B4-BE49-F238E27FC236}">
                <a16:creationId xmlns:a16="http://schemas.microsoft.com/office/drawing/2014/main" id="{E774F195-A2FE-4606-BACA-BC05EA7C1D7C}"/>
              </a:ext>
            </a:extLst>
          </p:cNvPr>
          <p:cNvSpPr txBox="1"/>
          <p:nvPr/>
        </p:nvSpPr>
        <p:spPr>
          <a:xfrm>
            <a:off x="2499814" y="2180823"/>
            <a:ext cx="30480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09" name="TextBox 708">
            <a:extLst>
              <a:ext uri="{FF2B5EF4-FFF2-40B4-BE49-F238E27FC236}">
                <a16:creationId xmlns:a16="http://schemas.microsoft.com/office/drawing/2014/main" id="{3E9C0FEB-F7BC-462C-8217-2723245597E1}"/>
              </a:ext>
            </a:extLst>
          </p:cNvPr>
          <p:cNvSpPr txBox="1"/>
          <p:nvPr/>
        </p:nvSpPr>
        <p:spPr>
          <a:xfrm>
            <a:off x="1162296" y="2926484"/>
            <a:ext cx="43855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10" name="TextBox 709">
            <a:extLst>
              <a:ext uri="{FF2B5EF4-FFF2-40B4-BE49-F238E27FC236}">
                <a16:creationId xmlns:a16="http://schemas.microsoft.com/office/drawing/2014/main" id="{F8821A7C-990D-403A-ACD1-557592E0D845}"/>
              </a:ext>
            </a:extLst>
          </p:cNvPr>
          <p:cNvSpPr txBox="1"/>
          <p:nvPr/>
        </p:nvSpPr>
        <p:spPr>
          <a:xfrm>
            <a:off x="1335024" y="4335767"/>
            <a:ext cx="14980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گزینه 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A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11" name="TextBox 710">
            <a:extLst>
              <a:ext uri="{FF2B5EF4-FFF2-40B4-BE49-F238E27FC236}">
                <a16:creationId xmlns:a16="http://schemas.microsoft.com/office/drawing/2014/main" id="{49695BBE-0855-4C2C-94BC-674DE6550F58}"/>
              </a:ext>
            </a:extLst>
          </p:cNvPr>
          <p:cNvSpPr txBox="1"/>
          <p:nvPr/>
        </p:nvSpPr>
        <p:spPr>
          <a:xfrm>
            <a:off x="3411980" y="4335767"/>
            <a:ext cx="14980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گزینه 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B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12" name="TextBox 711">
            <a:extLst>
              <a:ext uri="{FF2B5EF4-FFF2-40B4-BE49-F238E27FC236}">
                <a16:creationId xmlns:a16="http://schemas.microsoft.com/office/drawing/2014/main" id="{A360EBE5-B801-4363-B14C-7C2D8F0D2A1D}"/>
              </a:ext>
            </a:extLst>
          </p:cNvPr>
          <p:cNvSpPr txBox="1"/>
          <p:nvPr/>
        </p:nvSpPr>
        <p:spPr>
          <a:xfrm>
            <a:off x="3727689" y="5263333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40%</a:t>
            </a:r>
            <a:endParaRPr lang="ko-KR" altLang="en-US" sz="2400" b="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13" name="TextBox 712">
            <a:extLst>
              <a:ext uri="{FF2B5EF4-FFF2-40B4-BE49-F238E27FC236}">
                <a16:creationId xmlns:a16="http://schemas.microsoft.com/office/drawing/2014/main" id="{BA18EB22-857B-499C-88B4-4009A53FEF5D}"/>
              </a:ext>
            </a:extLst>
          </p:cNvPr>
          <p:cNvSpPr txBox="1"/>
          <p:nvPr/>
        </p:nvSpPr>
        <p:spPr>
          <a:xfrm>
            <a:off x="1650733" y="5261017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70%</a:t>
            </a:r>
            <a:endParaRPr lang="ko-KR" altLang="en-US" sz="2400" b="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714" name="Group 713">
            <a:extLst>
              <a:ext uri="{FF2B5EF4-FFF2-40B4-BE49-F238E27FC236}">
                <a16:creationId xmlns:a16="http://schemas.microsoft.com/office/drawing/2014/main" id="{98657485-84D0-4310-AAA0-0BBAAED814AF}"/>
              </a:ext>
            </a:extLst>
          </p:cNvPr>
          <p:cNvGrpSpPr/>
          <p:nvPr/>
        </p:nvGrpSpPr>
        <p:grpSpPr>
          <a:xfrm>
            <a:off x="5355857" y="5520398"/>
            <a:ext cx="1640631" cy="540524"/>
            <a:chOff x="3633543" y="1538722"/>
            <a:chExt cx="1640631" cy="540524"/>
          </a:xfrm>
        </p:grpSpPr>
        <p:grpSp>
          <p:nvGrpSpPr>
            <p:cNvPr id="715" name="Group 714">
              <a:extLst>
                <a:ext uri="{FF2B5EF4-FFF2-40B4-BE49-F238E27FC236}">
                  <a16:creationId xmlns:a16="http://schemas.microsoft.com/office/drawing/2014/main" id="{3F77957A-D5C5-44BB-BED2-3E3184B948CC}"/>
                </a:ext>
              </a:extLst>
            </p:cNvPr>
            <p:cNvGrpSpPr/>
            <p:nvPr/>
          </p:nvGrpSpPr>
          <p:grpSpPr>
            <a:xfrm>
              <a:off x="3633543" y="1538722"/>
              <a:ext cx="1640631" cy="276999"/>
              <a:chOff x="5117136" y="2124311"/>
              <a:chExt cx="1640631" cy="276999"/>
            </a:xfrm>
          </p:grpSpPr>
          <p:sp>
            <p:nvSpPr>
              <p:cNvPr id="719" name="Rectangle 718">
                <a:extLst>
                  <a:ext uri="{FF2B5EF4-FFF2-40B4-BE49-F238E27FC236}">
                    <a16:creationId xmlns:a16="http://schemas.microsoft.com/office/drawing/2014/main" id="{E9FFEC51-1265-47EA-84BC-92CA508446DD}"/>
                  </a:ext>
                </a:extLst>
              </p:cNvPr>
              <p:cNvSpPr/>
              <p:nvPr/>
            </p:nvSpPr>
            <p:spPr>
              <a:xfrm>
                <a:off x="5117136" y="2202984"/>
                <a:ext cx="152039" cy="143201"/>
              </a:xfrm>
              <a:prstGeom prst="rect">
                <a:avLst/>
              </a:prstGeom>
              <a:solidFill>
                <a:srgbClr val="FF656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720" name="TextBox 719">
                <a:extLst>
                  <a:ext uri="{FF2B5EF4-FFF2-40B4-BE49-F238E27FC236}">
                    <a16:creationId xmlns:a16="http://schemas.microsoft.com/office/drawing/2014/main" id="{3C2B805D-0D7B-4614-91B9-362AC3F51423}"/>
                  </a:ext>
                </a:extLst>
              </p:cNvPr>
              <p:cNvSpPr txBox="1"/>
              <p:nvPr/>
            </p:nvSpPr>
            <p:spPr>
              <a:xfrm>
                <a:off x="5267955" y="2124311"/>
                <a:ext cx="1489812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محتویات _ نوع</a:t>
                </a:r>
                <a:endParaRPr lang="ko-KR" altLang="en-US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16" name="Group 715">
              <a:extLst>
                <a:ext uri="{FF2B5EF4-FFF2-40B4-BE49-F238E27FC236}">
                  <a16:creationId xmlns:a16="http://schemas.microsoft.com/office/drawing/2014/main" id="{2ABFC01D-2D0D-4314-8F6A-9812AF36506D}"/>
                </a:ext>
              </a:extLst>
            </p:cNvPr>
            <p:cNvGrpSpPr/>
            <p:nvPr/>
          </p:nvGrpSpPr>
          <p:grpSpPr>
            <a:xfrm>
              <a:off x="3633543" y="1802247"/>
              <a:ext cx="1640631" cy="276999"/>
              <a:chOff x="3429013" y="2387836"/>
              <a:chExt cx="1640631" cy="276999"/>
            </a:xfrm>
          </p:grpSpPr>
          <p:sp>
            <p:nvSpPr>
              <p:cNvPr id="717" name="Rectangle 716">
                <a:extLst>
                  <a:ext uri="{FF2B5EF4-FFF2-40B4-BE49-F238E27FC236}">
                    <a16:creationId xmlns:a16="http://schemas.microsoft.com/office/drawing/2014/main" id="{9D0A43B8-1D68-4E07-8398-A6C36B111914}"/>
                  </a:ext>
                </a:extLst>
              </p:cNvPr>
              <p:cNvSpPr/>
              <p:nvPr/>
            </p:nvSpPr>
            <p:spPr>
              <a:xfrm>
                <a:off x="3429013" y="2466509"/>
                <a:ext cx="152039" cy="143201"/>
              </a:xfrm>
              <a:prstGeom prst="rect">
                <a:avLst/>
              </a:prstGeom>
              <a:solidFill>
                <a:srgbClr val="D9D9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718" name="TextBox 717">
                <a:extLst>
                  <a:ext uri="{FF2B5EF4-FFF2-40B4-BE49-F238E27FC236}">
                    <a16:creationId xmlns:a16="http://schemas.microsoft.com/office/drawing/2014/main" id="{E19813BD-4739-4969-A8A1-0D1AC9C1E4C6}"/>
                  </a:ext>
                </a:extLst>
              </p:cNvPr>
              <p:cNvSpPr txBox="1"/>
              <p:nvPr/>
            </p:nvSpPr>
            <p:spPr>
              <a:xfrm>
                <a:off x="3579832" y="2387836"/>
                <a:ext cx="1489812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محتویات _ نوع</a:t>
                </a:r>
                <a:endParaRPr lang="ko-KR" altLang="en-US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721" name="Rectangle 720">
            <a:extLst>
              <a:ext uri="{FF2B5EF4-FFF2-40B4-BE49-F238E27FC236}">
                <a16:creationId xmlns:a16="http://schemas.microsoft.com/office/drawing/2014/main" id="{3305FE73-B480-44CF-82AD-D71F61EFE384}"/>
              </a:ext>
            </a:extLst>
          </p:cNvPr>
          <p:cNvSpPr/>
          <p:nvPr/>
        </p:nvSpPr>
        <p:spPr>
          <a:xfrm>
            <a:off x="6804000" y="5532172"/>
            <a:ext cx="4766685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22" name="Rectangle 721">
            <a:extLst>
              <a:ext uri="{FF2B5EF4-FFF2-40B4-BE49-F238E27FC236}">
                <a16:creationId xmlns:a16="http://schemas.microsoft.com/office/drawing/2014/main" id="{9B8674EA-E85C-4B5B-812E-5D4D0B0119C6}"/>
              </a:ext>
            </a:extLst>
          </p:cNvPr>
          <p:cNvSpPr/>
          <p:nvPr/>
        </p:nvSpPr>
        <p:spPr>
          <a:xfrm>
            <a:off x="6804000" y="5786533"/>
            <a:ext cx="4766685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723" name="Graphic 17">
            <a:extLst>
              <a:ext uri="{FF2B5EF4-FFF2-40B4-BE49-F238E27FC236}">
                <a16:creationId xmlns:a16="http://schemas.microsoft.com/office/drawing/2014/main" id="{FF655BB0-E7AA-419A-BC3D-99009C269780}"/>
              </a:ext>
            </a:extLst>
          </p:cNvPr>
          <p:cNvGrpSpPr/>
          <p:nvPr/>
        </p:nvGrpSpPr>
        <p:grpSpPr>
          <a:xfrm>
            <a:off x="6096000" y="2082812"/>
            <a:ext cx="4587695" cy="2692376"/>
            <a:chOff x="2687161" y="3731096"/>
            <a:chExt cx="5158677" cy="3027467"/>
          </a:xfrm>
        </p:grpSpPr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6D01087B-8CC1-4AC6-B868-AB23E17A04B3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E037A2BF-FA6A-42D2-B7CB-E0E76F28665D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292B6F3B-F8A2-4FEE-864F-EDC6518D8419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1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61D4AF4F-D6C1-4E4F-9BFD-CE2D73485163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B1B3E79F-B422-47AF-8D5A-4937700DD480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9EB50482-8CA2-434F-A66F-FD1C21A070EC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F437450E-0C7B-4646-B088-835506008F1B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88CB0315-402B-43D6-BBAC-298032AA50F7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4D8EA247-84DC-4793-8D44-030F4D10E6F6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CF35DD6C-C0CA-4E96-8AAC-5F1688DAA341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D29E5305-F663-4C5B-8BBE-693BF38C7E74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F011227E-16B1-4544-9104-76327DBEDE2E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64E6B40A-C13B-42F8-99BE-4466165B6939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1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E0727E99-A1C6-4914-88DD-F259567FC0ED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1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9B142DC2-4D7C-40A1-9323-D8EF7792A349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7631A0BD-2B4E-4EBB-8A0F-34C5BEA7C96D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55B433AF-16BF-491E-B730-C9C0AED7FE0E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C0C673B0-6DF3-40A1-8189-5FF3375487C9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5503F7A2-435E-4653-9FC7-27C2B9C43593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1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0C2CCB48-19DB-4BA0-83CB-66327EAE1A51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A1688123-3E0C-42A7-BFE7-48644C9FC769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D31F8F48-5EE6-4C78-95D6-8A0BDE2E00C1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1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5EF12A9D-5A93-4B01-9DFB-7C817E5C0729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6270B67E-65C9-4ECD-9C9B-48EF09E3683B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DFD254DB-9AE6-4CB7-B7BA-7F8580B6D661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4ECA7FAA-F325-4865-AD55-28F5989740B0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8DE388-3982-43EE-AF54-1E31A80FAA82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DD3F18C0-47EB-4911-8793-2C4A8EB77EC5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51B838CC-5517-4C20-917A-386531D86466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2BD6B50-97D8-4F26-929D-4279A05B5303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95F7B857-00C7-4098-8732-D7AFC8B6A8B4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B5B18D10-8D91-44D5-A58E-1DCB737F8EF1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7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96C73D96-CE9D-4878-8109-129F7ADF9E90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D23B0D91-B55D-4A06-B09B-E3C3D97FFA5E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E72C9184-EB92-47DA-B959-D1C0B7A7B5D2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4A6D556D-F533-4188-8048-50C6ADDECEB6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1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FA291351-76B9-4BCF-8F8E-4BA7D1674E85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3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4EEE5C90-7A39-4D27-8AA5-E644E12B4190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1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D848FD6-E480-4CB3-BCB2-D77C7D3F2406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98A9DC2D-7689-4CEB-976B-EFE5E5096967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4EC0FF8F-65AE-47CD-9E4C-D9FEA38E15FD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1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2D811EAE-4BA5-4861-9292-2568309DB657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1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400A1B4-997B-4043-8159-B1C4AC1AE0CA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1B45ECB2-47EC-44FF-9BBF-14057389CA15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69A55403-8A79-4877-8521-18D4FCD6AC0C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1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BEE4D90F-FDA3-4D0F-A14A-331C4D181571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3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5E3A15C3-4D5B-4BA3-B267-7F42D9BD51AE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A6482250-F433-43B2-9C45-754EF3489A94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E927557A-3C9B-4FF1-B53F-6CFFA074F310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8F51DF23-3108-4732-865C-9EB0918D2031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3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D202BE4B-3F36-4687-AEF6-1863420DDEE0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D3E3F54C-1E07-4E82-96EB-5FABEFDD0345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1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A3A0C9B0-54F5-472C-92C6-F9568BE129A1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6902DFF1-02CE-41B3-92CD-88C56F8B3CC7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1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47A4637B-EDCE-423D-8C95-D56D943E1407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974EAEA6-F7DB-4017-A75D-2527A8125FC8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0C84A615-9883-44B0-94DB-7B3D4FA491FB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B2F4F798-08F0-4C00-B2B6-6190C62A1A3B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1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45EED1FF-8959-48F1-8A62-5E9FF03034F5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D93E8B5A-BBAC-4F14-9ECF-351993E02E57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816CC49D-4083-4459-BD11-4ECCD78B8345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60C8DDA-06A5-4CC7-A45B-377B40DAEAD5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117352A0-A987-463C-9BC1-0734D9C75AF9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1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52EE7857-3F06-4BAD-AA3A-22CB82450E3E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8F13AFE9-E627-4759-87EE-7F2CA88BF399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CBDF1BBF-E73E-4BCE-8F92-161C8E34145D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EA9C4075-D46D-4506-ACB6-AD1DF0EE0340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E126DCF-4805-47E2-A3BB-953C8C735E9A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8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2DC66719-62B1-477F-9D4B-30649C636040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ACAB820D-E8A5-4A0F-B6EC-E8481F8275C1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FF2912AB-8F84-49F9-BE8A-3DB984F835C1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1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BFCB384C-BB93-4DAF-94BA-349746C71874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65FC7C5E-4563-4E52-AF13-EB6C4CFC54BD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3723B217-DE56-49CC-AC0B-F9140EB21AF1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61304AF0-6D28-485B-B0F6-1A172E3FA6EE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F7847E98-E479-4337-84D4-54C15E84F25A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C5FDAAE8-7BA1-49BB-A563-6B964082BA50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01459430-FC7D-4825-9727-98DE719E9764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1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0DAB75D7-397B-4963-AAEF-04D2F36F9369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D10F27E4-3070-4059-A430-DA5879C07216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3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B2B0D09E-39E9-456D-9EB6-EAB6263A8D80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3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9534D9F7-CE96-49AA-9BDD-D899FFB45987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DD53A6D1-B49F-474E-B7CB-ECCCFC525421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F236429C-ECF4-44B7-BA06-FD0F0E194FF5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1069BDA7-8461-44EF-8ABC-27F364CAE710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4547270C-8B31-4597-BE31-39B059662003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1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no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E8A326C3-7E8B-4395-9F8C-BA36FE412E1E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CE03A7BE-9316-4B25-9FC1-EF306E62CB99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D7E186C7-37CE-47BC-931F-B74FC3AAB6A1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3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65140289-1E0E-426C-ADEE-C732DAC6C5B0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2F5A675F-C22C-4D2D-A2DD-A3D507DCC1C8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3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C2DB5211-265A-4A68-8738-57E734059885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E5139EF2-85A3-45AC-AA23-4EB4A5A29687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8FE73F67-36F2-452F-ABA2-6DF0B049007B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6FD3EACF-7677-47E7-BA13-37C1383A705D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7BB5766D-C55B-478F-8909-D968922FCAF2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02B5E911-E842-4F3B-A7B4-F7432118F93B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1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10A2EE89-ECF4-4E54-8177-4B3795CFD020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8613F821-F67E-46A7-8543-24AB6BCC2197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1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7E9D69A0-5123-4931-BE9D-B8F0DE1CF9AD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049D1C98-1D3A-4869-8BC7-C7B00D39D848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9FD68C65-4962-4E22-86F8-C369BFCB59C7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2F89ACB2-7613-4B3F-962F-3E2C0942768E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1D7CEE7B-0D2B-4E76-8663-DB825D4F968D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8B364B5-BB9C-47BB-AA69-832DC72C5A2B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2EB0760A-4187-48D4-8944-4F67BD74B344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B5D3322A-605E-45C8-AFB6-FE7D9583A23A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1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F7885DC6-860C-4D06-B595-7CC71E31C2A5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2E85FA96-BA2E-483B-9225-DA01A18804DA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C232D5AB-48CB-4E6A-9C5C-4FF770AC634F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BEAA40B9-602C-4B47-9D70-011555815C74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3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C8F86451-B529-4A91-84FB-11306C84AF49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8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29902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4ECD8E2-83E9-4C41-8C22-8DA12A474C84}"/>
              </a:ext>
            </a:extLst>
          </p:cNvPr>
          <p:cNvSpPr txBox="1"/>
          <p:nvPr/>
        </p:nvSpPr>
        <p:spPr>
          <a:xfrm>
            <a:off x="299421" y="4885626"/>
            <a:ext cx="425354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en-US" altLang="ko-KR" sz="44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AWESOME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18753AE-0EF5-465F-B4DB-12B30EE2FFF8}"/>
              </a:ext>
            </a:extLst>
          </p:cNvPr>
          <p:cNvSpPr txBox="1"/>
          <p:nvPr/>
        </p:nvSpPr>
        <p:spPr>
          <a:xfrm>
            <a:off x="299421" y="5532788"/>
            <a:ext cx="425354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en-GB" altLang="ko-KR" sz="3200" b="1" dirty="0">
                <a:solidFill>
                  <a:schemeClr val="bg1"/>
                </a:solidFill>
                <a:cs typeface="B Nazanin" panose="00000700000000000000" pitchFamily="2" charset="-78"/>
              </a:rPr>
              <a:t>PRESENTATION</a:t>
            </a:r>
            <a:endParaRPr lang="ko-KR" altLang="en-US" sz="3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AD4AF2A-163F-4AB8-8207-E08357B1182F}"/>
              </a:ext>
            </a:extLst>
          </p:cNvPr>
          <p:cNvSpPr txBox="1"/>
          <p:nvPr/>
        </p:nvSpPr>
        <p:spPr>
          <a:xfrm>
            <a:off x="299422" y="6097256"/>
            <a:ext cx="42535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 rtl="1"/>
            <a:r>
              <a:rPr lang="fa-IR" altLang="ko-KR" sz="1400" b="0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rPr>
              <a:t>آسان برای تغییر رنگ، عکس.</a:t>
            </a:r>
            <a:endParaRPr lang="ko-KR" altLang="en-US" sz="1400" b="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5006C38-2065-48D8-AF5D-A59F3E07E613}"/>
              </a:ext>
            </a:extLst>
          </p:cNvPr>
          <p:cNvSpPr txBox="1"/>
          <p:nvPr/>
        </p:nvSpPr>
        <p:spPr>
          <a:xfrm>
            <a:off x="9025832" y="6097256"/>
            <a:ext cx="1235187" cy="307777"/>
          </a:xfrm>
          <a:prstGeom prst="rect">
            <a:avLst/>
          </a:prstGeom>
          <a:solidFill>
            <a:srgbClr val="FF6565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پاورپوینت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346F83B-B7BD-478B-A464-790A80E49DCF}"/>
              </a:ext>
            </a:extLst>
          </p:cNvPr>
          <p:cNvSpPr txBox="1"/>
          <p:nvPr/>
        </p:nvSpPr>
        <p:spPr>
          <a:xfrm>
            <a:off x="7574241" y="6097256"/>
            <a:ext cx="1130489" cy="307777"/>
          </a:xfrm>
          <a:prstGeom prst="rect">
            <a:avLst/>
          </a:prstGeom>
          <a:solidFill>
            <a:srgbClr val="FF6565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ea typeface="Adobe Song Std L" panose="02020300000000000000" pitchFamily="18" charset="-128"/>
                <a:cs typeface="B Nazanin" panose="00000700000000000000" pitchFamily="2" charset="-78"/>
              </a:rPr>
              <a:t>نوین</a:t>
            </a:r>
            <a:endParaRPr lang="en-US" altLang="ko-KR" sz="1400" b="1" dirty="0">
              <a:solidFill>
                <a:schemeClr val="bg1"/>
              </a:solidFill>
              <a:ea typeface="Adobe Song Std L" panose="02020300000000000000" pitchFamily="18" charset="-128"/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1A0EF3E-B898-4E79-BA51-F3B106441F7A}"/>
              </a:ext>
            </a:extLst>
          </p:cNvPr>
          <p:cNvSpPr txBox="1"/>
          <p:nvPr/>
        </p:nvSpPr>
        <p:spPr>
          <a:xfrm>
            <a:off x="10582122" y="6097256"/>
            <a:ext cx="1130489" cy="307777"/>
          </a:xfrm>
          <a:prstGeom prst="rect">
            <a:avLst/>
          </a:prstGeom>
          <a:solidFill>
            <a:srgbClr val="FF6565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طرح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A64B77C-27D0-40AA-AD89-6A3B8914B445}"/>
              </a:ext>
            </a:extLst>
          </p:cNvPr>
          <p:cNvSpPr txBox="1"/>
          <p:nvPr/>
        </p:nvSpPr>
        <p:spPr>
          <a:xfrm>
            <a:off x="7574241" y="1058715"/>
            <a:ext cx="415862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en-GB" altLang="ko-KR" sz="200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2000">
                <a:solidFill>
                  <a:schemeClr val="bg1"/>
                </a:solidFill>
                <a:cs typeface="B Nazanin" panose="00000700000000000000" pitchFamily="2" charset="-78"/>
              </a:rPr>
              <a:t>OREM IPSUM DOLOR SIT AMET </a:t>
            </a:r>
            <a:endParaRPr lang="ko-KR" altLang="en-US" sz="20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73F909C-3212-46B6-BD00-AD341B7AAB9E}"/>
              </a:ext>
            </a:extLst>
          </p:cNvPr>
          <p:cNvSpPr txBox="1"/>
          <p:nvPr/>
        </p:nvSpPr>
        <p:spPr>
          <a:xfrm>
            <a:off x="7574241" y="656290"/>
            <a:ext cx="4158625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اسلاید عالی</a:t>
            </a:r>
            <a:endParaRPr lang="ko-KR" altLang="en-US" sz="2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EB27D1D-9A4D-4AB4-9D4F-2D83B09068FF}"/>
              </a:ext>
            </a:extLst>
          </p:cNvPr>
          <p:cNvSpPr txBox="1"/>
          <p:nvPr/>
        </p:nvSpPr>
        <p:spPr>
          <a:xfrm>
            <a:off x="8903718" y="1467158"/>
            <a:ext cx="2829148" cy="64633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562510A-7338-43C7-AC23-5FEAB1F03D3B}"/>
              </a:ext>
            </a:extLst>
          </p:cNvPr>
          <p:cNvSpPr txBox="1"/>
          <p:nvPr/>
        </p:nvSpPr>
        <p:spPr>
          <a:xfrm>
            <a:off x="8366896" y="2468981"/>
            <a:ext cx="3269255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</a:r>
          </a:p>
          <a:p>
            <a:pPr algn="l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227526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889000"/>
            <a:ext cx="11572875" cy="839788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740A0AB-EB6B-43A5-A522-795216BC9C8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23174706"/>
              </p:ext>
            </p:extLst>
          </p:nvPr>
        </p:nvGraphicFramePr>
        <p:xfrm>
          <a:off x="1759142" y="1827806"/>
          <a:ext cx="4659197" cy="14351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06C4478E-86B4-454C-AE10-DA5C51E6A44B}"/>
              </a:ext>
            </a:extLst>
          </p:cNvPr>
          <p:cNvSpPr txBox="1"/>
          <p:nvPr/>
        </p:nvSpPr>
        <p:spPr>
          <a:xfrm>
            <a:off x="5521150" y="1967847"/>
            <a:ext cx="6526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82%</a:t>
            </a:r>
            <a:endParaRPr lang="ko-KR" altLang="en-US" b="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3758537-88E4-44E7-802F-2D97CE741BF2}"/>
              </a:ext>
            </a:extLst>
          </p:cNvPr>
          <p:cNvSpPr txBox="1"/>
          <p:nvPr/>
        </p:nvSpPr>
        <p:spPr>
          <a:xfrm>
            <a:off x="4772006" y="2358825"/>
            <a:ext cx="6526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65%</a:t>
            </a:r>
            <a:endParaRPr lang="ko-KR" altLang="en-US" b="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29E86CD-C3C2-4AD6-938A-3C95E4D37366}"/>
              </a:ext>
            </a:extLst>
          </p:cNvPr>
          <p:cNvSpPr/>
          <p:nvPr/>
        </p:nvSpPr>
        <p:spPr>
          <a:xfrm>
            <a:off x="662748" y="1550808"/>
            <a:ext cx="440840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7826CE2-D2EB-4067-98BE-9FD5DD052CD6}"/>
              </a:ext>
            </a:extLst>
          </p:cNvPr>
          <p:cNvSpPr txBox="1"/>
          <p:nvPr/>
        </p:nvSpPr>
        <p:spPr>
          <a:xfrm>
            <a:off x="4332599" y="2749803"/>
            <a:ext cx="6526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55%</a:t>
            </a:r>
            <a:endParaRPr lang="ko-KR" altLang="en-US" b="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1BBF3CA-1772-4FAF-A6C1-82DA8F7B5206}"/>
              </a:ext>
            </a:extLst>
          </p:cNvPr>
          <p:cNvSpPr txBox="1"/>
          <p:nvPr/>
        </p:nvSpPr>
        <p:spPr>
          <a:xfrm>
            <a:off x="776176" y="1998625"/>
            <a:ext cx="102624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A856BA0-5EA0-495E-9279-78B689B0DEF4}"/>
              </a:ext>
            </a:extLst>
          </p:cNvPr>
          <p:cNvSpPr txBox="1"/>
          <p:nvPr/>
        </p:nvSpPr>
        <p:spPr>
          <a:xfrm>
            <a:off x="776177" y="2389603"/>
            <a:ext cx="102624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محتوا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7B0A4CD-0A6E-46C8-8078-23C24DA48BDF}"/>
              </a:ext>
            </a:extLst>
          </p:cNvPr>
          <p:cNvSpPr txBox="1"/>
          <p:nvPr/>
        </p:nvSpPr>
        <p:spPr>
          <a:xfrm>
            <a:off x="304367" y="2780581"/>
            <a:ext cx="1498057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را اینجا بنویسید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12" name="Chart 7">
            <a:extLst>
              <a:ext uri="{FF2B5EF4-FFF2-40B4-BE49-F238E27FC236}">
                <a16:creationId xmlns:a16="http://schemas.microsoft.com/office/drawing/2014/main" id="{186F5AAB-CEC2-4A8F-AC9C-C0D6DDFD8BA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96757834"/>
              </p:ext>
            </p:extLst>
          </p:nvPr>
        </p:nvGraphicFramePr>
        <p:xfrm>
          <a:off x="1044483" y="4034270"/>
          <a:ext cx="1161941" cy="11618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3" name="Chart 7">
            <a:extLst>
              <a:ext uri="{FF2B5EF4-FFF2-40B4-BE49-F238E27FC236}">
                <a16:creationId xmlns:a16="http://schemas.microsoft.com/office/drawing/2014/main" id="{2C4C76F4-8B91-414B-BC47-3C1C21459E4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80747574"/>
              </p:ext>
            </p:extLst>
          </p:nvPr>
        </p:nvGraphicFramePr>
        <p:xfrm>
          <a:off x="2905242" y="4024097"/>
          <a:ext cx="1161941" cy="11618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4" name="Chart 7">
            <a:extLst>
              <a:ext uri="{FF2B5EF4-FFF2-40B4-BE49-F238E27FC236}">
                <a16:creationId xmlns:a16="http://schemas.microsoft.com/office/drawing/2014/main" id="{4ADFABD8-1143-4360-AB28-D9E891F7684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30068339"/>
              </p:ext>
            </p:extLst>
          </p:nvPr>
        </p:nvGraphicFramePr>
        <p:xfrm>
          <a:off x="4766001" y="4013742"/>
          <a:ext cx="1161941" cy="11618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72A8A6C7-2849-4344-8240-7846B7C0D1CA}"/>
              </a:ext>
            </a:extLst>
          </p:cNvPr>
          <p:cNvSpPr txBox="1"/>
          <p:nvPr/>
        </p:nvSpPr>
        <p:spPr>
          <a:xfrm>
            <a:off x="3077614" y="5251549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50%</a:t>
            </a:r>
            <a:endParaRPr lang="ko-KR" altLang="en-US" sz="2400" b="1">
              <a:solidFill>
                <a:schemeClr val="tx1">
                  <a:lumMod val="65000"/>
                  <a:lumOff val="35000"/>
                </a:schemeClr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ED201CC-134A-4AD2-A58B-3828B0A0947A}"/>
              </a:ext>
            </a:extLst>
          </p:cNvPr>
          <p:cNvSpPr txBox="1"/>
          <p:nvPr/>
        </p:nvSpPr>
        <p:spPr>
          <a:xfrm>
            <a:off x="1241576" y="5251545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30%</a:t>
            </a:r>
            <a:endParaRPr lang="ko-KR" altLang="en-US" sz="2400" b="1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01A86D6-EDA3-42D3-AEC9-C6881497ABE9}"/>
              </a:ext>
            </a:extLst>
          </p:cNvPr>
          <p:cNvSpPr txBox="1"/>
          <p:nvPr/>
        </p:nvSpPr>
        <p:spPr>
          <a:xfrm>
            <a:off x="4913652" y="5251549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25%</a:t>
            </a:r>
            <a:endParaRPr lang="ko-KR" altLang="en-US" sz="2400" b="1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7947FE8-9D5E-40B5-A263-B6519E44B243}"/>
              </a:ext>
            </a:extLst>
          </p:cNvPr>
          <p:cNvSpPr txBox="1"/>
          <p:nvPr/>
        </p:nvSpPr>
        <p:spPr>
          <a:xfrm>
            <a:off x="895340" y="3557799"/>
            <a:ext cx="14980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 dirty="0">
                <a:latin typeface="Arial" panose="020B0604020202020204" pitchFamily="34" charset="0"/>
                <a:cs typeface="B Nazanin" panose="00000700000000000000" pitchFamily="2" charset="-78"/>
              </a:rPr>
              <a:t>گزینه </a:t>
            </a:r>
            <a:r>
              <a:rPr lang="en-US" altLang="ko-KR" sz="1600" b="1" dirty="0">
                <a:latin typeface="Arial" panose="020B0604020202020204" pitchFamily="34" charset="0"/>
                <a:cs typeface="B Nazanin" panose="00000700000000000000" pitchFamily="2" charset="-78"/>
              </a:rPr>
              <a:t>A</a:t>
            </a:r>
            <a:endParaRPr lang="ko-KR" altLang="en-US" sz="1600" b="1" dirty="0"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A90EFB8-6EE6-431F-853D-99FEF7E0FCFE}"/>
              </a:ext>
            </a:extLst>
          </p:cNvPr>
          <p:cNvSpPr txBox="1"/>
          <p:nvPr/>
        </p:nvSpPr>
        <p:spPr>
          <a:xfrm>
            <a:off x="2746642" y="3557799"/>
            <a:ext cx="14980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 dirty="0">
                <a:latin typeface="Arial" panose="020B0604020202020204" pitchFamily="34" charset="0"/>
                <a:cs typeface="B Nazanin" panose="00000700000000000000" pitchFamily="2" charset="-78"/>
              </a:rPr>
              <a:t>گزینه </a:t>
            </a:r>
            <a:r>
              <a:rPr lang="en-US" altLang="ko-KR" sz="1600" b="1" dirty="0">
                <a:latin typeface="Arial" panose="020B0604020202020204" pitchFamily="34" charset="0"/>
                <a:cs typeface="B Nazanin" panose="00000700000000000000" pitchFamily="2" charset="-78"/>
              </a:rPr>
              <a:t>B</a:t>
            </a:r>
            <a:endParaRPr lang="ko-KR" altLang="en-US" sz="1600" b="1" dirty="0"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03D5912-F1A5-4776-8BFE-3FAEB81E1A43}"/>
              </a:ext>
            </a:extLst>
          </p:cNvPr>
          <p:cNvSpPr txBox="1"/>
          <p:nvPr/>
        </p:nvSpPr>
        <p:spPr>
          <a:xfrm>
            <a:off x="4597943" y="3557799"/>
            <a:ext cx="14980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 dirty="0">
                <a:latin typeface="Arial" panose="020B0604020202020204" pitchFamily="34" charset="0"/>
                <a:cs typeface="B Nazanin" panose="00000700000000000000" pitchFamily="2" charset="-78"/>
              </a:rPr>
              <a:t>گزینه ج</a:t>
            </a:r>
            <a:endParaRPr lang="ko-KR" altLang="en-US" sz="1600" b="1" dirty="0"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26" name="Teardrop 6">
            <a:extLst>
              <a:ext uri="{FF2B5EF4-FFF2-40B4-BE49-F238E27FC236}">
                <a16:creationId xmlns:a16="http://schemas.microsoft.com/office/drawing/2014/main" id="{1AE62415-D537-4D47-92D7-745733A0D188}"/>
              </a:ext>
            </a:extLst>
          </p:cNvPr>
          <p:cNvSpPr/>
          <p:nvPr/>
        </p:nvSpPr>
        <p:spPr>
          <a:xfrm rot="8100000">
            <a:off x="5207906" y="4377161"/>
            <a:ext cx="364082" cy="364083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4B1D729-213F-490A-ABB3-B063AB6BC85A}"/>
              </a:ext>
            </a:extLst>
          </p:cNvPr>
          <p:cNvGrpSpPr/>
          <p:nvPr/>
        </p:nvGrpSpPr>
        <p:grpSpPr>
          <a:xfrm>
            <a:off x="895340" y="5731491"/>
            <a:ext cx="1737360" cy="715025"/>
            <a:chOff x="4473971" y="3861048"/>
            <a:chExt cx="1399112" cy="715025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652278C6-563E-4917-B0AA-AA0B06CB14F1}"/>
                </a:ext>
              </a:extLst>
            </p:cNvPr>
            <p:cNvSpPr txBox="1"/>
            <p:nvPr/>
          </p:nvSpPr>
          <p:spPr>
            <a:xfrm>
              <a:off x="4473972" y="4114408"/>
              <a:ext cx="13991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8D018A74-60AD-4F1B-8C31-5C3957D94262}"/>
                </a:ext>
              </a:extLst>
            </p:cNvPr>
            <p:cNvSpPr txBox="1"/>
            <p:nvPr/>
          </p:nvSpPr>
          <p:spPr>
            <a:xfrm>
              <a:off x="4473971" y="3861048"/>
              <a:ext cx="13991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A3F8B6BE-5DB4-44C1-A607-4518FC5F05F6}"/>
              </a:ext>
            </a:extLst>
          </p:cNvPr>
          <p:cNvGrpSpPr/>
          <p:nvPr/>
        </p:nvGrpSpPr>
        <p:grpSpPr>
          <a:xfrm>
            <a:off x="2746054" y="5731491"/>
            <a:ext cx="1737360" cy="715025"/>
            <a:chOff x="5786611" y="3871669"/>
            <a:chExt cx="1399112" cy="715025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B33ABB3-DBF1-4244-B555-A800C95194D9}"/>
                </a:ext>
              </a:extLst>
            </p:cNvPr>
            <p:cNvSpPr txBox="1"/>
            <p:nvPr/>
          </p:nvSpPr>
          <p:spPr>
            <a:xfrm>
              <a:off x="5786612" y="4125029"/>
              <a:ext cx="13991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41928DF9-EC01-4EF2-B031-EB4D2E274200}"/>
                </a:ext>
              </a:extLst>
            </p:cNvPr>
            <p:cNvSpPr txBox="1"/>
            <p:nvPr/>
          </p:nvSpPr>
          <p:spPr>
            <a:xfrm>
              <a:off x="5786611" y="3871669"/>
              <a:ext cx="13991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0E75AF28-ED2F-4BE0-9ADC-35BD74D4F931}"/>
              </a:ext>
            </a:extLst>
          </p:cNvPr>
          <p:cNvGrpSpPr/>
          <p:nvPr/>
        </p:nvGrpSpPr>
        <p:grpSpPr>
          <a:xfrm>
            <a:off x="4596769" y="5731491"/>
            <a:ext cx="1737360" cy="715025"/>
            <a:chOff x="7190264" y="3882290"/>
            <a:chExt cx="1399112" cy="715025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5A9BF98F-3F68-4C46-B874-B21D22893E0F}"/>
                </a:ext>
              </a:extLst>
            </p:cNvPr>
            <p:cNvSpPr txBox="1"/>
            <p:nvPr/>
          </p:nvSpPr>
          <p:spPr>
            <a:xfrm>
              <a:off x="7190264" y="4135650"/>
              <a:ext cx="13991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32891E98-51A8-4F93-8A1D-C6A0F4AE0EE9}"/>
                </a:ext>
              </a:extLst>
            </p:cNvPr>
            <p:cNvSpPr txBox="1"/>
            <p:nvPr/>
          </p:nvSpPr>
          <p:spPr>
            <a:xfrm>
              <a:off x="7190264" y="3882290"/>
              <a:ext cx="13991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8" name="Teardrop 6">
            <a:extLst>
              <a:ext uri="{FF2B5EF4-FFF2-40B4-BE49-F238E27FC236}">
                <a16:creationId xmlns:a16="http://schemas.microsoft.com/office/drawing/2014/main" id="{1AE62415-D537-4D47-92D7-745733A0D188}"/>
              </a:ext>
            </a:extLst>
          </p:cNvPr>
          <p:cNvSpPr/>
          <p:nvPr/>
        </p:nvSpPr>
        <p:spPr>
          <a:xfrm rot="8100000">
            <a:off x="3334495" y="4412883"/>
            <a:ext cx="364082" cy="364083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9" name="Teardrop 6">
            <a:extLst>
              <a:ext uri="{FF2B5EF4-FFF2-40B4-BE49-F238E27FC236}">
                <a16:creationId xmlns:a16="http://schemas.microsoft.com/office/drawing/2014/main" id="{1AE62415-D537-4D47-92D7-745733A0D188}"/>
              </a:ext>
            </a:extLst>
          </p:cNvPr>
          <p:cNvSpPr/>
          <p:nvPr/>
        </p:nvSpPr>
        <p:spPr>
          <a:xfrm rot="8100000">
            <a:off x="1461086" y="4406472"/>
            <a:ext cx="364082" cy="364083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pic>
        <p:nvPicPr>
          <p:cNvPr id="22" name="Imagen 2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5400" y="3230974"/>
            <a:ext cx="4083750" cy="2925000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4975944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B1FBBFC1-6282-4F44-91FD-A3056FFF0BDE}"/>
              </a:ext>
            </a:extLst>
          </p:cNvPr>
          <p:cNvSpPr txBox="1"/>
          <p:nvPr/>
        </p:nvSpPr>
        <p:spPr>
          <a:xfrm>
            <a:off x="2008434" y="457158"/>
            <a:ext cx="827934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4400" b="1" dirty="0">
                <a:solidFill>
                  <a:srgbClr val="595757"/>
                </a:solidFill>
                <a:latin typeface="+mj-lt"/>
                <a:cs typeface="B Nazanin" panose="00000700000000000000" pitchFamily="2" charset="-78"/>
              </a:rPr>
              <a:t>ارائه عالی</a:t>
            </a:r>
            <a:endParaRPr lang="en-US" altLang="ko-KR" sz="4400" b="1" dirty="0">
              <a:solidFill>
                <a:srgbClr val="595757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0D85391-F95E-454F-9D02-E88AD60057DE}"/>
              </a:ext>
            </a:extLst>
          </p:cNvPr>
          <p:cNvSpPr txBox="1"/>
          <p:nvPr/>
        </p:nvSpPr>
        <p:spPr>
          <a:xfrm>
            <a:off x="2008434" y="1182493"/>
            <a:ext cx="8279346" cy="369332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ct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ما ارائه حرفه ای ایجاد می کنیم</a:t>
            </a:r>
            <a:endParaRPr lang="ko-KR" altLang="en-US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3C1FA85-A159-4BE3-A296-491F64209B4A}"/>
              </a:ext>
            </a:extLst>
          </p:cNvPr>
          <p:cNvSpPr txBox="1"/>
          <p:nvPr/>
        </p:nvSpPr>
        <p:spPr>
          <a:xfrm>
            <a:off x="2008434" y="1650821"/>
            <a:ext cx="81217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 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FD08E8C7-28F4-4A2B-91B6-A4940A63426D}"/>
              </a:ext>
            </a:extLst>
          </p:cNvPr>
          <p:cNvSpPr/>
          <p:nvPr/>
        </p:nvSpPr>
        <p:spPr>
          <a:xfrm>
            <a:off x="9175190" y="4401796"/>
            <a:ext cx="3016810" cy="464234"/>
          </a:xfrm>
          <a:custGeom>
            <a:avLst/>
            <a:gdLst>
              <a:gd name="connsiteX0" fmla="*/ 538089 w 3016810"/>
              <a:gd name="connsiteY0" fmla="*/ 0 h 464234"/>
              <a:gd name="connsiteX1" fmla="*/ 3016810 w 3016810"/>
              <a:gd name="connsiteY1" fmla="*/ 0 h 464234"/>
              <a:gd name="connsiteX2" fmla="*/ 3016810 w 3016810"/>
              <a:gd name="connsiteY2" fmla="*/ 464234 h 464234"/>
              <a:gd name="connsiteX3" fmla="*/ 0 w 3016810"/>
              <a:gd name="connsiteY3" fmla="*/ 464234 h 464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16810" h="464234">
                <a:moveTo>
                  <a:pt x="538089" y="0"/>
                </a:moveTo>
                <a:lnTo>
                  <a:pt x="3016810" y="0"/>
                </a:lnTo>
                <a:lnTo>
                  <a:pt x="3016810" y="464234"/>
                </a:lnTo>
                <a:lnTo>
                  <a:pt x="0" y="464234"/>
                </a:ln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2BEFA5F7-1CBA-441D-AD70-6DCA0E0AFC62}"/>
              </a:ext>
            </a:extLst>
          </p:cNvPr>
          <p:cNvSpPr/>
          <p:nvPr/>
        </p:nvSpPr>
        <p:spPr>
          <a:xfrm>
            <a:off x="10020126" y="3267570"/>
            <a:ext cx="2171874" cy="464234"/>
          </a:xfrm>
          <a:custGeom>
            <a:avLst/>
            <a:gdLst>
              <a:gd name="connsiteX0" fmla="*/ 538089 w 2413246"/>
              <a:gd name="connsiteY0" fmla="*/ 0 h 464234"/>
              <a:gd name="connsiteX1" fmla="*/ 2413246 w 2413246"/>
              <a:gd name="connsiteY1" fmla="*/ 0 h 464234"/>
              <a:gd name="connsiteX2" fmla="*/ 2413246 w 2413246"/>
              <a:gd name="connsiteY2" fmla="*/ 464234 h 464234"/>
              <a:gd name="connsiteX3" fmla="*/ 0 w 2413246"/>
              <a:gd name="connsiteY3" fmla="*/ 464234 h 464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13246" h="464234">
                <a:moveTo>
                  <a:pt x="538089" y="0"/>
                </a:moveTo>
                <a:lnTo>
                  <a:pt x="2413246" y="0"/>
                </a:lnTo>
                <a:lnTo>
                  <a:pt x="2413246" y="464234"/>
                </a:lnTo>
                <a:lnTo>
                  <a:pt x="0" y="464234"/>
                </a:ln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945A4F55-D3B0-4905-AD90-B2DDA84797A9}"/>
              </a:ext>
            </a:extLst>
          </p:cNvPr>
          <p:cNvSpPr/>
          <p:nvPr/>
        </p:nvSpPr>
        <p:spPr>
          <a:xfrm>
            <a:off x="0" y="3822115"/>
            <a:ext cx="3038895" cy="464234"/>
          </a:xfrm>
          <a:custGeom>
            <a:avLst/>
            <a:gdLst>
              <a:gd name="connsiteX0" fmla="*/ 0 w 3156441"/>
              <a:gd name="connsiteY0" fmla="*/ 0 h 464234"/>
              <a:gd name="connsiteX1" fmla="*/ 3156441 w 3156441"/>
              <a:gd name="connsiteY1" fmla="*/ 0 h 464234"/>
              <a:gd name="connsiteX2" fmla="*/ 2618352 w 3156441"/>
              <a:gd name="connsiteY2" fmla="*/ 464234 h 464234"/>
              <a:gd name="connsiteX3" fmla="*/ 0 w 3156441"/>
              <a:gd name="connsiteY3" fmla="*/ 464234 h 464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6441" h="464234">
                <a:moveTo>
                  <a:pt x="0" y="0"/>
                </a:moveTo>
                <a:lnTo>
                  <a:pt x="3156441" y="0"/>
                </a:lnTo>
                <a:lnTo>
                  <a:pt x="2618352" y="464234"/>
                </a:lnTo>
                <a:lnTo>
                  <a:pt x="0" y="464234"/>
                </a:ln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425AE2EB-2487-4A95-B4D8-56477979EB1A}"/>
              </a:ext>
            </a:extLst>
          </p:cNvPr>
          <p:cNvSpPr/>
          <p:nvPr/>
        </p:nvSpPr>
        <p:spPr>
          <a:xfrm>
            <a:off x="-12700" y="5517285"/>
            <a:ext cx="2439240" cy="464234"/>
          </a:xfrm>
          <a:custGeom>
            <a:avLst/>
            <a:gdLst>
              <a:gd name="connsiteX0" fmla="*/ 0 w 2534561"/>
              <a:gd name="connsiteY0" fmla="*/ 0 h 464234"/>
              <a:gd name="connsiteX1" fmla="*/ 2534561 w 2534561"/>
              <a:gd name="connsiteY1" fmla="*/ 0 h 464234"/>
              <a:gd name="connsiteX2" fmla="*/ 1996472 w 2534561"/>
              <a:gd name="connsiteY2" fmla="*/ 464234 h 464234"/>
              <a:gd name="connsiteX3" fmla="*/ 0 w 2534561"/>
              <a:gd name="connsiteY3" fmla="*/ 464234 h 464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34561" h="464234">
                <a:moveTo>
                  <a:pt x="0" y="0"/>
                </a:moveTo>
                <a:lnTo>
                  <a:pt x="2534561" y="0"/>
                </a:lnTo>
                <a:lnTo>
                  <a:pt x="1996472" y="464234"/>
                </a:lnTo>
                <a:lnTo>
                  <a:pt x="0" y="464234"/>
                </a:ln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4BF212EB-249D-4DDF-AEDE-CB5AEDAB4EE3}"/>
              </a:ext>
            </a:extLst>
          </p:cNvPr>
          <p:cNvSpPr/>
          <p:nvPr/>
        </p:nvSpPr>
        <p:spPr>
          <a:xfrm flipH="1" flipV="1">
            <a:off x="9770853" y="6088966"/>
            <a:ext cx="2433848" cy="464234"/>
          </a:xfrm>
          <a:custGeom>
            <a:avLst/>
            <a:gdLst>
              <a:gd name="connsiteX0" fmla="*/ 0 w 2534561"/>
              <a:gd name="connsiteY0" fmla="*/ 0 h 464234"/>
              <a:gd name="connsiteX1" fmla="*/ 2534561 w 2534561"/>
              <a:gd name="connsiteY1" fmla="*/ 0 h 464234"/>
              <a:gd name="connsiteX2" fmla="*/ 1996472 w 2534561"/>
              <a:gd name="connsiteY2" fmla="*/ 464234 h 464234"/>
              <a:gd name="connsiteX3" fmla="*/ 0 w 2534561"/>
              <a:gd name="connsiteY3" fmla="*/ 464234 h 464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34561" h="464234">
                <a:moveTo>
                  <a:pt x="0" y="0"/>
                </a:moveTo>
                <a:lnTo>
                  <a:pt x="2534561" y="0"/>
                </a:lnTo>
                <a:lnTo>
                  <a:pt x="1996472" y="464234"/>
                </a:lnTo>
                <a:lnTo>
                  <a:pt x="0" y="464234"/>
                </a:ln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FC444568-29E2-4B2C-AB7A-2E7CBFAD1641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sp>
        <p:nvSpPr>
          <p:cNvPr id="47" name="Trapecio 4"/>
          <p:cNvSpPr/>
          <p:nvPr/>
        </p:nvSpPr>
        <p:spPr>
          <a:xfrm rot="16200000">
            <a:off x="1163924" y="-1175043"/>
            <a:ext cx="433493" cy="2786740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48" name="Trapecio 4"/>
          <p:cNvSpPr/>
          <p:nvPr/>
        </p:nvSpPr>
        <p:spPr>
          <a:xfrm rot="16200000" flipV="1">
            <a:off x="10291635" y="-1407497"/>
            <a:ext cx="511637" cy="3289094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305039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18836FAD-7894-432D-804F-50CBC391E6AB}"/>
              </a:ext>
            </a:extLst>
          </p:cNvPr>
          <p:cNvGrpSpPr/>
          <p:nvPr/>
        </p:nvGrpSpPr>
        <p:grpSpPr>
          <a:xfrm>
            <a:off x="6348659" y="789377"/>
            <a:ext cx="4946526" cy="969496"/>
            <a:chOff x="6509852" y="714552"/>
            <a:chExt cx="4946526" cy="969496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993B75C5-9BDB-4B5F-AB3F-CB12A702F1F8}"/>
                </a:ext>
              </a:extLst>
            </p:cNvPr>
            <p:cNvSpPr txBox="1"/>
            <p:nvPr/>
          </p:nvSpPr>
          <p:spPr>
            <a:xfrm>
              <a:off x="6509852" y="122238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591A18A-7559-4485-BC2C-6ACBBA9F87DF}"/>
                </a:ext>
              </a:extLst>
            </p:cNvPr>
            <p:cNvSpPr txBox="1"/>
            <p:nvPr/>
          </p:nvSpPr>
          <p:spPr>
            <a:xfrm>
              <a:off x="6509852" y="714552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7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95E3BD7D-EEC6-41FC-867D-95F2B71346B3}"/>
              </a:ext>
            </a:extLst>
          </p:cNvPr>
          <p:cNvSpPr txBox="1"/>
          <p:nvPr/>
        </p:nvSpPr>
        <p:spPr>
          <a:xfrm>
            <a:off x="5180526" y="261942"/>
            <a:ext cx="1531549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 rtl="1"/>
            <a:r>
              <a:rPr lang="en-US" altLang="ko-KR" b="1">
                <a:solidFill>
                  <a:schemeClr val="bg1">
                    <a:alpha val="40000"/>
                  </a:schemeClr>
                </a:solidFill>
                <a:effectLst/>
                <a:cs typeface="B Nazanin" panose="00000700000000000000" pitchFamily="2" charset="-78"/>
              </a:rPr>
              <a:t>01</a:t>
            </a:r>
            <a:endParaRPr lang="ko-KR" altLang="en-US" b="1">
              <a:solidFill>
                <a:schemeClr val="bg1">
                  <a:alpha val="40000"/>
                </a:schemeClr>
              </a:solidFill>
              <a:effectLst/>
              <a:cs typeface="B Nazanin" panose="000007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CB92DD1-63CE-412A-9879-E39F52414976}"/>
              </a:ext>
            </a:extLst>
          </p:cNvPr>
          <p:cNvGrpSpPr/>
          <p:nvPr/>
        </p:nvGrpSpPr>
        <p:grpSpPr>
          <a:xfrm>
            <a:off x="6164045" y="2305915"/>
            <a:ext cx="5131140" cy="949889"/>
            <a:chOff x="6325238" y="2224554"/>
            <a:chExt cx="5131140" cy="94988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8A41E9E-1812-4ACE-A417-73C9AF47F355}"/>
                </a:ext>
              </a:extLst>
            </p:cNvPr>
            <p:cNvSpPr txBox="1"/>
            <p:nvPr/>
          </p:nvSpPr>
          <p:spPr>
            <a:xfrm>
              <a:off x="6509852" y="2712778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C79CA3D-1245-4812-BE2C-A17717D31459}"/>
                </a:ext>
              </a:extLst>
            </p:cNvPr>
            <p:cNvSpPr txBox="1"/>
            <p:nvPr/>
          </p:nvSpPr>
          <p:spPr>
            <a:xfrm>
              <a:off x="6325238" y="2224554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7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F627DDE9-FE7C-4B7E-A047-E092B6A88859}"/>
              </a:ext>
            </a:extLst>
          </p:cNvPr>
          <p:cNvSpPr txBox="1"/>
          <p:nvPr/>
        </p:nvSpPr>
        <p:spPr>
          <a:xfrm>
            <a:off x="5180526" y="1758873"/>
            <a:ext cx="1531549" cy="120032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7200" b="1">
                <a:solidFill>
                  <a:schemeClr val="bg1">
                    <a:alpha val="40000"/>
                  </a:schemeClr>
                </a:solidFill>
                <a:cs typeface="B Nazanin" panose="00000700000000000000" pitchFamily="2" charset="-78"/>
              </a:rPr>
              <a:t>02</a:t>
            </a:r>
            <a:endParaRPr lang="ko-KR" altLang="en-US" sz="7200" b="1">
              <a:solidFill>
                <a:schemeClr val="bg1">
                  <a:alpha val="4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60A8FFD-7C61-4B4C-9C24-072FD598989F}"/>
              </a:ext>
            </a:extLst>
          </p:cNvPr>
          <p:cNvGrpSpPr/>
          <p:nvPr/>
        </p:nvGrpSpPr>
        <p:grpSpPr>
          <a:xfrm>
            <a:off x="6164045" y="3744028"/>
            <a:ext cx="5131140" cy="1002171"/>
            <a:chOff x="6325238" y="3662667"/>
            <a:chExt cx="5131140" cy="100217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5E1B5E5-22C6-4CAE-BC59-0EB34CC7C043}"/>
                </a:ext>
              </a:extLst>
            </p:cNvPr>
            <p:cNvSpPr txBox="1"/>
            <p:nvPr/>
          </p:nvSpPr>
          <p:spPr>
            <a:xfrm>
              <a:off x="6509852" y="420317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A5757E4-1723-4073-9FC5-1D351F20A151}"/>
                </a:ext>
              </a:extLst>
            </p:cNvPr>
            <p:cNvSpPr txBox="1"/>
            <p:nvPr/>
          </p:nvSpPr>
          <p:spPr>
            <a:xfrm>
              <a:off x="6325238" y="3662667"/>
              <a:ext cx="4946526" cy="92333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7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r" rtl="1"/>
              <a:endParaRPr lang="ko-KR" altLang="en-US" sz="27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D7B9AF74-CA02-49F9-88D7-98D77F70D10F}"/>
              </a:ext>
            </a:extLst>
          </p:cNvPr>
          <p:cNvSpPr txBox="1"/>
          <p:nvPr/>
        </p:nvSpPr>
        <p:spPr>
          <a:xfrm>
            <a:off x="5180526" y="3255804"/>
            <a:ext cx="1531549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 rtl="1"/>
            <a:r>
              <a:rPr lang="en-US" altLang="ko-KR" b="1">
                <a:solidFill>
                  <a:schemeClr val="bg1">
                    <a:alpha val="40000"/>
                  </a:schemeClr>
                </a:solidFill>
                <a:effectLst/>
                <a:cs typeface="B Nazanin" panose="00000700000000000000" pitchFamily="2" charset="-78"/>
              </a:rPr>
              <a:t>03</a:t>
            </a:r>
            <a:endParaRPr lang="ko-KR" altLang="en-US" b="1">
              <a:solidFill>
                <a:schemeClr val="bg1">
                  <a:alpha val="40000"/>
                </a:schemeClr>
              </a:solidFill>
              <a:effectLst/>
              <a:cs typeface="B Nazanin" panose="00000700000000000000" pitchFamily="2" charset="-78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4517CEC-7AC8-4EC4-A2F9-D33EC557D344}"/>
              </a:ext>
            </a:extLst>
          </p:cNvPr>
          <p:cNvGrpSpPr/>
          <p:nvPr/>
        </p:nvGrpSpPr>
        <p:grpSpPr>
          <a:xfrm>
            <a:off x="6164045" y="5286705"/>
            <a:ext cx="5131140" cy="943353"/>
            <a:chOff x="6325238" y="5211880"/>
            <a:chExt cx="5131140" cy="943353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37A4661-D2A4-40E5-9248-83B3298A506A}"/>
                </a:ext>
              </a:extLst>
            </p:cNvPr>
            <p:cNvSpPr txBox="1"/>
            <p:nvPr/>
          </p:nvSpPr>
          <p:spPr>
            <a:xfrm>
              <a:off x="6509852" y="5693568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93DF382-44DD-45C3-9704-34E8893BC3AC}"/>
                </a:ext>
              </a:extLst>
            </p:cNvPr>
            <p:cNvSpPr txBox="1"/>
            <p:nvPr/>
          </p:nvSpPr>
          <p:spPr>
            <a:xfrm>
              <a:off x="6325238" y="5211880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7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8611BD74-B8C0-4D62-99FC-2DBC909A434D}"/>
              </a:ext>
            </a:extLst>
          </p:cNvPr>
          <p:cNvSpPr txBox="1"/>
          <p:nvPr/>
        </p:nvSpPr>
        <p:spPr>
          <a:xfrm>
            <a:off x="5180526" y="4752734"/>
            <a:ext cx="1531549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 rtl="1"/>
            <a:r>
              <a:rPr lang="en-US" altLang="ko-KR" b="1">
                <a:solidFill>
                  <a:schemeClr val="bg1">
                    <a:alpha val="40000"/>
                  </a:schemeClr>
                </a:solidFill>
                <a:effectLst/>
                <a:cs typeface="B Nazanin" panose="00000700000000000000" pitchFamily="2" charset="-78"/>
              </a:rPr>
              <a:t>04</a:t>
            </a:r>
            <a:endParaRPr lang="ko-KR" altLang="en-US" b="1">
              <a:solidFill>
                <a:schemeClr val="bg1">
                  <a:alpha val="40000"/>
                </a:schemeClr>
              </a:solidFill>
              <a:effectLst/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42C12F7-AE9B-40D2-A6C4-2F1B6BC860EE}"/>
              </a:ext>
            </a:extLst>
          </p:cNvPr>
          <p:cNvSpPr txBox="1"/>
          <p:nvPr/>
        </p:nvSpPr>
        <p:spPr>
          <a:xfrm>
            <a:off x="309967" y="1297208"/>
            <a:ext cx="4262034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r" rtl="1"/>
            <a:r>
              <a:rPr lang="fa-IR" altLang="ko-KR" sz="5400" dirty="0">
                <a:effectLst/>
                <a:latin typeface="+mj-lt"/>
                <a:cs typeface="B Nazanin" panose="00000700000000000000" pitchFamily="2" charset="-78"/>
              </a:rPr>
              <a:t>سبک دستور کار</a:t>
            </a:r>
            <a:endParaRPr lang="ko-KR" altLang="en-US" sz="5400" dirty="0">
              <a:effectLst/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40" name="Grupo 39"/>
          <p:cNvGrpSpPr/>
          <p:nvPr/>
        </p:nvGrpSpPr>
        <p:grpSpPr>
          <a:xfrm>
            <a:off x="-30022" y="3003376"/>
            <a:ext cx="5210548" cy="2905514"/>
            <a:chOff x="2730500" y="-6554788"/>
            <a:chExt cx="8196263" cy="4570413"/>
          </a:xfrm>
          <a:solidFill>
            <a:schemeClr val="bg1"/>
          </a:solidFill>
        </p:grpSpPr>
        <p:sp>
          <p:nvSpPr>
            <p:cNvPr id="23" name="Freeform 5"/>
            <p:cNvSpPr/>
            <p:nvPr/>
          </p:nvSpPr>
          <p:spPr bwMode="auto">
            <a:xfrm>
              <a:off x="2730500" y="-6497638"/>
              <a:ext cx="3044825" cy="4513263"/>
            </a:xfrm>
            <a:custGeom>
              <a:avLst/>
              <a:gdLst>
                <a:gd name="T0" fmla="*/ 3174 w 3174"/>
                <a:gd name="T1" fmla="*/ 4535 h 4703"/>
                <a:gd name="T2" fmla="*/ 2395 w 3174"/>
                <a:gd name="T3" fmla="*/ 4612 h 4703"/>
                <a:gd name="T4" fmla="*/ 1498 w 3174"/>
                <a:gd name="T5" fmla="*/ 4684 h 4703"/>
                <a:gd name="T6" fmla="*/ 1210 w 3174"/>
                <a:gd name="T7" fmla="*/ 4685 h 4703"/>
                <a:gd name="T8" fmla="*/ 1404 w 3174"/>
                <a:gd name="T9" fmla="*/ 4604 h 4703"/>
                <a:gd name="T10" fmla="*/ 2225 w 3174"/>
                <a:gd name="T11" fmla="*/ 4376 h 4703"/>
                <a:gd name="T12" fmla="*/ 2300 w 3174"/>
                <a:gd name="T13" fmla="*/ 4275 h 4703"/>
                <a:gd name="T14" fmla="*/ 2303 w 3174"/>
                <a:gd name="T15" fmla="*/ 3438 h 4703"/>
                <a:gd name="T16" fmla="*/ 2312 w 3174"/>
                <a:gd name="T17" fmla="*/ 1843 h 4703"/>
                <a:gd name="T18" fmla="*/ 2319 w 3174"/>
                <a:gd name="T19" fmla="*/ 835 h 4703"/>
                <a:gd name="T20" fmla="*/ 2327 w 3174"/>
                <a:gd name="T21" fmla="*/ 268 h 4703"/>
                <a:gd name="T22" fmla="*/ 2312 w 3174"/>
                <a:gd name="T23" fmla="*/ 203 h 4703"/>
                <a:gd name="T24" fmla="*/ 2258 w 3174"/>
                <a:gd name="T25" fmla="*/ 228 h 4703"/>
                <a:gd name="T26" fmla="*/ 158 w 3174"/>
                <a:gd name="T27" fmla="*/ 1817 h 4703"/>
                <a:gd name="T28" fmla="*/ 40 w 3174"/>
                <a:gd name="T29" fmla="*/ 1897 h 4703"/>
                <a:gd name="T30" fmla="*/ 3 w 3174"/>
                <a:gd name="T31" fmla="*/ 1874 h 4703"/>
                <a:gd name="T32" fmla="*/ 1038 w 3174"/>
                <a:gd name="T33" fmla="*/ 1027 h 4703"/>
                <a:gd name="T34" fmla="*/ 2209 w 3174"/>
                <a:gd name="T35" fmla="*/ 45 h 4703"/>
                <a:gd name="T36" fmla="*/ 2345 w 3174"/>
                <a:gd name="T37" fmla="*/ 26 h 4703"/>
                <a:gd name="T38" fmla="*/ 3003 w 3174"/>
                <a:gd name="T39" fmla="*/ 307 h 4703"/>
                <a:gd name="T40" fmla="*/ 3089 w 3174"/>
                <a:gd name="T41" fmla="*/ 440 h 4703"/>
                <a:gd name="T42" fmla="*/ 3087 w 3174"/>
                <a:gd name="T43" fmla="*/ 4258 h 4703"/>
                <a:gd name="T44" fmla="*/ 3090 w 3174"/>
                <a:gd name="T45" fmla="*/ 4384 h 4703"/>
                <a:gd name="T46" fmla="*/ 3174 w 3174"/>
                <a:gd name="T47" fmla="*/ 4535 h 4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74" h="4703">
                  <a:moveTo>
                    <a:pt x="3174" y="4535"/>
                  </a:moveTo>
                  <a:cubicBezTo>
                    <a:pt x="2919" y="4612"/>
                    <a:pt x="2655" y="4587"/>
                    <a:pt x="2395" y="4612"/>
                  </a:cubicBezTo>
                  <a:cubicBezTo>
                    <a:pt x="2097" y="4640"/>
                    <a:pt x="1797" y="4660"/>
                    <a:pt x="1498" y="4684"/>
                  </a:cubicBezTo>
                  <a:cubicBezTo>
                    <a:pt x="1407" y="4692"/>
                    <a:pt x="1316" y="4703"/>
                    <a:pt x="1210" y="4685"/>
                  </a:cubicBezTo>
                  <a:cubicBezTo>
                    <a:pt x="1270" y="4620"/>
                    <a:pt x="1342" y="4622"/>
                    <a:pt x="1404" y="4604"/>
                  </a:cubicBezTo>
                  <a:cubicBezTo>
                    <a:pt x="1677" y="4525"/>
                    <a:pt x="1951" y="4451"/>
                    <a:pt x="2225" y="4376"/>
                  </a:cubicBezTo>
                  <a:cubicBezTo>
                    <a:pt x="2277" y="4362"/>
                    <a:pt x="2300" y="4336"/>
                    <a:pt x="2300" y="4275"/>
                  </a:cubicBezTo>
                  <a:cubicBezTo>
                    <a:pt x="2297" y="3996"/>
                    <a:pt x="2301" y="3717"/>
                    <a:pt x="2303" y="3438"/>
                  </a:cubicBezTo>
                  <a:cubicBezTo>
                    <a:pt x="2305" y="2906"/>
                    <a:pt x="2302" y="2375"/>
                    <a:pt x="2312" y="1843"/>
                  </a:cubicBezTo>
                  <a:cubicBezTo>
                    <a:pt x="2318" y="1507"/>
                    <a:pt x="2309" y="1171"/>
                    <a:pt x="2319" y="835"/>
                  </a:cubicBezTo>
                  <a:cubicBezTo>
                    <a:pt x="2325" y="646"/>
                    <a:pt x="2326" y="457"/>
                    <a:pt x="2327" y="268"/>
                  </a:cubicBezTo>
                  <a:cubicBezTo>
                    <a:pt x="2327" y="246"/>
                    <a:pt x="2340" y="216"/>
                    <a:pt x="2312" y="203"/>
                  </a:cubicBezTo>
                  <a:cubicBezTo>
                    <a:pt x="2289" y="193"/>
                    <a:pt x="2274" y="216"/>
                    <a:pt x="2258" y="228"/>
                  </a:cubicBezTo>
                  <a:cubicBezTo>
                    <a:pt x="1558" y="758"/>
                    <a:pt x="858" y="1288"/>
                    <a:pt x="158" y="1817"/>
                  </a:cubicBezTo>
                  <a:cubicBezTo>
                    <a:pt x="120" y="1846"/>
                    <a:pt x="80" y="1871"/>
                    <a:pt x="40" y="1897"/>
                  </a:cubicBezTo>
                  <a:cubicBezTo>
                    <a:pt x="15" y="1910"/>
                    <a:pt x="0" y="1906"/>
                    <a:pt x="3" y="1874"/>
                  </a:cubicBezTo>
                  <a:cubicBezTo>
                    <a:pt x="348" y="1592"/>
                    <a:pt x="695" y="1311"/>
                    <a:pt x="1038" y="1027"/>
                  </a:cubicBezTo>
                  <a:cubicBezTo>
                    <a:pt x="1430" y="702"/>
                    <a:pt x="1820" y="373"/>
                    <a:pt x="2209" y="45"/>
                  </a:cubicBezTo>
                  <a:cubicBezTo>
                    <a:pt x="2254" y="7"/>
                    <a:pt x="2289" y="0"/>
                    <a:pt x="2345" y="26"/>
                  </a:cubicBezTo>
                  <a:cubicBezTo>
                    <a:pt x="2562" y="124"/>
                    <a:pt x="2782" y="218"/>
                    <a:pt x="3003" y="307"/>
                  </a:cubicBezTo>
                  <a:cubicBezTo>
                    <a:pt x="3070" y="334"/>
                    <a:pt x="3089" y="370"/>
                    <a:pt x="3089" y="440"/>
                  </a:cubicBezTo>
                  <a:cubicBezTo>
                    <a:pt x="3087" y="1712"/>
                    <a:pt x="3087" y="2985"/>
                    <a:pt x="3087" y="4258"/>
                  </a:cubicBezTo>
                  <a:cubicBezTo>
                    <a:pt x="3087" y="4300"/>
                    <a:pt x="3089" y="4342"/>
                    <a:pt x="3090" y="4384"/>
                  </a:cubicBezTo>
                  <a:cubicBezTo>
                    <a:pt x="3118" y="4434"/>
                    <a:pt x="3113" y="4502"/>
                    <a:pt x="3174" y="45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Freeform 6"/>
            <p:cNvSpPr/>
            <p:nvPr/>
          </p:nvSpPr>
          <p:spPr bwMode="auto">
            <a:xfrm>
              <a:off x="8323263" y="-4492625"/>
              <a:ext cx="2603500" cy="2449513"/>
            </a:xfrm>
            <a:custGeom>
              <a:avLst/>
              <a:gdLst>
                <a:gd name="T0" fmla="*/ 1617 w 2714"/>
                <a:gd name="T1" fmla="*/ 909 h 2551"/>
                <a:gd name="T2" fmla="*/ 912 w 2714"/>
                <a:gd name="T3" fmla="*/ 742 h 2551"/>
                <a:gd name="T4" fmla="*/ 839 w 2714"/>
                <a:gd name="T5" fmla="*/ 700 h 2551"/>
                <a:gd name="T6" fmla="*/ 897 w 2714"/>
                <a:gd name="T7" fmla="*/ 618 h 2551"/>
                <a:gd name="T8" fmla="*/ 1487 w 2714"/>
                <a:gd name="T9" fmla="*/ 718 h 2551"/>
                <a:gd name="T10" fmla="*/ 1709 w 2714"/>
                <a:gd name="T11" fmla="*/ 746 h 2551"/>
                <a:gd name="T12" fmla="*/ 1774 w 2714"/>
                <a:gd name="T13" fmla="*/ 749 h 2551"/>
                <a:gd name="T14" fmla="*/ 1690 w 2714"/>
                <a:gd name="T15" fmla="*/ 712 h 2551"/>
                <a:gd name="T16" fmla="*/ 841 w 2714"/>
                <a:gd name="T17" fmla="*/ 482 h 2551"/>
                <a:gd name="T18" fmla="*/ 787 w 2714"/>
                <a:gd name="T19" fmla="*/ 452 h 2551"/>
                <a:gd name="T20" fmla="*/ 50 w 2714"/>
                <a:gd name="T21" fmla="*/ 49 h 2551"/>
                <a:gd name="T22" fmla="*/ 0 w 2714"/>
                <a:gd name="T23" fmla="*/ 0 h 2551"/>
                <a:gd name="T24" fmla="*/ 274 w 2714"/>
                <a:gd name="T25" fmla="*/ 22 h 2551"/>
                <a:gd name="T26" fmla="*/ 1208 w 2714"/>
                <a:gd name="T27" fmla="*/ 158 h 2551"/>
                <a:gd name="T28" fmla="*/ 1477 w 2714"/>
                <a:gd name="T29" fmla="*/ 279 h 2551"/>
                <a:gd name="T30" fmla="*/ 1978 w 2714"/>
                <a:gd name="T31" fmla="*/ 518 h 2551"/>
                <a:gd name="T32" fmla="*/ 2331 w 2714"/>
                <a:gd name="T33" fmla="*/ 1061 h 2551"/>
                <a:gd name="T34" fmla="*/ 2438 w 2714"/>
                <a:gd name="T35" fmla="*/ 1290 h 2551"/>
                <a:gd name="T36" fmla="*/ 2708 w 2714"/>
                <a:gd name="T37" fmla="*/ 2074 h 2551"/>
                <a:gd name="T38" fmla="*/ 2710 w 2714"/>
                <a:gd name="T39" fmla="*/ 2434 h 2551"/>
                <a:gd name="T40" fmla="*/ 2595 w 2714"/>
                <a:gd name="T41" fmla="*/ 2544 h 2551"/>
                <a:gd name="T42" fmla="*/ 1870 w 2714"/>
                <a:gd name="T43" fmla="*/ 2489 h 2551"/>
                <a:gd name="T44" fmla="*/ 1162 w 2714"/>
                <a:gd name="T45" fmla="*/ 2424 h 2551"/>
                <a:gd name="T46" fmla="*/ 242 w 2714"/>
                <a:gd name="T47" fmla="*/ 2335 h 2551"/>
                <a:gd name="T48" fmla="*/ 173 w 2714"/>
                <a:gd name="T49" fmla="*/ 2247 h 2551"/>
                <a:gd name="T50" fmla="*/ 176 w 2714"/>
                <a:gd name="T51" fmla="*/ 1735 h 2551"/>
                <a:gd name="T52" fmla="*/ 256 w 2714"/>
                <a:gd name="T53" fmla="*/ 1663 h 2551"/>
                <a:gd name="T54" fmla="*/ 909 w 2714"/>
                <a:gd name="T55" fmla="*/ 1725 h 2551"/>
                <a:gd name="T56" fmla="*/ 2206 w 2714"/>
                <a:gd name="T57" fmla="*/ 1860 h 2551"/>
                <a:gd name="T58" fmla="*/ 2393 w 2714"/>
                <a:gd name="T59" fmla="*/ 1884 h 2551"/>
                <a:gd name="T60" fmla="*/ 2458 w 2714"/>
                <a:gd name="T61" fmla="*/ 1860 h 2551"/>
                <a:gd name="T62" fmla="*/ 2403 w 2714"/>
                <a:gd name="T63" fmla="*/ 1792 h 2551"/>
                <a:gd name="T64" fmla="*/ 1897 w 2714"/>
                <a:gd name="T65" fmla="*/ 1722 h 2551"/>
                <a:gd name="T66" fmla="*/ 932 w 2714"/>
                <a:gd name="T67" fmla="*/ 1578 h 2551"/>
                <a:gd name="T68" fmla="*/ 863 w 2714"/>
                <a:gd name="T69" fmla="*/ 1527 h 2551"/>
                <a:gd name="T70" fmla="*/ 944 w 2714"/>
                <a:gd name="T71" fmla="*/ 1497 h 2551"/>
                <a:gd name="T72" fmla="*/ 1276 w 2714"/>
                <a:gd name="T73" fmla="*/ 1521 h 2551"/>
                <a:gd name="T74" fmla="*/ 1678 w 2714"/>
                <a:gd name="T75" fmla="*/ 1546 h 2551"/>
                <a:gd name="T76" fmla="*/ 1679 w 2714"/>
                <a:gd name="T77" fmla="*/ 1537 h 2551"/>
                <a:gd name="T78" fmla="*/ 1674 w 2714"/>
                <a:gd name="T79" fmla="*/ 1544 h 2551"/>
                <a:gd name="T80" fmla="*/ 1439 w 2714"/>
                <a:gd name="T81" fmla="*/ 1505 h 2551"/>
                <a:gd name="T82" fmla="*/ 922 w 2714"/>
                <a:gd name="T83" fmla="*/ 1414 h 2551"/>
                <a:gd name="T84" fmla="*/ 850 w 2714"/>
                <a:gd name="T85" fmla="*/ 1324 h 2551"/>
                <a:gd name="T86" fmla="*/ 936 w 2714"/>
                <a:gd name="T87" fmla="*/ 1285 h 2551"/>
                <a:gd name="T88" fmla="*/ 1275 w 2714"/>
                <a:gd name="T89" fmla="*/ 1305 h 2551"/>
                <a:gd name="T90" fmla="*/ 1713 w 2714"/>
                <a:gd name="T91" fmla="*/ 1331 h 2551"/>
                <a:gd name="T92" fmla="*/ 1368 w 2714"/>
                <a:gd name="T93" fmla="*/ 1267 h 2551"/>
                <a:gd name="T94" fmla="*/ 909 w 2714"/>
                <a:gd name="T95" fmla="*/ 1186 h 2551"/>
                <a:gd name="T96" fmla="*/ 843 w 2714"/>
                <a:gd name="T97" fmla="*/ 1104 h 2551"/>
                <a:gd name="T98" fmla="*/ 921 w 2714"/>
                <a:gd name="T99" fmla="*/ 1065 h 2551"/>
                <a:gd name="T100" fmla="*/ 1547 w 2714"/>
                <a:gd name="T101" fmla="*/ 1124 h 2551"/>
                <a:gd name="T102" fmla="*/ 1833 w 2714"/>
                <a:gd name="T103" fmla="*/ 1152 h 2551"/>
                <a:gd name="T104" fmla="*/ 1565 w 2714"/>
                <a:gd name="T105" fmla="*/ 1091 h 2551"/>
                <a:gd name="T106" fmla="*/ 905 w 2714"/>
                <a:gd name="T107" fmla="*/ 957 h 2551"/>
                <a:gd name="T108" fmla="*/ 836 w 2714"/>
                <a:gd name="T109" fmla="*/ 871 h 2551"/>
                <a:gd name="T110" fmla="*/ 916 w 2714"/>
                <a:gd name="T111" fmla="*/ 848 h 2551"/>
                <a:gd name="T112" fmla="*/ 1565 w 2714"/>
                <a:gd name="T113" fmla="*/ 929 h 2551"/>
                <a:gd name="T114" fmla="*/ 1749 w 2714"/>
                <a:gd name="T115" fmla="*/ 960 h 2551"/>
                <a:gd name="T116" fmla="*/ 1617 w 2714"/>
                <a:gd name="T117" fmla="*/ 909 h 2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14" h="2551">
                  <a:moveTo>
                    <a:pt x="1617" y="909"/>
                  </a:moveTo>
                  <a:cubicBezTo>
                    <a:pt x="1382" y="853"/>
                    <a:pt x="1147" y="798"/>
                    <a:pt x="912" y="742"/>
                  </a:cubicBezTo>
                  <a:cubicBezTo>
                    <a:pt x="884" y="735"/>
                    <a:pt x="854" y="735"/>
                    <a:pt x="839" y="700"/>
                  </a:cubicBezTo>
                  <a:cubicBezTo>
                    <a:pt x="814" y="636"/>
                    <a:pt x="829" y="608"/>
                    <a:pt x="897" y="618"/>
                  </a:cubicBezTo>
                  <a:cubicBezTo>
                    <a:pt x="1094" y="649"/>
                    <a:pt x="1291" y="681"/>
                    <a:pt x="1487" y="718"/>
                  </a:cubicBezTo>
                  <a:cubicBezTo>
                    <a:pt x="1561" y="733"/>
                    <a:pt x="1634" y="745"/>
                    <a:pt x="1709" y="746"/>
                  </a:cubicBezTo>
                  <a:cubicBezTo>
                    <a:pt x="1731" y="741"/>
                    <a:pt x="1753" y="740"/>
                    <a:pt x="1774" y="749"/>
                  </a:cubicBezTo>
                  <a:cubicBezTo>
                    <a:pt x="1746" y="737"/>
                    <a:pt x="1718" y="723"/>
                    <a:pt x="1690" y="712"/>
                  </a:cubicBezTo>
                  <a:cubicBezTo>
                    <a:pt x="1407" y="635"/>
                    <a:pt x="1124" y="559"/>
                    <a:pt x="841" y="482"/>
                  </a:cubicBezTo>
                  <a:cubicBezTo>
                    <a:pt x="822" y="476"/>
                    <a:pt x="801" y="466"/>
                    <a:pt x="787" y="452"/>
                  </a:cubicBezTo>
                  <a:cubicBezTo>
                    <a:pt x="581" y="244"/>
                    <a:pt x="316" y="145"/>
                    <a:pt x="50" y="49"/>
                  </a:cubicBezTo>
                  <a:cubicBezTo>
                    <a:pt x="46" y="20"/>
                    <a:pt x="2" y="46"/>
                    <a:pt x="0" y="0"/>
                  </a:cubicBezTo>
                  <a:cubicBezTo>
                    <a:pt x="93" y="0"/>
                    <a:pt x="183" y="20"/>
                    <a:pt x="274" y="22"/>
                  </a:cubicBezTo>
                  <a:cubicBezTo>
                    <a:pt x="585" y="66"/>
                    <a:pt x="897" y="107"/>
                    <a:pt x="1208" y="158"/>
                  </a:cubicBezTo>
                  <a:cubicBezTo>
                    <a:pt x="1305" y="174"/>
                    <a:pt x="1388" y="236"/>
                    <a:pt x="1477" y="279"/>
                  </a:cubicBezTo>
                  <a:cubicBezTo>
                    <a:pt x="1644" y="359"/>
                    <a:pt x="1813" y="435"/>
                    <a:pt x="1978" y="518"/>
                  </a:cubicBezTo>
                  <a:cubicBezTo>
                    <a:pt x="2200" y="630"/>
                    <a:pt x="2316" y="816"/>
                    <a:pt x="2331" y="1061"/>
                  </a:cubicBezTo>
                  <a:cubicBezTo>
                    <a:pt x="2337" y="1154"/>
                    <a:pt x="2382" y="1220"/>
                    <a:pt x="2438" y="1290"/>
                  </a:cubicBezTo>
                  <a:cubicBezTo>
                    <a:pt x="2620" y="1518"/>
                    <a:pt x="2694" y="1787"/>
                    <a:pt x="2708" y="2074"/>
                  </a:cubicBezTo>
                  <a:cubicBezTo>
                    <a:pt x="2714" y="2194"/>
                    <a:pt x="2707" y="2314"/>
                    <a:pt x="2710" y="2434"/>
                  </a:cubicBezTo>
                  <a:cubicBezTo>
                    <a:pt x="2712" y="2517"/>
                    <a:pt x="2680" y="2551"/>
                    <a:pt x="2595" y="2544"/>
                  </a:cubicBezTo>
                  <a:cubicBezTo>
                    <a:pt x="2354" y="2524"/>
                    <a:pt x="2111" y="2509"/>
                    <a:pt x="1870" y="2489"/>
                  </a:cubicBezTo>
                  <a:cubicBezTo>
                    <a:pt x="1634" y="2470"/>
                    <a:pt x="1398" y="2447"/>
                    <a:pt x="1162" y="2424"/>
                  </a:cubicBezTo>
                  <a:cubicBezTo>
                    <a:pt x="855" y="2395"/>
                    <a:pt x="549" y="2362"/>
                    <a:pt x="242" y="2335"/>
                  </a:cubicBezTo>
                  <a:cubicBezTo>
                    <a:pt x="180" y="2329"/>
                    <a:pt x="167" y="2300"/>
                    <a:pt x="173" y="2247"/>
                  </a:cubicBezTo>
                  <a:cubicBezTo>
                    <a:pt x="194" y="2077"/>
                    <a:pt x="197" y="1906"/>
                    <a:pt x="176" y="1735"/>
                  </a:cubicBezTo>
                  <a:cubicBezTo>
                    <a:pt x="167" y="1662"/>
                    <a:pt x="199" y="1657"/>
                    <a:pt x="256" y="1663"/>
                  </a:cubicBezTo>
                  <a:cubicBezTo>
                    <a:pt x="474" y="1685"/>
                    <a:pt x="691" y="1703"/>
                    <a:pt x="909" y="1725"/>
                  </a:cubicBezTo>
                  <a:cubicBezTo>
                    <a:pt x="1341" y="1769"/>
                    <a:pt x="1774" y="1814"/>
                    <a:pt x="2206" y="1860"/>
                  </a:cubicBezTo>
                  <a:cubicBezTo>
                    <a:pt x="2268" y="1866"/>
                    <a:pt x="2330" y="1877"/>
                    <a:pt x="2393" y="1884"/>
                  </a:cubicBezTo>
                  <a:cubicBezTo>
                    <a:pt x="2418" y="1887"/>
                    <a:pt x="2454" y="1900"/>
                    <a:pt x="2458" y="1860"/>
                  </a:cubicBezTo>
                  <a:cubicBezTo>
                    <a:pt x="2461" y="1826"/>
                    <a:pt x="2447" y="1798"/>
                    <a:pt x="2403" y="1792"/>
                  </a:cubicBezTo>
                  <a:cubicBezTo>
                    <a:pt x="2234" y="1770"/>
                    <a:pt x="2066" y="1747"/>
                    <a:pt x="1897" y="1722"/>
                  </a:cubicBezTo>
                  <a:cubicBezTo>
                    <a:pt x="1575" y="1675"/>
                    <a:pt x="1254" y="1627"/>
                    <a:pt x="932" y="1578"/>
                  </a:cubicBezTo>
                  <a:cubicBezTo>
                    <a:pt x="904" y="1573"/>
                    <a:pt x="856" y="1578"/>
                    <a:pt x="863" y="1527"/>
                  </a:cubicBezTo>
                  <a:cubicBezTo>
                    <a:pt x="871" y="1479"/>
                    <a:pt x="914" y="1496"/>
                    <a:pt x="944" y="1497"/>
                  </a:cubicBezTo>
                  <a:cubicBezTo>
                    <a:pt x="1055" y="1504"/>
                    <a:pt x="1165" y="1513"/>
                    <a:pt x="1276" y="1521"/>
                  </a:cubicBezTo>
                  <a:cubicBezTo>
                    <a:pt x="1410" y="1538"/>
                    <a:pt x="1545" y="1516"/>
                    <a:pt x="1678" y="1546"/>
                  </a:cubicBezTo>
                  <a:cubicBezTo>
                    <a:pt x="1690" y="1538"/>
                    <a:pt x="1673" y="1526"/>
                    <a:pt x="1679" y="1537"/>
                  </a:cubicBezTo>
                  <a:cubicBezTo>
                    <a:pt x="1681" y="1541"/>
                    <a:pt x="1680" y="1544"/>
                    <a:pt x="1674" y="1544"/>
                  </a:cubicBezTo>
                  <a:cubicBezTo>
                    <a:pt x="1594" y="1543"/>
                    <a:pt x="1515" y="1535"/>
                    <a:pt x="1439" y="1505"/>
                  </a:cubicBezTo>
                  <a:cubicBezTo>
                    <a:pt x="1267" y="1474"/>
                    <a:pt x="1095" y="1441"/>
                    <a:pt x="922" y="1414"/>
                  </a:cubicBezTo>
                  <a:cubicBezTo>
                    <a:pt x="865" y="1405"/>
                    <a:pt x="846" y="1379"/>
                    <a:pt x="850" y="1324"/>
                  </a:cubicBezTo>
                  <a:cubicBezTo>
                    <a:pt x="854" y="1254"/>
                    <a:pt x="904" y="1283"/>
                    <a:pt x="936" y="1285"/>
                  </a:cubicBezTo>
                  <a:cubicBezTo>
                    <a:pt x="1049" y="1289"/>
                    <a:pt x="1162" y="1298"/>
                    <a:pt x="1275" y="1305"/>
                  </a:cubicBezTo>
                  <a:cubicBezTo>
                    <a:pt x="1432" y="1333"/>
                    <a:pt x="1591" y="1301"/>
                    <a:pt x="1713" y="1331"/>
                  </a:cubicBezTo>
                  <a:cubicBezTo>
                    <a:pt x="1617" y="1332"/>
                    <a:pt x="1491" y="1307"/>
                    <a:pt x="1368" y="1267"/>
                  </a:cubicBezTo>
                  <a:cubicBezTo>
                    <a:pt x="1215" y="1240"/>
                    <a:pt x="1063" y="1210"/>
                    <a:pt x="909" y="1186"/>
                  </a:cubicBezTo>
                  <a:cubicBezTo>
                    <a:pt x="855" y="1178"/>
                    <a:pt x="841" y="1155"/>
                    <a:pt x="843" y="1104"/>
                  </a:cubicBezTo>
                  <a:cubicBezTo>
                    <a:pt x="845" y="1038"/>
                    <a:pt x="892" y="1063"/>
                    <a:pt x="921" y="1065"/>
                  </a:cubicBezTo>
                  <a:cubicBezTo>
                    <a:pt x="1130" y="1074"/>
                    <a:pt x="1337" y="1121"/>
                    <a:pt x="1547" y="1124"/>
                  </a:cubicBezTo>
                  <a:cubicBezTo>
                    <a:pt x="1644" y="1115"/>
                    <a:pt x="1737" y="1150"/>
                    <a:pt x="1833" y="1152"/>
                  </a:cubicBezTo>
                  <a:cubicBezTo>
                    <a:pt x="1739" y="1151"/>
                    <a:pt x="1650" y="1130"/>
                    <a:pt x="1565" y="1091"/>
                  </a:cubicBezTo>
                  <a:cubicBezTo>
                    <a:pt x="1345" y="1046"/>
                    <a:pt x="1125" y="999"/>
                    <a:pt x="905" y="957"/>
                  </a:cubicBezTo>
                  <a:cubicBezTo>
                    <a:pt x="852" y="947"/>
                    <a:pt x="830" y="917"/>
                    <a:pt x="836" y="871"/>
                  </a:cubicBezTo>
                  <a:cubicBezTo>
                    <a:pt x="844" y="817"/>
                    <a:pt x="890" y="845"/>
                    <a:pt x="916" y="848"/>
                  </a:cubicBezTo>
                  <a:cubicBezTo>
                    <a:pt x="1133" y="873"/>
                    <a:pt x="1348" y="901"/>
                    <a:pt x="1565" y="929"/>
                  </a:cubicBezTo>
                  <a:cubicBezTo>
                    <a:pt x="1626" y="942"/>
                    <a:pt x="1695" y="905"/>
                    <a:pt x="1749" y="960"/>
                  </a:cubicBezTo>
                  <a:cubicBezTo>
                    <a:pt x="1711" y="925"/>
                    <a:pt x="1658" y="934"/>
                    <a:pt x="1617" y="90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reeform 7"/>
            <p:cNvSpPr/>
            <p:nvPr/>
          </p:nvSpPr>
          <p:spPr bwMode="auto">
            <a:xfrm>
              <a:off x="7027863" y="-3581400"/>
              <a:ext cx="1100138" cy="1457325"/>
            </a:xfrm>
            <a:custGeom>
              <a:avLst/>
              <a:gdLst>
                <a:gd name="T0" fmla="*/ 1135 w 1147"/>
                <a:gd name="T1" fmla="*/ 1119 h 1519"/>
                <a:gd name="T2" fmla="*/ 1110 w 1147"/>
                <a:gd name="T3" fmla="*/ 1413 h 1519"/>
                <a:gd name="T4" fmla="*/ 1040 w 1147"/>
                <a:gd name="T5" fmla="*/ 1476 h 1519"/>
                <a:gd name="T6" fmla="*/ 258 w 1147"/>
                <a:gd name="T7" fmla="*/ 1513 h 1519"/>
                <a:gd name="T8" fmla="*/ 213 w 1147"/>
                <a:gd name="T9" fmla="*/ 1513 h 1519"/>
                <a:gd name="T10" fmla="*/ 16 w 1147"/>
                <a:gd name="T11" fmla="*/ 1328 h 1519"/>
                <a:gd name="T12" fmla="*/ 232 w 1147"/>
                <a:gd name="T13" fmla="*/ 280 h 1519"/>
                <a:gd name="T14" fmla="*/ 337 w 1147"/>
                <a:gd name="T15" fmla="*/ 146 h 1519"/>
                <a:gd name="T16" fmla="*/ 833 w 1147"/>
                <a:gd name="T17" fmla="*/ 149 h 1519"/>
                <a:gd name="T18" fmla="*/ 1098 w 1147"/>
                <a:gd name="T19" fmla="*/ 708 h 1519"/>
                <a:gd name="T20" fmla="*/ 1135 w 1147"/>
                <a:gd name="T21" fmla="*/ 1119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7" h="1519">
                  <a:moveTo>
                    <a:pt x="1135" y="1119"/>
                  </a:moveTo>
                  <a:cubicBezTo>
                    <a:pt x="1131" y="1218"/>
                    <a:pt x="1138" y="1317"/>
                    <a:pt x="1110" y="1413"/>
                  </a:cubicBezTo>
                  <a:cubicBezTo>
                    <a:pt x="1099" y="1452"/>
                    <a:pt x="1087" y="1474"/>
                    <a:pt x="1040" y="1476"/>
                  </a:cubicBezTo>
                  <a:cubicBezTo>
                    <a:pt x="779" y="1486"/>
                    <a:pt x="519" y="1500"/>
                    <a:pt x="258" y="1513"/>
                  </a:cubicBezTo>
                  <a:cubicBezTo>
                    <a:pt x="243" y="1513"/>
                    <a:pt x="228" y="1512"/>
                    <a:pt x="213" y="1513"/>
                  </a:cubicBezTo>
                  <a:cubicBezTo>
                    <a:pt x="30" y="1518"/>
                    <a:pt x="24" y="1519"/>
                    <a:pt x="16" y="1328"/>
                  </a:cubicBezTo>
                  <a:cubicBezTo>
                    <a:pt x="0" y="961"/>
                    <a:pt x="49" y="606"/>
                    <a:pt x="232" y="280"/>
                  </a:cubicBezTo>
                  <a:cubicBezTo>
                    <a:pt x="260" y="230"/>
                    <a:pt x="295" y="185"/>
                    <a:pt x="337" y="146"/>
                  </a:cubicBezTo>
                  <a:cubicBezTo>
                    <a:pt x="493" y="1"/>
                    <a:pt x="680" y="0"/>
                    <a:pt x="833" y="149"/>
                  </a:cubicBezTo>
                  <a:cubicBezTo>
                    <a:pt x="990" y="302"/>
                    <a:pt x="1056" y="501"/>
                    <a:pt x="1098" y="708"/>
                  </a:cubicBezTo>
                  <a:cubicBezTo>
                    <a:pt x="1125" y="843"/>
                    <a:pt x="1147" y="980"/>
                    <a:pt x="1135" y="11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Freeform 8"/>
            <p:cNvSpPr/>
            <p:nvPr/>
          </p:nvSpPr>
          <p:spPr bwMode="auto">
            <a:xfrm>
              <a:off x="5808663" y="-6554788"/>
              <a:ext cx="3246438" cy="1244600"/>
            </a:xfrm>
            <a:custGeom>
              <a:avLst/>
              <a:gdLst>
                <a:gd name="T0" fmla="*/ 47 w 3383"/>
                <a:gd name="T1" fmla="*/ 267 h 1297"/>
                <a:gd name="T2" fmla="*/ 1845 w 3383"/>
                <a:gd name="T3" fmla="*/ 229 h 1297"/>
                <a:gd name="T4" fmla="*/ 2638 w 3383"/>
                <a:gd name="T5" fmla="*/ 573 h 1297"/>
                <a:gd name="T6" fmla="*/ 3383 w 3383"/>
                <a:gd name="T7" fmla="*/ 1283 h 1297"/>
                <a:gd name="T8" fmla="*/ 3292 w 3383"/>
                <a:gd name="T9" fmla="*/ 1286 h 1297"/>
                <a:gd name="T10" fmla="*/ 2069 w 3383"/>
                <a:gd name="T11" fmla="*/ 979 h 1297"/>
                <a:gd name="T12" fmla="*/ 1770 w 3383"/>
                <a:gd name="T13" fmla="*/ 922 h 1297"/>
                <a:gd name="T14" fmla="*/ 1643 w 3383"/>
                <a:gd name="T15" fmla="*/ 837 h 1297"/>
                <a:gd name="T16" fmla="*/ 1395 w 3383"/>
                <a:gd name="T17" fmla="*/ 486 h 1297"/>
                <a:gd name="T18" fmla="*/ 865 w 3383"/>
                <a:gd name="T19" fmla="*/ 247 h 1297"/>
                <a:gd name="T20" fmla="*/ 210 w 3383"/>
                <a:gd name="T21" fmla="*/ 284 h 1297"/>
                <a:gd name="T22" fmla="*/ 170 w 3383"/>
                <a:gd name="T23" fmla="*/ 301 h 1297"/>
                <a:gd name="T24" fmla="*/ 57 w 3383"/>
                <a:gd name="T25" fmla="*/ 314 h 1297"/>
                <a:gd name="T26" fmla="*/ 47 w 3383"/>
                <a:gd name="T27" fmla="*/ 267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83" h="1297">
                  <a:moveTo>
                    <a:pt x="47" y="267"/>
                  </a:moveTo>
                  <a:cubicBezTo>
                    <a:pt x="641" y="0"/>
                    <a:pt x="1242" y="13"/>
                    <a:pt x="1845" y="229"/>
                  </a:cubicBezTo>
                  <a:cubicBezTo>
                    <a:pt x="2116" y="326"/>
                    <a:pt x="2386" y="430"/>
                    <a:pt x="2638" y="573"/>
                  </a:cubicBezTo>
                  <a:cubicBezTo>
                    <a:pt x="2942" y="746"/>
                    <a:pt x="3189" y="981"/>
                    <a:pt x="3383" y="1283"/>
                  </a:cubicBezTo>
                  <a:cubicBezTo>
                    <a:pt x="3347" y="1297"/>
                    <a:pt x="3320" y="1296"/>
                    <a:pt x="3292" y="1286"/>
                  </a:cubicBezTo>
                  <a:cubicBezTo>
                    <a:pt x="2892" y="1152"/>
                    <a:pt x="2485" y="1050"/>
                    <a:pt x="2069" y="979"/>
                  </a:cubicBezTo>
                  <a:cubicBezTo>
                    <a:pt x="1969" y="962"/>
                    <a:pt x="1871" y="937"/>
                    <a:pt x="1770" y="922"/>
                  </a:cubicBezTo>
                  <a:cubicBezTo>
                    <a:pt x="1711" y="914"/>
                    <a:pt x="1675" y="885"/>
                    <a:pt x="1643" y="837"/>
                  </a:cubicBezTo>
                  <a:cubicBezTo>
                    <a:pt x="1563" y="718"/>
                    <a:pt x="1491" y="594"/>
                    <a:pt x="1395" y="486"/>
                  </a:cubicBezTo>
                  <a:cubicBezTo>
                    <a:pt x="1252" y="326"/>
                    <a:pt x="1077" y="252"/>
                    <a:pt x="865" y="247"/>
                  </a:cubicBezTo>
                  <a:cubicBezTo>
                    <a:pt x="646" y="242"/>
                    <a:pt x="428" y="267"/>
                    <a:pt x="210" y="284"/>
                  </a:cubicBezTo>
                  <a:cubicBezTo>
                    <a:pt x="196" y="285"/>
                    <a:pt x="183" y="295"/>
                    <a:pt x="170" y="301"/>
                  </a:cubicBezTo>
                  <a:cubicBezTo>
                    <a:pt x="133" y="313"/>
                    <a:pt x="94" y="317"/>
                    <a:pt x="57" y="314"/>
                  </a:cubicBezTo>
                  <a:cubicBezTo>
                    <a:pt x="26" y="311"/>
                    <a:pt x="0" y="294"/>
                    <a:pt x="47" y="26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" name="Freeform 9"/>
            <p:cNvSpPr/>
            <p:nvPr/>
          </p:nvSpPr>
          <p:spPr bwMode="auto">
            <a:xfrm>
              <a:off x="7640638" y="-4086225"/>
              <a:ext cx="1365250" cy="1077913"/>
            </a:xfrm>
            <a:custGeom>
              <a:avLst/>
              <a:gdLst>
                <a:gd name="T0" fmla="*/ 0 w 1423"/>
                <a:gd name="T1" fmla="*/ 34 h 1123"/>
                <a:gd name="T2" fmla="*/ 1126 w 1423"/>
                <a:gd name="T3" fmla="*/ 423 h 1123"/>
                <a:gd name="T4" fmla="*/ 1414 w 1423"/>
                <a:gd name="T5" fmla="*/ 1041 h 1123"/>
                <a:gd name="T6" fmla="*/ 1339 w 1423"/>
                <a:gd name="T7" fmla="*/ 1111 h 1123"/>
                <a:gd name="T8" fmla="*/ 948 w 1423"/>
                <a:gd name="T9" fmla="*/ 1064 h 1123"/>
                <a:gd name="T10" fmla="*/ 828 w 1423"/>
                <a:gd name="T11" fmla="*/ 959 h 1123"/>
                <a:gd name="T12" fmla="*/ 412 w 1423"/>
                <a:gd name="T13" fmla="*/ 231 h 1123"/>
                <a:gd name="T14" fmla="*/ 71 w 1423"/>
                <a:gd name="T15" fmla="*/ 69 h 1123"/>
                <a:gd name="T16" fmla="*/ 0 w 1423"/>
                <a:gd name="T17" fmla="*/ 34 h 1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3" h="1123">
                  <a:moveTo>
                    <a:pt x="0" y="34"/>
                  </a:moveTo>
                  <a:cubicBezTo>
                    <a:pt x="438" y="0"/>
                    <a:pt x="821" y="106"/>
                    <a:pt x="1126" y="423"/>
                  </a:cubicBezTo>
                  <a:cubicBezTo>
                    <a:pt x="1289" y="594"/>
                    <a:pt x="1375" y="809"/>
                    <a:pt x="1414" y="1041"/>
                  </a:cubicBezTo>
                  <a:cubicBezTo>
                    <a:pt x="1423" y="1096"/>
                    <a:pt x="1407" y="1123"/>
                    <a:pt x="1339" y="1111"/>
                  </a:cubicBezTo>
                  <a:cubicBezTo>
                    <a:pt x="1210" y="1089"/>
                    <a:pt x="1079" y="1074"/>
                    <a:pt x="948" y="1064"/>
                  </a:cubicBezTo>
                  <a:cubicBezTo>
                    <a:pt x="874" y="1059"/>
                    <a:pt x="846" y="1026"/>
                    <a:pt x="828" y="959"/>
                  </a:cubicBezTo>
                  <a:cubicBezTo>
                    <a:pt x="753" y="681"/>
                    <a:pt x="641" y="422"/>
                    <a:pt x="412" y="231"/>
                  </a:cubicBezTo>
                  <a:cubicBezTo>
                    <a:pt x="312" y="149"/>
                    <a:pt x="206" y="79"/>
                    <a:pt x="71" y="69"/>
                  </a:cubicBezTo>
                  <a:cubicBezTo>
                    <a:pt x="48" y="68"/>
                    <a:pt x="25" y="60"/>
                    <a:pt x="0" y="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Freeform 10"/>
            <p:cNvSpPr/>
            <p:nvPr/>
          </p:nvSpPr>
          <p:spPr bwMode="auto">
            <a:xfrm>
              <a:off x="5656263" y="-2644775"/>
              <a:ext cx="1057275" cy="503238"/>
            </a:xfrm>
            <a:custGeom>
              <a:avLst/>
              <a:gdLst>
                <a:gd name="T0" fmla="*/ 125 w 1102"/>
                <a:gd name="T1" fmla="*/ 521 h 524"/>
                <a:gd name="T2" fmla="*/ 41 w 1102"/>
                <a:gd name="T3" fmla="*/ 370 h 524"/>
                <a:gd name="T4" fmla="*/ 877 w 1102"/>
                <a:gd name="T5" fmla="*/ 370 h 524"/>
                <a:gd name="T6" fmla="*/ 970 w 1102"/>
                <a:gd name="T7" fmla="*/ 263 h 524"/>
                <a:gd name="T8" fmla="*/ 1074 w 1102"/>
                <a:gd name="T9" fmla="*/ 0 h 524"/>
                <a:gd name="T10" fmla="*/ 1101 w 1102"/>
                <a:gd name="T11" fmla="*/ 5 h 524"/>
                <a:gd name="T12" fmla="*/ 1101 w 1102"/>
                <a:gd name="T13" fmla="*/ 472 h 524"/>
                <a:gd name="T14" fmla="*/ 1042 w 1102"/>
                <a:gd name="T15" fmla="*/ 508 h 524"/>
                <a:gd name="T16" fmla="*/ 125 w 1102"/>
                <a:gd name="T17" fmla="*/ 521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2" h="524">
                  <a:moveTo>
                    <a:pt x="125" y="521"/>
                  </a:moveTo>
                  <a:cubicBezTo>
                    <a:pt x="0" y="524"/>
                    <a:pt x="47" y="432"/>
                    <a:pt x="41" y="370"/>
                  </a:cubicBezTo>
                  <a:cubicBezTo>
                    <a:pt x="320" y="361"/>
                    <a:pt x="599" y="359"/>
                    <a:pt x="877" y="370"/>
                  </a:cubicBezTo>
                  <a:cubicBezTo>
                    <a:pt x="962" y="373"/>
                    <a:pt x="961" y="307"/>
                    <a:pt x="970" y="263"/>
                  </a:cubicBezTo>
                  <a:cubicBezTo>
                    <a:pt x="990" y="167"/>
                    <a:pt x="1070" y="101"/>
                    <a:pt x="1074" y="0"/>
                  </a:cubicBezTo>
                  <a:cubicBezTo>
                    <a:pt x="1083" y="2"/>
                    <a:pt x="1092" y="3"/>
                    <a:pt x="1101" y="5"/>
                  </a:cubicBezTo>
                  <a:cubicBezTo>
                    <a:pt x="1101" y="161"/>
                    <a:pt x="1102" y="317"/>
                    <a:pt x="1101" y="472"/>
                  </a:cubicBezTo>
                  <a:cubicBezTo>
                    <a:pt x="1101" y="512"/>
                    <a:pt x="1069" y="508"/>
                    <a:pt x="1042" y="508"/>
                  </a:cubicBezTo>
                  <a:cubicBezTo>
                    <a:pt x="736" y="512"/>
                    <a:pt x="431" y="516"/>
                    <a:pt x="125" y="5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Freeform 11"/>
            <p:cNvSpPr/>
            <p:nvPr/>
          </p:nvSpPr>
          <p:spPr bwMode="auto">
            <a:xfrm>
              <a:off x="5716588" y="-5695950"/>
              <a:ext cx="1454150" cy="463550"/>
            </a:xfrm>
            <a:custGeom>
              <a:avLst/>
              <a:gdLst>
                <a:gd name="T0" fmla="*/ 1516 w 1516"/>
                <a:gd name="T1" fmla="*/ 21 h 482"/>
                <a:gd name="T2" fmla="*/ 1327 w 1516"/>
                <a:gd name="T3" fmla="*/ 78 h 482"/>
                <a:gd name="T4" fmla="*/ 151 w 1516"/>
                <a:gd name="T5" fmla="*/ 465 h 482"/>
                <a:gd name="T6" fmla="*/ 22 w 1516"/>
                <a:gd name="T7" fmla="*/ 475 h 482"/>
                <a:gd name="T8" fmla="*/ 2 w 1516"/>
                <a:gd name="T9" fmla="*/ 414 h 482"/>
                <a:gd name="T10" fmla="*/ 60 w 1516"/>
                <a:gd name="T11" fmla="*/ 326 h 482"/>
                <a:gd name="T12" fmla="*/ 461 w 1516"/>
                <a:gd name="T13" fmla="*/ 197 h 482"/>
                <a:gd name="T14" fmla="*/ 1466 w 1516"/>
                <a:gd name="T15" fmla="*/ 9 h 482"/>
                <a:gd name="T16" fmla="*/ 1516 w 1516"/>
                <a:gd name="T17" fmla="*/ 21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6" h="482">
                  <a:moveTo>
                    <a:pt x="1516" y="21"/>
                  </a:moveTo>
                  <a:cubicBezTo>
                    <a:pt x="1462" y="71"/>
                    <a:pt x="1390" y="62"/>
                    <a:pt x="1327" y="78"/>
                  </a:cubicBezTo>
                  <a:cubicBezTo>
                    <a:pt x="925" y="178"/>
                    <a:pt x="537" y="318"/>
                    <a:pt x="151" y="465"/>
                  </a:cubicBezTo>
                  <a:cubicBezTo>
                    <a:pt x="106" y="482"/>
                    <a:pt x="65" y="463"/>
                    <a:pt x="22" y="475"/>
                  </a:cubicBezTo>
                  <a:cubicBezTo>
                    <a:pt x="1" y="480"/>
                    <a:pt x="4" y="437"/>
                    <a:pt x="2" y="414"/>
                  </a:cubicBezTo>
                  <a:cubicBezTo>
                    <a:pt x="0" y="370"/>
                    <a:pt x="13" y="341"/>
                    <a:pt x="60" y="326"/>
                  </a:cubicBezTo>
                  <a:cubicBezTo>
                    <a:pt x="194" y="285"/>
                    <a:pt x="327" y="236"/>
                    <a:pt x="461" y="197"/>
                  </a:cubicBezTo>
                  <a:cubicBezTo>
                    <a:pt x="790" y="100"/>
                    <a:pt x="1121" y="19"/>
                    <a:pt x="1466" y="9"/>
                  </a:cubicBezTo>
                  <a:cubicBezTo>
                    <a:pt x="1483" y="9"/>
                    <a:pt x="1502" y="0"/>
                    <a:pt x="1516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" name="Freeform 12"/>
            <p:cNvSpPr/>
            <p:nvPr/>
          </p:nvSpPr>
          <p:spPr bwMode="auto">
            <a:xfrm>
              <a:off x="6700838" y="-4940300"/>
              <a:ext cx="365125" cy="557213"/>
            </a:xfrm>
            <a:custGeom>
              <a:avLst/>
              <a:gdLst>
                <a:gd name="T0" fmla="*/ 94 w 380"/>
                <a:gd name="T1" fmla="*/ 551 h 581"/>
                <a:gd name="T2" fmla="*/ 34 w 380"/>
                <a:gd name="T3" fmla="*/ 503 h 581"/>
                <a:gd name="T4" fmla="*/ 2 w 380"/>
                <a:gd name="T5" fmla="*/ 119 h 581"/>
                <a:gd name="T6" fmla="*/ 83 w 380"/>
                <a:gd name="T7" fmla="*/ 27 h 581"/>
                <a:gd name="T8" fmla="*/ 353 w 380"/>
                <a:gd name="T9" fmla="*/ 267 h 581"/>
                <a:gd name="T10" fmla="*/ 357 w 380"/>
                <a:gd name="T11" fmla="*/ 374 h 581"/>
                <a:gd name="T12" fmla="*/ 230 w 380"/>
                <a:gd name="T13" fmla="*/ 548 h 581"/>
                <a:gd name="T14" fmla="*/ 94 w 380"/>
                <a:gd name="T15" fmla="*/ 55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0" h="581">
                  <a:moveTo>
                    <a:pt x="94" y="551"/>
                  </a:moveTo>
                  <a:cubicBezTo>
                    <a:pt x="63" y="548"/>
                    <a:pt x="38" y="546"/>
                    <a:pt x="34" y="503"/>
                  </a:cubicBezTo>
                  <a:cubicBezTo>
                    <a:pt x="21" y="375"/>
                    <a:pt x="5" y="248"/>
                    <a:pt x="2" y="119"/>
                  </a:cubicBezTo>
                  <a:cubicBezTo>
                    <a:pt x="0" y="58"/>
                    <a:pt x="24" y="35"/>
                    <a:pt x="83" y="27"/>
                  </a:cubicBezTo>
                  <a:cubicBezTo>
                    <a:pt x="307" y="0"/>
                    <a:pt x="351" y="38"/>
                    <a:pt x="353" y="267"/>
                  </a:cubicBezTo>
                  <a:cubicBezTo>
                    <a:pt x="353" y="303"/>
                    <a:pt x="349" y="340"/>
                    <a:pt x="357" y="374"/>
                  </a:cubicBezTo>
                  <a:cubicBezTo>
                    <a:pt x="380" y="474"/>
                    <a:pt x="360" y="530"/>
                    <a:pt x="230" y="548"/>
                  </a:cubicBezTo>
                  <a:cubicBezTo>
                    <a:pt x="185" y="581"/>
                    <a:pt x="139" y="547"/>
                    <a:pt x="94" y="55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" name="Freeform 13"/>
            <p:cNvSpPr/>
            <p:nvPr/>
          </p:nvSpPr>
          <p:spPr bwMode="auto">
            <a:xfrm>
              <a:off x="3649663" y="-5853113"/>
              <a:ext cx="1136650" cy="798513"/>
            </a:xfrm>
            <a:custGeom>
              <a:avLst/>
              <a:gdLst>
                <a:gd name="T0" fmla="*/ 0 w 1185"/>
                <a:gd name="T1" fmla="*/ 819 h 833"/>
                <a:gd name="T2" fmla="*/ 944 w 1185"/>
                <a:gd name="T3" fmla="*/ 145 h 833"/>
                <a:gd name="T4" fmla="*/ 1110 w 1185"/>
                <a:gd name="T5" fmla="*/ 24 h 833"/>
                <a:gd name="T6" fmla="*/ 1163 w 1185"/>
                <a:gd name="T7" fmla="*/ 45 h 833"/>
                <a:gd name="T8" fmla="*/ 1045 w 1185"/>
                <a:gd name="T9" fmla="*/ 296 h 833"/>
                <a:gd name="T10" fmla="*/ 56 w 1185"/>
                <a:gd name="T11" fmla="*/ 816 h 833"/>
                <a:gd name="T12" fmla="*/ 0 w 1185"/>
                <a:gd name="T13" fmla="*/ 819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5" h="833">
                  <a:moveTo>
                    <a:pt x="0" y="819"/>
                  </a:moveTo>
                  <a:cubicBezTo>
                    <a:pt x="319" y="592"/>
                    <a:pt x="632" y="369"/>
                    <a:pt x="944" y="145"/>
                  </a:cubicBezTo>
                  <a:cubicBezTo>
                    <a:pt x="1000" y="105"/>
                    <a:pt x="1054" y="64"/>
                    <a:pt x="1110" y="24"/>
                  </a:cubicBezTo>
                  <a:cubicBezTo>
                    <a:pt x="1138" y="4"/>
                    <a:pt x="1156" y="0"/>
                    <a:pt x="1163" y="45"/>
                  </a:cubicBezTo>
                  <a:cubicBezTo>
                    <a:pt x="1185" y="184"/>
                    <a:pt x="1163" y="234"/>
                    <a:pt x="1045" y="296"/>
                  </a:cubicBezTo>
                  <a:cubicBezTo>
                    <a:pt x="715" y="469"/>
                    <a:pt x="385" y="642"/>
                    <a:pt x="56" y="816"/>
                  </a:cubicBezTo>
                  <a:cubicBezTo>
                    <a:pt x="43" y="823"/>
                    <a:pt x="32" y="833"/>
                    <a:pt x="0" y="8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" name="Freeform 14"/>
            <p:cNvSpPr/>
            <p:nvPr/>
          </p:nvSpPr>
          <p:spPr bwMode="auto">
            <a:xfrm>
              <a:off x="5732463" y="-3497263"/>
              <a:ext cx="1160463" cy="287338"/>
            </a:xfrm>
            <a:custGeom>
              <a:avLst/>
              <a:gdLst>
                <a:gd name="T0" fmla="*/ 1209 w 1209"/>
                <a:gd name="T1" fmla="*/ 27 h 298"/>
                <a:gd name="T2" fmla="*/ 778 w 1209"/>
                <a:gd name="T3" fmla="*/ 118 h 298"/>
                <a:gd name="T4" fmla="*/ 162 w 1209"/>
                <a:gd name="T5" fmla="*/ 276 h 298"/>
                <a:gd name="T6" fmla="*/ 16 w 1209"/>
                <a:gd name="T7" fmla="*/ 250 h 298"/>
                <a:gd name="T8" fmla="*/ 121 w 1209"/>
                <a:gd name="T9" fmla="*/ 168 h 298"/>
                <a:gd name="T10" fmla="*/ 1047 w 1209"/>
                <a:gd name="T11" fmla="*/ 5 h 298"/>
                <a:gd name="T12" fmla="*/ 1209 w 1209"/>
                <a:gd name="T13" fmla="*/ 27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9" h="298">
                  <a:moveTo>
                    <a:pt x="1209" y="27"/>
                  </a:moveTo>
                  <a:cubicBezTo>
                    <a:pt x="1057" y="59"/>
                    <a:pt x="918" y="90"/>
                    <a:pt x="778" y="118"/>
                  </a:cubicBezTo>
                  <a:cubicBezTo>
                    <a:pt x="570" y="159"/>
                    <a:pt x="365" y="214"/>
                    <a:pt x="162" y="276"/>
                  </a:cubicBezTo>
                  <a:cubicBezTo>
                    <a:pt x="106" y="294"/>
                    <a:pt x="32" y="298"/>
                    <a:pt x="16" y="250"/>
                  </a:cubicBezTo>
                  <a:cubicBezTo>
                    <a:pt x="0" y="204"/>
                    <a:pt x="76" y="180"/>
                    <a:pt x="121" y="168"/>
                  </a:cubicBezTo>
                  <a:cubicBezTo>
                    <a:pt x="425" y="87"/>
                    <a:pt x="731" y="18"/>
                    <a:pt x="1047" y="5"/>
                  </a:cubicBezTo>
                  <a:cubicBezTo>
                    <a:pt x="1097" y="3"/>
                    <a:pt x="1148" y="0"/>
                    <a:pt x="1209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15"/>
            <p:cNvSpPr/>
            <p:nvPr/>
          </p:nvSpPr>
          <p:spPr bwMode="auto">
            <a:xfrm>
              <a:off x="5719763" y="-5810250"/>
              <a:ext cx="1095375" cy="314325"/>
            </a:xfrm>
            <a:custGeom>
              <a:avLst/>
              <a:gdLst>
                <a:gd name="T0" fmla="*/ 1141 w 1141"/>
                <a:gd name="T1" fmla="*/ 31 h 328"/>
                <a:gd name="T2" fmla="*/ 639 w 1141"/>
                <a:gd name="T3" fmla="*/ 146 h 328"/>
                <a:gd name="T4" fmla="*/ 174 w 1141"/>
                <a:gd name="T5" fmla="*/ 305 h 328"/>
                <a:gd name="T6" fmla="*/ 38 w 1141"/>
                <a:gd name="T7" fmla="*/ 319 h 328"/>
                <a:gd name="T8" fmla="*/ 9 w 1141"/>
                <a:gd name="T9" fmla="*/ 277 h 328"/>
                <a:gd name="T10" fmla="*/ 31 w 1141"/>
                <a:gd name="T11" fmla="*/ 227 h 328"/>
                <a:gd name="T12" fmla="*/ 1032 w 1141"/>
                <a:gd name="T13" fmla="*/ 2 h 328"/>
                <a:gd name="T14" fmla="*/ 1141 w 1141"/>
                <a:gd name="T15" fmla="*/ 31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1" h="328">
                  <a:moveTo>
                    <a:pt x="1141" y="31"/>
                  </a:moveTo>
                  <a:cubicBezTo>
                    <a:pt x="965" y="61"/>
                    <a:pt x="802" y="98"/>
                    <a:pt x="639" y="146"/>
                  </a:cubicBezTo>
                  <a:cubicBezTo>
                    <a:pt x="482" y="192"/>
                    <a:pt x="327" y="245"/>
                    <a:pt x="174" y="305"/>
                  </a:cubicBezTo>
                  <a:cubicBezTo>
                    <a:pt x="129" y="323"/>
                    <a:pt x="86" y="328"/>
                    <a:pt x="38" y="319"/>
                  </a:cubicBezTo>
                  <a:cubicBezTo>
                    <a:pt x="7" y="314"/>
                    <a:pt x="7" y="298"/>
                    <a:pt x="9" y="277"/>
                  </a:cubicBezTo>
                  <a:cubicBezTo>
                    <a:pt x="10" y="258"/>
                    <a:pt x="0" y="237"/>
                    <a:pt x="31" y="227"/>
                  </a:cubicBezTo>
                  <a:cubicBezTo>
                    <a:pt x="358" y="123"/>
                    <a:pt x="683" y="11"/>
                    <a:pt x="1032" y="2"/>
                  </a:cubicBezTo>
                  <a:cubicBezTo>
                    <a:pt x="1066" y="2"/>
                    <a:pt x="1101" y="0"/>
                    <a:pt x="1141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16"/>
            <p:cNvSpPr/>
            <p:nvPr/>
          </p:nvSpPr>
          <p:spPr bwMode="auto">
            <a:xfrm>
              <a:off x="5788025" y="-3098800"/>
              <a:ext cx="962025" cy="293688"/>
            </a:xfrm>
            <a:custGeom>
              <a:avLst/>
              <a:gdLst>
                <a:gd name="T0" fmla="*/ 1003 w 1003"/>
                <a:gd name="T1" fmla="*/ 27 h 306"/>
                <a:gd name="T2" fmla="*/ 802 w 1003"/>
                <a:gd name="T3" fmla="*/ 84 h 306"/>
                <a:gd name="T4" fmla="*/ 80 w 1003"/>
                <a:gd name="T5" fmla="*/ 263 h 306"/>
                <a:gd name="T6" fmla="*/ 10 w 1003"/>
                <a:gd name="T7" fmla="*/ 253 h 306"/>
                <a:gd name="T8" fmla="*/ 55 w 1003"/>
                <a:gd name="T9" fmla="*/ 160 h 306"/>
                <a:gd name="T10" fmla="*/ 582 w 1003"/>
                <a:gd name="T11" fmla="*/ 51 h 306"/>
                <a:gd name="T12" fmla="*/ 922 w 1003"/>
                <a:gd name="T13" fmla="*/ 13 h 306"/>
                <a:gd name="T14" fmla="*/ 1003 w 1003"/>
                <a:gd name="T15" fmla="*/ 27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3" h="306">
                  <a:moveTo>
                    <a:pt x="1003" y="27"/>
                  </a:moveTo>
                  <a:cubicBezTo>
                    <a:pt x="946" y="88"/>
                    <a:pt x="867" y="71"/>
                    <a:pt x="802" y="84"/>
                  </a:cubicBezTo>
                  <a:cubicBezTo>
                    <a:pt x="558" y="133"/>
                    <a:pt x="320" y="201"/>
                    <a:pt x="80" y="263"/>
                  </a:cubicBezTo>
                  <a:cubicBezTo>
                    <a:pt x="55" y="270"/>
                    <a:pt x="21" y="306"/>
                    <a:pt x="10" y="253"/>
                  </a:cubicBezTo>
                  <a:cubicBezTo>
                    <a:pt x="3" y="215"/>
                    <a:pt x="0" y="172"/>
                    <a:pt x="55" y="160"/>
                  </a:cubicBezTo>
                  <a:cubicBezTo>
                    <a:pt x="231" y="123"/>
                    <a:pt x="406" y="82"/>
                    <a:pt x="582" y="51"/>
                  </a:cubicBezTo>
                  <a:cubicBezTo>
                    <a:pt x="694" y="31"/>
                    <a:pt x="808" y="24"/>
                    <a:pt x="922" y="13"/>
                  </a:cubicBezTo>
                  <a:cubicBezTo>
                    <a:pt x="946" y="10"/>
                    <a:pt x="974" y="0"/>
                    <a:pt x="1003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17"/>
            <p:cNvSpPr/>
            <p:nvPr/>
          </p:nvSpPr>
          <p:spPr bwMode="auto">
            <a:xfrm>
              <a:off x="4010025" y="-5495925"/>
              <a:ext cx="781050" cy="501650"/>
            </a:xfrm>
            <a:custGeom>
              <a:avLst/>
              <a:gdLst>
                <a:gd name="T0" fmla="*/ 22 w 813"/>
                <a:gd name="T1" fmla="*/ 471 h 523"/>
                <a:gd name="T2" fmla="*/ 683 w 813"/>
                <a:gd name="T3" fmla="*/ 69 h 523"/>
                <a:gd name="T4" fmla="*/ 780 w 813"/>
                <a:gd name="T5" fmla="*/ 40 h 523"/>
                <a:gd name="T6" fmla="*/ 732 w 813"/>
                <a:gd name="T7" fmla="*/ 198 h 523"/>
                <a:gd name="T8" fmla="*/ 181 w 813"/>
                <a:gd name="T9" fmla="*/ 452 h 523"/>
                <a:gd name="T10" fmla="*/ 44 w 813"/>
                <a:gd name="T11" fmla="*/ 513 h 523"/>
                <a:gd name="T12" fmla="*/ 7 w 813"/>
                <a:gd name="T13" fmla="*/ 508 h 523"/>
                <a:gd name="T14" fmla="*/ 22 w 813"/>
                <a:gd name="T15" fmla="*/ 471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3" h="523">
                  <a:moveTo>
                    <a:pt x="22" y="471"/>
                  </a:moveTo>
                  <a:cubicBezTo>
                    <a:pt x="242" y="337"/>
                    <a:pt x="461" y="200"/>
                    <a:pt x="683" y="69"/>
                  </a:cubicBezTo>
                  <a:cubicBezTo>
                    <a:pt x="710" y="53"/>
                    <a:pt x="739" y="0"/>
                    <a:pt x="780" y="40"/>
                  </a:cubicBezTo>
                  <a:cubicBezTo>
                    <a:pt x="813" y="72"/>
                    <a:pt x="778" y="176"/>
                    <a:pt x="732" y="198"/>
                  </a:cubicBezTo>
                  <a:cubicBezTo>
                    <a:pt x="549" y="283"/>
                    <a:pt x="365" y="367"/>
                    <a:pt x="181" y="452"/>
                  </a:cubicBezTo>
                  <a:cubicBezTo>
                    <a:pt x="135" y="472"/>
                    <a:pt x="89" y="492"/>
                    <a:pt x="44" y="513"/>
                  </a:cubicBezTo>
                  <a:cubicBezTo>
                    <a:pt x="30" y="522"/>
                    <a:pt x="15" y="523"/>
                    <a:pt x="7" y="508"/>
                  </a:cubicBezTo>
                  <a:cubicBezTo>
                    <a:pt x="0" y="494"/>
                    <a:pt x="14" y="483"/>
                    <a:pt x="22" y="47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18"/>
            <p:cNvSpPr/>
            <p:nvPr/>
          </p:nvSpPr>
          <p:spPr bwMode="auto">
            <a:xfrm>
              <a:off x="4032250" y="-5218113"/>
              <a:ext cx="766763" cy="457200"/>
            </a:xfrm>
            <a:custGeom>
              <a:avLst/>
              <a:gdLst>
                <a:gd name="T0" fmla="*/ 771 w 798"/>
                <a:gd name="T1" fmla="*/ 0 h 477"/>
                <a:gd name="T2" fmla="*/ 666 w 798"/>
                <a:gd name="T3" fmla="*/ 218 h 477"/>
                <a:gd name="T4" fmla="*/ 69 w 798"/>
                <a:gd name="T5" fmla="*/ 460 h 477"/>
                <a:gd name="T6" fmla="*/ 0 w 798"/>
                <a:gd name="T7" fmla="*/ 460 h 477"/>
                <a:gd name="T8" fmla="*/ 771 w 798"/>
                <a:gd name="T9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8" h="477">
                  <a:moveTo>
                    <a:pt x="771" y="0"/>
                  </a:moveTo>
                  <a:cubicBezTo>
                    <a:pt x="798" y="161"/>
                    <a:pt x="796" y="165"/>
                    <a:pt x="666" y="218"/>
                  </a:cubicBezTo>
                  <a:cubicBezTo>
                    <a:pt x="467" y="298"/>
                    <a:pt x="268" y="378"/>
                    <a:pt x="69" y="460"/>
                  </a:cubicBezTo>
                  <a:cubicBezTo>
                    <a:pt x="49" y="468"/>
                    <a:pt x="32" y="477"/>
                    <a:pt x="0" y="460"/>
                  </a:cubicBezTo>
                  <a:cubicBezTo>
                    <a:pt x="260" y="305"/>
                    <a:pt x="514" y="154"/>
                    <a:pt x="7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19"/>
            <p:cNvSpPr/>
            <p:nvPr/>
          </p:nvSpPr>
          <p:spPr bwMode="auto">
            <a:xfrm>
              <a:off x="5784850" y="-3263900"/>
              <a:ext cx="862013" cy="271463"/>
            </a:xfrm>
            <a:custGeom>
              <a:avLst/>
              <a:gdLst>
                <a:gd name="T0" fmla="*/ 841 w 898"/>
                <a:gd name="T1" fmla="*/ 42 h 282"/>
                <a:gd name="T2" fmla="*/ 305 w 898"/>
                <a:gd name="T3" fmla="*/ 176 h 282"/>
                <a:gd name="T4" fmla="*/ 80 w 898"/>
                <a:gd name="T5" fmla="*/ 235 h 282"/>
                <a:gd name="T6" fmla="*/ 14 w 898"/>
                <a:gd name="T7" fmla="*/ 223 h 282"/>
                <a:gd name="T8" fmla="*/ 58 w 898"/>
                <a:gd name="T9" fmla="*/ 133 h 282"/>
                <a:gd name="T10" fmla="*/ 415 w 898"/>
                <a:gd name="T11" fmla="*/ 53 h 282"/>
                <a:gd name="T12" fmla="*/ 476 w 898"/>
                <a:gd name="T13" fmla="*/ 40 h 282"/>
                <a:gd name="T14" fmla="*/ 898 w 898"/>
                <a:gd name="T15" fmla="*/ 0 h 282"/>
                <a:gd name="T16" fmla="*/ 841 w 898"/>
                <a:gd name="T17" fmla="*/ 4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8" h="282">
                  <a:moveTo>
                    <a:pt x="841" y="42"/>
                  </a:moveTo>
                  <a:cubicBezTo>
                    <a:pt x="663" y="87"/>
                    <a:pt x="484" y="131"/>
                    <a:pt x="305" y="176"/>
                  </a:cubicBezTo>
                  <a:cubicBezTo>
                    <a:pt x="230" y="195"/>
                    <a:pt x="156" y="217"/>
                    <a:pt x="80" y="235"/>
                  </a:cubicBezTo>
                  <a:cubicBezTo>
                    <a:pt x="59" y="239"/>
                    <a:pt x="22" y="282"/>
                    <a:pt x="14" y="223"/>
                  </a:cubicBezTo>
                  <a:cubicBezTo>
                    <a:pt x="8" y="187"/>
                    <a:pt x="0" y="145"/>
                    <a:pt x="58" y="133"/>
                  </a:cubicBezTo>
                  <a:cubicBezTo>
                    <a:pt x="177" y="108"/>
                    <a:pt x="293" y="66"/>
                    <a:pt x="415" y="53"/>
                  </a:cubicBezTo>
                  <a:cubicBezTo>
                    <a:pt x="435" y="51"/>
                    <a:pt x="455" y="44"/>
                    <a:pt x="476" y="40"/>
                  </a:cubicBezTo>
                  <a:cubicBezTo>
                    <a:pt x="615" y="24"/>
                    <a:pt x="754" y="2"/>
                    <a:pt x="898" y="0"/>
                  </a:cubicBezTo>
                  <a:cubicBezTo>
                    <a:pt x="891" y="46"/>
                    <a:pt x="854" y="22"/>
                    <a:pt x="841" y="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20"/>
            <p:cNvSpPr/>
            <p:nvPr/>
          </p:nvSpPr>
          <p:spPr bwMode="auto">
            <a:xfrm>
              <a:off x="6791325" y="-4424363"/>
              <a:ext cx="306388" cy="263525"/>
            </a:xfrm>
            <a:custGeom>
              <a:avLst/>
              <a:gdLst>
                <a:gd name="T0" fmla="*/ 0 w 320"/>
                <a:gd name="T1" fmla="*/ 13 h 274"/>
                <a:gd name="T2" fmla="*/ 136 w 320"/>
                <a:gd name="T3" fmla="*/ 10 h 274"/>
                <a:gd name="T4" fmla="*/ 154 w 320"/>
                <a:gd name="T5" fmla="*/ 186 h 274"/>
                <a:gd name="T6" fmla="*/ 320 w 320"/>
                <a:gd name="T7" fmla="*/ 210 h 274"/>
                <a:gd name="T8" fmla="*/ 272 w 320"/>
                <a:gd name="T9" fmla="*/ 226 h 274"/>
                <a:gd name="T10" fmla="*/ 77 w 320"/>
                <a:gd name="T11" fmla="*/ 97 h 274"/>
                <a:gd name="T12" fmla="*/ 0 w 320"/>
                <a:gd name="T13" fmla="*/ 13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0" h="274">
                  <a:moveTo>
                    <a:pt x="0" y="13"/>
                  </a:moveTo>
                  <a:cubicBezTo>
                    <a:pt x="45" y="0"/>
                    <a:pt x="91" y="8"/>
                    <a:pt x="136" y="10"/>
                  </a:cubicBezTo>
                  <a:cubicBezTo>
                    <a:pt x="141" y="70"/>
                    <a:pt x="127" y="139"/>
                    <a:pt x="154" y="186"/>
                  </a:cubicBezTo>
                  <a:cubicBezTo>
                    <a:pt x="187" y="244"/>
                    <a:pt x="266" y="181"/>
                    <a:pt x="320" y="210"/>
                  </a:cubicBezTo>
                  <a:cubicBezTo>
                    <a:pt x="309" y="231"/>
                    <a:pt x="288" y="222"/>
                    <a:pt x="272" y="226"/>
                  </a:cubicBezTo>
                  <a:cubicBezTo>
                    <a:pt x="93" y="274"/>
                    <a:pt x="90" y="274"/>
                    <a:pt x="77" y="97"/>
                  </a:cubicBezTo>
                  <a:cubicBezTo>
                    <a:pt x="73" y="41"/>
                    <a:pt x="51" y="1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21"/>
            <p:cNvSpPr/>
            <p:nvPr/>
          </p:nvSpPr>
          <p:spPr bwMode="auto">
            <a:xfrm>
              <a:off x="6242050" y="-3290888"/>
              <a:ext cx="561975" cy="73025"/>
            </a:xfrm>
            <a:custGeom>
              <a:avLst/>
              <a:gdLst>
                <a:gd name="T0" fmla="*/ 365 w 586"/>
                <a:gd name="T1" fmla="*/ 70 h 75"/>
                <a:gd name="T2" fmla="*/ 407 w 586"/>
                <a:gd name="T3" fmla="*/ 38 h 75"/>
                <a:gd name="T4" fmla="*/ 0 w 586"/>
                <a:gd name="T5" fmla="*/ 68 h 75"/>
                <a:gd name="T6" fmla="*/ 586 w 586"/>
                <a:gd name="T7" fmla="*/ 29 h 75"/>
                <a:gd name="T8" fmla="*/ 365 w 586"/>
                <a:gd name="T9" fmla="*/ 7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6" h="75">
                  <a:moveTo>
                    <a:pt x="365" y="70"/>
                  </a:moveTo>
                  <a:cubicBezTo>
                    <a:pt x="378" y="60"/>
                    <a:pt x="391" y="50"/>
                    <a:pt x="407" y="38"/>
                  </a:cubicBezTo>
                  <a:cubicBezTo>
                    <a:pt x="268" y="48"/>
                    <a:pt x="134" y="58"/>
                    <a:pt x="0" y="68"/>
                  </a:cubicBezTo>
                  <a:cubicBezTo>
                    <a:pt x="193" y="25"/>
                    <a:pt x="387" y="0"/>
                    <a:pt x="586" y="29"/>
                  </a:cubicBezTo>
                  <a:cubicBezTo>
                    <a:pt x="513" y="49"/>
                    <a:pt x="442" y="75"/>
                    <a:pt x="365" y="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66C6570-BF3A-4A26-B827-EE79262D9425}"/>
              </a:ext>
            </a:extLst>
          </p:cNvPr>
          <p:cNvGrpSpPr/>
          <p:nvPr/>
        </p:nvGrpSpPr>
        <p:grpSpPr>
          <a:xfrm>
            <a:off x="7047803" y="5486300"/>
            <a:ext cx="1873519" cy="1107996"/>
            <a:chOff x="668191" y="4889034"/>
            <a:chExt cx="1873519" cy="1107996"/>
          </a:xfrm>
          <a:solidFill>
            <a:schemeClr val="bg1"/>
          </a:solidFill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8ADCC7C7-737C-4137-8365-8BC861A00BB6}"/>
                </a:ext>
              </a:extLst>
            </p:cNvPr>
            <p:cNvSpPr txBox="1"/>
            <p:nvPr userDrawn="1"/>
          </p:nvSpPr>
          <p:spPr>
            <a:xfrm>
              <a:off x="668191" y="4889034"/>
              <a:ext cx="187351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rgbClr val="FF6565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rgbClr val="FF656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8CD5ED0-CF4D-47E2-87C7-550D717CEF0A}"/>
                </a:ext>
              </a:extLst>
            </p:cNvPr>
            <p:cNvSpPr txBox="1"/>
            <p:nvPr/>
          </p:nvSpPr>
          <p:spPr>
            <a:xfrm>
              <a:off x="668191" y="5166033"/>
              <a:ext cx="1873519" cy="830997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rgbClr val="FF6565"/>
                  </a:solidFill>
                  <a:cs typeface="B Nazanin" panose="00000700000000000000" pitchFamily="2" charset="-78"/>
                </a:rPr>
                <a:t>شما به سادگی می‌توانید مخاطبان خود را تحت تأثیر قرار دهید، به ارائه‌های خود جذابیت و زیبایی بی‌نظیری اضافه کنید.</a:t>
              </a:r>
              <a:endParaRPr lang="en-US" altLang="ko-KR" sz="1200" dirty="0">
                <a:solidFill>
                  <a:srgbClr val="FF656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95BD052-A41E-4659-BDA4-C1ABA9D935AC}"/>
              </a:ext>
            </a:extLst>
          </p:cNvPr>
          <p:cNvGrpSpPr/>
          <p:nvPr/>
        </p:nvGrpSpPr>
        <p:grpSpPr>
          <a:xfrm>
            <a:off x="9895776" y="5486300"/>
            <a:ext cx="1873519" cy="1107996"/>
            <a:chOff x="2860414" y="4889034"/>
            <a:chExt cx="1873519" cy="1107996"/>
          </a:xfrm>
          <a:solidFill>
            <a:schemeClr val="bg1"/>
          </a:solidFill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86E4721A-0F73-4658-9647-AA86F414A628}"/>
                </a:ext>
              </a:extLst>
            </p:cNvPr>
            <p:cNvSpPr txBox="1"/>
            <p:nvPr/>
          </p:nvSpPr>
          <p:spPr>
            <a:xfrm>
              <a:off x="2860414" y="4889034"/>
              <a:ext cx="187351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rgbClr val="FF6565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rgbClr val="FF656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98045D4-49FF-4EFE-8E7E-FE6CA483900C}"/>
                </a:ext>
              </a:extLst>
            </p:cNvPr>
            <p:cNvSpPr txBox="1"/>
            <p:nvPr/>
          </p:nvSpPr>
          <p:spPr>
            <a:xfrm>
              <a:off x="2860414" y="5166033"/>
              <a:ext cx="1873519" cy="830997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rgbClr val="FF6565"/>
                  </a:solidFill>
                  <a:cs typeface="B Nazanin" panose="00000700000000000000" pitchFamily="2" charset="-78"/>
                </a:rPr>
                <a:t>شما به سادگی می‌توانید مخاطبان خود را تحت تأثیر قرار دهید، به ارائه‌های خود جذابیت و زیبایی بی‌نظیری اضافه کنید.</a:t>
              </a:r>
              <a:endParaRPr lang="en-US" altLang="ko-KR" sz="1200" dirty="0">
                <a:solidFill>
                  <a:srgbClr val="FF656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B3CF8989-6FFC-4EE1-BD57-6FAB0ABDFCF0}"/>
              </a:ext>
            </a:extLst>
          </p:cNvPr>
          <p:cNvSpPr txBox="1"/>
          <p:nvPr/>
        </p:nvSpPr>
        <p:spPr>
          <a:xfrm>
            <a:off x="6554783" y="3666429"/>
            <a:ext cx="5214511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dirty="0">
                <a:solidFill>
                  <a:srgbClr val="FF6565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en-US" altLang="ko-KR" sz="1400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56A8CC9-FF04-4AFC-980B-484193265357}"/>
              </a:ext>
            </a:extLst>
          </p:cNvPr>
          <p:cNvSpPr txBox="1"/>
          <p:nvPr/>
        </p:nvSpPr>
        <p:spPr>
          <a:xfrm>
            <a:off x="6554782" y="2706376"/>
            <a:ext cx="5214511" cy="861774"/>
          </a:xfrm>
          <a:prstGeom prst="rect">
            <a:avLst/>
          </a:prstGeom>
          <a:solidFill>
            <a:schemeClr val="bg1"/>
          </a:solidFill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fa-IR" altLang="ko-KR" sz="2800" dirty="0">
                <a:solidFill>
                  <a:srgbClr val="FF6565"/>
                </a:solidFill>
                <a:cs typeface="B Nazanin" panose="00000700000000000000" pitchFamily="2" charset="-78"/>
              </a:rPr>
              <a:t>ما کیفیت ایجاد می کنیم </a:t>
            </a:r>
          </a:p>
          <a:p>
            <a:pPr algn="r"/>
            <a:r>
              <a:rPr lang="fa-IR" altLang="ko-KR" sz="2800" dirty="0">
                <a:solidFill>
                  <a:srgbClr val="FF6565"/>
                </a:solidFill>
                <a:cs typeface="B Nazanin" panose="00000700000000000000" pitchFamily="2" charset="-78"/>
              </a:rPr>
              <a:t> ارائه حرفه ای </a:t>
            </a:r>
            <a:r>
              <a:rPr lang="en-US" altLang="ko-KR" sz="2800" dirty="0">
                <a:solidFill>
                  <a:srgbClr val="FF6565"/>
                </a:solidFill>
                <a:cs typeface="B Nazanin" panose="00000700000000000000" pitchFamily="2" charset="-78"/>
              </a:rPr>
              <a:t>PPT</a:t>
            </a:r>
            <a:endParaRPr lang="ko-KR" altLang="en-US" sz="2800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E0B338F1-F1AE-4E5E-A167-7DAE25381E0A}"/>
              </a:ext>
            </a:extLst>
          </p:cNvPr>
          <p:cNvGrpSpPr/>
          <p:nvPr/>
        </p:nvGrpSpPr>
        <p:grpSpPr>
          <a:xfrm>
            <a:off x="6977486" y="844328"/>
            <a:ext cx="4791807" cy="1862048"/>
            <a:chOff x="4651035" y="1734907"/>
            <a:chExt cx="4791807" cy="1862048"/>
          </a:xfrm>
          <a:solidFill>
            <a:schemeClr val="bg1"/>
          </a:solidFill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3BB04BB-202D-40ED-B8F1-59AFB43A77D1}"/>
                </a:ext>
              </a:extLst>
            </p:cNvPr>
            <p:cNvSpPr txBox="1"/>
            <p:nvPr/>
          </p:nvSpPr>
          <p:spPr>
            <a:xfrm>
              <a:off x="5611985" y="1923770"/>
              <a:ext cx="3830857" cy="1015663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6000" b="1" dirty="0">
                  <a:solidFill>
                    <a:srgbClr val="FF6565"/>
                  </a:solidFill>
                  <a:cs typeface="B Nazanin" panose="00000700000000000000" pitchFamily="2" charset="-78"/>
                </a:rPr>
                <a:t>عالی</a:t>
              </a:r>
              <a:endParaRPr lang="en-US" altLang="ko-KR" sz="6000" b="1" dirty="0">
                <a:solidFill>
                  <a:srgbClr val="FF6565"/>
                </a:solidFill>
                <a:latin typeface="Arial Black" panose="020B0A0402010202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32A2D9A-00E6-40B6-B7DD-A4C4FC867B16}"/>
                </a:ext>
              </a:extLst>
            </p:cNvPr>
            <p:cNvSpPr txBox="1"/>
            <p:nvPr/>
          </p:nvSpPr>
          <p:spPr>
            <a:xfrm>
              <a:off x="5666752" y="2619733"/>
              <a:ext cx="3776089" cy="830997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4800" dirty="0">
                  <a:solidFill>
                    <a:srgbClr val="FF6565"/>
                  </a:solidFill>
                  <a:cs typeface="B Nazanin" panose="00000700000000000000" pitchFamily="2" charset="-78"/>
                </a:rPr>
                <a:t>ارائه</a:t>
              </a:r>
              <a:endParaRPr lang="ko-KR" altLang="en-US" sz="4800" dirty="0">
                <a:solidFill>
                  <a:srgbClr val="FF656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FE32211-235D-4562-B15E-5E1B1F301B4D}"/>
                </a:ext>
              </a:extLst>
            </p:cNvPr>
            <p:cNvSpPr txBox="1"/>
            <p:nvPr/>
          </p:nvSpPr>
          <p:spPr>
            <a:xfrm>
              <a:off x="4651035" y="1734907"/>
              <a:ext cx="1021196" cy="1862048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l" rtl="1"/>
              <a:r>
                <a:rPr lang="en-US" altLang="ko-KR" sz="11500" b="1">
                  <a:solidFill>
                    <a:srgbClr val="FF6565"/>
                  </a:solidFill>
                  <a:cs typeface="B Nazanin" panose="00000700000000000000" pitchFamily="2" charset="-78"/>
                </a:rPr>
                <a:t>A</a:t>
              </a:r>
            </a:p>
          </p:txBody>
        </p:sp>
      </p:grpSp>
      <p:grpSp>
        <p:nvGrpSpPr>
          <p:cNvPr id="17" name="Grupo 16"/>
          <p:cNvGrpSpPr/>
          <p:nvPr/>
        </p:nvGrpSpPr>
        <p:grpSpPr>
          <a:xfrm>
            <a:off x="0" y="5447641"/>
            <a:ext cx="5337110" cy="1410259"/>
            <a:chOff x="1022350" y="4208463"/>
            <a:chExt cx="10147300" cy="2681287"/>
          </a:xfrm>
          <a:solidFill>
            <a:schemeClr val="bg1"/>
          </a:solidFill>
        </p:grpSpPr>
        <p:sp>
          <p:nvSpPr>
            <p:cNvPr id="18" name="Freeform 5"/>
            <p:cNvSpPr>
              <a:spLocks noEditPoints="1"/>
            </p:cNvSpPr>
            <p:nvPr/>
          </p:nvSpPr>
          <p:spPr bwMode="auto">
            <a:xfrm>
              <a:off x="1022350" y="4208463"/>
              <a:ext cx="10147300" cy="2681287"/>
            </a:xfrm>
            <a:custGeom>
              <a:avLst/>
              <a:gdLst>
                <a:gd name="T0" fmla="*/ 3030 w 3516"/>
                <a:gd name="T1" fmla="*/ 583 h 927"/>
                <a:gd name="T2" fmla="*/ 3301 w 3516"/>
                <a:gd name="T3" fmla="*/ 774 h 927"/>
                <a:gd name="T4" fmla="*/ 3266 w 3516"/>
                <a:gd name="T5" fmla="*/ 918 h 927"/>
                <a:gd name="T6" fmla="*/ 263 w 3516"/>
                <a:gd name="T7" fmla="*/ 665 h 927"/>
                <a:gd name="T8" fmla="*/ 737 w 3516"/>
                <a:gd name="T9" fmla="*/ 506 h 927"/>
                <a:gd name="T10" fmla="*/ 924 w 3516"/>
                <a:gd name="T11" fmla="*/ 406 h 927"/>
                <a:gd name="T12" fmla="*/ 1630 w 3516"/>
                <a:gd name="T13" fmla="*/ 60 h 927"/>
                <a:gd name="T14" fmla="*/ 2022 w 3516"/>
                <a:gd name="T15" fmla="*/ 142 h 927"/>
                <a:gd name="T16" fmla="*/ 1363 w 3516"/>
                <a:gd name="T17" fmla="*/ 664 h 927"/>
                <a:gd name="T18" fmla="*/ 1590 w 3516"/>
                <a:gd name="T19" fmla="*/ 431 h 927"/>
                <a:gd name="T20" fmla="*/ 1694 w 3516"/>
                <a:gd name="T21" fmla="*/ 483 h 927"/>
                <a:gd name="T22" fmla="*/ 1899 w 3516"/>
                <a:gd name="T23" fmla="*/ 341 h 927"/>
                <a:gd name="T24" fmla="*/ 2072 w 3516"/>
                <a:gd name="T25" fmla="*/ 467 h 927"/>
                <a:gd name="T26" fmla="*/ 2977 w 3516"/>
                <a:gd name="T27" fmla="*/ 437 h 927"/>
                <a:gd name="T28" fmla="*/ 3349 w 3516"/>
                <a:gd name="T29" fmla="*/ 543 h 927"/>
                <a:gd name="T30" fmla="*/ 2396 w 3516"/>
                <a:gd name="T31" fmla="*/ 515 h 927"/>
                <a:gd name="T32" fmla="*/ 2301 w 3516"/>
                <a:gd name="T33" fmla="*/ 415 h 927"/>
                <a:gd name="T34" fmla="*/ 2312 w 3516"/>
                <a:gd name="T35" fmla="*/ 738 h 927"/>
                <a:gd name="T36" fmla="*/ 2855 w 3516"/>
                <a:gd name="T37" fmla="*/ 683 h 927"/>
                <a:gd name="T38" fmla="*/ 1153 w 3516"/>
                <a:gd name="T39" fmla="*/ 489 h 927"/>
                <a:gd name="T40" fmla="*/ 971 w 3516"/>
                <a:gd name="T41" fmla="*/ 833 h 927"/>
                <a:gd name="T42" fmla="*/ 1229 w 3516"/>
                <a:gd name="T43" fmla="*/ 640 h 927"/>
                <a:gd name="T44" fmla="*/ 1064 w 3516"/>
                <a:gd name="T45" fmla="*/ 410 h 927"/>
                <a:gd name="T46" fmla="*/ 2966 w 3516"/>
                <a:gd name="T47" fmla="*/ 524 h 927"/>
                <a:gd name="T48" fmla="*/ 1720 w 3516"/>
                <a:gd name="T49" fmla="*/ 721 h 927"/>
                <a:gd name="T50" fmla="*/ 396 w 3516"/>
                <a:gd name="T51" fmla="*/ 707 h 927"/>
                <a:gd name="T52" fmla="*/ 2161 w 3516"/>
                <a:gd name="T53" fmla="*/ 541 h 927"/>
                <a:gd name="T54" fmla="*/ 1132 w 3516"/>
                <a:gd name="T55" fmla="*/ 704 h 927"/>
                <a:gd name="T56" fmla="*/ 3408 w 3516"/>
                <a:gd name="T57" fmla="*/ 683 h 927"/>
                <a:gd name="T58" fmla="*/ 705 w 3516"/>
                <a:gd name="T59" fmla="*/ 788 h 927"/>
                <a:gd name="T60" fmla="*/ 985 w 3516"/>
                <a:gd name="T61" fmla="*/ 847 h 927"/>
                <a:gd name="T62" fmla="*/ 3019 w 3516"/>
                <a:gd name="T63" fmla="*/ 854 h 927"/>
                <a:gd name="T64" fmla="*/ 1278 w 3516"/>
                <a:gd name="T65" fmla="*/ 809 h 927"/>
                <a:gd name="T66" fmla="*/ 930 w 3516"/>
                <a:gd name="T67" fmla="*/ 554 h 927"/>
                <a:gd name="T68" fmla="*/ 311 w 3516"/>
                <a:gd name="T69" fmla="*/ 755 h 927"/>
                <a:gd name="T70" fmla="*/ 2148 w 3516"/>
                <a:gd name="T71" fmla="*/ 572 h 927"/>
                <a:gd name="T72" fmla="*/ 3151 w 3516"/>
                <a:gd name="T73" fmla="*/ 896 h 927"/>
                <a:gd name="T74" fmla="*/ 1385 w 3516"/>
                <a:gd name="T75" fmla="*/ 713 h 927"/>
                <a:gd name="T76" fmla="*/ 1471 w 3516"/>
                <a:gd name="T77" fmla="*/ 587 h 927"/>
                <a:gd name="T78" fmla="*/ 3429 w 3516"/>
                <a:gd name="T79" fmla="*/ 741 h 927"/>
                <a:gd name="T80" fmla="*/ 736 w 3516"/>
                <a:gd name="T81" fmla="*/ 864 h 927"/>
                <a:gd name="T82" fmla="*/ 2954 w 3516"/>
                <a:gd name="T83" fmla="*/ 893 h 927"/>
                <a:gd name="T84" fmla="*/ 981 w 3516"/>
                <a:gd name="T85" fmla="*/ 653 h 927"/>
                <a:gd name="T86" fmla="*/ 2437 w 3516"/>
                <a:gd name="T87" fmla="*/ 844 h 927"/>
                <a:gd name="T88" fmla="*/ 1907 w 3516"/>
                <a:gd name="T89" fmla="*/ 445 h 927"/>
                <a:gd name="T90" fmla="*/ 2239 w 3516"/>
                <a:gd name="T91" fmla="*/ 866 h 927"/>
                <a:gd name="T92" fmla="*/ 2762 w 3516"/>
                <a:gd name="T93" fmla="*/ 763 h 927"/>
                <a:gd name="T94" fmla="*/ 1967 w 3516"/>
                <a:gd name="T95" fmla="*/ 608 h 927"/>
                <a:gd name="T96" fmla="*/ 2632 w 3516"/>
                <a:gd name="T97" fmla="*/ 779 h 927"/>
                <a:gd name="T98" fmla="*/ 1794 w 3516"/>
                <a:gd name="T99" fmla="*/ 465 h 927"/>
                <a:gd name="T100" fmla="*/ 460 w 3516"/>
                <a:gd name="T101" fmla="*/ 592 h 927"/>
                <a:gd name="T102" fmla="*/ 206 w 3516"/>
                <a:gd name="T103" fmla="*/ 769 h 927"/>
                <a:gd name="T104" fmla="*/ 2305 w 3516"/>
                <a:gd name="T105" fmla="*/ 543 h 927"/>
                <a:gd name="T106" fmla="*/ 2795 w 3516"/>
                <a:gd name="T107" fmla="*/ 854 h 927"/>
                <a:gd name="T108" fmla="*/ 727 w 3516"/>
                <a:gd name="T109" fmla="*/ 872 h 927"/>
                <a:gd name="T110" fmla="*/ 2355 w 3516"/>
                <a:gd name="T111" fmla="*/ 883 h 927"/>
                <a:gd name="T112" fmla="*/ 2298 w 3516"/>
                <a:gd name="T113" fmla="*/ 843 h 927"/>
                <a:gd name="T114" fmla="*/ 3035 w 3516"/>
                <a:gd name="T115" fmla="*/ 833 h 927"/>
                <a:gd name="T116" fmla="*/ 3261 w 3516"/>
                <a:gd name="T117" fmla="*/ 739 h 927"/>
                <a:gd name="T118" fmla="*/ 3280 w 3516"/>
                <a:gd name="T119" fmla="*/ 744 h 927"/>
                <a:gd name="T120" fmla="*/ 3306 w 3516"/>
                <a:gd name="T121" fmla="*/ 837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16" h="926">
                  <a:moveTo>
                    <a:pt x="3180" y="532"/>
                  </a:moveTo>
                  <a:cubicBezTo>
                    <a:pt x="3200" y="536"/>
                    <a:pt x="3206" y="541"/>
                    <a:pt x="3211" y="562"/>
                  </a:cubicBezTo>
                  <a:cubicBezTo>
                    <a:pt x="3219" y="597"/>
                    <a:pt x="3227" y="631"/>
                    <a:pt x="3235" y="666"/>
                  </a:cubicBezTo>
                  <a:cubicBezTo>
                    <a:pt x="3235" y="668"/>
                    <a:pt x="3235" y="671"/>
                    <a:pt x="3235" y="674"/>
                  </a:cubicBezTo>
                  <a:cubicBezTo>
                    <a:pt x="3230" y="673"/>
                    <a:pt x="3225" y="672"/>
                    <a:pt x="3220" y="671"/>
                  </a:cubicBezTo>
                  <a:cubicBezTo>
                    <a:pt x="3212" y="634"/>
                    <a:pt x="3205" y="597"/>
                    <a:pt x="3197" y="558"/>
                  </a:cubicBezTo>
                  <a:cubicBezTo>
                    <a:pt x="3183" y="573"/>
                    <a:pt x="3172" y="555"/>
                    <a:pt x="3159" y="562"/>
                  </a:cubicBezTo>
                  <a:cubicBezTo>
                    <a:pt x="3160" y="563"/>
                    <a:pt x="3160" y="566"/>
                    <a:pt x="3160" y="569"/>
                  </a:cubicBezTo>
                  <a:cubicBezTo>
                    <a:pt x="3165" y="569"/>
                    <a:pt x="3168" y="568"/>
                    <a:pt x="3172" y="568"/>
                  </a:cubicBezTo>
                  <a:cubicBezTo>
                    <a:pt x="3186" y="567"/>
                    <a:pt x="3190" y="570"/>
                    <a:pt x="3192" y="584"/>
                  </a:cubicBezTo>
                  <a:cubicBezTo>
                    <a:pt x="3195" y="603"/>
                    <a:pt x="3198" y="623"/>
                    <a:pt x="3201" y="642"/>
                  </a:cubicBezTo>
                  <a:cubicBezTo>
                    <a:pt x="3202" y="644"/>
                    <a:pt x="3202" y="648"/>
                    <a:pt x="3203" y="648"/>
                  </a:cubicBezTo>
                  <a:cubicBezTo>
                    <a:pt x="3208" y="650"/>
                    <a:pt x="3215" y="653"/>
                    <a:pt x="3210" y="659"/>
                  </a:cubicBezTo>
                  <a:cubicBezTo>
                    <a:pt x="3207" y="664"/>
                    <a:pt x="3203" y="669"/>
                    <a:pt x="3193" y="667"/>
                  </a:cubicBezTo>
                  <a:cubicBezTo>
                    <a:pt x="3164" y="662"/>
                    <a:pt x="3133" y="658"/>
                    <a:pt x="3100" y="653"/>
                  </a:cubicBezTo>
                  <a:cubicBezTo>
                    <a:pt x="3100" y="631"/>
                    <a:pt x="3100" y="610"/>
                    <a:pt x="3100" y="589"/>
                  </a:cubicBezTo>
                  <a:cubicBezTo>
                    <a:pt x="3100" y="586"/>
                    <a:pt x="3103" y="581"/>
                    <a:pt x="3105" y="580"/>
                  </a:cubicBezTo>
                  <a:cubicBezTo>
                    <a:pt x="3121" y="576"/>
                    <a:pt x="3137" y="573"/>
                    <a:pt x="3154" y="569"/>
                  </a:cubicBezTo>
                  <a:cubicBezTo>
                    <a:pt x="3154" y="567"/>
                    <a:pt x="3154" y="562"/>
                    <a:pt x="3154" y="556"/>
                  </a:cubicBezTo>
                  <a:cubicBezTo>
                    <a:pt x="3164" y="556"/>
                    <a:pt x="3173" y="557"/>
                    <a:pt x="3183" y="557"/>
                  </a:cubicBezTo>
                  <a:cubicBezTo>
                    <a:pt x="3183" y="556"/>
                    <a:pt x="3183" y="555"/>
                    <a:pt x="3183" y="553"/>
                  </a:cubicBezTo>
                  <a:cubicBezTo>
                    <a:pt x="3173" y="553"/>
                    <a:pt x="3163" y="551"/>
                    <a:pt x="3154" y="553"/>
                  </a:cubicBezTo>
                  <a:cubicBezTo>
                    <a:pt x="3112" y="562"/>
                    <a:pt x="3071" y="573"/>
                    <a:pt x="3030" y="583"/>
                  </a:cubicBezTo>
                  <a:cubicBezTo>
                    <a:pt x="3028" y="584"/>
                    <a:pt x="3024" y="589"/>
                    <a:pt x="3024" y="592"/>
                  </a:cubicBezTo>
                  <a:cubicBezTo>
                    <a:pt x="3024" y="639"/>
                    <a:pt x="3025" y="687"/>
                    <a:pt x="3025" y="734"/>
                  </a:cubicBezTo>
                  <a:cubicBezTo>
                    <a:pt x="3025" y="735"/>
                    <a:pt x="3026" y="735"/>
                    <a:pt x="3026" y="736"/>
                  </a:cubicBezTo>
                  <a:cubicBezTo>
                    <a:pt x="3086" y="726"/>
                    <a:pt x="3145" y="738"/>
                    <a:pt x="3204" y="735"/>
                  </a:cubicBezTo>
                  <a:cubicBezTo>
                    <a:pt x="3204" y="736"/>
                    <a:pt x="3204" y="738"/>
                    <a:pt x="3204" y="740"/>
                  </a:cubicBezTo>
                  <a:cubicBezTo>
                    <a:pt x="3178" y="740"/>
                    <a:pt x="3152" y="740"/>
                    <a:pt x="3126" y="740"/>
                  </a:cubicBezTo>
                  <a:cubicBezTo>
                    <a:pt x="3125" y="741"/>
                    <a:pt x="3125" y="742"/>
                    <a:pt x="3124" y="743"/>
                  </a:cubicBezTo>
                  <a:cubicBezTo>
                    <a:pt x="3143" y="753"/>
                    <a:pt x="3155" y="769"/>
                    <a:pt x="3163" y="788"/>
                  </a:cubicBezTo>
                  <a:cubicBezTo>
                    <a:pt x="3164" y="790"/>
                    <a:pt x="3168" y="791"/>
                    <a:pt x="3171" y="791"/>
                  </a:cubicBezTo>
                  <a:cubicBezTo>
                    <a:pt x="3175" y="792"/>
                    <a:pt x="3179" y="791"/>
                    <a:pt x="3183" y="791"/>
                  </a:cubicBezTo>
                  <a:cubicBezTo>
                    <a:pt x="3196" y="791"/>
                    <a:pt x="3212" y="797"/>
                    <a:pt x="3218" y="775"/>
                  </a:cubicBezTo>
                  <a:cubicBezTo>
                    <a:pt x="3218" y="792"/>
                    <a:pt x="3216" y="804"/>
                    <a:pt x="3217" y="816"/>
                  </a:cubicBezTo>
                  <a:cubicBezTo>
                    <a:pt x="3217" y="846"/>
                    <a:pt x="3217" y="846"/>
                    <a:pt x="3228" y="847"/>
                  </a:cubicBezTo>
                  <a:cubicBezTo>
                    <a:pt x="3228" y="835"/>
                    <a:pt x="3228" y="823"/>
                    <a:pt x="3228" y="811"/>
                  </a:cubicBezTo>
                  <a:cubicBezTo>
                    <a:pt x="3229" y="798"/>
                    <a:pt x="3245" y="790"/>
                    <a:pt x="3257" y="795"/>
                  </a:cubicBezTo>
                  <a:cubicBezTo>
                    <a:pt x="3270" y="802"/>
                    <a:pt x="3284" y="805"/>
                    <a:pt x="3297" y="795"/>
                  </a:cubicBezTo>
                  <a:cubicBezTo>
                    <a:pt x="3299" y="794"/>
                    <a:pt x="3303" y="795"/>
                    <a:pt x="3307" y="794"/>
                  </a:cubicBezTo>
                  <a:cubicBezTo>
                    <a:pt x="3354" y="793"/>
                    <a:pt x="3401" y="791"/>
                    <a:pt x="3450" y="789"/>
                  </a:cubicBezTo>
                  <a:cubicBezTo>
                    <a:pt x="3412" y="784"/>
                    <a:pt x="3238" y="786"/>
                    <a:pt x="3226" y="792"/>
                  </a:cubicBezTo>
                  <a:cubicBezTo>
                    <a:pt x="3229" y="780"/>
                    <a:pt x="3237" y="778"/>
                    <a:pt x="3246" y="778"/>
                  </a:cubicBezTo>
                  <a:cubicBezTo>
                    <a:pt x="3260" y="778"/>
                    <a:pt x="3275" y="778"/>
                    <a:pt x="3289" y="778"/>
                  </a:cubicBezTo>
                  <a:cubicBezTo>
                    <a:pt x="3293" y="778"/>
                    <a:pt x="3297" y="778"/>
                    <a:pt x="3300" y="777"/>
                  </a:cubicBezTo>
                  <a:cubicBezTo>
                    <a:pt x="3300" y="776"/>
                    <a:pt x="3300" y="775"/>
                    <a:pt x="3301" y="774"/>
                  </a:cubicBezTo>
                  <a:cubicBezTo>
                    <a:pt x="3296" y="773"/>
                    <a:pt x="3291" y="772"/>
                    <a:pt x="3287" y="771"/>
                  </a:cubicBezTo>
                  <a:cubicBezTo>
                    <a:pt x="3266" y="766"/>
                    <a:pt x="3256" y="755"/>
                    <a:pt x="3252" y="735"/>
                  </a:cubicBezTo>
                  <a:cubicBezTo>
                    <a:pt x="3243" y="682"/>
                    <a:pt x="3233" y="630"/>
                    <a:pt x="3223" y="578"/>
                  </a:cubicBezTo>
                  <a:cubicBezTo>
                    <a:pt x="3221" y="567"/>
                    <a:pt x="3218" y="557"/>
                    <a:pt x="3216" y="545"/>
                  </a:cubicBezTo>
                  <a:cubicBezTo>
                    <a:pt x="3223" y="545"/>
                    <a:pt x="3230" y="544"/>
                    <a:pt x="3236" y="545"/>
                  </a:cubicBezTo>
                  <a:cubicBezTo>
                    <a:pt x="3290" y="554"/>
                    <a:pt x="3344" y="563"/>
                    <a:pt x="3397" y="573"/>
                  </a:cubicBezTo>
                  <a:cubicBezTo>
                    <a:pt x="3401" y="574"/>
                    <a:pt x="3406" y="579"/>
                    <a:pt x="3408" y="583"/>
                  </a:cubicBezTo>
                  <a:cubicBezTo>
                    <a:pt x="3418" y="608"/>
                    <a:pt x="3427" y="634"/>
                    <a:pt x="3437" y="660"/>
                  </a:cubicBezTo>
                  <a:cubicBezTo>
                    <a:pt x="3440" y="666"/>
                    <a:pt x="3443" y="673"/>
                    <a:pt x="3449" y="676"/>
                  </a:cubicBezTo>
                  <a:cubicBezTo>
                    <a:pt x="3457" y="682"/>
                    <a:pt x="3461" y="689"/>
                    <a:pt x="3463" y="699"/>
                  </a:cubicBezTo>
                  <a:cubicBezTo>
                    <a:pt x="3466" y="720"/>
                    <a:pt x="3471" y="741"/>
                    <a:pt x="3474" y="762"/>
                  </a:cubicBezTo>
                  <a:cubicBezTo>
                    <a:pt x="3474" y="769"/>
                    <a:pt x="3471" y="775"/>
                    <a:pt x="3470" y="783"/>
                  </a:cubicBezTo>
                  <a:cubicBezTo>
                    <a:pt x="3482" y="784"/>
                    <a:pt x="3484" y="794"/>
                    <a:pt x="3483" y="807"/>
                  </a:cubicBezTo>
                  <a:cubicBezTo>
                    <a:pt x="3483" y="818"/>
                    <a:pt x="3483" y="830"/>
                    <a:pt x="3483" y="841"/>
                  </a:cubicBezTo>
                  <a:cubicBezTo>
                    <a:pt x="3483" y="857"/>
                    <a:pt x="3477" y="864"/>
                    <a:pt x="3461" y="864"/>
                  </a:cubicBezTo>
                  <a:cubicBezTo>
                    <a:pt x="3434" y="864"/>
                    <a:pt x="3408" y="864"/>
                    <a:pt x="3381" y="864"/>
                  </a:cubicBezTo>
                  <a:cubicBezTo>
                    <a:pt x="3377" y="865"/>
                    <a:pt x="3372" y="868"/>
                    <a:pt x="3368" y="872"/>
                  </a:cubicBezTo>
                  <a:cubicBezTo>
                    <a:pt x="3360" y="880"/>
                    <a:pt x="3352" y="889"/>
                    <a:pt x="3344" y="898"/>
                  </a:cubicBezTo>
                  <a:cubicBezTo>
                    <a:pt x="3372" y="899"/>
                    <a:pt x="3401" y="900"/>
                    <a:pt x="3429" y="900"/>
                  </a:cubicBezTo>
                  <a:cubicBezTo>
                    <a:pt x="3458" y="901"/>
                    <a:pt x="3487" y="900"/>
                    <a:pt x="3516" y="900"/>
                  </a:cubicBezTo>
                  <a:cubicBezTo>
                    <a:pt x="3516" y="902"/>
                    <a:pt x="3516" y="904"/>
                    <a:pt x="3516" y="905"/>
                  </a:cubicBezTo>
                  <a:cubicBezTo>
                    <a:pt x="3512" y="906"/>
                    <a:pt x="3507" y="907"/>
                    <a:pt x="3503" y="907"/>
                  </a:cubicBezTo>
                  <a:cubicBezTo>
                    <a:pt x="3424" y="911"/>
                    <a:pt x="3345" y="915"/>
                    <a:pt x="3266" y="918"/>
                  </a:cubicBezTo>
                  <a:cubicBezTo>
                    <a:pt x="3193" y="920"/>
                    <a:pt x="3121" y="922"/>
                    <a:pt x="3048" y="923"/>
                  </a:cubicBezTo>
                  <a:cubicBezTo>
                    <a:pt x="2937" y="924"/>
                    <a:pt x="2825" y="925"/>
                    <a:pt x="2714" y="925"/>
                  </a:cubicBezTo>
                  <a:cubicBezTo>
                    <a:pt x="2458" y="926"/>
                    <a:pt x="2201" y="926"/>
                    <a:pt x="1945" y="926"/>
                  </a:cubicBezTo>
                  <a:cubicBezTo>
                    <a:pt x="1839" y="927"/>
                    <a:pt x="1733" y="927"/>
                    <a:pt x="1627" y="926"/>
                  </a:cubicBezTo>
                  <a:cubicBezTo>
                    <a:pt x="1430" y="924"/>
                    <a:pt x="1232" y="922"/>
                    <a:pt x="1034" y="920"/>
                  </a:cubicBezTo>
                  <a:cubicBezTo>
                    <a:pt x="937" y="919"/>
                    <a:pt x="840" y="918"/>
                    <a:pt x="743" y="916"/>
                  </a:cubicBezTo>
                  <a:cubicBezTo>
                    <a:pt x="594" y="914"/>
                    <a:pt x="444" y="911"/>
                    <a:pt x="295" y="908"/>
                  </a:cubicBezTo>
                  <a:cubicBezTo>
                    <a:pt x="220" y="906"/>
                    <a:pt x="145" y="904"/>
                    <a:pt x="71" y="903"/>
                  </a:cubicBezTo>
                  <a:cubicBezTo>
                    <a:pt x="47" y="902"/>
                    <a:pt x="24" y="903"/>
                    <a:pt x="0" y="903"/>
                  </a:cubicBezTo>
                  <a:cubicBezTo>
                    <a:pt x="0" y="900"/>
                    <a:pt x="0" y="898"/>
                    <a:pt x="0" y="896"/>
                  </a:cubicBezTo>
                  <a:cubicBezTo>
                    <a:pt x="96" y="894"/>
                    <a:pt x="191" y="892"/>
                    <a:pt x="286" y="889"/>
                  </a:cubicBezTo>
                  <a:cubicBezTo>
                    <a:pt x="279" y="882"/>
                    <a:pt x="271" y="873"/>
                    <a:pt x="263" y="865"/>
                  </a:cubicBezTo>
                  <a:cubicBezTo>
                    <a:pt x="261" y="863"/>
                    <a:pt x="256" y="863"/>
                    <a:pt x="252" y="863"/>
                  </a:cubicBezTo>
                  <a:cubicBezTo>
                    <a:pt x="235" y="863"/>
                    <a:pt x="217" y="862"/>
                    <a:pt x="200" y="862"/>
                  </a:cubicBezTo>
                  <a:cubicBezTo>
                    <a:pt x="192" y="863"/>
                    <a:pt x="191" y="859"/>
                    <a:pt x="193" y="850"/>
                  </a:cubicBezTo>
                  <a:cubicBezTo>
                    <a:pt x="218" y="850"/>
                    <a:pt x="244" y="850"/>
                    <a:pt x="269" y="850"/>
                  </a:cubicBezTo>
                  <a:cubicBezTo>
                    <a:pt x="298" y="850"/>
                    <a:pt x="328" y="850"/>
                    <a:pt x="358" y="850"/>
                  </a:cubicBezTo>
                  <a:cubicBezTo>
                    <a:pt x="361" y="850"/>
                    <a:pt x="365" y="848"/>
                    <a:pt x="369" y="847"/>
                  </a:cubicBezTo>
                  <a:cubicBezTo>
                    <a:pt x="369" y="845"/>
                    <a:pt x="368" y="844"/>
                    <a:pt x="368" y="842"/>
                  </a:cubicBezTo>
                  <a:cubicBezTo>
                    <a:pt x="309" y="842"/>
                    <a:pt x="251" y="842"/>
                    <a:pt x="190" y="842"/>
                  </a:cubicBezTo>
                  <a:cubicBezTo>
                    <a:pt x="192" y="818"/>
                    <a:pt x="192" y="796"/>
                    <a:pt x="196" y="774"/>
                  </a:cubicBezTo>
                  <a:cubicBezTo>
                    <a:pt x="198" y="764"/>
                    <a:pt x="207" y="755"/>
                    <a:pt x="215" y="748"/>
                  </a:cubicBezTo>
                  <a:cubicBezTo>
                    <a:pt x="239" y="725"/>
                    <a:pt x="255" y="697"/>
                    <a:pt x="263" y="665"/>
                  </a:cubicBezTo>
                  <a:cubicBezTo>
                    <a:pt x="266" y="655"/>
                    <a:pt x="272" y="650"/>
                    <a:pt x="282" y="647"/>
                  </a:cubicBezTo>
                  <a:cubicBezTo>
                    <a:pt x="340" y="630"/>
                    <a:pt x="399" y="621"/>
                    <a:pt x="459" y="627"/>
                  </a:cubicBezTo>
                  <a:cubicBezTo>
                    <a:pt x="463" y="628"/>
                    <a:pt x="466" y="627"/>
                    <a:pt x="469" y="626"/>
                  </a:cubicBezTo>
                  <a:cubicBezTo>
                    <a:pt x="447" y="624"/>
                    <a:pt x="424" y="623"/>
                    <a:pt x="402" y="621"/>
                  </a:cubicBezTo>
                  <a:cubicBezTo>
                    <a:pt x="393" y="620"/>
                    <a:pt x="385" y="616"/>
                    <a:pt x="386" y="605"/>
                  </a:cubicBezTo>
                  <a:cubicBezTo>
                    <a:pt x="387" y="601"/>
                    <a:pt x="390" y="596"/>
                    <a:pt x="392" y="592"/>
                  </a:cubicBezTo>
                  <a:cubicBezTo>
                    <a:pt x="395" y="595"/>
                    <a:pt x="398" y="599"/>
                    <a:pt x="401" y="604"/>
                  </a:cubicBezTo>
                  <a:cubicBezTo>
                    <a:pt x="405" y="598"/>
                    <a:pt x="410" y="590"/>
                    <a:pt x="415" y="581"/>
                  </a:cubicBezTo>
                  <a:cubicBezTo>
                    <a:pt x="412" y="579"/>
                    <a:pt x="409" y="577"/>
                    <a:pt x="402" y="573"/>
                  </a:cubicBezTo>
                  <a:cubicBezTo>
                    <a:pt x="409" y="571"/>
                    <a:pt x="413" y="569"/>
                    <a:pt x="417" y="569"/>
                  </a:cubicBezTo>
                  <a:cubicBezTo>
                    <a:pt x="457" y="569"/>
                    <a:pt x="498" y="569"/>
                    <a:pt x="538" y="569"/>
                  </a:cubicBezTo>
                  <a:cubicBezTo>
                    <a:pt x="543" y="569"/>
                    <a:pt x="548" y="570"/>
                    <a:pt x="555" y="571"/>
                  </a:cubicBezTo>
                  <a:cubicBezTo>
                    <a:pt x="546" y="588"/>
                    <a:pt x="539" y="604"/>
                    <a:pt x="531" y="618"/>
                  </a:cubicBezTo>
                  <a:cubicBezTo>
                    <a:pt x="515" y="644"/>
                    <a:pt x="522" y="673"/>
                    <a:pt x="518" y="701"/>
                  </a:cubicBezTo>
                  <a:cubicBezTo>
                    <a:pt x="518" y="703"/>
                    <a:pt x="522" y="705"/>
                    <a:pt x="523" y="708"/>
                  </a:cubicBezTo>
                  <a:cubicBezTo>
                    <a:pt x="530" y="716"/>
                    <a:pt x="536" y="726"/>
                    <a:pt x="543" y="734"/>
                  </a:cubicBezTo>
                  <a:cubicBezTo>
                    <a:pt x="545" y="738"/>
                    <a:pt x="548" y="742"/>
                    <a:pt x="551" y="743"/>
                  </a:cubicBezTo>
                  <a:cubicBezTo>
                    <a:pt x="601" y="751"/>
                    <a:pt x="650" y="759"/>
                    <a:pt x="699" y="767"/>
                  </a:cubicBezTo>
                  <a:cubicBezTo>
                    <a:pt x="699" y="752"/>
                    <a:pt x="698" y="737"/>
                    <a:pt x="699" y="722"/>
                  </a:cubicBezTo>
                  <a:cubicBezTo>
                    <a:pt x="699" y="718"/>
                    <a:pt x="703" y="711"/>
                    <a:pt x="706" y="709"/>
                  </a:cubicBezTo>
                  <a:cubicBezTo>
                    <a:pt x="715" y="704"/>
                    <a:pt x="719" y="697"/>
                    <a:pt x="724" y="689"/>
                  </a:cubicBezTo>
                  <a:cubicBezTo>
                    <a:pt x="738" y="666"/>
                    <a:pt x="738" y="642"/>
                    <a:pt x="737" y="618"/>
                  </a:cubicBezTo>
                  <a:cubicBezTo>
                    <a:pt x="737" y="582"/>
                    <a:pt x="737" y="545"/>
                    <a:pt x="737" y="506"/>
                  </a:cubicBezTo>
                  <a:cubicBezTo>
                    <a:pt x="706" y="519"/>
                    <a:pt x="674" y="527"/>
                    <a:pt x="649" y="547"/>
                  </a:cubicBezTo>
                  <a:cubicBezTo>
                    <a:pt x="633" y="560"/>
                    <a:pt x="629" y="580"/>
                    <a:pt x="629" y="599"/>
                  </a:cubicBezTo>
                  <a:cubicBezTo>
                    <a:pt x="628" y="648"/>
                    <a:pt x="629" y="697"/>
                    <a:pt x="629" y="745"/>
                  </a:cubicBezTo>
                  <a:cubicBezTo>
                    <a:pt x="615" y="750"/>
                    <a:pt x="616" y="743"/>
                    <a:pt x="616" y="736"/>
                  </a:cubicBezTo>
                  <a:cubicBezTo>
                    <a:pt x="616" y="686"/>
                    <a:pt x="616" y="637"/>
                    <a:pt x="617" y="587"/>
                  </a:cubicBezTo>
                  <a:cubicBezTo>
                    <a:pt x="617" y="575"/>
                    <a:pt x="613" y="570"/>
                    <a:pt x="602" y="566"/>
                  </a:cubicBezTo>
                  <a:cubicBezTo>
                    <a:pt x="571" y="556"/>
                    <a:pt x="540" y="556"/>
                    <a:pt x="508" y="556"/>
                  </a:cubicBezTo>
                  <a:cubicBezTo>
                    <a:pt x="478" y="557"/>
                    <a:pt x="449" y="557"/>
                    <a:pt x="418" y="557"/>
                  </a:cubicBezTo>
                  <a:cubicBezTo>
                    <a:pt x="421" y="556"/>
                    <a:pt x="422" y="554"/>
                    <a:pt x="425" y="554"/>
                  </a:cubicBezTo>
                  <a:cubicBezTo>
                    <a:pt x="434" y="553"/>
                    <a:pt x="444" y="551"/>
                    <a:pt x="453" y="551"/>
                  </a:cubicBezTo>
                  <a:cubicBezTo>
                    <a:pt x="469" y="551"/>
                    <a:pt x="476" y="538"/>
                    <a:pt x="486" y="531"/>
                  </a:cubicBezTo>
                  <a:cubicBezTo>
                    <a:pt x="498" y="523"/>
                    <a:pt x="509" y="514"/>
                    <a:pt x="520" y="505"/>
                  </a:cubicBezTo>
                  <a:cubicBezTo>
                    <a:pt x="543" y="488"/>
                    <a:pt x="568" y="479"/>
                    <a:pt x="598" y="481"/>
                  </a:cubicBezTo>
                  <a:cubicBezTo>
                    <a:pt x="645" y="484"/>
                    <a:pt x="693" y="485"/>
                    <a:pt x="741" y="486"/>
                  </a:cubicBezTo>
                  <a:cubicBezTo>
                    <a:pt x="761" y="487"/>
                    <a:pt x="761" y="488"/>
                    <a:pt x="761" y="507"/>
                  </a:cubicBezTo>
                  <a:cubicBezTo>
                    <a:pt x="761" y="516"/>
                    <a:pt x="761" y="525"/>
                    <a:pt x="761" y="537"/>
                  </a:cubicBezTo>
                  <a:cubicBezTo>
                    <a:pt x="790" y="530"/>
                    <a:pt x="807" y="548"/>
                    <a:pt x="828" y="561"/>
                  </a:cubicBezTo>
                  <a:cubicBezTo>
                    <a:pt x="830" y="548"/>
                    <a:pt x="835" y="539"/>
                    <a:pt x="850" y="537"/>
                  </a:cubicBezTo>
                  <a:cubicBezTo>
                    <a:pt x="850" y="546"/>
                    <a:pt x="850" y="556"/>
                    <a:pt x="850" y="568"/>
                  </a:cubicBezTo>
                  <a:cubicBezTo>
                    <a:pt x="883" y="534"/>
                    <a:pt x="914" y="501"/>
                    <a:pt x="946" y="469"/>
                  </a:cubicBezTo>
                  <a:cubicBezTo>
                    <a:pt x="946" y="469"/>
                    <a:pt x="945" y="468"/>
                    <a:pt x="945" y="468"/>
                  </a:cubicBezTo>
                  <a:cubicBezTo>
                    <a:pt x="936" y="463"/>
                    <a:pt x="923" y="459"/>
                    <a:pt x="920" y="452"/>
                  </a:cubicBezTo>
                  <a:cubicBezTo>
                    <a:pt x="915" y="437"/>
                    <a:pt x="914" y="421"/>
                    <a:pt x="924" y="406"/>
                  </a:cubicBezTo>
                  <a:cubicBezTo>
                    <a:pt x="932" y="393"/>
                    <a:pt x="942" y="380"/>
                    <a:pt x="950" y="367"/>
                  </a:cubicBezTo>
                  <a:cubicBezTo>
                    <a:pt x="971" y="331"/>
                    <a:pt x="1007" y="321"/>
                    <a:pt x="1045" y="313"/>
                  </a:cubicBezTo>
                  <a:cubicBezTo>
                    <a:pt x="1046" y="313"/>
                    <a:pt x="1048" y="312"/>
                    <a:pt x="1051" y="312"/>
                  </a:cubicBezTo>
                  <a:cubicBezTo>
                    <a:pt x="1051" y="310"/>
                    <a:pt x="1052" y="308"/>
                    <a:pt x="1052" y="306"/>
                  </a:cubicBezTo>
                  <a:cubicBezTo>
                    <a:pt x="1053" y="305"/>
                    <a:pt x="1053" y="303"/>
                    <a:pt x="1053" y="301"/>
                  </a:cubicBezTo>
                  <a:cubicBezTo>
                    <a:pt x="1075" y="298"/>
                    <a:pt x="1097" y="296"/>
                    <a:pt x="1119" y="294"/>
                  </a:cubicBezTo>
                  <a:cubicBezTo>
                    <a:pt x="1171" y="289"/>
                    <a:pt x="1223" y="283"/>
                    <a:pt x="1275" y="278"/>
                  </a:cubicBezTo>
                  <a:cubicBezTo>
                    <a:pt x="1287" y="277"/>
                    <a:pt x="1301" y="278"/>
                    <a:pt x="1313" y="282"/>
                  </a:cubicBezTo>
                  <a:cubicBezTo>
                    <a:pt x="1349" y="292"/>
                    <a:pt x="1385" y="305"/>
                    <a:pt x="1421" y="317"/>
                  </a:cubicBezTo>
                  <a:cubicBezTo>
                    <a:pt x="1423" y="318"/>
                    <a:pt x="1426" y="318"/>
                    <a:pt x="1428" y="319"/>
                  </a:cubicBezTo>
                  <a:cubicBezTo>
                    <a:pt x="1435" y="308"/>
                    <a:pt x="1420" y="286"/>
                    <a:pt x="1447" y="287"/>
                  </a:cubicBezTo>
                  <a:cubicBezTo>
                    <a:pt x="1447" y="280"/>
                    <a:pt x="1447" y="273"/>
                    <a:pt x="1447" y="265"/>
                  </a:cubicBezTo>
                  <a:cubicBezTo>
                    <a:pt x="1478" y="260"/>
                    <a:pt x="1508" y="255"/>
                    <a:pt x="1539" y="250"/>
                  </a:cubicBezTo>
                  <a:cubicBezTo>
                    <a:pt x="1537" y="231"/>
                    <a:pt x="1539" y="214"/>
                    <a:pt x="1553" y="200"/>
                  </a:cubicBezTo>
                  <a:cubicBezTo>
                    <a:pt x="1573" y="180"/>
                    <a:pt x="1598" y="170"/>
                    <a:pt x="1626" y="166"/>
                  </a:cubicBezTo>
                  <a:cubicBezTo>
                    <a:pt x="1704" y="156"/>
                    <a:pt x="1783" y="152"/>
                    <a:pt x="1862" y="154"/>
                  </a:cubicBezTo>
                  <a:cubicBezTo>
                    <a:pt x="1901" y="155"/>
                    <a:pt x="1940" y="156"/>
                    <a:pt x="1980" y="157"/>
                  </a:cubicBezTo>
                  <a:cubicBezTo>
                    <a:pt x="1888" y="133"/>
                    <a:pt x="1793" y="128"/>
                    <a:pt x="1699" y="125"/>
                  </a:cubicBezTo>
                  <a:cubicBezTo>
                    <a:pt x="1744" y="123"/>
                    <a:pt x="1789" y="120"/>
                    <a:pt x="1835" y="119"/>
                  </a:cubicBezTo>
                  <a:cubicBezTo>
                    <a:pt x="1880" y="118"/>
                    <a:pt x="1926" y="119"/>
                    <a:pt x="1971" y="118"/>
                  </a:cubicBezTo>
                  <a:cubicBezTo>
                    <a:pt x="1873" y="99"/>
                    <a:pt x="1774" y="95"/>
                    <a:pt x="1674" y="93"/>
                  </a:cubicBezTo>
                  <a:cubicBezTo>
                    <a:pt x="1776" y="77"/>
                    <a:pt x="1878" y="78"/>
                    <a:pt x="1980" y="80"/>
                  </a:cubicBezTo>
                  <a:cubicBezTo>
                    <a:pt x="1864" y="57"/>
                    <a:pt x="1748" y="59"/>
                    <a:pt x="1630" y="60"/>
                  </a:cubicBezTo>
                  <a:cubicBezTo>
                    <a:pt x="1653" y="57"/>
                    <a:pt x="1675" y="53"/>
                    <a:pt x="1698" y="51"/>
                  </a:cubicBezTo>
                  <a:cubicBezTo>
                    <a:pt x="1721" y="49"/>
                    <a:pt x="1744" y="47"/>
                    <a:pt x="1767" y="46"/>
                  </a:cubicBezTo>
                  <a:cubicBezTo>
                    <a:pt x="1790" y="45"/>
                    <a:pt x="1813" y="44"/>
                    <a:pt x="1836" y="44"/>
                  </a:cubicBezTo>
                  <a:cubicBezTo>
                    <a:pt x="1859" y="43"/>
                    <a:pt x="1882" y="44"/>
                    <a:pt x="1905" y="44"/>
                  </a:cubicBezTo>
                  <a:cubicBezTo>
                    <a:pt x="1929" y="44"/>
                    <a:pt x="1952" y="44"/>
                    <a:pt x="1976" y="44"/>
                  </a:cubicBezTo>
                  <a:cubicBezTo>
                    <a:pt x="1953" y="40"/>
                    <a:pt x="1930" y="36"/>
                    <a:pt x="1908" y="34"/>
                  </a:cubicBezTo>
                  <a:cubicBezTo>
                    <a:pt x="1847" y="30"/>
                    <a:pt x="1785" y="26"/>
                    <a:pt x="1724" y="25"/>
                  </a:cubicBezTo>
                  <a:cubicBezTo>
                    <a:pt x="1685" y="25"/>
                    <a:pt x="1646" y="29"/>
                    <a:pt x="1607" y="32"/>
                  </a:cubicBezTo>
                  <a:cubicBezTo>
                    <a:pt x="1590" y="33"/>
                    <a:pt x="1584" y="40"/>
                    <a:pt x="1582" y="57"/>
                  </a:cubicBezTo>
                  <a:cubicBezTo>
                    <a:pt x="1577" y="96"/>
                    <a:pt x="1571" y="135"/>
                    <a:pt x="1565" y="175"/>
                  </a:cubicBezTo>
                  <a:cubicBezTo>
                    <a:pt x="1563" y="162"/>
                    <a:pt x="1561" y="149"/>
                    <a:pt x="1558" y="135"/>
                  </a:cubicBezTo>
                  <a:cubicBezTo>
                    <a:pt x="1531" y="135"/>
                    <a:pt x="1505" y="135"/>
                    <a:pt x="1476" y="135"/>
                  </a:cubicBezTo>
                  <a:cubicBezTo>
                    <a:pt x="1476" y="174"/>
                    <a:pt x="1476" y="213"/>
                    <a:pt x="1476" y="252"/>
                  </a:cubicBezTo>
                  <a:cubicBezTo>
                    <a:pt x="1471" y="253"/>
                    <a:pt x="1467" y="253"/>
                    <a:pt x="1462" y="254"/>
                  </a:cubicBezTo>
                  <a:cubicBezTo>
                    <a:pt x="1462" y="207"/>
                    <a:pt x="1462" y="160"/>
                    <a:pt x="1462" y="111"/>
                  </a:cubicBezTo>
                  <a:cubicBezTo>
                    <a:pt x="1494" y="111"/>
                    <a:pt x="1526" y="111"/>
                    <a:pt x="1560" y="111"/>
                  </a:cubicBezTo>
                  <a:cubicBezTo>
                    <a:pt x="1561" y="90"/>
                    <a:pt x="1562" y="70"/>
                    <a:pt x="1562" y="50"/>
                  </a:cubicBezTo>
                  <a:cubicBezTo>
                    <a:pt x="1563" y="24"/>
                    <a:pt x="1575" y="9"/>
                    <a:pt x="1601" y="8"/>
                  </a:cubicBezTo>
                  <a:cubicBezTo>
                    <a:pt x="1662" y="4"/>
                    <a:pt x="1722" y="0"/>
                    <a:pt x="1783" y="1"/>
                  </a:cubicBezTo>
                  <a:cubicBezTo>
                    <a:pt x="1845" y="1"/>
                    <a:pt x="1908" y="7"/>
                    <a:pt x="1970" y="10"/>
                  </a:cubicBezTo>
                  <a:cubicBezTo>
                    <a:pt x="1976" y="10"/>
                    <a:pt x="1983" y="11"/>
                    <a:pt x="1989" y="13"/>
                  </a:cubicBezTo>
                  <a:cubicBezTo>
                    <a:pt x="2011" y="17"/>
                    <a:pt x="2022" y="33"/>
                    <a:pt x="2022" y="60"/>
                  </a:cubicBezTo>
                  <a:cubicBezTo>
                    <a:pt x="2022" y="88"/>
                    <a:pt x="2023" y="115"/>
                    <a:pt x="2022" y="142"/>
                  </a:cubicBezTo>
                  <a:cubicBezTo>
                    <a:pt x="2021" y="156"/>
                    <a:pt x="2024" y="167"/>
                    <a:pt x="2034" y="177"/>
                  </a:cubicBezTo>
                  <a:cubicBezTo>
                    <a:pt x="2038" y="182"/>
                    <a:pt x="2041" y="190"/>
                    <a:pt x="2041" y="196"/>
                  </a:cubicBezTo>
                  <a:cubicBezTo>
                    <a:pt x="2039" y="239"/>
                    <a:pt x="2035" y="282"/>
                    <a:pt x="2022" y="323"/>
                  </a:cubicBezTo>
                  <a:cubicBezTo>
                    <a:pt x="2022" y="324"/>
                    <a:pt x="2021" y="325"/>
                    <a:pt x="2020" y="326"/>
                  </a:cubicBezTo>
                  <a:cubicBezTo>
                    <a:pt x="2020" y="314"/>
                    <a:pt x="2020" y="302"/>
                    <a:pt x="2018" y="291"/>
                  </a:cubicBezTo>
                  <a:cubicBezTo>
                    <a:pt x="2014" y="261"/>
                    <a:pt x="2002" y="249"/>
                    <a:pt x="1972" y="246"/>
                  </a:cubicBezTo>
                  <a:cubicBezTo>
                    <a:pt x="1878" y="235"/>
                    <a:pt x="1783" y="232"/>
                    <a:pt x="1688" y="240"/>
                  </a:cubicBezTo>
                  <a:cubicBezTo>
                    <a:pt x="1662" y="243"/>
                    <a:pt x="1635" y="244"/>
                    <a:pt x="1609" y="248"/>
                  </a:cubicBezTo>
                  <a:cubicBezTo>
                    <a:pt x="1576" y="254"/>
                    <a:pt x="1562" y="272"/>
                    <a:pt x="1560" y="305"/>
                  </a:cubicBezTo>
                  <a:cubicBezTo>
                    <a:pt x="1559" y="320"/>
                    <a:pt x="1556" y="334"/>
                    <a:pt x="1553" y="348"/>
                  </a:cubicBezTo>
                  <a:cubicBezTo>
                    <a:pt x="1549" y="319"/>
                    <a:pt x="1545" y="290"/>
                    <a:pt x="1540" y="261"/>
                  </a:cubicBezTo>
                  <a:cubicBezTo>
                    <a:pt x="1512" y="265"/>
                    <a:pt x="1485" y="269"/>
                    <a:pt x="1457" y="273"/>
                  </a:cubicBezTo>
                  <a:cubicBezTo>
                    <a:pt x="1457" y="277"/>
                    <a:pt x="1457" y="282"/>
                    <a:pt x="1457" y="286"/>
                  </a:cubicBezTo>
                  <a:cubicBezTo>
                    <a:pt x="1459" y="286"/>
                    <a:pt x="1461" y="287"/>
                    <a:pt x="1462" y="287"/>
                  </a:cubicBezTo>
                  <a:cubicBezTo>
                    <a:pt x="1493" y="286"/>
                    <a:pt x="1488" y="289"/>
                    <a:pt x="1488" y="312"/>
                  </a:cubicBezTo>
                  <a:cubicBezTo>
                    <a:pt x="1488" y="342"/>
                    <a:pt x="1488" y="371"/>
                    <a:pt x="1488" y="400"/>
                  </a:cubicBezTo>
                  <a:cubicBezTo>
                    <a:pt x="1488" y="411"/>
                    <a:pt x="1484" y="415"/>
                    <a:pt x="1474" y="415"/>
                  </a:cubicBezTo>
                  <a:cubicBezTo>
                    <a:pt x="1463" y="415"/>
                    <a:pt x="1453" y="414"/>
                    <a:pt x="1443" y="414"/>
                  </a:cubicBezTo>
                  <a:cubicBezTo>
                    <a:pt x="1434" y="414"/>
                    <a:pt x="1430" y="409"/>
                    <a:pt x="1430" y="400"/>
                  </a:cubicBezTo>
                  <a:cubicBezTo>
                    <a:pt x="1430" y="394"/>
                    <a:pt x="1430" y="387"/>
                    <a:pt x="1430" y="378"/>
                  </a:cubicBezTo>
                  <a:cubicBezTo>
                    <a:pt x="1386" y="367"/>
                    <a:pt x="1341" y="356"/>
                    <a:pt x="1295" y="344"/>
                  </a:cubicBezTo>
                  <a:cubicBezTo>
                    <a:pt x="1295" y="449"/>
                    <a:pt x="1295" y="552"/>
                    <a:pt x="1295" y="657"/>
                  </a:cubicBezTo>
                  <a:cubicBezTo>
                    <a:pt x="1318" y="659"/>
                    <a:pt x="1340" y="662"/>
                    <a:pt x="1363" y="664"/>
                  </a:cubicBezTo>
                  <a:cubicBezTo>
                    <a:pt x="1367" y="665"/>
                    <a:pt x="1372" y="665"/>
                    <a:pt x="1376" y="666"/>
                  </a:cubicBezTo>
                  <a:cubicBezTo>
                    <a:pt x="1393" y="670"/>
                    <a:pt x="1408" y="666"/>
                    <a:pt x="1422" y="656"/>
                  </a:cubicBezTo>
                  <a:cubicBezTo>
                    <a:pt x="1425" y="653"/>
                    <a:pt x="1427" y="649"/>
                    <a:pt x="1427" y="645"/>
                  </a:cubicBezTo>
                  <a:cubicBezTo>
                    <a:pt x="1429" y="618"/>
                    <a:pt x="1430" y="590"/>
                    <a:pt x="1430" y="563"/>
                  </a:cubicBezTo>
                  <a:cubicBezTo>
                    <a:pt x="1430" y="547"/>
                    <a:pt x="1434" y="534"/>
                    <a:pt x="1447" y="524"/>
                  </a:cubicBezTo>
                  <a:cubicBezTo>
                    <a:pt x="1463" y="512"/>
                    <a:pt x="1469" y="497"/>
                    <a:pt x="1467" y="478"/>
                  </a:cubicBezTo>
                  <a:cubicBezTo>
                    <a:pt x="1465" y="461"/>
                    <a:pt x="1466" y="445"/>
                    <a:pt x="1466" y="427"/>
                  </a:cubicBezTo>
                  <a:cubicBezTo>
                    <a:pt x="1469" y="428"/>
                    <a:pt x="1473" y="429"/>
                    <a:pt x="1476" y="430"/>
                  </a:cubicBezTo>
                  <a:cubicBezTo>
                    <a:pt x="1476" y="452"/>
                    <a:pt x="1476" y="473"/>
                    <a:pt x="1476" y="498"/>
                  </a:cubicBezTo>
                  <a:cubicBezTo>
                    <a:pt x="1489" y="488"/>
                    <a:pt x="1500" y="479"/>
                    <a:pt x="1511" y="470"/>
                  </a:cubicBezTo>
                  <a:cubicBezTo>
                    <a:pt x="1511" y="471"/>
                    <a:pt x="1512" y="471"/>
                    <a:pt x="1512" y="471"/>
                  </a:cubicBezTo>
                  <a:cubicBezTo>
                    <a:pt x="1494" y="494"/>
                    <a:pt x="1476" y="517"/>
                    <a:pt x="1457" y="541"/>
                  </a:cubicBezTo>
                  <a:cubicBezTo>
                    <a:pt x="1478" y="543"/>
                    <a:pt x="1498" y="545"/>
                    <a:pt x="1517" y="546"/>
                  </a:cubicBezTo>
                  <a:cubicBezTo>
                    <a:pt x="1526" y="547"/>
                    <a:pt x="1532" y="550"/>
                    <a:pt x="1537" y="556"/>
                  </a:cubicBezTo>
                  <a:cubicBezTo>
                    <a:pt x="1544" y="565"/>
                    <a:pt x="1551" y="574"/>
                    <a:pt x="1560" y="581"/>
                  </a:cubicBezTo>
                  <a:cubicBezTo>
                    <a:pt x="1551" y="533"/>
                    <a:pt x="1542" y="484"/>
                    <a:pt x="1532" y="434"/>
                  </a:cubicBezTo>
                  <a:cubicBezTo>
                    <a:pt x="1538" y="442"/>
                    <a:pt x="1543" y="448"/>
                    <a:pt x="1547" y="453"/>
                  </a:cubicBezTo>
                  <a:cubicBezTo>
                    <a:pt x="1554" y="442"/>
                    <a:pt x="1559" y="429"/>
                    <a:pt x="1569" y="423"/>
                  </a:cubicBezTo>
                  <a:cubicBezTo>
                    <a:pt x="1579" y="416"/>
                    <a:pt x="1593" y="415"/>
                    <a:pt x="1605" y="414"/>
                  </a:cubicBezTo>
                  <a:cubicBezTo>
                    <a:pt x="1647" y="414"/>
                    <a:pt x="1689" y="414"/>
                    <a:pt x="1733" y="414"/>
                  </a:cubicBezTo>
                  <a:cubicBezTo>
                    <a:pt x="1729" y="415"/>
                    <a:pt x="1727" y="416"/>
                    <a:pt x="1725" y="416"/>
                  </a:cubicBezTo>
                  <a:cubicBezTo>
                    <a:pt x="1687" y="419"/>
                    <a:pt x="1649" y="422"/>
                    <a:pt x="1611" y="426"/>
                  </a:cubicBezTo>
                  <a:cubicBezTo>
                    <a:pt x="1604" y="426"/>
                    <a:pt x="1597" y="429"/>
                    <a:pt x="1590" y="431"/>
                  </a:cubicBezTo>
                  <a:cubicBezTo>
                    <a:pt x="1573" y="438"/>
                    <a:pt x="1566" y="447"/>
                    <a:pt x="1568" y="465"/>
                  </a:cubicBezTo>
                  <a:cubicBezTo>
                    <a:pt x="1571" y="500"/>
                    <a:pt x="1576" y="534"/>
                    <a:pt x="1581" y="568"/>
                  </a:cubicBezTo>
                  <a:cubicBezTo>
                    <a:pt x="1582" y="576"/>
                    <a:pt x="1583" y="584"/>
                    <a:pt x="1586" y="592"/>
                  </a:cubicBezTo>
                  <a:cubicBezTo>
                    <a:pt x="1586" y="583"/>
                    <a:pt x="1585" y="574"/>
                    <a:pt x="1585" y="565"/>
                  </a:cubicBezTo>
                  <a:cubicBezTo>
                    <a:pt x="1584" y="531"/>
                    <a:pt x="1584" y="497"/>
                    <a:pt x="1585" y="463"/>
                  </a:cubicBezTo>
                  <a:cubicBezTo>
                    <a:pt x="1585" y="451"/>
                    <a:pt x="1592" y="442"/>
                    <a:pt x="1607" y="441"/>
                  </a:cubicBezTo>
                  <a:cubicBezTo>
                    <a:pt x="1642" y="437"/>
                    <a:pt x="1677" y="436"/>
                    <a:pt x="1712" y="434"/>
                  </a:cubicBezTo>
                  <a:cubicBezTo>
                    <a:pt x="1712" y="435"/>
                    <a:pt x="1712" y="436"/>
                    <a:pt x="1712" y="437"/>
                  </a:cubicBezTo>
                  <a:cubicBezTo>
                    <a:pt x="1702" y="438"/>
                    <a:pt x="1692" y="439"/>
                    <a:pt x="1681" y="440"/>
                  </a:cubicBezTo>
                  <a:cubicBezTo>
                    <a:pt x="1660" y="443"/>
                    <a:pt x="1639" y="445"/>
                    <a:pt x="1618" y="448"/>
                  </a:cubicBezTo>
                  <a:cubicBezTo>
                    <a:pt x="1606" y="449"/>
                    <a:pt x="1600" y="456"/>
                    <a:pt x="1601" y="469"/>
                  </a:cubicBezTo>
                  <a:cubicBezTo>
                    <a:pt x="1603" y="502"/>
                    <a:pt x="1606" y="535"/>
                    <a:pt x="1610" y="568"/>
                  </a:cubicBezTo>
                  <a:cubicBezTo>
                    <a:pt x="1611" y="588"/>
                    <a:pt x="1613" y="608"/>
                    <a:pt x="1617" y="628"/>
                  </a:cubicBezTo>
                  <a:cubicBezTo>
                    <a:pt x="1623" y="588"/>
                    <a:pt x="1628" y="549"/>
                    <a:pt x="1634" y="509"/>
                  </a:cubicBezTo>
                  <a:cubicBezTo>
                    <a:pt x="1635" y="509"/>
                    <a:pt x="1635" y="509"/>
                    <a:pt x="1636" y="509"/>
                  </a:cubicBezTo>
                  <a:cubicBezTo>
                    <a:pt x="1640" y="547"/>
                    <a:pt x="1644" y="586"/>
                    <a:pt x="1648" y="624"/>
                  </a:cubicBezTo>
                  <a:cubicBezTo>
                    <a:pt x="1648" y="624"/>
                    <a:pt x="1649" y="624"/>
                    <a:pt x="1649" y="624"/>
                  </a:cubicBezTo>
                  <a:cubicBezTo>
                    <a:pt x="1654" y="581"/>
                    <a:pt x="1658" y="538"/>
                    <a:pt x="1663" y="494"/>
                  </a:cubicBezTo>
                  <a:cubicBezTo>
                    <a:pt x="1664" y="494"/>
                    <a:pt x="1664" y="494"/>
                    <a:pt x="1665" y="494"/>
                  </a:cubicBezTo>
                  <a:cubicBezTo>
                    <a:pt x="1669" y="537"/>
                    <a:pt x="1674" y="580"/>
                    <a:pt x="1679" y="623"/>
                  </a:cubicBezTo>
                  <a:cubicBezTo>
                    <a:pt x="1679" y="623"/>
                    <a:pt x="1680" y="623"/>
                    <a:pt x="1680" y="623"/>
                  </a:cubicBezTo>
                  <a:cubicBezTo>
                    <a:pt x="1684" y="576"/>
                    <a:pt x="1688" y="530"/>
                    <a:pt x="1692" y="483"/>
                  </a:cubicBezTo>
                  <a:cubicBezTo>
                    <a:pt x="1693" y="483"/>
                    <a:pt x="1694" y="483"/>
                    <a:pt x="1694" y="483"/>
                  </a:cubicBezTo>
                  <a:cubicBezTo>
                    <a:pt x="1700" y="528"/>
                    <a:pt x="1705" y="573"/>
                    <a:pt x="1710" y="618"/>
                  </a:cubicBezTo>
                  <a:cubicBezTo>
                    <a:pt x="1711" y="618"/>
                    <a:pt x="1712" y="618"/>
                    <a:pt x="1712" y="618"/>
                  </a:cubicBezTo>
                  <a:cubicBezTo>
                    <a:pt x="1715" y="571"/>
                    <a:pt x="1719" y="524"/>
                    <a:pt x="1722" y="476"/>
                  </a:cubicBezTo>
                  <a:cubicBezTo>
                    <a:pt x="1722" y="476"/>
                    <a:pt x="1723" y="476"/>
                    <a:pt x="1723" y="476"/>
                  </a:cubicBezTo>
                  <a:cubicBezTo>
                    <a:pt x="1728" y="524"/>
                    <a:pt x="1734" y="571"/>
                    <a:pt x="1739" y="619"/>
                  </a:cubicBezTo>
                  <a:cubicBezTo>
                    <a:pt x="1740" y="619"/>
                    <a:pt x="1740" y="619"/>
                    <a:pt x="1740" y="619"/>
                  </a:cubicBezTo>
                  <a:cubicBezTo>
                    <a:pt x="1744" y="567"/>
                    <a:pt x="1748" y="515"/>
                    <a:pt x="1752" y="463"/>
                  </a:cubicBezTo>
                  <a:cubicBezTo>
                    <a:pt x="1752" y="463"/>
                    <a:pt x="1753" y="463"/>
                    <a:pt x="1753" y="463"/>
                  </a:cubicBezTo>
                  <a:cubicBezTo>
                    <a:pt x="1759" y="514"/>
                    <a:pt x="1765" y="566"/>
                    <a:pt x="1770" y="617"/>
                  </a:cubicBezTo>
                  <a:cubicBezTo>
                    <a:pt x="1771" y="617"/>
                    <a:pt x="1771" y="617"/>
                    <a:pt x="1771" y="617"/>
                  </a:cubicBezTo>
                  <a:cubicBezTo>
                    <a:pt x="1772" y="595"/>
                    <a:pt x="1773" y="573"/>
                    <a:pt x="1774" y="551"/>
                  </a:cubicBezTo>
                  <a:cubicBezTo>
                    <a:pt x="1775" y="524"/>
                    <a:pt x="1776" y="497"/>
                    <a:pt x="1777" y="469"/>
                  </a:cubicBezTo>
                  <a:cubicBezTo>
                    <a:pt x="1777" y="466"/>
                    <a:pt x="1775" y="460"/>
                    <a:pt x="1773" y="458"/>
                  </a:cubicBezTo>
                  <a:cubicBezTo>
                    <a:pt x="1759" y="448"/>
                    <a:pt x="1755" y="435"/>
                    <a:pt x="1758" y="419"/>
                  </a:cubicBezTo>
                  <a:cubicBezTo>
                    <a:pt x="1761" y="403"/>
                    <a:pt x="1774" y="398"/>
                    <a:pt x="1788" y="393"/>
                  </a:cubicBezTo>
                  <a:cubicBezTo>
                    <a:pt x="1790" y="392"/>
                    <a:pt x="1793" y="392"/>
                    <a:pt x="1796" y="390"/>
                  </a:cubicBezTo>
                  <a:cubicBezTo>
                    <a:pt x="1773" y="386"/>
                    <a:pt x="1751" y="382"/>
                    <a:pt x="1728" y="379"/>
                  </a:cubicBezTo>
                  <a:cubicBezTo>
                    <a:pt x="1684" y="375"/>
                    <a:pt x="1640" y="371"/>
                    <a:pt x="1596" y="369"/>
                  </a:cubicBezTo>
                  <a:cubicBezTo>
                    <a:pt x="1583" y="368"/>
                    <a:pt x="1569" y="374"/>
                    <a:pt x="1557" y="379"/>
                  </a:cubicBezTo>
                  <a:cubicBezTo>
                    <a:pt x="1542" y="386"/>
                    <a:pt x="1534" y="399"/>
                    <a:pt x="1532" y="417"/>
                  </a:cubicBezTo>
                  <a:cubicBezTo>
                    <a:pt x="1525" y="395"/>
                    <a:pt x="1534" y="373"/>
                    <a:pt x="1553" y="362"/>
                  </a:cubicBezTo>
                  <a:cubicBezTo>
                    <a:pt x="1574" y="349"/>
                    <a:pt x="1599" y="347"/>
                    <a:pt x="1622" y="345"/>
                  </a:cubicBezTo>
                  <a:cubicBezTo>
                    <a:pt x="1714" y="335"/>
                    <a:pt x="1806" y="336"/>
                    <a:pt x="1899" y="341"/>
                  </a:cubicBezTo>
                  <a:cubicBezTo>
                    <a:pt x="1930" y="343"/>
                    <a:pt x="1961" y="344"/>
                    <a:pt x="1992" y="347"/>
                  </a:cubicBezTo>
                  <a:cubicBezTo>
                    <a:pt x="2032" y="351"/>
                    <a:pt x="2048" y="369"/>
                    <a:pt x="2049" y="409"/>
                  </a:cubicBezTo>
                  <a:cubicBezTo>
                    <a:pt x="2049" y="414"/>
                    <a:pt x="2049" y="419"/>
                    <a:pt x="2049" y="426"/>
                  </a:cubicBezTo>
                  <a:cubicBezTo>
                    <a:pt x="2058" y="399"/>
                    <a:pt x="2055" y="360"/>
                    <a:pt x="2037" y="348"/>
                  </a:cubicBezTo>
                  <a:cubicBezTo>
                    <a:pt x="2031" y="344"/>
                    <a:pt x="2031" y="340"/>
                    <a:pt x="2033" y="334"/>
                  </a:cubicBezTo>
                  <a:cubicBezTo>
                    <a:pt x="2038" y="315"/>
                    <a:pt x="2042" y="296"/>
                    <a:pt x="2046" y="274"/>
                  </a:cubicBezTo>
                  <a:cubicBezTo>
                    <a:pt x="2064" y="273"/>
                    <a:pt x="2083" y="272"/>
                    <a:pt x="2102" y="271"/>
                  </a:cubicBezTo>
                  <a:cubicBezTo>
                    <a:pt x="2102" y="271"/>
                    <a:pt x="2102" y="270"/>
                    <a:pt x="2103" y="270"/>
                  </a:cubicBezTo>
                  <a:cubicBezTo>
                    <a:pt x="2085" y="266"/>
                    <a:pt x="2067" y="262"/>
                    <a:pt x="2048" y="257"/>
                  </a:cubicBezTo>
                  <a:cubicBezTo>
                    <a:pt x="2050" y="241"/>
                    <a:pt x="2050" y="225"/>
                    <a:pt x="2053" y="208"/>
                  </a:cubicBezTo>
                  <a:cubicBezTo>
                    <a:pt x="2055" y="190"/>
                    <a:pt x="2053" y="175"/>
                    <a:pt x="2039" y="162"/>
                  </a:cubicBezTo>
                  <a:cubicBezTo>
                    <a:pt x="2037" y="160"/>
                    <a:pt x="2035" y="155"/>
                    <a:pt x="2035" y="152"/>
                  </a:cubicBezTo>
                  <a:cubicBezTo>
                    <a:pt x="2034" y="137"/>
                    <a:pt x="2035" y="122"/>
                    <a:pt x="2035" y="107"/>
                  </a:cubicBezTo>
                  <a:cubicBezTo>
                    <a:pt x="2059" y="107"/>
                    <a:pt x="2081" y="107"/>
                    <a:pt x="2104" y="107"/>
                  </a:cubicBezTo>
                  <a:cubicBezTo>
                    <a:pt x="2104" y="112"/>
                    <a:pt x="2104" y="116"/>
                    <a:pt x="2104" y="120"/>
                  </a:cubicBezTo>
                  <a:cubicBezTo>
                    <a:pt x="2104" y="161"/>
                    <a:pt x="2105" y="203"/>
                    <a:pt x="2105" y="244"/>
                  </a:cubicBezTo>
                  <a:cubicBezTo>
                    <a:pt x="2104" y="251"/>
                    <a:pt x="2106" y="256"/>
                    <a:pt x="2113" y="259"/>
                  </a:cubicBezTo>
                  <a:cubicBezTo>
                    <a:pt x="2135" y="266"/>
                    <a:pt x="2143" y="281"/>
                    <a:pt x="2141" y="304"/>
                  </a:cubicBezTo>
                  <a:cubicBezTo>
                    <a:pt x="2138" y="334"/>
                    <a:pt x="2140" y="364"/>
                    <a:pt x="2140" y="394"/>
                  </a:cubicBezTo>
                  <a:cubicBezTo>
                    <a:pt x="2140" y="412"/>
                    <a:pt x="2131" y="421"/>
                    <a:pt x="2113" y="421"/>
                  </a:cubicBezTo>
                  <a:cubicBezTo>
                    <a:pt x="2111" y="421"/>
                    <a:pt x="2108" y="422"/>
                    <a:pt x="2105" y="422"/>
                  </a:cubicBezTo>
                  <a:cubicBezTo>
                    <a:pt x="2105" y="444"/>
                    <a:pt x="2105" y="465"/>
                    <a:pt x="2105" y="489"/>
                  </a:cubicBezTo>
                  <a:cubicBezTo>
                    <a:pt x="2093" y="481"/>
                    <a:pt x="2083" y="474"/>
                    <a:pt x="2072" y="467"/>
                  </a:cubicBezTo>
                  <a:cubicBezTo>
                    <a:pt x="2072" y="467"/>
                    <a:pt x="2071" y="468"/>
                    <a:pt x="2071" y="469"/>
                  </a:cubicBezTo>
                  <a:cubicBezTo>
                    <a:pt x="2083" y="479"/>
                    <a:pt x="2095" y="489"/>
                    <a:pt x="2107" y="500"/>
                  </a:cubicBezTo>
                  <a:cubicBezTo>
                    <a:pt x="2138" y="467"/>
                    <a:pt x="2168" y="435"/>
                    <a:pt x="2198" y="402"/>
                  </a:cubicBezTo>
                  <a:cubicBezTo>
                    <a:pt x="2210" y="390"/>
                    <a:pt x="2222" y="378"/>
                    <a:pt x="2232" y="365"/>
                  </a:cubicBezTo>
                  <a:cubicBezTo>
                    <a:pt x="2244" y="350"/>
                    <a:pt x="2258" y="341"/>
                    <a:pt x="2277" y="343"/>
                  </a:cubicBezTo>
                  <a:cubicBezTo>
                    <a:pt x="2289" y="344"/>
                    <a:pt x="2297" y="337"/>
                    <a:pt x="2305" y="330"/>
                  </a:cubicBezTo>
                  <a:cubicBezTo>
                    <a:pt x="2336" y="304"/>
                    <a:pt x="2369" y="279"/>
                    <a:pt x="2400" y="253"/>
                  </a:cubicBezTo>
                  <a:cubicBezTo>
                    <a:pt x="2430" y="227"/>
                    <a:pt x="2464" y="225"/>
                    <a:pt x="2500" y="232"/>
                  </a:cubicBezTo>
                  <a:cubicBezTo>
                    <a:pt x="2588" y="250"/>
                    <a:pt x="2677" y="267"/>
                    <a:pt x="2765" y="284"/>
                  </a:cubicBezTo>
                  <a:cubicBezTo>
                    <a:pt x="2778" y="287"/>
                    <a:pt x="2787" y="293"/>
                    <a:pt x="2790" y="306"/>
                  </a:cubicBezTo>
                  <a:cubicBezTo>
                    <a:pt x="2793" y="317"/>
                    <a:pt x="2797" y="327"/>
                    <a:pt x="2799" y="337"/>
                  </a:cubicBezTo>
                  <a:cubicBezTo>
                    <a:pt x="2801" y="345"/>
                    <a:pt x="2803" y="351"/>
                    <a:pt x="2813" y="352"/>
                  </a:cubicBezTo>
                  <a:cubicBezTo>
                    <a:pt x="2816" y="352"/>
                    <a:pt x="2820" y="359"/>
                    <a:pt x="2821" y="364"/>
                  </a:cubicBezTo>
                  <a:cubicBezTo>
                    <a:pt x="2823" y="377"/>
                    <a:pt x="2825" y="390"/>
                    <a:pt x="2827" y="403"/>
                  </a:cubicBezTo>
                  <a:cubicBezTo>
                    <a:pt x="2828" y="414"/>
                    <a:pt x="2832" y="421"/>
                    <a:pt x="2844" y="422"/>
                  </a:cubicBezTo>
                  <a:cubicBezTo>
                    <a:pt x="2851" y="422"/>
                    <a:pt x="2859" y="424"/>
                    <a:pt x="2866" y="427"/>
                  </a:cubicBezTo>
                  <a:cubicBezTo>
                    <a:pt x="2870" y="430"/>
                    <a:pt x="2873" y="435"/>
                    <a:pt x="2877" y="439"/>
                  </a:cubicBezTo>
                  <a:cubicBezTo>
                    <a:pt x="2878" y="439"/>
                    <a:pt x="2879" y="438"/>
                    <a:pt x="2881" y="437"/>
                  </a:cubicBezTo>
                  <a:cubicBezTo>
                    <a:pt x="2881" y="456"/>
                    <a:pt x="2881" y="475"/>
                    <a:pt x="2880" y="493"/>
                  </a:cubicBezTo>
                  <a:cubicBezTo>
                    <a:pt x="2880" y="497"/>
                    <a:pt x="2874" y="501"/>
                    <a:pt x="2869" y="506"/>
                  </a:cubicBezTo>
                  <a:cubicBezTo>
                    <a:pt x="2860" y="489"/>
                    <a:pt x="2852" y="475"/>
                    <a:pt x="2844" y="461"/>
                  </a:cubicBezTo>
                  <a:cubicBezTo>
                    <a:pt x="2849" y="480"/>
                    <a:pt x="2846" y="502"/>
                    <a:pt x="2865" y="517"/>
                  </a:cubicBezTo>
                  <a:cubicBezTo>
                    <a:pt x="2902" y="491"/>
                    <a:pt x="2940" y="465"/>
                    <a:pt x="2977" y="437"/>
                  </a:cubicBezTo>
                  <a:cubicBezTo>
                    <a:pt x="2988" y="429"/>
                    <a:pt x="2999" y="427"/>
                    <a:pt x="3012" y="429"/>
                  </a:cubicBezTo>
                  <a:cubicBezTo>
                    <a:pt x="3063" y="437"/>
                    <a:pt x="3115" y="445"/>
                    <a:pt x="3167" y="453"/>
                  </a:cubicBezTo>
                  <a:cubicBezTo>
                    <a:pt x="3201" y="458"/>
                    <a:pt x="3235" y="463"/>
                    <a:pt x="3269" y="467"/>
                  </a:cubicBezTo>
                  <a:cubicBezTo>
                    <a:pt x="3275" y="468"/>
                    <a:pt x="3279" y="471"/>
                    <a:pt x="3279" y="478"/>
                  </a:cubicBezTo>
                  <a:cubicBezTo>
                    <a:pt x="3279" y="486"/>
                    <a:pt x="3280" y="493"/>
                    <a:pt x="3281" y="501"/>
                  </a:cubicBezTo>
                  <a:cubicBezTo>
                    <a:pt x="3307" y="506"/>
                    <a:pt x="3332" y="512"/>
                    <a:pt x="3357" y="517"/>
                  </a:cubicBezTo>
                  <a:cubicBezTo>
                    <a:pt x="3374" y="520"/>
                    <a:pt x="3388" y="528"/>
                    <a:pt x="3399" y="542"/>
                  </a:cubicBezTo>
                  <a:cubicBezTo>
                    <a:pt x="3405" y="550"/>
                    <a:pt x="3412" y="557"/>
                    <a:pt x="3417" y="564"/>
                  </a:cubicBezTo>
                  <a:cubicBezTo>
                    <a:pt x="3419" y="567"/>
                    <a:pt x="3419" y="572"/>
                    <a:pt x="3418" y="576"/>
                  </a:cubicBezTo>
                  <a:cubicBezTo>
                    <a:pt x="3416" y="583"/>
                    <a:pt x="3420" y="590"/>
                    <a:pt x="3428" y="591"/>
                  </a:cubicBezTo>
                  <a:cubicBezTo>
                    <a:pt x="3429" y="591"/>
                    <a:pt x="3430" y="591"/>
                    <a:pt x="3431" y="591"/>
                  </a:cubicBezTo>
                  <a:cubicBezTo>
                    <a:pt x="3438" y="601"/>
                    <a:pt x="3453" y="602"/>
                    <a:pt x="3458" y="615"/>
                  </a:cubicBezTo>
                  <a:cubicBezTo>
                    <a:pt x="3463" y="630"/>
                    <a:pt x="3469" y="644"/>
                    <a:pt x="3473" y="655"/>
                  </a:cubicBezTo>
                  <a:cubicBezTo>
                    <a:pt x="3469" y="661"/>
                    <a:pt x="3466" y="665"/>
                    <a:pt x="3462" y="672"/>
                  </a:cubicBezTo>
                  <a:cubicBezTo>
                    <a:pt x="3459" y="671"/>
                    <a:pt x="3453" y="671"/>
                    <a:pt x="3447" y="671"/>
                  </a:cubicBezTo>
                  <a:cubicBezTo>
                    <a:pt x="3447" y="670"/>
                    <a:pt x="3447" y="669"/>
                    <a:pt x="3447" y="668"/>
                  </a:cubicBezTo>
                  <a:cubicBezTo>
                    <a:pt x="3450" y="667"/>
                    <a:pt x="3454" y="666"/>
                    <a:pt x="3457" y="666"/>
                  </a:cubicBezTo>
                  <a:cubicBezTo>
                    <a:pt x="3457" y="664"/>
                    <a:pt x="3457" y="663"/>
                    <a:pt x="3456" y="663"/>
                  </a:cubicBezTo>
                  <a:cubicBezTo>
                    <a:pt x="3443" y="663"/>
                    <a:pt x="3441" y="653"/>
                    <a:pt x="3437" y="644"/>
                  </a:cubicBezTo>
                  <a:cubicBezTo>
                    <a:pt x="3431" y="627"/>
                    <a:pt x="3424" y="610"/>
                    <a:pt x="3419" y="593"/>
                  </a:cubicBezTo>
                  <a:cubicBezTo>
                    <a:pt x="3416" y="586"/>
                    <a:pt x="3418" y="578"/>
                    <a:pt x="3415" y="572"/>
                  </a:cubicBezTo>
                  <a:cubicBezTo>
                    <a:pt x="3411" y="565"/>
                    <a:pt x="3405" y="558"/>
                    <a:pt x="3398" y="555"/>
                  </a:cubicBezTo>
                  <a:cubicBezTo>
                    <a:pt x="3382" y="550"/>
                    <a:pt x="3365" y="546"/>
                    <a:pt x="3349" y="543"/>
                  </a:cubicBezTo>
                  <a:cubicBezTo>
                    <a:pt x="3312" y="536"/>
                    <a:pt x="3275" y="530"/>
                    <a:pt x="3238" y="524"/>
                  </a:cubicBezTo>
                  <a:cubicBezTo>
                    <a:pt x="3218" y="521"/>
                    <a:pt x="3199" y="526"/>
                    <a:pt x="3180" y="532"/>
                  </a:cubicBezTo>
                  <a:close/>
                  <a:moveTo>
                    <a:pt x="2394" y="686"/>
                  </a:moveTo>
                  <a:cubicBezTo>
                    <a:pt x="2423" y="670"/>
                    <a:pt x="2453" y="662"/>
                    <a:pt x="2486" y="663"/>
                  </a:cubicBezTo>
                  <a:cubicBezTo>
                    <a:pt x="2609" y="665"/>
                    <a:pt x="2732" y="667"/>
                    <a:pt x="2855" y="669"/>
                  </a:cubicBezTo>
                  <a:cubicBezTo>
                    <a:pt x="2870" y="669"/>
                    <a:pt x="2873" y="666"/>
                    <a:pt x="2871" y="651"/>
                  </a:cubicBezTo>
                  <a:cubicBezTo>
                    <a:pt x="2866" y="653"/>
                    <a:pt x="2861" y="655"/>
                    <a:pt x="2857" y="657"/>
                  </a:cubicBezTo>
                  <a:cubicBezTo>
                    <a:pt x="2869" y="643"/>
                    <a:pt x="2865" y="627"/>
                    <a:pt x="2865" y="613"/>
                  </a:cubicBezTo>
                  <a:cubicBezTo>
                    <a:pt x="2865" y="598"/>
                    <a:pt x="2863" y="583"/>
                    <a:pt x="2862" y="569"/>
                  </a:cubicBezTo>
                  <a:cubicBezTo>
                    <a:pt x="2865" y="570"/>
                    <a:pt x="2868" y="572"/>
                    <a:pt x="2872" y="575"/>
                  </a:cubicBezTo>
                  <a:cubicBezTo>
                    <a:pt x="2865" y="560"/>
                    <a:pt x="2858" y="545"/>
                    <a:pt x="2852" y="529"/>
                  </a:cubicBezTo>
                  <a:cubicBezTo>
                    <a:pt x="2814" y="528"/>
                    <a:pt x="2776" y="527"/>
                    <a:pt x="2737" y="525"/>
                  </a:cubicBezTo>
                  <a:cubicBezTo>
                    <a:pt x="2654" y="523"/>
                    <a:pt x="2570" y="520"/>
                    <a:pt x="2486" y="517"/>
                  </a:cubicBezTo>
                  <a:cubicBezTo>
                    <a:pt x="2456" y="516"/>
                    <a:pt x="2449" y="504"/>
                    <a:pt x="2448" y="482"/>
                  </a:cubicBezTo>
                  <a:cubicBezTo>
                    <a:pt x="2447" y="458"/>
                    <a:pt x="2443" y="434"/>
                    <a:pt x="2441" y="410"/>
                  </a:cubicBezTo>
                  <a:cubicBezTo>
                    <a:pt x="2439" y="395"/>
                    <a:pt x="2438" y="380"/>
                    <a:pt x="2436" y="363"/>
                  </a:cubicBezTo>
                  <a:cubicBezTo>
                    <a:pt x="2425" y="371"/>
                    <a:pt x="2416" y="377"/>
                    <a:pt x="2406" y="384"/>
                  </a:cubicBezTo>
                  <a:cubicBezTo>
                    <a:pt x="2407" y="384"/>
                    <a:pt x="2407" y="384"/>
                    <a:pt x="2407" y="385"/>
                  </a:cubicBezTo>
                  <a:cubicBezTo>
                    <a:pt x="2413" y="384"/>
                    <a:pt x="2419" y="382"/>
                    <a:pt x="2425" y="381"/>
                  </a:cubicBezTo>
                  <a:cubicBezTo>
                    <a:pt x="2425" y="383"/>
                    <a:pt x="2426" y="384"/>
                    <a:pt x="2426" y="386"/>
                  </a:cubicBezTo>
                  <a:cubicBezTo>
                    <a:pt x="2427" y="421"/>
                    <a:pt x="2429" y="457"/>
                    <a:pt x="2431" y="492"/>
                  </a:cubicBezTo>
                  <a:cubicBezTo>
                    <a:pt x="2431" y="495"/>
                    <a:pt x="2427" y="500"/>
                    <a:pt x="2424" y="501"/>
                  </a:cubicBezTo>
                  <a:cubicBezTo>
                    <a:pt x="2416" y="506"/>
                    <a:pt x="2407" y="509"/>
                    <a:pt x="2396" y="515"/>
                  </a:cubicBezTo>
                  <a:cubicBezTo>
                    <a:pt x="2402" y="518"/>
                    <a:pt x="2406" y="520"/>
                    <a:pt x="2409" y="522"/>
                  </a:cubicBezTo>
                  <a:cubicBezTo>
                    <a:pt x="2411" y="518"/>
                    <a:pt x="2412" y="513"/>
                    <a:pt x="2415" y="513"/>
                  </a:cubicBezTo>
                  <a:cubicBezTo>
                    <a:pt x="2418" y="512"/>
                    <a:pt x="2425" y="513"/>
                    <a:pt x="2425" y="514"/>
                  </a:cubicBezTo>
                  <a:cubicBezTo>
                    <a:pt x="2426" y="521"/>
                    <a:pt x="2427" y="529"/>
                    <a:pt x="2424" y="533"/>
                  </a:cubicBezTo>
                  <a:cubicBezTo>
                    <a:pt x="2421" y="537"/>
                    <a:pt x="2411" y="538"/>
                    <a:pt x="2406" y="536"/>
                  </a:cubicBezTo>
                  <a:cubicBezTo>
                    <a:pt x="2399" y="533"/>
                    <a:pt x="2393" y="526"/>
                    <a:pt x="2386" y="520"/>
                  </a:cubicBezTo>
                  <a:cubicBezTo>
                    <a:pt x="2361" y="532"/>
                    <a:pt x="2335" y="543"/>
                    <a:pt x="2309" y="555"/>
                  </a:cubicBezTo>
                  <a:cubicBezTo>
                    <a:pt x="2302" y="558"/>
                    <a:pt x="2298" y="562"/>
                    <a:pt x="2298" y="571"/>
                  </a:cubicBezTo>
                  <a:cubicBezTo>
                    <a:pt x="2299" y="582"/>
                    <a:pt x="2297" y="594"/>
                    <a:pt x="2296" y="605"/>
                  </a:cubicBezTo>
                  <a:cubicBezTo>
                    <a:pt x="2295" y="605"/>
                    <a:pt x="2294" y="606"/>
                    <a:pt x="2294" y="606"/>
                  </a:cubicBezTo>
                  <a:cubicBezTo>
                    <a:pt x="2291" y="564"/>
                    <a:pt x="2288" y="522"/>
                    <a:pt x="2286" y="480"/>
                  </a:cubicBezTo>
                  <a:cubicBezTo>
                    <a:pt x="2281" y="482"/>
                    <a:pt x="2277" y="483"/>
                    <a:pt x="2273" y="484"/>
                  </a:cubicBezTo>
                  <a:cubicBezTo>
                    <a:pt x="2273" y="483"/>
                    <a:pt x="2273" y="483"/>
                    <a:pt x="2273" y="482"/>
                  </a:cubicBezTo>
                  <a:cubicBezTo>
                    <a:pt x="2296" y="463"/>
                    <a:pt x="2319" y="444"/>
                    <a:pt x="2343" y="424"/>
                  </a:cubicBezTo>
                  <a:cubicBezTo>
                    <a:pt x="2343" y="428"/>
                    <a:pt x="2344" y="430"/>
                    <a:pt x="2344" y="432"/>
                  </a:cubicBezTo>
                  <a:cubicBezTo>
                    <a:pt x="2344" y="451"/>
                    <a:pt x="2345" y="471"/>
                    <a:pt x="2345" y="490"/>
                  </a:cubicBezTo>
                  <a:cubicBezTo>
                    <a:pt x="2346" y="499"/>
                    <a:pt x="2349" y="507"/>
                    <a:pt x="2360" y="506"/>
                  </a:cubicBezTo>
                  <a:cubicBezTo>
                    <a:pt x="2368" y="505"/>
                    <a:pt x="2376" y="503"/>
                    <a:pt x="2383" y="502"/>
                  </a:cubicBezTo>
                  <a:cubicBezTo>
                    <a:pt x="2383" y="500"/>
                    <a:pt x="2383" y="499"/>
                    <a:pt x="2383" y="497"/>
                  </a:cubicBezTo>
                  <a:cubicBezTo>
                    <a:pt x="2380" y="497"/>
                    <a:pt x="2377" y="497"/>
                    <a:pt x="2374" y="498"/>
                  </a:cubicBezTo>
                  <a:cubicBezTo>
                    <a:pt x="2359" y="500"/>
                    <a:pt x="2355" y="499"/>
                    <a:pt x="2354" y="487"/>
                  </a:cubicBezTo>
                  <a:cubicBezTo>
                    <a:pt x="2352" y="452"/>
                    <a:pt x="2351" y="416"/>
                    <a:pt x="2349" y="381"/>
                  </a:cubicBezTo>
                  <a:cubicBezTo>
                    <a:pt x="2333" y="392"/>
                    <a:pt x="2317" y="403"/>
                    <a:pt x="2301" y="415"/>
                  </a:cubicBezTo>
                  <a:cubicBezTo>
                    <a:pt x="2300" y="413"/>
                    <a:pt x="2299" y="412"/>
                    <a:pt x="2298" y="411"/>
                  </a:cubicBezTo>
                  <a:cubicBezTo>
                    <a:pt x="2333" y="385"/>
                    <a:pt x="2368" y="358"/>
                    <a:pt x="2403" y="331"/>
                  </a:cubicBezTo>
                  <a:cubicBezTo>
                    <a:pt x="2423" y="316"/>
                    <a:pt x="2446" y="309"/>
                    <a:pt x="2471" y="311"/>
                  </a:cubicBezTo>
                  <a:cubicBezTo>
                    <a:pt x="2495" y="312"/>
                    <a:pt x="2519" y="315"/>
                    <a:pt x="2543" y="318"/>
                  </a:cubicBezTo>
                  <a:cubicBezTo>
                    <a:pt x="2606" y="325"/>
                    <a:pt x="2668" y="333"/>
                    <a:pt x="2730" y="341"/>
                  </a:cubicBezTo>
                  <a:cubicBezTo>
                    <a:pt x="2751" y="344"/>
                    <a:pt x="2773" y="346"/>
                    <a:pt x="2796" y="349"/>
                  </a:cubicBezTo>
                  <a:cubicBezTo>
                    <a:pt x="2791" y="335"/>
                    <a:pt x="2787" y="323"/>
                    <a:pt x="2784" y="310"/>
                  </a:cubicBezTo>
                  <a:cubicBezTo>
                    <a:pt x="2780" y="298"/>
                    <a:pt x="2773" y="293"/>
                    <a:pt x="2761" y="291"/>
                  </a:cubicBezTo>
                  <a:cubicBezTo>
                    <a:pt x="2675" y="277"/>
                    <a:pt x="2590" y="262"/>
                    <a:pt x="2504" y="247"/>
                  </a:cubicBezTo>
                  <a:cubicBezTo>
                    <a:pt x="2464" y="239"/>
                    <a:pt x="2427" y="242"/>
                    <a:pt x="2394" y="271"/>
                  </a:cubicBezTo>
                  <a:cubicBezTo>
                    <a:pt x="2352" y="310"/>
                    <a:pt x="2308" y="346"/>
                    <a:pt x="2264" y="383"/>
                  </a:cubicBezTo>
                  <a:cubicBezTo>
                    <a:pt x="2257" y="388"/>
                    <a:pt x="2255" y="394"/>
                    <a:pt x="2255" y="403"/>
                  </a:cubicBezTo>
                  <a:cubicBezTo>
                    <a:pt x="2256" y="438"/>
                    <a:pt x="2258" y="473"/>
                    <a:pt x="2261" y="508"/>
                  </a:cubicBezTo>
                  <a:cubicBezTo>
                    <a:pt x="2266" y="565"/>
                    <a:pt x="2263" y="622"/>
                    <a:pt x="2263" y="679"/>
                  </a:cubicBezTo>
                  <a:cubicBezTo>
                    <a:pt x="2263" y="703"/>
                    <a:pt x="2263" y="727"/>
                    <a:pt x="2263" y="752"/>
                  </a:cubicBezTo>
                  <a:cubicBezTo>
                    <a:pt x="2275" y="750"/>
                    <a:pt x="2285" y="748"/>
                    <a:pt x="2296" y="746"/>
                  </a:cubicBezTo>
                  <a:cubicBezTo>
                    <a:pt x="2292" y="763"/>
                    <a:pt x="2289" y="778"/>
                    <a:pt x="2285" y="796"/>
                  </a:cubicBezTo>
                  <a:cubicBezTo>
                    <a:pt x="2284" y="788"/>
                    <a:pt x="2284" y="782"/>
                    <a:pt x="2284" y="776"/>
                  </a:cubicBezTo>
                  <a:cubicBezTo>
                    <a:pt x="2269" y="779"/>
                    <a:pt x="2256" y="783"/>
                    <a:pt x="2242" y="786"/>
                  </a:cubicBezTo>
                  <a:cubicBezTo>
                    <a:pt x="2242" y="799"/>
                    <a:pt x="2242" y="811"/>
                    <a:pt x="2242" y="824"/>
                  </a:cubicBezTo>
                  <a:cubicBezTo>
                    <a:pt x="2253" y="822"/>
                    <a:pt x="2264" y="819"/>
                    <a:pt x="2275" y="819"/>
                  </a:cubicBezTo>
                  <a:cubicBezTo>
                    <a:pt x="2289" y="820"/>
                    <a:pt x="2290" y="812"/>
                    <a:pt x="2292" y="801"/>
                  </a:cubicBezTo>
                  <a:cubicBezTo>
                    <a:pt x="2297" y="780"/>
                    <a:pt x="2304" y="758"/>
                    <a:pt x="2312" y="738"/>
                  </a:cubicBezTo>
                  <a:cubicBezTo>
                    <a:pt x="2319" y="722"/>
                    <a:pt x="2332" y="709"/>
                    <a:pt x="2351" y="709"/>
                  </a:cubicBezTo>
                  <a:cubicBezTo>
                    <a:pt x="2370" y="710"/>
                    <a:pt x="2379" y="725"/>
                    <a:pt x="2385" y="740"/>
                  </a:cubicBezTo>
                  <a:cubicBezTo>
                    <a:pt x="2391" y="755"/>
                    <a:pt x="2394" y="770"/>
                    <a:pt x="2400" y="787"/>
                  </a:cubicBezTo>
                  <a:cubicBezTo>
                    <a:pt x="2456" y="773"/>
                    <a:pt x="2514" y="771"/>
                    <a:pt x="2569" y="779"/>
                  </a:cubicBezTo>
                  <a:cubicBezTo>
                    <a:pt x="2531" y="781"/>
                    <a:pt x="2491" y="784"/>
                    <a:pt x="2450" y="786"/>
                  </a:cubicBezTo>
                  <a:cubicBezTo>
                    <a:pt x="2451" y="808"/>
                    <a:pt x="2452" y="825"/>
                    <a:pt x="2453" y="844"/>
                  </a:cubicBezTo>
                  <a:cubicBezTo>
                    <a:pt x="2458" y="844"/>
                    <a:pt x="2461" y="844"/>
                    <a:pt x="2464" y="844"/>
                  </a:cubicBezTo>
                  <a:cubicBezTo>
                    <a:pt x="2559" y="844"/>
                    <a:pt x="2654" y="844"/>
                    <a:pt x="2749" y="844"/>
                  </a:cubicBezTo>
                  <a:cubicBezTo>
                    <a:pt x="2776" y="844"/>
                    <a:pt x="2804" y="844"/>
                    <a:pt x="2831" y="842"/>
                  </a:cubicBezTo>
                  <a:cubicBezTo>
                    <a:pt x="2837" y="842"/>
                    <a:pt x="2846" y="836"/>
                    <a:pt x="2847" y="831"/>
                  </a:cubicBezTo>
                  <a:cubicBezTo>
                    <a:pt x="2851" y="818"/>
                    <a:pt x="2851" y="804"/>
                    <a:pt x="2853" y="789"/>
                  </a:cubicBezTo>
                  <a:cubicBezTo>
                    <a:pt x="2831" y="787"/>
                    <a:pt x="2810" y="786"/>
                    <a:pt x="2789" y="784"/>
                  </a:cubicBezTo>
                  <a:cubicBezTo>
                    <a:pt x="2789" y="784"/>
                    <a:pt x="2789" y="783"/>
                    <a:pt x="2789" y="783"/>
                  </a:cubicBezTo>
                  <a:cubicBezTo>
                    <a:pt x="2810" y="782"/>
                    <a:pt x="2831" y="780"/>
                    <a:pt x="2853" y="778"/>
                  </a:cubicBezTo>
                  <a:cubicBezTo>
                    <a:pt x="2853" y="757"/>
                    <a:pt x="2853" y="738"/>
                    <a:pt x="2853" y="718"/>
                  </a:cubicBezTo>
                  <a:cubicBezTo>
                    <a:pt x="2841" y="717"/>
                    <a:pt x="2830" y="716"/>
                    <a:pt x="2818" y="715"/>
                  </a:cubicBezTo>
                  <a:cubicBezTo>
                    <a:pt x="2821" y="713"/>
                    <a:pt x="2824" y="713"/>
                    <a:pt x="2827" y="712"/>
                  </a:cubicBezTo>
                  <a:cubicBezTo>
                    <a:pt x="2830" y="712"/>
                    <a:pt x="2833" y="709"/>
                    <a:pt x="2835" y="708"/>
                  </a:cubicBezTo>
                  <a:cubicBezTo>
                    <a:pt x="2833" y="706"/>
                    <a:pt x="2831" y="703"/>
                    <a:pt x="2828" y="702"/>
                  </a:cubicBezTo>
                  <a:cubicBezTo>
                    <a:pt x="2824" y="700"/>
                    <a:pt x="2819" y="700"/>
                    <a:pt x="2815" y="700"/>
                  </a:cubicBezTo>
                  <a:cubicBezTo>
                    <a:pt x="2815" y="699"/>
                    <a:pt x="2815" y="699"/>
                    <a:pt x="2815" y="698"/>
                  </a:cubicBezTo>
                  <a:cubicBezTo>
                    <a:pt x="2828" y="697"/>
                    <a:pt x="2842" y="697"/>
                    <a:pt x="2856" y="696"/>
                  </a:cubicBezTo>
                  <a:cubicBezTo>
                    <a:pt x="2856" y="691"/>
                    <a:pt x="2855" y="687"/>
                    <a:pt x="2855" y="683"/>
                  </a:cubicBezTo>
                  <a:cubicBezTo>
                    <a:pt x="2846" y="683"/>
                    <a:pt x="2838" y="682"/>
                    <a:pt x="2830" y="682"/>
                  </a:cubicBezTo>
                  <a:cubicBezTo>
                    <a:pt x="2808" y="682"/>
                    <a:pt x="2813" y="678"/>
                    <a:pt x="2804" y="699"/>
                  </a:cubicBezTo>
                  <a:cubicBezTo>
                    <a:pt x="2793" y="726"/>
                    <a:pt x="2782" y="753"/>
                    <a:pt x="2770" y="780"/>
                  </a:cubicBezTo>
                  <a:cubicBezTo>
                    <a:pt x="2763" y="793"/>
                    <a:pt x="2753" y="800"/>
                    <a:pt x="2737" y="800"/>
                  </a:cubicBezTo>
                  <a:cubicBezTo>
                    <a:pt x="2706" y="799"/>
                    <a:pt x="2676" y="799"/>
                    <a:pt x="2645" y="800"/>
                  </a:cubicBezTo>
                  <a:cubicBezTo>
                    <a:pt x="2632" y="800"/>
                    <a:pt x="2623" y="794"/>
                    <a:pt x="2617" y="783"/>
                  </a:cubicBezTo>
                  <a:cubicBezTo>
                    <a:pt x="2615" y="778"/>
                    <a:pt x="2612" y="773"/>
                    <a:pt x="2610" y="767"/>
                  </a:cubicBezTo>
                  <a:cubicBezTo>
                    <a:pt x="2597" y="739"/>
                    <a:pt x="2586" y="710"/>
                    <a:pt x="2573" y="682"/>
                  </a:cubicBezTo>
                  <a:cubicBezTo>
                    <a:pt x="2571" y="679"/>
                    <a:pt x="2566" y="674"/>
                    <a:pt x="2562" y="674"/>
                  </a:cubicBezTo>
                  <a:cubicBezTo>
                    <a:pt x="2529" y="673"/>
                    <a:pt x="2495" y="672"/>
                    <a:pt x="2461" y="672"/>
                  </a:cubicBezTo>
                  <a:cubicBezTo>
                    <a:pt x="2455" y="672"/>
                    <a:pt x="2448" y="673"/>
                    <a:pt x="2441" y="674"/>
                  </a:cubicBezTo>
                  <a:cubicBezTo>
                    <a:pt x="2441" y="701"/>
                    <a:pt x="2441" y="727"/>
                    <a:pt x="2441" y="753"/>
                  </a:cubicBezTo>
                  <a:cubicBezTo>
                    <a:pt x="2440" y="753"/>
                    <a:pt x="2440" y="753"/>
                    <a:pt x="2439" y="753"/>
                  </a:cubicBezTo>
                  <a:cubicBezTo>
                    <a:pt x="2437" y="727"/>
                    <a:pt x="2435" y="702"/>
                    <a:pt x="2433" y="676"/>
                  </a:cubicBezTo>
                  <a:cubicBezTo>
                    <a:pt x="2418" y="680"/>
                    <a:pt x="2406" y="683"/>
                    <a:pt x="2394" y="686"/>
                  </a:cubicBezTo>
                  <a:close/>
                  <a:moveTo>
                    <a:pt x="1256" y="632"/>
                  </a:moveTo>
                  <a:cubicBezTo>
                    <a:pt x="1253" y="583"/>
                    <a:pt x="1250" y="534"/>
                    <a:pt x="1247" y="486"/>
                  </a:cubicBezTo>
                  <a:cubicBezTo>
                    <a:pt x="1246" y="474"/>
                    <a:pt x="1238" y="468"/>
                    <a:pt x="1225" y="467"/>
                  </a:cubicBezTo>
                  <a:cubicBezTo>
                    <a:pt x="1154" y="465"/>
                    <a:pt x="1083" y="458"/>
                    <a:pt x="1011" y="465"/>
                  </a:cubicBezTo>
                  <a:cubicBezTo>
                    <a:pt x="995" y="466"/>
                    <a:pt x="979" y="469"/>
                    <a:pt x="960" y="471"/>
                  </a:cubicBezTo>
                  <a:cubicBezTo>
                    <a:pt x="1006" y="471"/>
                    <a:pt x="1050" y="470"/>
                    <a:pt x="1093" y="470"/>
                  </a:cubicBezTo>
                  <a:cubicBezTo>
                    <a:pt x="1110" y="470"/>
                    <a:pt x="1128" y="471"/>
                    <a:pt x="1145" y="473"/>
                  </a:cubicBezTo>
                  <a:cubicBezTo>
                    <a:pt x="1160" y="475"/>
                    <a:pt x="1161" y="478"/>
                    <a:pt x="1153" y="489"/>
                  </a:cubicBezTo>
                  <a:cubicBezTo>
                    <a:pt x="1134" y="515"/>
                    <a:pt x="1115" y="539"/>
                    <a:pt x="1097" y="565"/>
                  </a:cubicBezTo>
                  <a:cubicBezTo>
                    <a:pt x="1089" y="576"/>
                    <a:pt x="1080" y="581"/>
                    <a:pt x="1066" y="581"/>
                  </a:cubicBezTo>
                  <a:cubicBezTo>
                    <a:pt x="999" y="580"/>
                    <a:pt x="931" y="580"/>
                    <a:pt x="864" y="580"/>
                  </a:cubicBezTo>
                  <a:cubicBezTo>
                    <a:pt x="858" y="580"/>
                    <a:pt x="851" y="582"/>
                    <a:pt x="846" y="585"/>
                  </a:cubicBezTo>
                  <a:cubicBezTo>
                    <a:pt x="831" y="593"/>
                    <a:pt x="817" y="602"/>
                    <a:pt x="803" y="612"/>
                  </a:cubicBezTo>
                  <a:cubicBezTo>
                    <a:pt x="781" y="628"/>
                    <a:pt x="758" y="644"/>
                    <a:pt x="751" y="673"/>
                  </a:cubicBezTo>
                  <a:cubicBezTo>
                    <a:pt x="746" y="690"/>
                    <a:pt x="754" y="702"/>
                    <a:pt x="771" y="702"/>
                  </a:cubicBezTo>
                  <a:cubicBezTo>
                    <a:pt x="807" y="703"/>
                    <a:pt x="843" y="703"/>
                    <a:pt x="879" y="703"/>
                  </a:cubicBezTo>
                  <a:cubicBezTo>
                    <a:pt x="894" y="703"/>
                    <a:pt x="906" y="698"/>
                    <a:pt x="916" y="687"/>
                  </a:cubicBezTo>
                  <a:cubicBezTo>
                    <a:pt x="924" y="679"/>
                    <a:pt x="932" y="671"/>
                    <a:pt x="940" y="663"/>
                  </a:cubicBezTo>
                  <a:cubicBezTo>
                    <a:pt x="965" y="640"/>
                    <a:pt x="996" y="642"/>
                    <a:pt x="1029" y="640"/>
                  </a:cubicBezTo>
                  <a:cubicBezTo>
                    <a:pt x="1020" y="654"/>
                    <a:pt x="1013" y="665"/>
                    <a:pt x="1006" y="676"/>
                  </a:cubicBezTo>
                  <a:cubicBezTo>
                    <a:pt x="990" y="699"/>
                    <a:pt x="967" y="712"/>
                    <a:pt x="939" y="713"/>
                  </a:cubicBezTo>
                  <a:cubicBezTo>
                    <a:pt x="923" y="714"/>
                    <a:pt x="908" y="714"/>
                    <a:pt x="892" y="713"/>
                  </a:cubicBezTo>
                  <a:cubicBezTo>
                    <a:pt x="839" y="712"/>
                    <a:pt x="785" y="711"/>
                    <a:pt x="731" y="710"/>
                  </a:cubicBezTo>
                  <a:cubicBezTo>
                    <a:pt x="721" y="710"/>
                    <a:pt x="709" y="718"/>
                    <a:pt x="708" y="725"/>
                  </a:cubicBezTo>
                  <a:cubicBezTo>
                    <a:pt x="706" y="754"/>
                    <a:pt x="711" y="782"/>
                    <a:pt x="722" y="809"/>
                  </a:cubicBezTo>
                  <a:cubicBezTo>
                    <a:pt x="722" y="811"/>
                    <a:pt x="724" y="814"/>
                    <a:pt x="726" y="815"/>
                  </a:cubicBezTo>
                  <a:cubicBezTo>
                    <a:pt x="740" y="828"/>
                    <a:pt x="759" y="832"/>
                    <a:pt x="777" y="835"/>
                  </a:cubicBezTo>
                  <a:cubicBezTo>
                    <a:pt x="798" y="838"/>
                    <a:pt x="820" y="834"/>
                    <a:pt x="842" y="834"/>
                  </a:cubicBezTo>
                  <a:cubicBezTo>
                    <a:pt x="877" y="834"/>
                    <a:pt x="912" y="835"/>
                    <a:pt x="948" y="835"/>
                  </a:cubicBezTo>
                  <a:cubicBezTo>
                    <a:pt x="955" y="835"/>
                    <a:pt x="963" y="835"/>
                    <a:pt x="971" y="835"/>
                  </a:cubicBezTo>
                  <a:cubicBezTo>
                    <a:pt x="971" y="835"/>
                    <a:pt x="971" y="834"/>
                    <a:pt x="971" y="833"/>
                  </a:cubicBezTo>
                  <a:cubicBezTo>
                    <a:pt x="927" y="830"/>
                    <a:pt x="882" y="826"/>
                    <a:pt x="837" y="822"/>
                  </a:cubicBezTo>
                  <a:cubicBezTo>
                    <a:pt x="837" y="816"/>
                    <a:pt x="837" y="810"/>
                    <a:pt x="837" y="803"/>
                  </a:cubicBezTo>
                  <a:cubicBezTo>
                    <a:pt x="813" y="803"/>
                    <a:pt x="790" y="803"/>
                    <a:pt x="767" y="803"/>
                  </a:cubicBezTo>
                  <a:cubicBezTo>
                    <a:pt x="767" y="808"/>
                    <a:pt x="766" y="813"/>
                    <a:pt x="766" y="818"/>
                  </a:cubicBezTo>
                  <a:cubicBezTo>
                    <a:pt x="750" y="819"/>
                    <a:pt x="736" y="809"/>
                    <a:pt x="732" y="794"/>
                  </a:cubicBezTo>
                  <a:cubicBezTo>
                    <a:pt x="728" y="775"/>
                    <a:pt x="720" y="757"/>
                    <a:pt x="724" y="737"/>
                  </a:cubicBezTo>
                  <a:cubicBezTo>
                    <a:pt x="731" y="736"/>
                    <a:pt x="737" y="736"/>
                    <a:pt x="743" y="736"/>
                  </a:cubicBezTo>
                  <a:cubicBezTo>
                    <a:pt x="744" y="731"/>
                    <a:pt x="745" y="728"/>
                    <a:pt x="746" y="724"/>
                  </a:cubicBezTo>
                  <a:cubicBezTo>
                    <a:pt x="748" y="728"/>
                    <a:pt x="749" y="731"/>
                    <a:pt x="749" y="735"/>
                  </a:cubicBezTo>
                  <a:cubicBezTo>
                    <a:pt x="752" y="757"/>
                    <a:pt x="759" y="776"/>
                    <a:pt x="782" y="783"/>
                  </a:cubicBezTo>
                  <a:cubicBezTo>
                    <a:pt x="810" y="791"/>
                    <a:pt x="837" y="788"/>
                    <a:pt x="859" y="767"/>
                  </a:cubicBezTo>
                  <a:cubicBezTo>
                    <a:pt x="871" y="756"/>
                    <a:pt x="882" y="742"/>
                    <a:pt x="894" y="729"/>
                  </a:cubicBezTo>
                  <a:cubicBezTo>
                    <a:pt x="893" y="734"/>
                    <a:pt x="892" y="737"/>
                    <a:pt x="891" y="742"/>
                  </a:cubicBezTo>
                  <a:cubicBezTo>
                    <a:pt x="929" y="742"/>
                    <a:pt x="966" y="742"/>
                    <a:pt x="1003" y="741"/>
                  </a:cubicBezTo>
                  <a:cubicBezTo>
                    <a:pt x="1014" y="741"/>
                    <a:pt x="1024" y="737"/>
                    <a:pt x="1035" y="735"/>
                  </a:cubicBezTo>
                  <a:cubicBezTo>
                    <a:pt x="1032" y="745"/>
                    <a:pt x="1029" y="758"/>
                    <a:pt x="1025" y="771"/>
                  </a:cubicBezTo>
                  <a:cubicBezTo>
                    <a:pt x="1040" y="750"/>
                    <a:pt x="1052" y="730"/>
                    <a:pt x="1066" y="709"/>
                  </a:cubicBezTo>
                  <a:cubicBezTo>
                    <a:pt x="1076" y="693"/>
                    <a:pt x="1093" y="685"/>
                    <a:pt x="1113" y="685"/>
                  </a:cubicBezTo>
                  <a:cubicBezTo>
                    <a:pt x="1139" y="686"/>
                    <a:pt x="1159" y="697"/>
                    <a:pt x="1175" y="718"/>
                  </a:cubicBezTo>
                  <a:cubicBezTo>
                    <a:pt x="1179" y="722"/>
                    <a:pt x="1183" y="728"/>
                    <a:pt x="1187" y="728"/>
                  </a:cubicBezTo>
                  <a:cubicBezTo>
                    <a:pt x="1209" y="730"/>
                    <a:pt x="1231" y="729"/>
                    <a:pt x="1254" y="729"/>
                  </a:cubicBezTo>
                  <a:cubicBezTo>
                    <a:pt x="1254" y="707"/>
                    <a:pt x="1254" y="687"/>
                    <a:pt x="1254" y="667"/>
                  </a:cubicBezTo>
                  <a:cubicBezTo>
                    <a:pt x="1233" y="663"/>
                    <a:pt x="1233" y="663"/>
                    <a:pt x="1229" y="640"/>
                  </a:cubicBezTo>
                  <a:cubicBezTo>
                    <a:pt x="1168" y="640"/>
                    <a:pt x="1107" y="640"/>
                    <a:pt x="1046" y="640"/>
                  </a:cubicBezTo>
                  <a:cubicBezTo>
                    <a:pt x="1046" y="639"/>
                    <a:pt x="1046" y="638"/>
                    <a:pt x="1046" y="637"/>
                  </a:cubicBezTo>
                  <a:cubicBezTo>
                    <a:pt x="1115" y="635"/>
                    <a:pt x="1184" y="634"/>
                    <a:pt x="1256" y="632"/>
                  </a:cubicBezTo>
                  <a:close/>
                  <a:moveTo>
                    <a:pt x="1064" y="410"/>
                  </a:moveTo>
                  <a:cubicBezTo>
                    <a:pt x="1064" y="408"/>
                    <a:pt x="1064" y="407"/>
                    <a:pt x="1064" y="405"/>
                  </a:cubicBezTo>
                  <a:cubicBezTo>
                    <a:pt x="1082" y="405"/>
                    <a:pt x="1100" y="405"/>
                    <a:pt x="1118" y="405"/>
                  </a:cubicBezTo>
                  <a:cubicBezTo>
                    <a:pt x="1164" y="405"/>
                    <a:pt x="1209" y="405"/>
                    <a:pt x="1254" y="404"/>
                  </a:cubicBezTo>
                  <a:cubicBezTo>
                    <a:pt x="1269" y="404"/>
                    <a:pt x="1272" y="401"/>
                    <a:pt x="1271" y="387"/>
                  </a:cubicBezTo>
                  <a:cubicBezTo>
                    <a:pt x="1270" y="372"/>
                    <a:pt x="1268" y="357"/>
                    <a:pt x="1266" y="342"/>
                  </a:cubicBezTo>
                  <a:cubicBezTo>
                    <a:pt x="1262" y="320"/>
                    <a:pt x="1260" y="318"/>
                    <a:pt x="1238" y="314"/>
                  </a:cubicBezTo>
                  <a:cubicBezTo>
                    <a:pt x="1235" y="313"/>
                    <a:pt x="1232" y="313"/>
                    <a:pt x="1229" y="313"/>
                  </a:cubicBezTo>
                  <a:cubicBezTo>
                    <a:pt x="1196" y="314"/>
                    <a:pt x="1163" y="314"/>
                    <a:pt x="1130" y="316"/>
                  </a:cubicBezTo>
                  <a:cubicBezTo>
                    <a:pt x="1100" y="318"/>
                    <a:pt x="1070" y="321"/>
                    <a:pt x="1041" y="325"/>
                  </a:cubicBezTo>
                  <a:cubicBezTo>
                    <a:pt x="990" y="332"/>
                    <a:pt x="958" y="363"/>
                    <a:pt x="936" y="408"/>
                  </a:cubicBezTo>
                  <a:cubicBezTo>
                    <a:pt x="953" y="409"/>
                    <a:pt x="970" y="411"/>
                    <a:pt x="986" y="412"/>
                  </a:cubicBezTo>
                  <a:cubicBezTo>
                    <a:pt x="986" y="413"/>
                    <a:pt x="986" y="413"/>
                    <a:pt x="986" y="413"/>
                  </a:cubicBezTo>
                  <a:cubicBezTo>
                    <a:pt x="967" y="415"/>
                    <a:pt x="949" y="416"/>
                    <a:pt x="930" y="417"/>
                  </a:cubicBezTo>
                  <a:cubicBezTo>
                    <a:pt x="928" y="443"/>
                    <a:pt x="929" y="445"/>
                    <a:pt x="953" y="443"/>
                  </a:cubicBezTo>
                  <a:cubicBezTo>
                    <a:pt x="988" y="441"/>
                    <a:pt x="1024" y="437"/>
                    <a:pt x="1059" y="437"/>
                  </a:cubicBezTo>
                  <a:cubicBezTo>
                    <a:pt x="1112" y="437"/>
                    <a:pt x="1166" y="440"/>
                    <a:pt x="1219" y="442"/>
                  </a:cubicBezTo>
                  <a:cubicBezTo>
                    <a:pt x="1236" y="443"/>
                    <a:pt x="1253" y="444"/>
                    <a:pt x="1271" y="446"/>
                  </a:cubicBezTo>
                  <a:cubicBezTo>
                    <a:pt x="1271" y="435"/>
                    <a:pt x="1271" y="426"/>
                    <a:pt x="1271" y="416"/>
                  </a:cubicBezTo>
                  <a:cubicBezTo>
                    <a:pt x="1201" y="414"/>
                    <a:pt x="1133" y="412"/>
                    <a:pt x="1064" y="410"/>
                  </a:cubicBezTo>
                  <a:close/>
                  <a:moveTo>
                    <a:pt x="2883" y="569"/>
                  </a:moveTo>
                  <a:cubicBezTo>
                    <a:pt x="2883" y="597"/>
                    <a:pt x="2884" y="624"/>
                    <a:pt x="2883" y="651"/>
                  </a:cubicBezTo>
                  <a:cubicBezTo>
                    <a:pt x="2882" y="662"/>
                    <a:pt x="2881" y="675"/>
                    <a:pt x="2868" y="682"/>
                  </a:cubicBezTo>
                  <a:cubicBezTo>
                    <a:pt x="2867" y="683"/>
                    <a:pt x="2867" y="685"/>
                    <a:pt x="2867" y="687"/>
                  </a:cubicBezTo>
                  <a:cubicBezTo>
                    <a:pt x="2867" y="716"/>
                    <a:pt x="2867" y="745"/>
                    <a:pt x="2867" y="775"/>
                  </a:cubicBezTo>
                  <a:cubicBezTo>
                    <a:pt x="2905" y="766"/>
                    <a:pt x="2944" y="757"/>
                    <a:pt x="2984" y="748"/>
                  </a:cubicBezTo>
                  <a:cubicBezTo>
                    <a:pt x="2985" y="749"/>
                    <a:pt x="2985" y="750"/>
                    <a:pt x="2986" y="751"/>
                  </a:cubicBezTo>
                  <a:cubicBezTo>
                    <a:pt x="2983" y="754"/>
                    <a:pt x="2981" y="758"/>
                    <a:pt x="2978" y="760"/>
                  </a:cubicBezTo>
                  <a:cubicBezTo>
                    <a:pt x="2972" y="762"/>
                    <a:pt x="2965" y="762"/>
                    <a:pt x="2959" y="763"/>
                  </a:cubicBezTo>
                  <a:cubicBezTo>
                    <a:pt x="2928" y="769"/>
                    <a:pt x="2896" y="775"/>
                    <a:pt x="2865" y="781"/>
                  </a:cubicBezTo>
                  <a:cubicBezTo>
                    <a:pt x="2865" y="787"/>
                    <a:pt x="2865" y="792"/>
                    <a:pt x="2865" y="797"/>
                  </a:cubicBezTo>
                  <a:cubicBezTo>
                    <a:pt x="2910" y="789"/>
                    <a:pt x="2954" y="781"/>
                    <a:pt x="2999" y="773"/>
                  </a:cubicBezTo>
                  <a:cubicBezTo>
                    <a:pt x="2997" y="663"/>
                    <a:pt x="2994" y="554"/>
                    <a:pt x="2992" y="444"/>
                  </a:cubicBezTo>
                  <a:cubicBezTo>
                    <a:pt x="2949" y="473"/>
                    <a:pt x="2909" y="501"/>
                    <a:pt x="2869" y="529"/>
                  </a:cubicBezTo>
                  <a:cubicBezTo>
                    <a:pt x="2867" y="530"/>
                    <a:pt x="2866" y="535"/>
                    <a:pt x="2865" y="538"/>
                  </a:cubicBezTo>
                  <a:cubicBezTo>
                    <a:pt x="2866" y="538"/>
                    <a:pt x="2867" y="539"/>
                    <a:pt x="2868" y="539"/>
                  </a:cubicBezTo>
                  <a:cubicBezTo>
                    <a:pt x="2904" y="515"/>
                    <a:pt x="2940" y="492"/>
                    <a:pt x="2976" y="468"/>
                  </a:cubicBezTo>
                  <a:cubicBezTo>
                    <a:pt x="2977" y="469"/>
                    <a:pt x="2978" y="470"/>
                    <a:pt x="2979" y="471"/>
                  </a:cubicBezTo>
                  <a:cubicBezTo>
                    <a:pt x="2976" y="475"/>
                    <a:pt x="2973" y="479"/>
                    <a:pt x="2969" y="482"/>
                  </a:cubicBezTo>
                  <a:cubicBezTo>
                    <a:pt x="2936" y="504"/>
                    <a:pt x="2903" y="526"/>
                    <a:pt x="2870" y="548"/>
                  </a:cubicBezTo>
                  <a:cubicBezTo>
                    <a:pt x="2872" y="552"/>
                    <a:pt x="2874" y="555"/>
                    <a:pt x="2877" y="560"/>
                  </a:cubicBezTo>
                  <a:cubicBezTo>
                    <a:pt x="2911" y="538"/>
                    <a:pt x="2945" y="517"/>
                    <a:pt x="2978" y="495"/>
                  </a:cubicBezTo>
                  <a:cubicBezTo>
                    <a:pt x="2983" y="510"/>
                    <a:pt x="2978" y="517"/>
                    <a:pt x="2966" y="524"/>
                  </a:cubicBezTo>
                  <a:cubicBezTo>
                    <a:pt x="2937" y="538"/>
                    <a:pt x="2910" y="554"/>
                    <a:pt x="2883" y="569"/>
                  </a:cubicBezTo>
                  <a:close/>
                  <a:moveTo>
                    <a:pt x="1452" y="716"/>
                  </a:moveTo>
                  <a:cubicBezTo>
                    <a:pt x="1452" y="714"/>
                    <a:pt x="1452" y="712"/>
                    <a:pt x="1453" y="710"/>
                  </a:cubicBezTo>
                  <a:cubicBezTo>
                    <a:pt x="1680" y="701"/>
                    <a:pt x="1907" y="692"/>
                    <a:pt x="2134" y="682"/>
                  </a:cubicBezTo>
                  <a:cubicBezTo>
                    <a:pt x="2105" y="680"/>
                    <a:pt x="2075" y="680"/>
                    <a:pt x="2046" y="680"/>
                  </a:cubicBezTo>
                  <a:cubicBezTo>
                    <a:pt x="1938" y="679"/>
                    <a:pt x="1831" y="678"/>
                    <a:pt x="1724" y="677"/>
                  </a:cubicBezTo>
                  <a:cubicBezTo>
                    <a:pt x="1653" y="677"/>
                    <a:pt x="1582" y="676"/>
                    <a:pt x="1510" y="676"/>
                  </a:cubicBezTo>
                  <a:cubicBezTo>
                    <a:pt x="1483" y="676"/>
                    <a:pt x="1455" y="675"/>
                    <a:pt x="1428" y="677"/>
                  </a:cubicBezTo>
                  <a:cubicBezTo>
                    <a:pt x="1412" y="678"/>
                    <a:pt x="1403" y="687"/>
                    <a:pt x="1403" y="701"/>
                  </a:cubicBezTo>
                  <a:cubicBezTo>
                    <a:pt x="1403" y="737"/>
                    <a:pt x="1403" y="773"/>
                    <a:pt x="1403" y="809"/>
                  </a:cubicBezTo>
                  <a:cubicBezTo>
                    <a:pt x="1403" y="822"/>
                    <a:pt x="1411" y="831"/>
                    <a:pt x="1423" y="833"/>
                  </a:cubicBezTo>
                  <a:cubicBezTo>
                    <a:pt x="1430" y="835"/>
                    <a:pt x="1437" y="835"/>
                    <a:pt x="1444" y="835"/>
                  </a:cubicBezTo>
                  <a:cubicBezTo>
                    <a:pt x="1503" y="836"/>
                    <a:pt x="1561" y="837"/>
                    <a:pt x="1620" y="837"/>
                  </a:cubicBezTo>
                  <a:cubicBezTo>
                    <a:pt x="1643" y="837"/>
                    <a:pt x="1667" y="837"/>
                    <a:pt x="1690" y="837"/>
                  </a:cubicBezTo>
                  <a:cubicBezTo>
                    <a:pt x="1673" y="835"/>
                    <a:pt x="1655" y="834"/>
                    <a:pt x="1637" y="833"/>
                  </a:cubicBezTo>
                  <a:cubicBezTo>
                    <a:pt x="1585" y="830"/>
                    <a:pt x="1532" y="827"/>
                    <a:pt x="1479" y="824"/>
                  </a:cubicBezTo>
                  <a:cubicBezTo>
                    <a:pt x="1464" y="823"/>
                    <a:pt x="1456" y="817"/>
                    <a:pt x="1454" y="802"/>
                  </a:cubicBezTo>
                  <a:cubicBezTo>
                    <a:pt x="1452" y="783"/>
                    <a:pt x="1452" y="762"/>
                    <a:pt x="1451" y="742"/>
                  </a:cubicBezTo>
                  <a:cubicBezTo>
                    <a:pt x="1662" y="736"/>
                    <a:pt x="1871" y="731"/>
                    <a:pt x="2079" y="726"/>
                  </a:cubicBezTo>
                  <a:cubicBezTo>
                    <a:pt x="2049" y="724"/>
                    <a:pt x="2019" y="725"/>
                    <a:pt x="1989" y="724"/>
                  </a:cubicBezTo>
                  <a:cubicBezTo>
                    <a:pt x="1959" y="724"/>
                    <a:pt x="1929" y="723"/>
                    <a:pt x="1899" y="723"/>
                  </a:cubicBezTo>
                  <a:cubicBezTo>
                    <a:pt x="1869" y="722"/>
                    <a:pt x="1839" y="722"/>
                    <a:pt x="1809" y="722"/>
                  </a:cubicBezTo>
                  <a:cubicBezTo>
                    <a:pt x="1779" y="722"/>
                    <a:pt x="1749" y="721"/>
                    <a:pt x="1720" y="721"/>
                  </a:cubicBezTo>
                  <a:cubicBezTo>
                    <a:pt x="1690" y="720"/>
                    <a:pt x="1660" y="720"/>
                    <a:pt x="1630" y="720"/>
                  </a:cubicBezTo>
                  <a:cubicBezTo>
                    <a:pt x="1599" y="720"/>
                    <a:pt x="1569" y="720"/>
                    <a:pt x="1539" y="719"/>
                  </a:cubicBezTo>
                  <a:cubicBezTo>
                    <a:pt x="1510" y="718"/>
                    <a:pt x="1481" y="719"/>
                    <a:pt x="1452" y="716"/>
                  </a:cubicBezTo>
                  <a:close/>
                  <a:moveTo>
                    <a:pt x="395" y="778"/>
                  </a:moveTo>
                  <a:cubicBezTo>
                    <a:pt x="409" y="778"/>
                    <a:pt x="422" y="778"/>
                    <a:pt x="435" y="778"/>
                  </a:cubicBezTo>
                  <a:cubicBezTo>
                    <a:pt x="439" y="778"/>
                    <a:pt x="443" y="774"/>
                    <a:pt x="445" y="771"/>
                  </a:cubicBezTo>
                  <a:cubicBezTo>
                    <a:pt x="452" y="763"/>
                    <a:pt x="458" y="754"/>
                    <a:pt x="466" y="747"/>
                  </a:cubicBezTo>
                  <a:cubicBezTo>
                    <a:pt x="482" y="733"/>
                    <a:pt x="504" y="734"/>
                    <a:pt x="517" y="752"/>
                  </a:cubicBezTo>
                  <a:cubicBezTo>
                    <a:pt x="525" y="764"/>
                    <a:pt x="530" y="780"/>
                    <a:pt x="534" y="795"/>
                  </a:cubicBezTo>
                  <a:cubicBezTo>
                    <a:pt x="538" y="809"/>
                    <a:pt x="538" y="823"/>
                    <a:pt x="540" y="837"/>
                  </a:cubicBezTo>
                  <a:cubicBezTo>
                    <a:pt x="554" y="837"/>
                    <a:pt x="567" y="837"/>
                    <a:pt x="577" y="837"/>
                  </a:cubicBezTo>
                  <a:cubicBezTo>
                    <a:pt x="570" y="824"/>
                    <a:pt x="562" y="811"/>
                    <a:pt x="556" y="798"/>
                  </a:cubicBezTo>
                  <a:cubicBezTo>
                    <a:pt x="550" y="783"/>
                    <a:pt x="545" y="768"/>
                    <a:pt x="540" y="753"/>
                  </a:cubicBezTo>
                  <a:cubicBezTo>
                    <a:pt x="535" y="737"/>
                    <a:pt x="527" y="722"/>
                    <a:pt x="513" y="711"/>
                  </a:cubicBezTo>
                  <a:cubicBezTo>
                    <a:pt x="511" y="709"/>
                    <a:pt x="509" y="705"/>
                    <a:pt x="510" y="702"/>
                  </a:cubicBezTo>
                  <a:cubicBezTo>
                    <a:pt x="510" y="687"/>
                    <a:pt x="512" y="671"/>
                    <a:pt x="513" y="655"/>
                  </a:cubicBezTo>
                  <a:cubicBezTo>
                    <a:pt x="513" y="650"/>
                    <a:pt x="513" y="645"/>
                    <a:pt x="513" y="639"/>
                  </a:cubicBezTo>
                  <a:cubicBezTo>
                    <a:pt x="442" y="643"/>
                    <a:pt x="372" y="647"/>
                    <a:pt x="303" y="651"/>
                  </a:cubicBezTo>
                  <a:cubicBezTo>
                    <a:pt x="311" y="652"/>
                    <a:pt x="318" y="653"/>
                    <a:pt x="326" y="652"/>
                  </a:cubicBezTo>
                  <a:cubicBezTo>
                    <a:pt x="336" y="652"/>
                    <a:pt x="341" y="657"/>
                    <a:pt x="340" y="667"/>
                  </a:cubicBezTo>
                  <a:cubicBezTo>
                    <a:pt x="340" y="675"/>
                    <a:pt x="340" y="682"/>
                    <a:pt x="338" y="690"/>
                  </a:cubicBezTo>
                  <a:cubicBezTo>
                    <a:pt x="336" y="708"/>
                    <a:pt x="333" y="726"/>
                    <a:pt x="330" y="748"/>
                  </a:cubicBezTo>
                  <a:cubicBezTo>
                    <a:pt x="349" y="726"/>
                    <a:pt x="369" y="711"/>
                    <a:pt x="396" y="707"/>
                  </a:cubicBezTo>
                  <a:cubicBezTo>
                    <a:pt x="421" y="704"/>
                    <a:pt x="445" y="702"/>
                    <a:pt x="470" y="700"/>
                  </a:cubicBezTo>
                  <a:cubicBezTo>
                    <a:pt x="470" y="701"/>
                    <a:pt x="470" y="702"/>
                    <a:pt x="471" y="703"/>
                  </a:cubicBezTo>
                  <a:cubicBezTo>
                    <a:pt x="429" y="721"/>
                    <a:pt x="403" y="746"/>
                    <a:pt x="395" y="778"/>
                  </a:cubicBezTo>
                  <a:close/>
                  <a:moveTo>
                    <a:pt x="1999" y="893"/>
                  </a:moveTo>
                  <a:cubicBezTo>
                    <a:pt x="1993" y="881"/>
                    <a:pt x="1988" y="870"/>
                    <a:pt x="1982" y="860"/>
                  </a:cubicBezTo>
                  <a:cubicBezTo>
                    <a:pt x="1980" y="857"/>
                    <a:pt x="1975" y="853"/>
                    <a:pt x="1972" y="853"/>
                  </a:cubicBezTo>
                  <a:cubicBezTo>
                    <a:pt x="1949" y="853"/>
                    <a:pt x="1927" y="853"/>
                    <a:pt x="1904" y="853"/>
                  </a:cubicBezTo>
                  <a:cubicBezTo>
                    <a:pt x="1808" y="853"/>
                    <a:pt x="1711" y="853"/>
                    <a:pt x="1615" y="853"/>
                  </a:cubicBezTo>
                  <a:cubicBezTo>
                    <a:pt x="1611" y="853"/>
                    <a:pt x="1605" y="854"/>
                    <a:pt x="1603" y="857"/>
                  </a:cubicBezTo>
                  <a:cubicBezTo>
                    <a:pt x="1596" y="868"/>
                    <a:pt x="1590" y="880"/>
                    <a:pt x="1583" y="893"/>
                  </a:cubicBezTo>
                  <a:cubicBezTo>
                    <a:pt x="1722" y="893"/>
                    <a:pt x="1860" y="893"/>
                    <a:pt x="1999" y="893"/>
                  </a:cubicBezTo>
                  <a:close/>
                  <a:moveTo>
                    <a:pt x="2161" y="541"/>
                  </a:moveTo>
                  <a:cubicBezTo>
                    <a:pt x="2163" y="553"/>
                    <a:pt x="2166" y="563"/>
                    <a:pt x="2167" y="572"/>
                  </a:cubicBezTo>
                  <a:cubicBezTo>
                    <a:pt x="2167" y="596"/>
                    <a:pt x="2167" y="620"/>
                    <a:pt x="2167" y="644"/>
                  </a:cubicBezTo>
                  <a:cubicBezTo>
                    <a:pt x="2166" y="655"/>
                    <a:pt x="2168" y="661"/>
                    <a:pt x="2179" y="664"/>
                  </a:cubicBezTo>
                  <a:cubicBezTo>
                    <a:pt x="2195" y="668"/>
                    <a:pt x="2201" y="679"/>
                    <a:pt x="2202" y="695"/>
                  </a:cubicBezTo>
                  <a:cubicBezTo>
                    <a:pt x="2202" y="702"/>
                    <a:pt x="2202" y="710"/>
                    <a:pt x="2202" y="717"/>
                  </a:cubicBezTo>
                  <a:cubicBezTo>
                    <a:pt x="2202" y="730"/>
                    <a:pt x="2202" y="742"/>
                    <a:pt x="2202" y="755"/>
                  </a:cubicBezTo>
                  <a:cubicBezTo>
                    <a:pt x="2211" y="752"/>
                    <a:pt x="2221" y="748"/>
                    <a:pt x="2230" y="746"/>
                  </a:cubicBezTo>
                  <a:cubicBezTo>
                    <a:pt x="2239" y="743"/>
                    <a:pt x="2242" y="739"/>
                    <a:pt x="2242" y="730"/>
                  </a:cubicBezTo>
                  <a:cubicBezTo>
                    <a:pt x="2240" y="647"/>
                    <a:pt x="2240" y="565"/>
                    <a:pt x="2239" y="482"/>
                  </a:cubicBezTo>
                  <a:cubicBezTo>
                    <a:pt x="2239" y="480"/>
                    <a:pt x="2238" y="479"/>
                    <a:pt x="2238" y="475"/>
                  </a:cubicBezTo>
                  <a:cubicBezTo>
                    <a:pt x="2211" y="498"/>
                    <a:pt x="2185" y="520"/>
                    <a:pt x="2161" y="541"/>
                  </a:cubicBezTo>
                  <a:close/>
                  <a:moveTo>
                    <a:pt x="1555" y="245"/>
                  </a:moveTo>
                  <a:cubicBezTo>
                    <a:pt x="1568" y="238"/>
                    <a:pt x="1580" y="228"/>
                    <a:pt x="1594" y="224"/>
                  </a:cubicBezTo>
                  <a:cubicBezTo>
                    <a:pt x="1621" y="217"/>
                    <a:pt x="1649" y="210"/>
                    <a:pt x="1677" y="208"/>
                  </a:cubicBezTo>
                  <a:cubicBezTo>
                    <a:pt x="1766" y="200"/>
                    <a:pt x="1855" y="196"/>
                    <a:pt x="1944" y="207"/>
                  </a:cubicBezTo>
                  <a:cubicBezTo>
                    <a:pt x="1973" y="211"/>
                    <a:pt x="2003" y="215"/>
                    <a:pt x="2026" y="239"/>
                  </a:cubicBezTo>
                  <a:cubicBezTo>
                    <a:pt x="2024" y="204"/>
                    <a:pt x="2018" y="194"/>
                    <a:pt x="1986" y="186"/>
                  </a:cubicBezTo>
                  <a:cubicBezTo>
                    <a:pt x="1956" y="179"/>
                    <a:pt x="1925" y="175"/>
                    <a:pt x="1895" y="174"/>
                  </a:cubicBezTo>
                  <a:cubicBezTo>
                    <a:pt x="1831" y="173"/>
                    <a:pt x="1767" y="173"/>
                    <a:pt x="1704" y="177"/>
                  </a:cubicBezTo>
                  <a:cubicBezTo>
                    <a:pt x="1668" y="179"/>
                    <a:pt x="1632" y="187"/>
                    <a:pt x="1597" y="196"/>
                  </a:cubicBezTo>
                  <a:cubicBezTo>
                    <a:pt x="1564" y="204"/>
                    <a:pt x="1554" y="220"/>
                    <a:pt x="1555" y="245"/>
                  </a:cubicBezTo>
                  <a:close/>
                  <a:moveTo>
                    <a:pt x="1282" y="890"/>
                  </a:moveTo>
                  <a:cubicBezTo>
                    <a:pt x="1275" y="875"/>
                    <a:pt x="1269" y="861"/>
                    <a:pt x="1261" y="847"/>
                  </a:cubicBezTo>
                  <a:cubicBezTo>
                    <a:pt x="1260" y="844"/>
                    <a:pt x="1255" y="840"/>
                    <a:pt x="1251" y="840"/>
                  </a:cubicBezTo>
                  <a:cubicBezTo>
                    <a:pt x="1226" y="839"/>
                    <a:pt x="1200" y="839"/>
                    <a:pt x="1173" y="839"/>
                  </a:cubicBezTo>
                  <a:cubicBezTo>
                    <a:pt x="1173" y="832"/>
                    <a:pt x="1173" y="827"/>
                    <a:pt x="1173" y="821"/>
                  </a:cubicBezTo>
                  <a:cubicBezTo>
                    <a:pt x="1195" y="820"/>
                    <a:pt x="1217" y="819"/>
                    <a:pt x="1238" y="818"/>
                  </a:cubicBezTo>
                  <a:cubicBezTo>
                    <a:pt x="1238" y="817"/>
                    <a:pt x="1238" y="817"/>
                    <a:pt x="1238" y="816"/>
                  </a:cubicBezTo>
                  <a:cubicBezTo>
                    <a:pt x="1216" y="815"/>
                    <a:pt x="1194" y="814"/>
                    <a:pt x="1172" y="813"/>
                  </a:cubicBezTo>
                  <a:cubicBezTo>
                    <a:pt x="1172" y="805"/>
                    <a:pt x="1172" y="799"/>
                    <a:pt x="1172" y="791"/>
                  </a:cubicBezTo>
                  <a:cubicBezTo>
                    <a:pt x="1199" y="791"/>
                    <a:pt x="1225" y="791"/>
                    <a:pt x="1252" y="791"/>
                  </a:cubicBezTo>
                  <a:cubicBezTo>
                    <a:pt x="1253" y="783"/>
                    <a:pt x="1254" y="775"/>
                    <a:pt x="1255" y="764"/>
                  </a:cubicBezTo>
                  <a:cubicBezTo>
                    <a:pt x="1227" y="764"/>
                    <a:pt x="1200" y="764"/>
                    <a:pt x="1174" y="764"/>
                  </a:cubicBezTo>
                  <a:cubicBezTo>
                    <a:pt x="1163" y="723"/>
                    <a:pt x="1150" y="705"/>
                    <a:pt x="1132" y="704"/>
                  </a:cubicBezTo>
                  <a:cubicBezTo>
                    <a:pt x="1162" y="729"/>
                    <a:pt x="1159" y="764"/>
                    <a:pt x="1159" y="797"/>
                  </a:cubicBezTo>
                  <a:cubicBezTo>
                    <a:pt x="1160" y="832"/>
                    <a:pt x="1152" y="864"/>
                    <a:pt x="1125" y="890"/>
                  </a:cubicBezTo>
                  <a:cubicBezTo>
                    <a:pt x="1180" y="890"/>
                    <a:pt x="1232" y="890"/>
                    <a:pt x="1282" y="890"/>
                  </a:cubicBezTo>
                  <a:close/>
                  <a:moveTo>
                    <a:pt x="2450" y="351"/>
                  </a:moveTo>
                  <a:cubicBezTo>
                    <a:pt x="2572" y="354"/>
                    <a:pt x="2692" y="373"/>
                    <a:pt x="2813" y="382"/>
                  </a:cubicBezTo>
                  <a:cubicBezTo>
                    <a:pt x="2814" y="366"/>
                    <a:pt x="2813" y="364"/>
                    <a:pt x="2797" y="362"/>
                  </a:cubicBezTo>
                  <a:cubicBezTo>
                    <a:pt x="2772" y="358"/>
                    <a:pt x="2747" y="355"/>
                    <a:pt x="2721" y="352"/>
                  </a:cubicBezTo>
                  <a:cubicBezTo>
                    <a:pt x="2647" y="342"/>
                    <a:pt x="2572" y="332"/>
                    <a:pt x="2498" y="324"/>
                  </a:cubicBezTo>
                  <a:cubicBezTo>
                    <a:pt x="2479" y="322"/>
                    <a:pt x="2461" y="323"/>
                    <a:pt x="2443" y="323"/>
                  </a:cubicBezTo>
                  <a:cubicBezTo>
                    <a:pt x="2445" y="335"/>
                    <a:pt x="2448" y="344"/>
                    <a:pt x="2450" y="351"/>
                  </a:cubicBezTo>
                  <a:close/>
                  <a:moveTo>
                    <a:pt x="1795" y="813"/>
                  </a:moveTo>
                  <a:cubicBezTo>
                    <a:pt x="1815" y="813"/>
                    <a:pt x="1834" y="813"/>
                    <a:pt x="1854" y="813"/>
                  </a:cubicBezTo>
                  <a:cubicBezTo>
                    <a:pt x="1894" y="813"/>
                    <a:pt x="1887" y="819"/>
                    <a:pt x="1888" y="778"/>
                  </a:cubicBezTo>
                  <a:cubicBezTo>
                    <a:pt x="1888" y="770"/>
                    <a:pt x="1884" y="767"/>
                    <a:pt x="1877" y="767"/>
                  </a:cubicBezTo>
                  <a:cubicBezTo>
                    <a:pt x="1823" y="767"/>
                    <a:pt x="1769" y="767"/>
                    <a:pt x="1716" y="767"/>
                  </a:cubicBezTo>
                  <a:cubicBezTo>
                    <a:pt x="1707" y="766"/>
                    <a:pt x="1704" y="770"/>
                    <a:pt x="1704" y="779"/>
                  </a:cubicBezTo>
                  <a:cubicBezTo>
                    <a:pt x="1705" y="786"/>
                    <a:pt x="1705" y="793"/>
                    <a:pt x="1704" y="801"/>
                  </a:cubicBezTo>
                  <a:cubicBezTo>
                    <a:pt x="1704" y="810"/>
                    <a:pt x="1708" y="813"/>
                    <a:pt x="1717" y="813"/>
                  </a:cubicBezTo>
                  <a:cubicBezTo>
                    <a:pt x="1743" y="813"/>
                    <a:pt x="1769" y="813"/>
                    <a:pt x="1795" y="813"/>
                  </a:cubicBezTo>
                  <a:close/>
                  <a:moveTo>
                    <a:pt x="3460" y="729"/>
                  </a:moveTo>
                  <a:cubicBezTo>
                    <a:pt x="3458" y="720"/>
                    <a:pt x="3456" y="711"/>
                    <a:pt x="3455" y="703"/>
                  </a:cubicBezTo>
                  <a:cubicBezTo>
                    <a:pt x="3454" y="692"/>
                    <a:pt x="3448" y="686"/>
                    <a:pt x="3437" y="685"/>
                  </a:cubicBezTo>
                  <a:cubicBezTo>
                    <a:pt x="3428" y="684"/>
                    <a:pt x="3418" y="684"/>
                    <a:pt x="3408" y="683"/>
                  </a:cubicBezTo>
                  <a:cubicBezTo>
                    <a:pt x="3357" y="679"/>
                    <a:pt x="3305" y="676"/>
                    <a:pt x="3251" y="672"/>
                  </a:cubicBezTo>
                  <a:cubicBezTo>
                    <a:pt x="3253" y="686"/>
                    <a:pt x="3256" y="698"/>
                    <a:pt x="3257" y="710"/>
                  </a:cubicBezTo>
                  <a:cubicBezTo>
                    <a:pt x="3257" y="719"/>
                    <a:pt x="3261" y="722"/>
                    <a:pt x="3269" y="722"/>
                  </a:cubicBezTo>
                  <a:cubicBezTo>
                    <a:pt x="3303" y="722"/>
                    <a:pt x="3336" y="724"/>
                    <a:pt x="3369" y="725"/>
                  </a:cubicBezTo>
                  <a:cubicBezTo>
                    <a:pt x="3399" y="726"/>
                    <a:pt x="3428" y="728"/>
                    <a:pt x="3460" y="729"/>
                  </a:cubicBezTo>
                  <a:close/>
                  <a:moveTo>
                    <a:pt x="2473" y="484"/>
                  </a:moveTo>
                  <a:cubicBezTo>
                    <a:pt x="2479" y="486"/>
                    <a:pt x="2483" y="488"/>
                    <a:pt x="2487" y="489"/>
                  </a:cubicBezTo>
                  <a:cubicBezTo>
                    <a:pt x="2500" y="490"/>
                    <a:pt x="2513" y="491"/>
                    <a:pt x="2526" y="491"/>
                  </a:cubicBezTo>
                  <a:cubicBezTo>
                    <a:pt x="2531" y="491"/>
                    <a:pt x="2537" y="487"/>
                    <a:pt x="2540" y="483"/>
                  </a:cubicBezTo>
                  <a:cubicBezTo>
                    <a:pt x="2564" y="449"/>
                    <a:pt x="2588" y="414"/>
                    <a:pt x="2612" y="379"/>
                  </a:cubicBezTo>
                  <a:cubicBezTo>
                    <a:pt x="2613" y="377"/>
                    <a:pt x="2614" y="374"/>
                    <a:pt x="2615" y="372"/>
                  </a:cubicBezTo>
                  <a:cubicBezTo>
                    <a:pt x="2596" y="370"/>
                    <a:pt x="2578" y="368"/>
                    <a:pt x="2559" y="367"/>
                  </a:cubicBezTo>
                  <a:cubicBezTo>
                    <a:pt x="2555" y="366"/>
                    <a:pt x="2548" y="368"/>
                    <a:pt x="2546" y="371"/>
                  </a:cubicBezTo>
                  <a:cubicBezTo>
                    <a:pt x="2522" y="408"/>
                    <a:pt x="2499" y="445"/>
                    <a:pt x="2473" y="484"/>
                  </a:cubicBezTo>
                  <a:close/>
                  <a:moveTo>
                    <a:pt x="2436" y="890"/>
                  </a:moveTo>
                  <a:cubicBezTo>
                    <a:pt x="2514" y="890"/>
                    <a:pt x="2592" y="890"/>
                    <a:pt x="2669" y="890"/>
                  </a:cubicBezTo>
                  <a:cubicBezTo>
                    <a:pt x="2662" y="881"/>
                    <a:pt x="2654" y="873"/>
                    <a:pt x="2649" y="863"/>
                  </a:cubicBezTo>
                  <a:cubicBezTo>
                    <a:pt x="2645" y="856"/>
                    <a:pt x="2641" y="854"/>
                    <a:pt x="2634" y="854"/>
                  </a:cubicBezTo>
                  <a:cubicBezTo>
                    <a:pt x="2580" y="855"/>
                    <a:pt x="2525" y="855"/>
                    <a:pt x="2471" y="855"/>
                  </a:cubicBezTo>
                  <a:cubicBezTo>
                    <a:pt x="2464" y="855"/>
                    <a:pt x="2456" y="855"/>
                    <a:pt x="2451" y="855"/>
                  </a:cubicBezTo>
                  <a:cubicBezTo>
                    <a:pt x="2446" y="867"/>
                    <a:pt x="2441" y="878"/>
                    <a:pt x="2436" y="890"/>
                  </a:cubicBezTo>
                  <a:close/>
                  <a:moveTo>
                    <a:pt x="730" y="840"/>
                  </a:moveTo>
                  <a:cubicBezTo>
                    <a:pt x="711" y="828"/>
                    <a:pt x="710" y="807"/>
                    <a:pt x="705" y="788"/>
                  </a:cubicBezTo>
                  <a:cubicBezTo>
                    <a:pt x="705" y="787"/>
                    <a:pt x="704" y="786"/>
                    <a:pt x="704" y="786"/>
                  </a:cubicBezTo>
                  <a:cubicBezTo>
                    <a:pt x="704" y="777"/>
                    <a:pt x="699" y="776"/>
                    <a:pt x="692" y="775"/>
                  </a:cubicBezTo>
                  <a:cubicBezTo>
                    <a:pt x="663" y="772"/>
                    <a:pt x="635" y="768"/>
                    <a:pt x="606" y="764"/>
                  </a:cubicBezTo>
                  <a:cubicBezTo>
                    <a:pt x="589" y="762"/>
                    <a:pt x="572" y="760"/>
                    <a:pt x="555" y="758"/>
                  </a:cubicBezTo>
                  <a:cubicBezTo>
                    <a:pt x="556" y="769"/>
                    <a:pt x="563" y="771"/>
                    <a:pt x="571" y="773"/>
                  </a:cubicBezTo>
                  <a:cubicBezTo>
                    <a:pt x="596" y="777"/>
                    <a:pt x="621" y="781"/>
                    <a:pt x="645" y="785"/>
                  </a:cubicBezTo>
                  <a:cubicBezTo>
                    <a:pt x="618" y="785"/>
                    <a:pt x="591" y="785"/>
                    <a:pt x="558" y="785"/>
                  </a:cubicBezTo>
                  <a:cubicBezTo>
                    <a:pt x="565" y="790"/>
                    <a:pt x="568" y="794"/>
                    <a:pt x="573" y="795"/>
                  </a:cubicBezTo>
                  <a:cubicBezTo>
                    <a:pt x="579" y="796"/>
                    <a:pt x="586" y="796"/>
                    <a:pt x="593" y="797"/>
                  </a:cubicBezTo>
                  <a:cubicBezTo>
                    <a:pt x="611" y="799"/>
                    <a:pt x="630" y="802"/>
                    <a:pt x="648" y="804"/>
                  </a:cubicBezTo>
                  <a:cubicBezTo>
                    <a:pt x="648" y="805"/>
                    <a:pt x="648" y="806"/>
                    <a:pt x="648" y="807"/>
                  </a:cubicBezTo>
                  <a:cubicBezTo>
                    <a:pt x="622" y="807"/>
                    <a:pt x="597" y="807"/>
                    <a:pt x="571" y="807"/>
                  </a:cubicBezTo>
                  <a:cubicBezTo>
                    <a:pt x="571" y="808"/>
                    <a:pt x="570" y="810"/>
                    <a:pt x="570" y="811"/>
                  </a:cubicBezTo>
                  <a:cubicBezTo>
                    <a:pt x="597" y="818"/>
                    <a:pt x="625" y="818"/>
                    <a:pt x="652" y="826"/>
                  </a:cubicBezTo>
                  <a:cubicBezTo>
                    <a:pt x="630" y="826"/>
                    <a:pt x="608" y="826"/>
                    <a:pt x="587" y="826"/>
                  </a:cubicBezTo>
                  <a:cubicBezTo>
                    <a:pt x="591" y="832"/>
                    <a:pt x="597" y="836"/>
                    <a:pt x="602" y="837"/>
                  </a:cubicBezTo>
                  <a:cubicBezTo>
                    <a:pt x="627" y="838"/>
                    <a:pt x="652" y="837"/>
                    <a:pt x="679" y="837"/>
                  </a:cubicBezTo>
                  <a:cubicBezTo>
                    <a:pt x="679" y="819"/>
                    <a:pt x="679" y="800"/>
                    <a:pt x="679" y="781"/>
                  </a:cubicBezTo>
                  <a:cubicBezTo>
                    <a:pt x="684" y="781"/>
                    <a:pt x="687" y="781"/>
                    <a:pt x="692" y="781"/>
                  </a:cubicBezTo>
                  <a:cubicBezTo>
                    <a:pt x="692" y="801"/>
                    <a:pt x="692" y="820"/>
                    <a:pt x="692" y="840"/>
                  </a:cubicBezTo>
                  <a:cubicBezTo>
                    <a:pt x="706" y="840"/>
                    <a:pt x="718" y="840"/>
                    <a:pt x="730" y="840"/>
                  </a:cubicBezTo>
                  <a:close/>
                  <a:moveTo>
                    <a:pt x="1023" y="835"/>
                  </a:moveTo>
                  <a:cubicBezTo>
                    <a:pt x="1015" y="847"/>
                    <a:pt x="1000" y="847"/>
                    <a:pt x="985" y="847"/>
                  </a:cubicBezTo>
                  <a:cubicBezTo>
                    <a:pt x="954" y="847"/>
                    <a:pt x="923" y="847"/>
                    <a:pt x="891" y="847"/>
                  </a:cubicBezTo>
                  <a:cubicBezTo>
                    <a:pt x="888" y="847"/>
                    <a:pt x="883" y="850"/>
                    <a:pt x="882" y="853"/>
                  </a:cubicBezTo>
                  <a:cubicBezTo>
                    <a:pt x="877" y="864"/>
                    <a:pt x="873" y="876"/>
                    <a:pt x="868" y="888"/>
                  </a:cubicBezTo>
                  <a:cubicBezTo>
                    <a:pt x="928" y="888"/>
                    <a:pt x="989" y="888"/>
                    <a:pt x="1045" y="888"/>
                  </a:cubicBezTo>
                  <a:cubicBezTo>
                    <a:pt x="1038" y="871"/>
                    <a:pt x="1031" y="853"/>
                    <a:pt x="1023" y="835"/>
                  </a:cubicBezTo>
                  <a:close/>
                  <a:moveTo>
                    <a:pt x="3209" y="518"/>
                  </a:moveTo>
                  <a:cubicBezTo>
                    <a:pt x="3202" y="486"/>
                    <a:pt x="3200" y="484"/>
                    <a:pt x="3169" y="487"/>
                  </a:cubicBezTo>
                  <a:cubicBezTo>
                    <a:pt x="3164" y="488"/>
                    <a:pt x="3159" y="490"/>
                    <a:pt x="3155" y="491"/>
                  </a:cubicBezTo>
                  <a:cubicBezTo>
                    <a:pt x="3123" y="500"/>
                    <a:pt x="3092" y="511"/>
                    <a:pt x="3060" y="519"/>
                  </a:cubicBezTo>
                  <a:cubicBezTo>
                    <a:pt x="3036" y="526"/>
                    <a:pt x="3024" y="542"/>
                    <a:pt x="3027" y="568"/>
                  </a:cubicBezTo>
                  <a:cubicBezTo>
                    <a:pt x="3088" y="551"/>
                    <a:pt x="3148" y="535"/>
                    <a:pt x="3209" y="518"/>
                  </a:cubicBezTo>
                  <a:close/>
                  <a:moveTo>
                    <a:pt x="3020" y="805"/>
                  </a:moveTo>
                  <a:cubicBezTo>
                    <a:pt x="3019" y="804"/>
                    <a:pt x="3019" y="803"/>
                    <a:pt x="3018" y="802"/>
                  </a:cubicBezTo>
                  <a:cubicBezTo>
                    <a:pt x="3016" y="802"/>
                    <a:pt x="3015" y="801"/>
                    <a:pt x="3013" y="802"/>
                  </a:cubicBezTo>
                  <a:cubicBezTo>
                    <a:pt x="2965" y="808"/>
                    <a:pt x="2917" y="815"/>
                    <a:pt x="2868" y="822"/>
                  </a:cubicBezTo>
                  <a:cubicBezTo>
                    <a:pt x="2866" y="822"/>
                    <a:pt x="2862" y="826"/>
                    <a:pt x="2861" y="829"/>
                  </a:cubicBezTo>
                  <a:cubicBezTo>
                    <a:pt x="2856" y="843"/>
                    <a:pt x="2847" y="851"/>
                    <a:pt x="2832" y="852"/>
                  </a:cubicBezTo>
                  <a:cubicBezTo>
                    <a:pt x="2828" y="853"/>
                    <a:pt x="2823" y="852"/>
                    <a:pt x="2818" y="852"/>
                  </a:cubicBezTo>
                  <a:cubicBezTo>
                    <a:pt x="2818" y="858"/>
                    <a:pt x="2818" y="862"/>
                    <a:pt x="2818" y="867"/>
                  </a:cubicBezTo>
                  <a:cubicBezTo>
                    <a:pt x="2822" y="867"/>
                    <a:pt x="2825" y="867"/>
                    <a:pt x="2828" y="867"/>
                  </a:cubicBezTo>
                  <a:cubicBezTo>
                    <a:pt x="2870" y="865"/>
                    <a:pt x="2912" y="863"/>
                    <a:pt x="2954" y="861"/>
                  </a:cubicBezTo>
                  <a:cubicBezTo>
                    <a:pt x="2973" y="860"/>
                    <a:pt x="2992" y="859"/>
                    <a:pt x="3012" y="857"/>
                  </a:cubicBezTo>
                  <a:cubicBezTo>
                    <a:pt x="3014" y="857"/>
                    <a:pt x="3017" y="855"/>
                    <a:pt x="3019" y="854"/>
                  </a:cubicBezTo>
                  <a:cubicBezTo>
                    <a:pt x="3019" y="853"/>
                    <a:pt x="3018" y="851"/>
                    <a:pt x="3018" y="850"/>
                  </a:cubicBezTo>
                  <a:cubicBezTo>
                    <a:pt x="2965" y="852"/>
                    <a:pt x="2912" y="853"/>
                    <a:pt x="2859" y="855"/>
                  </a:cubicBezTo>
                  <a:cubicBezTo>
                    <a:pt x="2860" y="853"/>
                    <a:pt x="2861" y="853"/>
                    <a:pt x="2862" y="853"/>
                  </a:cubicBezTo>
                  <a:cubicBezTo>
                    <a:pt x="2910" y="849"/>
                    <a:pt x="2959" y="846"/>
                    <a:pt x="3008" y="842"/>
                  </a:cubicBezTo>
                  <a:cubicBezTo>
                    <a:pt x="3012" y="842"/>
                    <a:pt x="3015" y="840"/>
                    <a:pt x="3019" y="839"/>
                  </a:cubicBezTo>
                  <a:cubicBezTo>
                    <a:pt x="3019" y="838"/>
                    <a:pt x="3018" y="836"/>
                    <a:pt x="3018" y="835"/>
                  </a:cubicBezTo>
                  <a:cubicBezTo>
                    <a:pt x="2965" y="838"/>
                    <a:pt x="2911" y="841"/>
                    <a:pt x="2858" y="845"/>
                  </a:cubicBezTo>
                  <a:cubicBezTo>
                    <a:pt x="2874" y="841"/>
                    <a:pt x="2891" y="840"/>
                    <a:pt x="2907" y="838"/>
                  </a:cubicBezTo>
                  <a:cubicBezTo>
                    <a:pt x="2942" y="834"/>
                    <a:pt x="2977" y="830"/>
                    <a:pt x="3012" y="826"/>
                  </a:cubicBezTo>
                  <a:cubicBezTo>
                    <a:pt x="3015" y="825"/>
                    <a:pt x="3017" y="823"/>
                    <a:pt x="3020" y="822"/>
                  </a:cubicBezTo>
                  <a:cubicBezTo>
                    <a:pt x="3019" y="820"/>
                    <a:pt x="3019" y="819"/>
                    <a:pt x="3018" y="818"/>
                  </a:cubicBezTo>
                  <a:cubicBezTo>
                    <a:pt x="2967" y="823"/>
                    <a:pt x="2916" y="828"/>
                    <a:pt x="2865" y="833"/>
                  </a:cubicBezTo>
                  <a:cubicBezTo>
                    <a:pt x="2878" y="829"/>
                    <a:pt x="2892" y="828"/>
                    <a:pt x="2905" y="826"/>
                  </a:cubicBezTo>
                  <a:cubicBezTo>
                    <a:pt x="2941" y="821"/>
                    <a:pt x="2976" y="816"/>
                    <a:pt x="3012" y="811"/>
                  </a:cubicBezTo>
                  <a:cubicBezTo>
                    <a:pt x="3015" y="810"/>
                    <a:pt x="3017" y="807"/>
                    <a:pt x="3020" y="805"/>
                  </a:cubicBezTo>
                  <a:close/>
                  <a:moveTo>
                    <a:pt x="2813" y="418"/>
                  </a:moveTo>
                  <a:cubicBezTo>
                    <a:pt x="2792" y="431"/>
                    <a:pt x="2772" y="442"/>
                    <a:pt x="2752" y="454"/>
                  </a:cubicBezTo>
                  <a:cubicBezTo>
                    <a:pt x="2749" y="456"/>
                    <a:pt x="2746" y="461"/>
                    <a:pt x="2747" y="464"/>
                  </a:cubicBezTo>
                  <a:cubicBezTo>
                    <a:pt x="2749" y="477"/>
                    <a:pt x="2753" y="489"/>
                    <a:pt x="2756" y="501"/>
                  </a:cubicBezTo>
                  <a:cubicBezTo>
                    <a:pt x="2757" y="504"/>
                    <a:pt x="2760" y="507"/>
                    <a:pt x="2763" y="507"/>
                  </a:cubicBezTo>
                  <a:cubicBezTo>
                    <a:pt x="2787" y="508"/>
                    <a:pt x="2811" y="508"/>
                    <a:pt x="2837" y="508"/>
                  </a:cubicBezTo>
                  <a:cubicBezTo>
                    <a:pt x="2829" y="478"/>
                    <a:pt x="2821" y="449"/>
                    <a:pt x="2813" y="418"/>
                  </a:cubicBezTo>
                  <a:close/>
                  <a:moveTo>
                    <a:pt x="1278" y="809"/>
                  </a:moveTo>
                  <a:cubicBezTo>
                    <a:pt x="1314" y="809"/>
                    <a:pt x="1349" y="809"/>
                    <a:pt x="1384" y="809"/>
                  </a:cubicBezTo>
                  <a:cubicBezTo>
                    <a:pt x="1384" y="777"/>
                    <a:pt x="1384" y="748"/>
                    <a:pt x="1384" y="718"/>
                  </a:cubicBezTo>
                  <a:cubicBezTo>
                    <a:pt x="1355" y="716"/>
                    <a:pt x="1328" y="714"/>
                    <a:pt x="1300" y="712"/>
                  </a:cubicBezTo>
                  <a:cubicBezTo>
                    <a:pt x="1300" y="699"/>
                    <a:pt x="1300" y="687"/>
                    <a:pt x="1300" y="675"/>
                  </a:cubicBezTo>
                  <a:cubicBezTo>
                    <a:pt x="1300" y="672"/>
                    <a:pt x="1297" y="669"/>
                    <a:pt x="1295" y="667"/>
                  </a:cubicBezTo>
                  <a:cubicBezTo>
                    <a:pt x="1294" y="667"/>
                    <a:pt x="1293" y="668"/>
                    <a:pt x="1292" y="669"/>
                  </a:cubicBezTo>
                  <a:cubicBezTo>
                    <a:pt x="1292" y="687"/>
                    <a:pt x="1292" y="706"/>
                    <a:pt x="1292" y="727"/>
                  </a:cubicBezTo>
                  <a:cubicBezTo>
                    <a:pt x="1322" y="727"/>
                    <a:pt x="1352" y="727"/>
                    <a:pt x="1381" y="727"/>
                  </a:cubicBezTo>
                  <a:cubicBezTo>
                    <a:pt x="1381" y="750"/>
                    <a:pt x="1381" y="770"/>
                    <a:pt x="1381" y="790"/>
                  </a:cubicBezTo>
                  <a:cubicBezTo>
                    <a:pt x="1366" y="790"/>
                    <a:pt x="1350" y="790"/>
                    <a:pt x="1334" y="790"/>
                  </a:cubicBezTo>
                  <a:cubicBezTo>
                    <a:pt x="1333" y="774"/>
                    <a:pt x="1332" y="759"/>
                    <a:pt x="1330" y="744"/>
                  </a:cubicBezTo>
                  <a:cubicBezTo>
                    <a:pt x="1330" y="744"/>
                    <a:pt x="1329" y="744"/>
                    <a:pt x="1328" y="744"/>
                  </a:cubicBezTo>
                  <a:cubicBezTo>
                    <a:pt x="1327" y="759"/>
                    <a:pt x="1325" y="775"/>
                    <a:pt x="1323" y="791"/>
                  </a:cubicBezTo>
                  <a:cubicBezTo>
                    <a:pt x="1308" y="791"/>
                    <a:pt x="1293" y="791"/>
                    <a:pt x="1278" y="791"/>
                  </a:cubicBezTo>
                  <a:cubicBezTo>
                    <a:pt x="1278" y="798"/>
                    <a:pt x="1278" y="804"/>
                    <a:pt x="1278" y="809"/>
                  </a:cubicBezTo>
                  <a:close/>
                  <a:moveTo>
                    <a:pt x="930" y="554"/>
                  </a:moveTo>
                  <a:cubicBezTo>
                    <a:pt x="949" y="554"/>
                    <a:pt x="966" y="555"/>
                    <a:pt x="984" y="554"/>
                  </a:cubicBezTo>
                  <a:cubicBezTo>
                    <a:pt x="986" y="554"/>
                    <a:pt x="991" y="550"/>
                    <a:pt x="991" y="548"/>
                  </a:cubicBezTo>
                  <a:cubicBezTo>
                    <a:pt x="995" y="531"/>
                    <a:pt x="998" y="513"/>
                    <a:pt x="1001" y="496"/>
                  </a:cubicBezTo>
                  <a:cubicBezTo>
                    <a:pt x="1003" y="490"/>
                    <a:pt x="1000" y="486"/>
                    <a:pt x="993" y="486"/>
                  </a:cubicBezTo>
                  <a:cubicBezTo>
                    <a:pt x="982" y="486"/>
                    <a:pt x="970" y="487"/>
                    <a:pt x="959" y="486"/>
                  </a:cubicBezTo>
                  <a:cubicBezTo>
                    <a:pt x="948" y="485"/>
                    <a:pt x="943" y="490"/>
                    <a:pt x="941" y="499"/>
                  </a:cubicBezTo>
                  <a:cubicBezTo>
                    <a:pt x="937" y="517"/>
                    <a:pt x="934" y="534"/>
                    <a:pt x="930" y="554"/>
                  </a:cubicBezTo>
                  <a:close/>
                  <a:moveTo>
                    <a:pt x="2550" y="491"/>
                  </a:moveTo>
                  <a:cubicBezTo>
                    <a:pt x="2559" y="492"/>
                    <a:pt x="2567" y="494"/>
                    <a:pt x="2574" y="493"/>
                  </a:cubicBezTo>
                  <a:cubicBezTo>
                    <a:pt x="2579" y="493"/>
                    <a:pt x="2586" y="490"/>
                    <a:pt x="2588" y="486"/>
                  </a:cubicBezTo>
                  <a:cubicBezTo>
                    <a:pt x="2610" y="453"/>
                    <a:pt x="2631" y="421"/>
                    <a:pt x="2652" y="388"/>
                  </a:cubicBezTo>
                  <a:cubicBezTo>
                    <a:pt x="2654" y="385"/>
                    <a:pt x="2656" y="381"/>
                    <a:pt x="2659" y="376"/>
                  </a:cubicBezTo>
                  <a:cubicBezTo>
                    <a:pt x="2653" y="376"/>
                    <a:pt x="2649" y="376"/>
                    <a:pt x="2646" y="375"/>
                  </a:cubicBezTo>
                  <a:cubicBezTo>
                    <a:pt x="2635" y="371"/>
                    <a:pt x="2629" y="376"/>
                    <a:pt x="2623" y="385"/>
                  </a:cubicBezTo>
                  <a:cubicBezTo>
                    <a:pt x="2607" y="410"/>
                    <a:pt x="2589" y="435"/>
                    <a:pt x="2572" y="460"/>
                  </a:cubicBezTo>
                  <a:cubicBezTo>
                    <a:pt x="2565" y="470"/>
                    <a:pt x="2558" y="480"/>
                    <a:pt x="2550" y="491"/>
                  </a:cubicBezTo>
                  <a:close/>
                  <a:moveTo>
                    <a:pt x="1991" y="241"/>
                  </a:moveTo>
                  <a:cubicBezTo>
                    <a:pt x="1939" y="207"/>
                    <a:pt x="1666" y="207"/>
                    <a:pt x="1598" y="241"/>
                  </a:cubicBezTo>
                  <a:cubicBezTo>
                    <a:pt x="1730" y="223"/>
                    <a:pt x="1859" y="219"/>
                    <a:pt x="1991" y="241"/>
                  </a:cubicBezTo>
                  <a:close/>
                  <a:moveTo>
                    <a:pt x="281" y="671"/>
                  </a:moveTo>
                  <a:cubicBezTo>
                    <a:pt x="281" y="671"/>
                    <a:pt x="282" y="671"/>
                    <a:pt x="283" y="671"/>
                  </a:cubicBezTo>
                  <a:cubicBezTo>
                    <a:pt x="278" y="699"/>
                    <a:pt x="273" y="727"/>
                    <a:pt x="268" y="754"/>
                  </a:cubicBezTo>
                  <a:cubicBezTo>
                    <a:pt x="269" y="754"/>
                    <a:pt x="269" y="754"/>
                    <a:pt x="270" y="755"/>
                  </a:cubicBezTo>
                  <a:cubicBezTo>
                    <a:pt x="280" y="726"/>
                    <a:pt x="290" y="698"/>
                    <a:pt x="300" y="669"/>
                  </a:cubicBezTo>
                  <a:cubicBezTo>
                    <a:pt x="300" y="670"/>
                    <a:pt x="301" y="670"/>
                    <a:pt x="302" y="670"/>
                  </a:cubicBezTo>
                  <a:cubicBezTo>
                    <a:pt x="297" y="698"/>
                    <a:pt x="292" y="727"/>
                    <a:pt x="288" y="755"/>
                  </a:cubicBezTo>
                  <a:cubicBezTo>
                    <a:pt x="288" y="756"/>
                    <a:pt x="289" y="756"/>
                    <a:pt x="289" y="756"/>
                  </a:cubicBezTo>
                  <a:cubicBezTo>
                    <a:pt x="299" y="727"/>
                    <a:pt x="309" y="698"/>
                    <a:pt x="318" y="669"/>
                  </a:cubicBezTo>
                  <a:cubicBezTo>
                    <a:pt x="319" y="669"/>
                    <a:pt x="319" y="669"/>
                    <a:pt x="320" y="669"/>
                  </a:cubicBezTo>
                  <a:cubicBezTo>
                    <a:pt x="317" y="698"/>
                    <a:pt x="314" y="726"/>
                    <a:pt x="311" y="755"/>
                  </a:cubicBezTo>
                  <a:cubicBezTo>
                    <a:pt x="314" y="749"/>
                    <a:pt x="316" y="744"/>
                    <a:pt x="317" y="738"/>
                  </a:cubicBezTo>
                  <a:cubicBezTo>
                    <a:pt x="322" y="717"/>
                    <a:pt x="328" y="695"/>
                    <a:pt x="332" y="674"/>
                  </a:cubicBezTo>
                  <a:cubicBezTo>
                    <a:pt x="336" y="659"/>
                    <a:pt x="333" y="657"/>
                    <a:pt x="319" y="657"/>
                  </a:cubicBezTo>
                  <a:cubicBezTo>
                    <a:pt x="307" y="657"/>
                    <a:pt x="295" y="657"/>
                    <a:pt x="283" y="658"/>
                  </a:cubicBezTo>
                  <a:cubicBezTo>
                    <a:pt x="278" y="658"/>
                    <a:pt x="272" y="661"/>
                    <a:pt x="271" y="665"/>
                  </a:cubicBezTo>
                  <a:cubicBezTo>
                    <a:pt x="263" y="693"/>
                    <a:pt x="256" y="722"/>
                    <a:pt x="249" y="751"/>
                  </a:cubicBezTo>
                  <a:cubicBezTo>
                    <a:pt x="255" y="739"/>
                    <a:pt x="260" y="725"/>
                    <a:pt x="265" y="712"/>
                  </a:cubicBezTo>
                  <a:cubicBezTo>
                    <a:pt x="270" y="698"/>
                    <a:pt x="276" y="685"/>
                    <a:pt x="281" y="671"/>
                  </a:cubicBezTo>
                  <a:close/>
                  <a:moveTo>
                    <a:pt x="3056" y="843"/>
                  </a:moveTo>
                  <a:cubicBezTo>
                    <a:pt x="3056" y="860"/>
                    <a:pt x="3061" y="874"/>
                    <a:pt x="3069" y="884"/>
                  </a:cubicBezTo>
                  <a:cubicBezTo>
                    <a:pt x="3080" y="897"/>
                    <a:pt x="3097" y="897"/>
                    <a:pt x="3108" y="886"/>
                  </a:cubicBezTo>
                  <a:cubicBezTo>
                    <a:pt x="3128" y="866"/>
                    <a:pt x="3128" y="821"/>
                    <a:pt x="3109" y="801"/>
                  </a:cubicBezTo>
                  <a:cubicBezTo>
                    <a:pt x="3096" y="789"/>
                    <a:pt x="3082" y="789"/>
                    <a:pt x="3070" y="802"/>
                  </a:cubicBezTo>
                  <a:cubicBezTo>
                    <a:pt x="3060" y="814"/>
                    <a:pt x="3056" y="828"/>
                    <a:pt x="3056" y="843"/>
                  </a:cubicBezTo>
                  <a:close/>
                  <a:moveTo>
                    <a:pt x="2066" y="585"/>
                  </a:moveTo>
                  <a:cubicBezTo>
                    <a:pt x="2077" y="599"/>
                    <a:pt x="2087" y="603"/>
                    <a:pt x="2095" y="597"/>
                  </a:cubicBezTo>
                  <a:cubicBezTo>
                    <a:pt x="2098" y="595"/>
                    <a:pt x="2102" y="590"/>
                    <a:pt x="2102" y="588"/>
                  </a:cubicBezTo>
                  <a:cubicBezTo>
                    <a:pt x="2099" y="581"/>
                    <a:pt x="2095" y="575"/>
                    <a:pt x="2092" y="569"/>
                  </a:cubicBezTo>
                  <a:cubicBezTo>
                    <a:pt x="2092" y="568"/>
                    <a:pt x="2092" y="567"/>
                    <a:pt x="2093" y="566"/>
                  </a:cubicBezTo>
                  <a:cubicBezTo>
                    <a:pt x="2099" y="569"/>
                    <a:pt x="2107" y="571"/>
                    <a:pt x="2112" y="576"/>
                  </a:cubicBezTo>
                  <a:cubicBezTo>
                    <a:pt x="2121" y="587"/>
                    <a:pt x="2115" y="598"/>
                    <a:pt x="2107" y="609"/>
                  </a:cubicBezTo>
                  <a:cubicBezTo>
                    <a:pt x="2121" y="609"/>
                    <a:pt x="2134" y="609"/>
                    <a:pt x="2148" y="609"/>
                  </a:cubicBezTo>
                  <a:cubicBezTo>
                    <a:pt x="2148" y="596"/>
                    <a:pt x="2148" y="584"/>
                    <a:pt x="2148" y="572"/>
                  </a:cubicBezTo>
                  <a:cubicBezTo>
                    <a:pt x="2148" y="565"/>
                    <a:pt x="2144" y="564"/>
                    <a:pt x="2138" y="563"/>
                  </a:cubicBezTo>
                  <a:cubicBezTo>
                    <a:pt x="2117" y="563"/>
                    <a:pt x="2096" y="562"/>
                    <a:pt x="2076" y="562"/>
                  </a:cubicBezTo>
                  <a:cubicBezTo>
                    <a:pt x="2073" y="562"/>
                    <a:pt x="2068" y="562"/>
                    <a:pt x="2067" y="564"/>
                  </a:cubicBezTo>
                  <a:cubicBezTo>
                    <a:pt x="2057" y="579"/>
                    <a:pt x="2048" y="593"/>
                    <a:pt x="2038" y="609"/>
                  </a:cubicBezTo>
                  <a:cubicBezTo>
                    <a:pt x="2051" y="609"/>
                    <a:pt x="2061" y="609"/>
                    <a:pt x="2073" y="609"/>
                  </a:cubicBezTo>
                  <a:cubicBezTo>
                    <a:pt x="2070" y="600"/>
                    <a:pt x="2068" y="593"/>
                    <a:pt x="2066" y="585"/>
                  </a:cubicBezTo>
                  <a:close/>
                  <a:moveTo>
                    <a:pt x="1632" y="360"/>
                  </a:moveTo>
                  <a:cubicBezTo>
                    <a:pt x="1632" y="360"/>
                    <a:pt x="1632" y="361"/>
                    <a:pt x="1632" y="361"/>
                  </a:cubicBezTo>
                  <a:cubicBezTo>
                    <a:pt x="1635" y="361"/>
                    <a:pt x="1639" y="362"/>
                    <a:pt x="1642" y="362"/>
                  </a:cubicBezTo>
                  <a:cubicBezTo>
                    <a:pt x="1703" y="363"/>
                    <a:pt x="1764" y="364"/>
                    <a:pt x="1825" y="366"/>
                  </a:cubicBezTo>
                  <a:cubicBezTo>
                    <a:pt x="1874" y="367"/>
                    <a:pt x="1923" y="368"/>
                    <a:pt x="1973" y="371"/>
                  </a:cubicBezTo>
                  <a:cubicBezTo>
                    <a:pt x="1992" y="373"/>
                    <a:pt x="2015" y="370"/>
                    <a:pt x="2025" y="395"/>
                  </a:cubicBezTo>
                  <a:cubicBezTo>
                    <a:pt x="2023" y="375"/>
                    <a:pt x="2014" y="366"/>
                    <a:pt x="1995" y="364"/>
                  </a:cubicBezTo>
                  <a:cubicBezTo>
                    <a:pt x="1979" y="362"/>
                    <a:pt x="1963" y="359"/>
                    <a:pt x="1947" y="359"/>
                  </a:cubicBezTo>
                  <a:cubicBezTo>
                    <a:pt x="1865" y="358"/>
                    <a:pt x="1782" y="357"/>
                    <a:pt x="1700" y="357"/>
                  </a:cubicBezTo>
                  <a:cubicBezTo>
                    <a:pt x="1677" y="357"/>
                    <a:pt x="1654" y="359"/>
                    <a:pt x="1632" y="360"/>
                  </a:cubicBezTo>
                  <a:close/>
                  <a:moveTo>
                    <a:pt x="3151" y="896"/>
                  </a:moveTo>
                  <a:cubicBezTo>
                    <a:pt x="3199" y="896"/>
                    <a:pt x="3245" y="896"/>
                    <a:pt x="3288" y="896"/>
                  </a:cubicBezTo>
                  <a:cubicBezTo>
                    <a:pt x="3282" y="889"/>
                    <a:pt x="3275" y="881"/>
                    <a:pt x="3267" y="873"/>
                  </a:cubicBezTo>
                  <a:cubicBezTo>
                    <a:pt x="3264" y="870"/>
                    <a:pt x="3260" y="867"/>
                    <a:pt x="3256" y="866"/>
                  </a:cubicBezTo>
                  <a:cubicBezTo>
                    <a:pt x="3235" y="866"/>
                    <a:pt x="3214" y="867"/>
                    <a:pt x="3193" y="866"/>
                  </a:cubicBezTo>
                  <a:cubicBezTo>
                    <a:pt x="3178" y="865"/>
                    <a:pt x="3165" y="866"/>
                    <a:pt x="3160" y="883"/>
                  </a:cubicBezTo>
                  <a:cubicBezTo>
                    <a:pt x="3158" y="887"/>
                    <a:pt x="3155" y="890"/>
                    <a:pt x="3151" y="896"/>
                  </a:cubicBezTo>
                  <a:close/>
                  <a:moveTo>
                    <a:pt x="2001" y="620"/>
                  </a:moveTo>
                  <a:cubicBezTo>
                    <a:pt x="2002" y="621"/>
                    <a:pt x="2003" y="621"/>
                    <a:pt x="2004" y="621"/>
                  </a:cubicBezTo>
                  <a:cubicBezTo>
                    <a:pt x="2025" y="580"/>
                    <a:pt x="2042" y="536"/>
                    <a:pt x="2088" y="513"/>
                  </a:cubicBezTo>
                  <a:cubicBezTo>
                    <a:pt x="2074" y="500"/>
                    <a:pt x="2061" y="488"/>
                    <a:pt x="2045" y="473"/>
                  </a:cubicBezTo>
                  <a:cubicBezTo>
                    <a:pt x="2030" y="524"/>
                    <a:pt x="2015" y="572"/>
                    <a:pt x="2001" y="620"/>
                  </a:cubicBezTo>
                  <a:close/>
                  <a:moveTo>
                    <a:pt x="3026" y="767"/>
                  </a:moveTo>
                  <a:cubicBezTo>
                    <a:pt x="3039" y="765"/>
                    <a:pt x="3051" y="763"/>
                    <a:pt x="3062" y="762"/>
                  </a:cubicBezTo>
                  <a:cubicBezTo>
                    <a:pt x="3103" y="757"/>
                    <a:pt x="3129" y="762"/>
                    <a:pt x="3139" y="813"/>
                  </a:cubicBezTo>
                  <a:cubicBezTo>
                    <a:pt x="3141" y="825"/>
                    <a:pt x="3145" y="836"/>
                    <a:pt x="3147" y="847"/>
                  </a:cubicBezTo>
                  <a:cubicBezTo>
                    <a:pt x="3152" y="847"/>
                    <a:pt x="3157" y="847"/>
                    <a:pt x="3163" y="847"/>
                  </a:cubicBezTo>
                  <a:cubicBezTo>
                    <a:pt x="3159" y="829"/>
                    <a:pt x="3156" y="811"/>
                    <a:pt x="3150" y="794"/>
                  </a:cubicBezTo>
                  <a:cubicBezTo>
                    <a:pt x="3142" y="769"/>
                    <a:pt x="3127" y="747"/>
                    <a:pt x="3099" y="745"/>
                  </a:cubicBezTo>
                  <a:cubicBezTo>
                    <a:pt x="3075" y="743"/>
                    <a:pt x="3050" y="747"/>
                    <a:pt x="3026" y="749"/>
                  </a:cubicBezTo>
                  <a:cubicBezTo>
                    <a:pt x="3026" y="756"/>
                    <a:pt x="3026" y="760"/>
                    <a:pt x="3026" y="767"/>
                  </a:cubicBezTo>
                  <a:close/>
                  <a:moveTo>
                    <a:pt x="2128" y="519"/>
                  </a:moveTo>
                  <a:cubicBezTo>
                    <a:pt x="2162" y="484"/>
                    <a:pt x="2194" y="450"/>
                    <a:pt x="2227" y="417"/>
                  </a:cubicBezTo>
                  <a:cubicBezTo>
                    <a:pt x="2239" y="406"/>
                    <a:pt x="2240" y="394"/>
                    <a:pt x="2238" y="378"/>
                  </a:cubicBezTo>
                  <a:cubicBezTo>
                    <a:pt x="2197" y="422"/>
                    <a:pt x="2157" y="465"/>
                    <a:pt x="2116" y="507"/>
                  </a:cubicBezTo>
                  <a:cubicBezTo>
                    <a:pt x="2120" y="511"/>
                    <a:pt x="2124" y="514"/>
                    <a:pt x="2128" y="519"/>
                  </a:cubicBezTo>
                  <a:close/>
                  <a:moveTo>
                    <a:pt x="1385" y="677"/>
                  </a:moveTo>
                  <a:cubicBezTo>
                    <a:pt x="1360" y="674"/>
                    <a:pt x="1334" y="671"/>
                    <a:pt x="1306" y="669"/>
                  </a:cubicBezTo>
                  <a:cubicBezTo>
                    <a:pt x="1306" y="683"/>
                    <a:pt x="1306" y="695"/>
                    <a:pt x="1306" y="708"/>
                  </a:cubicBezTo>
                  <a:cubicBezTo>
                    <a:pt x="1332" y="710"/>
                    <a:pt x="1358" y="711"/>
                    <a:pt x="1385" y="713"/>
                  </a:cubicBezTo>
                  <a:cubicBezTo>
                    <a:pt x="1385" y="700"/>
                    <a:pt x="1385" y="689"/>
                    <a:pt x="1385" y="677"/>
                  </a:cubicBezTo>
                  <a:close/>
                  <a:moveTo>
                    <a:pt x="3394" y="599"/>
                  </a:moveTo>
                  <a:cubicBezTo>
                    <a:pt x="3376" y="599"/>
                    <a:pt x="3360" y="599"/>
                    <a:pt x="3343" y="599"/>
                  </a:cubicBezTo>
                  <a:cubicBezTo>
                    <a:pt x="3346" y="615"/>
                    <a:pt x="3348" y="629"/>
                    <a:pt x="3351" y="643"/>
                  </a:cubicBezTo>
                  <a:cubicBezTo>
                    <a:pt x="3352" y="645"/>
                    <a:pt x="3356" y="647"/>
                    <a:pt x="3359" y="648"/>
                  </a:cubicBezTo>
                  <a:cubicBezTo>
                    <a:pt x="3377" y="652"/>
                    <a:pt x="3395" y="655"/>
                    <a:pt x="3415" y="659"/>
                  </a:cubicBezTo>
                  <a:cubicBezTo>
                    <a:pt x="3407" y="638"/>
                    <a:pt x="3400" y="618"/>
                    <a:pt x="3394" y="599"/>
                  </a:cubicBezTo>
                  <a:close/>
                  <a:moveTo>
                    <a:pt x="1368" y="890"/>
                  </a:moveTo>
                  <a:cubicBezTo>
                    <a:pt x="1398" y="890"/>
                    <a:pt x="1429" y="890"/>
                    <a:pt x="1461" y="890"/>
                  </a:cubicBezTo>
                  <a:cubicBezTo>
                    <a:pt x="1456" y="880"/>
                    <a:pt x="1450" y="869"/>
                    <a:pt x="1445" y="859"/>
                  </a:cubicBezTo>
                  <a:cubicBezTo>
                    <a:pt x="1434" y="861"/>
                    <a:pt x="1425" y="859"/>
                    <a:pt x="1416" y="851"/>
                  </a:cubicBezTo>
                  <a:cubicBezTo>
                    <a:pt x="1411" y="846"/>
                    <a:pt x="1404" y="843"/>
                    <a:pt x="1397" y="841"/>
                  </a:cubicBezTo>
                  <a:cubicBezTo>
                    <a:pt x="1395" y="840"/>
                    <a:pt x="1391" y="843"/>
                    <a:pt x="1390" y="845"/>
                  </a:cubicBezTo>
                  <a:cubicBezTo>
                    <a:pt x="1382" y="860"/>
                    <a:pt x="1375" y="875"/>
                    <a:pt x="1368" y="890"/>
                  </a:cubicBezTo>
                  <a:close/>
                  <a:moveTo>
                    <a:pt x="1486" y="580"/>
                  </a:moveTo>
                  <a:cubicBezTo>
                    <a:pt x="1511" y="578"/>
                    <a:pt x="1520" y="587"/>
                    <a:pt x="1522" y="616"/>
                  </a:cubicBezTo>
                  <a:cubicBezTo>
                    <a:pt x="1529" y="617"/>
                    <a:pt x="1536" y="618"/>
                    <a:pt x="1544" y="619"/>
                  </a:cubicBezTo>
                  <a:cubicBezTo>
                    <a:pt x="1536" y="602"/>
                    <a:pt x="1529" y="588"/>
                    <a:pt x="1522" y="573"/>
                  </a:cubicBezTo>
                  <a:cubicBezTo>
                    <a:pt x="1521" y="571"/>
                    <a:pt x="1518" y="568"/>
                    <a:pt x="1516" y="568"/>
                  </a:cubicBezTo>
                  <a:cubicBezTo>
                    <a:pt x="1494" y="568"/>
                    <a:pt x="1472" y="568"/>
                    <a:pt x="1450" y="568"/>
                  </a:cubicBezTo>
                  <a:cubicBezTo>
                    <a:pt x="1450" y="586"/>
                    <a:pt x="1450" y="602"/>
                    <a:pt x="1450" y="618"/>
                  </a:cubicBezTo>
                  <a:cubicBezTo>
                    <a:pt x="1456" y="618"/>
                    <a:pt x="1461" y="618"/>
                    <a:pt x="1467" y="618"/>
                  </a:cubicBezTo>
                  <a:cubicBezTo>
                    <a:pt x="1456" y="598"/>
                    <a:pt x="1456" y="596"/>
                    <a:pt x="1471" y="587"/>
                  </a:cubicBezTo>
                  <a:cubicBezTo>
                    <a:pt x="1467" y="598"/>
                    <a:pt x="1470" y="609"/>
                    <a:pt x="1479" y="613"/>
                  </a:cubicBezTo>
                  <a:cubicBezTo>
                    <a:pt x="1487" y="616"/>
                    <a:pt x="1493" y="613"/>
                    <a:pt x="1498" y="607"/>
                  </a:cubicBezTo>
                  <a:cubicBezTo>
                    <a:pt x="1510" y="591"/>
                    <a:pt x="1490" y="589"/>
                    <a:pt x="1486" y="580"/>
                  </a:cubicBezTo>
                  <a:close/>
                  <a:moveTo>
                    <a:pt x="1831" y="423"/>
                  </a:moveTo>
                  <a:cubicBezTo>
                    <a:pt x="1830" y="424"/>
                    <a:pt x="1829" y="425"/>
                    <a:pt x="1828" y="426"/>
                  </a:cubicBezTo>
                  <a:cubicBezTo>
                    <a:pt x="1831" y="427"/>
                    <a:pt x="1834" y="431"/>
                    <a:pt x="1837" y="431"/>
                  </a:cubicBezTo>
                  <a:cubicBezTo>
                    <a:pt x="1879" y="433"/>
                    <a:pt x="1922" y="434"/>
                    <a:pt x="1964" y="436"/>
                  </a:cubicBezTo>
                  <a:cubicBezTo>
                    <a:pt x="1985" y="436"/>
                    <a:pt x="1990" y="441"/>
                    <a:pt x="1991" y="462"/>
                  </a:cubicBezTo>
                  <a:cubicBezTo>
                    <a:pt x="1991" y="482"/>
                    <a:pt x="1991" y="501"/>
                    <a:pt x="1991" y="520"/>
                  </a:cubicBezTo>
                  <a:cubicBezTo>
                    <a:pt x="1991" y="535"/>
                    <a:pt x="1991" y="549"/>
                    <a:pt x="1991" y="564"/>
                  </a:cubicBezTo>
                  <a:cubicBezTo>
                    <a:pt x="1992" y="564"/>
                    <a:pt x="1993" y="564"/>
                    <a:pt x="1994" y="564"/>
                  </a:cubicBezTo>
                  <a:cubicBezTo>
                    <a:pt x="1995" y="560"/>
                    <a:pt x="1995" y="555"/>
                    <a:pt x="1996" y="550"/>
                  </a:cubicBezTo>
                  <a:cubicBezTo>
                    <a:pt x="1998" y="520"/>
                    <a:pt x="1999" y="489"/>
                    <a:pt x="2002" y="458"/>
                  </a:cubicBezTo>
                  <a:cubicBezTo>
                    <a:pt x="2003" y="434"/>
                    <a:pt x="1995" y="424"/>
                    <a:pt x="1971" y="424"/>
                  </a:cubicBezTo>
                  <a:cubicBezTo>
                    <a:pt x="1951" y="423"/>
                    <a:pt x="1930" y="423"/>
                    <a:pt x="1910" y="423"/>
                  </a:cubicBezTo>
                  <a:cubicBezTo>
                    <a:pt x="1884" y="423"/>
                    <a:pt x="1857" y="423"/>
                    <a:pt x="1831" y="423"/>
                  </a:cubicBezTo>
                  <a:close/>
                  <a:moveTo>
                    <a:pt x="2596" y="700"/>
                  </a:moveTo>
                  <a:cubicBezTo>
                    <a:pt x="2597" y="710"/>
                    <a:pt x="2601" y="713"/>
                    <a:pt x="2610" y="713"/>
                  </a:cubicBezTo>
                  <a:cubicBezTo>
                    <a:pt x="2664" y="712"/>
                    <a:pt x="2718" y="712"/>
                    <a:pt x="2772" y="713"/>
                  </a:cubicBezTo>
                  <a:cubicBezTo>
                    <a:pt x="2782" y="713"/>
                    <a:pt x="2787" y="709"/>
                    <a:pt x="2787" y="700"/>
                  </a:cubicBezTo>
                  <a:cubicBezTo>
                    <a:pt x="2723" y="700"/>
                    <a:pt x="2660" y="700"/>
                    <a:pt x="2596" y="700"/>
                  </a:cubicBezTo>
                  <a:close/>
                  <a:moveTo>
                    <a:pt x="3462" y="737"/>
                  </a:moveTo>
                  <a:cubicBezTo>
                    <a:pt x="3443" y="732"/>
                    <a:pt x="3443" y="732"/>
                    <a:pt x="3429" y="741"/>
                  </a:cubicBezTo>
                  <a:cubicBezTo>
                    <a:pt x="3426" y="743"/>
                    <a:pt x="3422" y="743"/>
                    <a:pt x="3419" y="743"/>
                  </a:cubicBezTo>
                  <a:cubicBezTo>
                    <a:pt x="3388" y="743"/>
                    <a:pt x="3358" y="742"/>
                    <a:pt x="3328" y="741"/>
                  </a:cubicBezTo>
                  <a:cubicBezTo>
                    <a:pt x="3324" y="741"/>
                    <a:pt x="3320" y="740"/>
                    <a:pt x="3318" y="738"/>
                  </a:cubicBezTo>
                  <a:cubicBezTo>
                    <a:pt x="3301" y="721"/>
                    <a:pt x="3281" y="732"/>
                    <a:pt x="3260" y="726"/>
                  </a:cubicBezTo>
                  <a:cubicBezTo>
                    <a:pt x="3274" y="736"/>
                    <a:pt x="3284" y="743"/>
                    <a:pt x="3295" y="750"/>
                  </a:cubicBezTo>
                  <a:cubicBezTo>
                    <a:pt x="3297" y="751"/>
                    <a:pt x="3300" y="751"/>
                    <a:pt x="3302" y="751"/>
                  </a:cubicBezTo>
                  <a:cubicBezTo>
                    <a:pt x="3348" y="752"/>
                    <a:pt x="3394" y="753"/>
                    <a:pt x="3440" y="754"/>
                  </a:cubicBezTo>
                  <a:cubicBezTo>
                    <a:pt x="3453" y="754"/>
                    <a:pt x="3455" y="743"/>
                    <a:pt x="3462" y="737"/>
                  </a:cubicBezTo>
                  <a:close/>
                  <a:moveTo>
                    <a:pt x="2589" y="679"/>
                  </a:moveTo>
                  <a:cubicBezTo>
                    <a:pt x="2588" y="680"/>
                    <a:pt x="2587" y="681"/>
                    <a:pt x="2586" y="682"/>
                  </a:cubicBezTo>
                  <a:cubicBezTo>
                    <a:pt x="2590" y="685"/>
                    <a:pt x="2595" y="691"/>
                    <a:pt x="2599" y="691"/>
                  </a:cubicBezTo>
                  <a:cubicBezTo>
                    <a:pt x="2661" y="691"/>
                    <a:pt x="2724" y="691"/>
                    <a:pt x="2786" y="691"/>
                  </a:cubicBezTo>
                  <a:cubicBezTo>
                    <a:pt x="2790" y="691"/>
                    <a:pt x="2793" y="687"/>
                    <a:pt x="2797" y="684"/>
                  </a:cubicBezTo>
                  <a:cubicBezTo>
                    <a:pt x="2796" y="683"/>
                    <a:pt x="2796" y="681"/>
                    <a:pt x="2795" y="679"/>
                  </a:cubicBezTo>
                  <a:cubicBezTo>
                    <a:pt x="2726" y="679"/>
                    <a:pt x="2658" y="679"/>
                    <a:pt x="2589" y="679"/>
                  </a:cubicBezTo>
                  <a:close/>
                  <a:moveTo>
                    <a:pt x="1295" y="305"/>
                  </a:moveTo>
                  <a:cubicBezTo>
                    <a:pt x="1340" y="319"/>
                    <a:pt x="1385" y="333"/>
                    <a:pt x="1429" y="348"/>
                  </a:cubicBezTo>
                  <a:cubicBezTo>
                    <a:pt x="1430" y="347"/>
                    <a:pt x="1431" y="346"/>
                    <a:pt x="1432" y="345"/>
                  </a:cubicBezTo>
                  <a:cubicBezTo>
                    <a:pt x="1430" y="339"/>
                    <a:pt x="1428" y="331"/>
                    <a:pt x="1424" y="330"/>
                  </a:cubicBezTo>
                  <a:cubicBezTo>
                    <a:pt x="1382" y="315"/>
                    <a:pt x="1339" y="301"/>
                    <a:pt x="1295" y="286"/>
                  </a:cubicBezTo>
                  <a:cubicBezTo>
                    <a:pt x="1295" y="293"/>
                    <a:pt x="1295" y="298"/>
                    <a:pt x="1295" y="305"/>
                  </a:cubicBezTo>
                  <a:close/>
                  <a:moveTo>
                    <a:pt x="542" y="864"/>
                  </a:moveTo>
                  <a:cubicBezTo>
                    <a:pt x="608" y="864"/>
                    <a:pt x="672" y="864"/>
                    <a:pt x="736" y="864"/>
                  </a:cubicBezTo>
                  <a:cubicBezTo>
                    <a:pt x="736" y="860"/>
                    <a:pt x="736" y="857"/>
                    <a:pt x="736" y="852"/>
                  </a:cubicBezTo>
                  <a:cubicBezTo>
                    <a:pt x="671" y="852"/>
                    <a:pt x="607" y="852"/>
                    <a:pt x="542" y="852"/>
                  </a:cubicBezTo>
                  <a:cubicBezTo>
                    <a:pt x="542" y="856"/>
                    <a:pt x="542" y="860"/>
                    <a:pt x="542" y="864"/>
                  </a:cubicBezTo>
                  <a:close/>
                  <a:moveTo>
                    <a:pt x="423" y="835"/>
                  </a:moveTo>
                  <a:cubicBezTo>
                    <a:pt x="427" y="820"/>
                    <a:pt x="431" y="805"/>
                    <a:pt x="436" y="789"/>
                  </a:cubicBezTo>
                  <a:cubicBezTo>
                    <a:pt x="395" y="789"/>
                    <a:pt x="356" y="789"/>
                    <a:pt x="315" y="789"/>
                  </a:cubicBezTo>
                  <a:cubicBezTo>
                    <a:pt x="319" y="789"/>
                    <a:pt x="320" y="790"/>
                    <a:pt x="322" y="790"/>
                  </a:cubicBezTo>
                  <a:cubicBezTo>
                    <a:pt x="341" y="792"/>
                    <a:pt x="361" y="794"/>
                    <a:pt x="381" y="796"/>
                  </a:cubicBezTo>
                  <a:cubicBezTo>
                    <a:pt x="389" y="797"/>
                    <a:pt x="391" y="800"/>
                    <a:pt x="389" y="807"/>
                  </a:cubicBezTo>
                  <a:cubicBezTo>
                    <a:pt x="386" y="816"/>
                    <a:pt x="385" y="825"/>
                    <a:pt x="383" y="835"/>
                  </a:cubicBezTo>
                  <a:cubicBezTo>
                    <a:pt x="396" y="835"/>
                    <a:pt x="409" y="835"/>
                    <a:pt x="423" y="835"/>
                  </a:cubicBezTo>
                  <a:close/>
                  <a:moveTo>
                    <a:pt x="1010" y="574"/>
                  </a:moveTo>
                  <a:cubicBezTo>
                    <a:pt x="1026" y="576"/>
                    <a:pt x="1037" y="573"/>
                    <a:pt x="1048" y="562"/>
                  </a:cubicBezTo>
                  <a:cubicBezTo>
                    <a:pt x="1068" y="540"/>
                    <a:pt x="1090" y="520"/>
                    <a:pt x="1111" y="499"/>
                  </a:cubicBezTo>
                  <a:cubicBezTo>
                    <a:pt x="1117" y="493"/>
                    <a:pt x="1124" y="488"/>
                    <a:pt x="1131" y="482"/>
                  </a:cubicBezTo>
                  <a:cubicBezTo>
                    <a:pt x="1130" y="480"/>
                    <a:pt x="1129" y="479"/>
                    <a:pt x="1128" y="477"/>
                  </a:cubicBezTo>
                  <a:cubicBezTo>
                    <a:pt x="1121" y="479"/>
                    <a:pt x="1112" y="477"/>
                    <a:pt x="1108" y="481"/>
                  </a:cubicBezTo>
                  <a:cubicBezTo>
                    <a:pt x="1075" y="511"/>
                    <a:pt x="1043" y="542"/>
                    <a:pt x="1010" y="574"/>
                  </a:cubicBezTo>
                  <a:close/>
                  <a:moveTo>
                    <a:pt x="3068" y="893"/>
                  </a:moveTo>
                  <a:cubicBezTo>
                    <a:pt x="3064" y="889"/>
                    <a:pt x="3061" y="886"/>
                    <a:pt x="3059" y="883"/>
                  </a:cubicBezTo>
                  <a:cubicBezTo>
                    <a:pt x="3054" y="873"/>
                    <a:pt x="3047" y="871"/>
                    <a:pt x="3037" y="872"/>
                  </a:cubicBezTo>
                  <a:cubicBezTo>
                    <a:pt x="3017" y="872"/>
                    <a:pt x="2998" y="872"/>
                    <a:pt x="2979" y="872"/>
                  </a:cubicBezTo>
                  <a:cubicBezTo>
                    <a:pt x="2959" y="872"/>
                    <a:pt x="2959" y="872"/>
                    <a:pt x="2954" y="893"/>
                  </a:cubicBezTo>
                  <a:cubicBezTo>
                    <a:pt x="2992" y="893"/>
                    <a:pt x="3029" y="893"/>
                    <a:pt x="3068" y="893"/>
                  </a:cubicBezTo>
                  <a:close/>
                  <a:moveTo>
                    <a:pt x="1944" y="659"/>
                  </a:moveTo>
                  <a:cubicBezTo>
                    <a:pt x="1944" y="658"/>
                    <a:pt x="1944" y="656"/>
                    <a:pt x="1944" y="655"/>
                  </a:cubicBezTo>
                  <a:cubicBezTo>
                    <a:pt x="1912" y="655"/>
                    <a:pt x="1881" y="655"/>
                    <a:pt x="1849" y="654"/>
                  </a:cubicBezTo>
                  <a:cubicBezTo>
                    <a:pt x="1783" y="653"/>
                    <a:pt x="1718" y="650"/>
                    <a:pt x="1652" y="648"/>
                  </a:cubicBezTo>
                  <a:cubicBezTo>
                    <a:pt x="1641" y="647"/>
                    <a:pt x="1641" y="648"/>
                    <a:pt x="1643" y="659"/>
                  </a:cubicBezTo>
                  <a:cubicBezTo>
                    <a:pt x="1743" y="659"/>
                    <a:pt x="1844" y="659"/>
                    <a:pt x="1944" y="659"/>
                  </a:cubicBezTo>
                  <a:close/>
                  <a:moveTo>
                    <a:pt x="2780" y="722"/>
                  </a:moveTo>
                  <a:cubicBezTo>
                    <a:pt x="2721" y="722"/>
                    <a:pt x="2663" y="722"/>
                    <a:pt x="2605" y="722"/>
                  </a:cubicBezTo>
                  <a:cubicBezTo>
                    <a:pt x="2605" y="732"/>
                    <a:pt x="2610" y="735"/>
                    <a:pt x="2620" y="735"/>
                  </a:cubicBezTo>
                  <a:cubicBezTo>
                    <a:pt x="2668" y="735"/>
                    <a:pt x="2717" y="735"/>
                    <a:pt x="2765" y="735"/>
                  </a:cubicBezTo>
                  <a:cubicBezTo>
                    <a:pt x="2773" y="735"/>
                    <a:pt x="2778" y="733"/>
                    <a:pt x="2780" y="722"/>
                  </a:cubicBezTo>
                  <a:close/>
                  <a:moveTo>
                    <a:pt x="977" y="670"/>
                  </a:moveTo>
                  <a:cubicBezTo>
                    <a:pt x="978" y="670"/>
                    <a:pt x="979" y="671"/>
                    <a:pt x="979" y="671"/>
                  </a:cubicBezTo>
                  <a:cubicBezTo>
                    <a:pt x="984" y="667"/>
                    <a:pt x="989" y="662"/>
                    <a:pt x="993" y="658"/>
                  </a:cubicBezTo>
                  <a:cubicBezTo>
                    <a:pt x="996" y="660"/>
                    <a:pt x="998" y="662"/>
                    <a:pt x="1002" y="665"/>
                  </a:cubicBezTo>
                  <a:cubicBezTo>
                    <a:pt x="992" y="672"/>
                    <a:pt x="982" y="679"/>
                    <a:pt x="970" y="686"/>
                  </a:cubicBezTo>
                  <a:cubicBezTo>
                    <a:pt x="972" y="675"/>
                    <a:pt x="974" y="665"/>
                    <a:pt x="975" y="655"/>
                  </a:cubicBezTo>
                  <a:cubicBezTo>
                    <a:pt x="950" y="661"/>
                    <a:pt x="950" y="688"/>
                    <a:pt x="932" y="702"/>
                  </a:cubicBezTo>
                  <a:cubicBezTo>
                    <a:pt x="934" y="692"/>
                    <a:pt x="936" y="685"/>
                    <a:pt x="937" y="679"/>
                  </a:cubicBezTo>
                  <a:cubicBezTo>
                    <a:pt x="927" y="688"/>
                    <a:pt x="918" y="699"/>
                    <a:pt x="909" y="707"/>
                  </a:cubicBezTo>
                  <a:cubicBezTo>
                    <a:pt x="958" y="709"/>
                    <a:pt x="1000" y="687"/>
                    <a:pt x="1010" y="653"/>
                  </a:cubicBezTo>
                  <a:cubicBezTo>
                    <a:pt x="1001" y="653"/>
                    <a:pt x="991" y="653"/>
                    <a:pt x="981" y="653"/>
                  </a:cubicBezTo>
                  <a:cubicBezTo>
                    <a:pt x="980" y="659"/>
                    <a:pt x="978" y="665"/>
                    <a:pt x="977" y="670"/>
                  </a:cubicBezTo>
                  <a:close/>
                  <a:moveTo>
                    <a:pt x="437" y="888"/>
                  </a:moveTo>
                  <a:cubicBezTo>
                    <a:pt x="432" y="881"/>
                    <a:pt x="428" y="874"/>
                    <a:pt x="423" y="869"/>
                  </a:cubicBezTo>
                  <a:cubicBezTo>
                    <a:pt x="421" y="866"/>
                    <a:pt x="417" y="864"/>
                    <a:pt x="415" y="864"/>
                  </a:cubicBezTo>
                  <a:cubicBezTo>
                    <a:pt x="399" y="863"/>
                    <a:pt x="383" y="863"/>
                    <a:pt x="368" y="863"/>
                  </a:cubicBezTo>
                  <a:cubicBezTo>
                    <a:pt x="365" y="863"/>
                    <a:pt x="361" y="864"/>
                    <a:pt x="359" y="865"/>
                  </a:cubicBezTo>
                  <a:cubicBezTo>
                    <a:pt x="353" y="873"/>
                    <a:pt x="347" y="881"/>
                    <a:pt x="340" y="888"/>
                  </a:cubicBezTo>
                  <a:cubicBezTo>
                    <a:pt x="372" y="888"/>
                    <a:pt x="404" y="888"/>
                    <a:pt x="437" y="888"/>
                  </a:cubicBezTo>
                  <a:close/>
                  <a:moveTo>
                    <a:pt x="3300" y="758"/>
                  </a:moveTo>
                  <a:cubicBezTo>
                    <a:pt x="3308" y="778"/>
                    <a:pt x="3310" y="780"/>
                    <a:pt x="3329" y="780"/>
                  </a:cubicBezTo>
                  <a:cubicBezTo>
                    <a:pt x="3361" y="780"/>
                    <a:pt x="3392" y="780"/>
                    <a:pt x="3424" y="780"/>
                  </a:cubicBezTo>
                  <a:cubicBezTo>
                    <a:pt x="3440" y="780"/>
                    <a:pt x="3443" y="777"/>
                    <a:pt x="3446" y="760"/>
                  </a:cubicBezTo>
                  <a:cubicBezTo>
                    <a:pt x="3440" y="761"/>
                    <a:pt x="3432" y="759"/>
                    <a:pt x="3429" y="763"/>
                  </a:cubicBezTo>
                  <a:cubicBezTo>
                    <a:pt x="3421" y="771"/>
                    <a:pt x="3411" y="770"/>
                    <a:pt x="3401" y="770"/>
                  </a:cubicBezTo>
                  <a:cubicBezTo>
                    <a:pt x="3381" y="770"/>
                    <a:pt x="3361" y="769"/>
                    <a:pt x="3341" y="768"/>
                  </a:cubicBezTo>
                  <a:cubicBezTo>
                    <a:pt x="3338" y="768"/>
                    <a:pt x="3333" y="768"/>
                    <a:pt x="3331" y="766"/>
                  </a:cubicBezTo>
                  <a:cubicBezTo>
                    <a:pt x="3323" y="756"/>
                    <a:pt x="3312" y="758"/>
                    <a:pt x="3300" y="758"/>
                  </a:cubicBezTo>
                  <a:close/>
                  <a:moveTo>
                    <a:pt x="2770" y="745"/>
                  </a:moveTo>
                  <a:cubicBezTo>
                    <a:pt x="2718" y="745"/>
                    <a:pt x="2666" y="745"/>
                    <a:pt x="2615" y="745"/>
                  </a:cubicBezTo>
                  <a:cubicBezTo>
                    <a:pt x="2616" y="752"/>
                    <a:pt x="2618" y="756"/>
                    <a:pt x="2627" y="756"/>
                  </a:cubicBezTo>
                  <a:cubicBezTo>
                    <a:pt x="2671" y="756"/>
                    <a:pt x="2714" y="756"/>
                    <a:pt x="2758" y="756"/>
                  </a:cubicBezTo>
                  <a:cubicBezTo>
                    <a:pt x="2766" y="756"/>
                    <a:pt x="2770" y="753"/>
                    <a:pt x="2770" y="745"/>
                  </a:cubicBezTo>
                  <a:close/>
                  <a:moveTo>
                    <a:pt x="2437" y="844"/>
                  </a:moveTo>
                  <a:cubicBezTo>
                    <a:pt x="2436" y="826"/>
                    <a:pt x="2435" y="810"/>
                    <a:pt x="2434" y="792"/>
                  </a:cubicBezTo>
                  <a:cubicBezTo>
                    <a:pt x="2423" y="794"/>
                    <a:pt x="2412" y="796"/>
                    <a:pt x="2403" y="798"/>
                  </a:cubicBezTo>
                  <a:cubicBezTo>
                    <a:pt x="2403" y="814"/>
                    <a:pt x="2403" y="830"/>
                    <a:pt x="2403" y="844"/>
                  </a:cubicBezTo>
                  <a:cubicBezTo>
                    <a:pt x="2415" y="844"/>
                    <a:pt x="2425" y="844"/>
                    <a:pt x="2437" y="844"/>
                  </a:cubicBezTo>
                  <a:close/>
                  <a:moveTo>
                    <a:pt x="1869" y="610"/>
                  </a:moveTo>
                  <a:cubicBezTo>
                    <a:pt x="1870" y="610"/>
                    <a:pt x="1871" y="610"/>
                    <a:pt x="1872" y="610"/>
                  </a:cubicBezTo>
                  <a:cubicBezTo>
                    <a:pt x="1872" y="555"/>
                    <a:pt x="1872" y="500"/>
                    <a:pt x="1872" y="445"/>
                  </a:cubicBezTo>
                  <a:cubicBezTo>
                    <a:pt x="1868" y="445"/>
                    <a:pt x="1862" y="445"/>
                    <a:pt x="1857" y="445"/>
                  </a:cubicBezTo>
                  <a:cubicBezTo>
                    <a:pt x="1861" y="500"/>
                    <a:pt x="1865" y="555"/>
                    <a:pt x="1869" y="610"/>
                  </a:cubicBezTo>
                  <a:close/>
                  <a:moveTo>
                    <a:pt x="1141" y="838"/>
                  </a:moveTo>
                  <a:cubicBezTo>
                    <a:pt x="1148" y="817"/>
                    <a:pt x="1148" y="795"/>
                    <a:pt x="1142" y="772"/>
                  </a:cubicBezTo>
                  <a:cubicBezTo>
                    <a:pt x="1136" y="753"/>
                    <a:pt x="1124" y="741"/>
                    <a:pt x="1108" y="739"/>
                  </a:cubicBezTo>
                  <a:cubicBezTo>
                    <a:pt x="1094" y="738"/>
                    <a:pt x="1080" y="748"/>
                    <a:pt x="1072" y="766"/>
                  </a:cubicBezTo>
                  <a:cubicBezTo>
                    <a:pt x="1066" y="780"/>
                    <a:pt x="1062" y="794"/>
                    <a:pt x="1060" y="809"/>
                  </a:cubicBezTo>
                  <a:cubicBezTo>
                    <a:pt x="1058" y="827"/>
                    <a:pt x="1060" y="846"/>
                    <a:pt x="1071" y="864"/>
                  </a:cubicBezTo>
                  <a:cubicBezTo>
                    <a:pt x="1069" y="850"/>
                    <a:pt x="1066" y="837"/>
                    <a:pt x="1066" y="824"/>
                  </a:cubicBezTo>
                  <a:cubicBezTo>
                    <a:pt x="1065" y="797"/>
                    <a:pt x="1071" y="773"/>
                    <a:pt x="1092" y="754"/>
                  </a:cubicBezTo>
                  <a:cubicBezTo>
                    <a:pt x="1104" y="745"/>
                    <a:pt x="1117" y="746"/>
                    <a:pt x="1126" y="758"/>
                  </a:cubicBezTo>
                  <a:cubicBezTo>
                    <a:pt x="1132" y="765"/>
                    <a:pt x="1137" y="774"/>
                    <a:pt x="1138" y="783"/>
                  </a:cubicBezTo>
                  <a:cubicBezTo>
                    <a:pt x="1141" y="801"/>
                    <a:pt x="1141" y="820"/>
                    <a:pt x="1141" y="838"/>
                  </a:cubicBezTo>
                  <a:close/>
                  <a:moveTo>
                    <a:pt x="1904" y="610"/>
                  </a:moveTo>
                  <a:cubicBezTo>
                    <a:pt x="1905" y="610"/>
                    <a:pt x="1906" y="610"/>
                    <a:pt x="1907" y="610"/>
                  </a:cubicBezTo>
                  <a:cubicBezTo>
                    <a:pt x="1907" y="555"/>
                    <a:pt x="1907" y="500"/>
                    <a:pt x="1907" y="445"/>
                  </a:cubicBezTo>
                  <a:cubicBezTo>
                    <a:pt x="1902" y="445"/>
                    <a:pt x="1897" y="445"/>
                    <a:pt x="1892" y="445"/>
                  </a:cubicBezTo>
                  <a:cubicBezTo>
                    <a:pt x="1896" y="501"/>
                    <a:pt x="1900" y="555"/>
                    <a:pt x="1904" y="610"/>
                  </a:cubicBezTo>
                  <a:close/>
                  <a:moveTo>
                    <a:pt x="1430" y="358"/>
                  </a:moveTo>
                  <a:cubicBezTo>
                    <a:pt x="1385" y="346"/>
                    <a:pt x="1341" y="333"/>
                    <a:pt x="1292" y="320"/>
                  </a:cubicBezTo>
                  <a:cubicBezTo>
                    <a:pt x="1296" y="326"/>
                    <a:pt x="1297" y="331"/>
                    <a:pt x="1300" y="332"/>
                  </a:cubicBezTo>
                  <a:cubicBezTo>
                    <a:pt x="1343" y="345"/>
                    <a:pt x="1386" y="357"/>
                    <a:pt x="1430" y="370"/>
                  </a:cubicBezTo>
                  <a:cubicBezTo>
                    <a:pt x="1430" y="366"/>
                    <a:pt x="1430" y="362"/>
                    <a:pt x="1430" y="358"/>
                  </a:cubicBezTo>
                  <a:close/>
                  <a:moveTo>
                    <a:pt x="1824" y="445"/>
                  </a:moveTo>
                  <a:cubicBezTo>
                    <a:pt x="1828" y="502"/>
                    <a:pt x="1831" y="558"/>
                    <a:pt x="1834" y="614"/>
                  </a:cubicBezTo>
                  <a:cubicBezTo>
                    <a:pt x="1836" y="614"/>
                    <a:pt x="1837" y="614"/>
                    <a:pt x="1838" y="614"/>
                  </a:cubicBezTo>
                  <a:cubicBezTo>
                    <a:pt x="1838" y="558"/>
                    <a:pt x="1838" y="502"/>
                    <a:pt x="1838" y="445"/>
                  </a:cubicBezTo>
                  <a:cubicBezTo>
                    <a:pt x="1834" y="445"/>
                    <a:pt x="1830" y="445"/>
                    <a:pt x="1824" y="445"/>
                  </a:cubicBezTo>
                  <a:close/>
                  <a:moveTo>
                    <a:pt x="1793" y="405"/>
                  </a:moveTo>
                  <a:cubicBezTo>
                    <a:pt x="1782" y="404"/>
                    <a:pt x="1771" y="415"/>
                    <a:pt x="1771" y="426"/>
                  </a:cubicBezTo>
                  <a:cubicBezTo>
                    <a:pt x="1770" y="438"/>
                    <a:pt x="1780" y="448"/>
                    <a:pt x="1792" y="448"/>
                  </a:cubicBezTo>
                  <a:cubicBezTo>
                    <a:pt x="1804" y="448"/>
                    <a:pt x="1814" y="439"/>
                    <a:pt x="1814" y="428"/>
                  </a:cubicBezTo>
                  <a:cubicBezTo>
                    <a:pt x="1815" y="416"/>
                    <a:pt x="1805" y="405"/>
                    <a:pt x="1793" y="405"/>
                  </a:cubicBezTo>
                  <a:close/>
                  <a:moveTo>
                    <a:pt x="2251" y="846"/>
                  </a:moveTo>
                  <a:cubicBezTo>
                    <a:pt x="2251" y="845"/>
                    <a:pt x="2251" y="844"/>
                    <a:pt x="2252" y="843"/>
                  </a:cubicBezTo>
                  <a:cubicBezTo>
                    <a:pt x="2261" y="842"/>
                    <a:pt x="2271" y="841"/>
                    <a:pt x="2280" y="840"/>
                  </a:cubicBezTo>
                  <a:cubicBezTo>
                    <a:pt x="2288" y="839"/>
                    <a:pt x="2290" y="836"/>
                    <a:pt x="2287" y="828"/>
                  </a:cubicBezTo>
                  <a:cubicBezTo>
                    <a:pt x="2271" y="830"/>
                    <a:pt x="2255" y="831"/>
                    <a:pt x="2239" y="833"/>
                  </a:cubicBezTo>
                  <a:cubicBezTo>
                    <a:pt x="2239" y="845"/>
                    <a:pt x="2239" y="855"/>
                    <a:pt x="2239" y="866"/>
                  </a:cubicBezTo>
                  <a:cubicBezTo>
                    <a:pt x="2270" y="869"/>
                    <a:pt x="2286" y="866"/>
                    <a:pt x="2289" y="857"/>
                  </a:cubicBezTo>
                  <a:cubicBezTo>
                    <a:pt x="2276" y="856"/>
                    <a:pt x="2263" y="855"/>
                    <a:pt x="2248" y="853"/>
                  </a:cubicBezTo>
                  <a:cubicBezTo>
                    <a:pt x="2263" y="852"/>
                    <a:pt x="2276" y="851"/>
                    <a:pt x="2288" y="849"/>
                  </a:cubicBezTo>
                  <a:cubicBezTo>
                    <a:pt x="2288" y="848"/>
                    <a:pt x="2288" y="847"/>
                    <a:pt x="2288" y="846"/>
                  </a:cubicBezTo>
                  <a:cubicBezTo>
                    <a:pt x="2276" y="846"/>
                    <a:pt x="2264" y="846"/>
                    <a:pt x="2251" y="846"/>
                  </a:cubicBezTo>
                  <a:close/>
                  <a:moveTo>
                    <a:pt x="3332" y="645"/>
                  </a:moveTo>
                  <a:cubicBezTo>
                    <a:pt x="3330" y="630"/>
                    <a:pt x="3328" y="615"/>
                    <a:pt x="3326" y="600"/>
                  </a:cubicBezTo>
                  <a:cubicBezTo>
                    <a:pt x="3315" y="601"/>
                    <a:pt x="3305" y="602"/>
                    <a:pt x="3295" y="603"/>
                  </a:cubicBezTo>
                  <a:cubicBezTo>
                    <a:pt x="3296" y="609"/>
                    <a:pt x="3297" y="615"/>
                    <a:pt x="3298" y="621"/>
                  </a:cubicBezTo>
                  <a:cubicBezTo>
                    <a:pt x="3301" y="649"/>
                    <a:pt x="3301" y="649"/>
                    <a:pt x="3330" y="646"/>
                  </a:cubicBezTo>
                  <a:cubicBezTo>
                    <a:pt x="3330" y="646"/>
                    <a:pt x="3330" y="646"/>
                    <a:pt x="3332" y="645"/>
                  </a:cubicBezTo>
                  <a:close/>
                  <a:moveTo>
                    <a:pt x="1926" y="444"/>
                  </a:moveTo>
                  <a:cubicBezTo>
                    <a:pt x="1929" y="501"/>
                    <a:pt x="1933" y="556"/>
                    <a:pt x="1936" y="612"/>
                  </a:cubicBezTo>
                  <a:cubicBezTo>
                    <a:pt x="1937" y="612"/>
                    <a:pt x="1938" y="612"/>
                    <a:pt x="1939" y="612"/>
                  </a:cubicBezTo>
                  <a:cubicBezTo>
                    <a:pt x="1939" y="556"/>
                    <a:pt x="1939" y="500"/>
                    <a:pt x="1939" y="444"/>
                  </a:cubicBezTo>
                  <a:cubicBezTo>
                    <a:pt x="1935" y="444"/>
                    <a:pt x="1931" y="444"/>
                    <a:pt x="1926" y="444"/>
                  </a:cubicBezTo>
                  <a:close/>
                  <a:moveTo>
                    <a:pt x="615" y="887"/>
                  </a:moveTo>
                  <a:cubicBezTo>
                    <a:pt x="607" y="874"/>
                    <a:pt x="607" y="875"/>
                    <a:pt x="595" y="874"/>
                  </a:cubicBezTo>
                  <a:cubicBezTo>
                    <a:pt x="570" y="872"/>
                    <a:pt x="545" y="880"/>
                    <a:pt x="523" y="867"/>
                  </a:cubicBezTo>
                  <a:cubicBezTo>
                    <a:pt x="517" y="874"/>
                    <a:pt x="512" y="880"/>
                    <a:pt x="507" y="887"/>
                  </a:cubicBezTo>
                  <a:cubicBezTo>
                    <a:pt x="543" y="887"/>
                    <a:pt x="578" y="887"/>
                    <a:pt x="615" y="887"/>
                  </a:cubicBezTo>
                  <a:close/>
                  <a:moveTo>
                    <a:pt x="2764" y="765"/>
                  </a:moveTo>
                  <a:cubicBezTo>
                    <a:pt x="2763" y="765"/>
                    <a:pt x="2762" y="764"/>
                    <a:pt x="2762" y="763"/>
                  </a:cubicBezTo>
                  <a:cubicBezTo>
                    <a:pt x="2716" y="763"/>
                    <a:pt x="2670" y="763"/>
                    <a:pt x="2624" y="763"/>
                  </a:cubicBezTo>
                  <a:cubicBezTo>
                    <a:pt x="2623" y="765"/>
                    <a:pt x="2623" y="766"/>
                    <a:pt x="2622" y="768"/>
                  </a:cubicBezTo>
                  <a:cubicBezTo>
                    <a:pt x="2627" y="769"/>
                    <a:pt x="2631" y="773"/>
                    <a:pt x="2635" y="773"/>
                  </a:cubicBezTo>
                  <a:cubicBezTo>
                    <a:pt x="2673" y="773"/>
                    <a:pt x="2711" y="773"/>
                    <a:pt x="2750" y="772"/>
                  </a:cubicBezTo>
                  <a:cubicBezTo>
                    <a:pt x="2754" y="772"/>
                    <a:pt x="2759" y="768"/>
                    <a:pt x="2764" y="765"/>
                  </a:cubicBezTo>
                  <a:close/>
                  <a:moveTo>
                    <a:pt x="786" y="552"/>
                  </a:moveTo>
                  <a:cubicBezTo>
                    <a:pt x="786" y="573"/>
                    <a:pt x="786" y="593"/>
                    <a:pt x="786" y="614"/>
                  </a:cubicBezTo>
                  <a:cubicBezTo>
                    <a:pt x="790" y="611"/>
                    <a:pt x="792" y="609"/>
                    <a:pt x="793" y="608"/>
                  </a:cubicBezTo>
                  <a:cubicBezTo>
                    <a:pt x="791" y="601"/>
                    <a:pt x="790" y="596"/>
                    <a:pt x="789" y="589"/>
                  </a:cubicBezTo>
                  <a:cubicBezTo>
                    <a:pt x="796" y="593"/>
                    <a:pt x="801" y="596"/>
                    <a:pt x="806" y="599"/>
                  </a:cubicBezTo>
                  <a:cubicBezTo>
                    <a:pt x="810" y="597"/>
                    <a:pt x="814" y="595"/>
                    <a:pt x="818" y="592"/>
                  </a:cubicBezTo>
                  <a:cubicBezTo>
                    <a:pt x="827" y="585"/>
                    <a:pt x="827" y="577"/>
                    <a:pt x="817" y="571"/>
                  </a:cubicBezTo>
                  <a:cubicBezTo>
                    <a:pt x="807" y="565"/>
                    <a:pt x="797" y="559"/>
                    <a:pt x="786" y="552"/>
                  </a:cubicBezTo>
                  <a:close/>
                  <a:moveTo>
                    <a:pt x="3432" y="826"/>
                  </a:moveTo>
                  <a:cubicBezTo>
                    <a:pt x="3404" y="826"/>
                    <a:pt x="3376" y="826"/>
                    <a:pt x="3349" y="826"/>
                  </a:cubicBezTo>
                  <a:cubicBezTo>
                    <a:pt x="3349" y="831"/>
                    <a:pt x="3349" y="836"/>
                    <a:pt x="3349" y="840"/>
                  </a:cubicBezTo>
                  <a:cubicBezTo>
                    <a:pt x="3377" y="840"/>
                    <a:pt x="3404" y="840"/>
                    <a:pt x="3432" y="840"/>
                  </a:cubicBezTo>
                  <a:cubicBezTo>
                    <a:pt x="3432" y="835"/>
                    <a:pt x="3432" y="831"/>
                    <a:pt x="3432" y="826"/>
                  </a:cubicBezTo>
                  <a:close/>
                  <a:moveTo>
                    <a:pt x="1967" y="608"/>
                  </a:moveTo>
                  <a:cubicBezTo>
                    <a:pt x="1968" y="608"/>
                    <a:pt x="1968" y="608"/>
                    <a:pt x="1969" y="608"/>
                  </a:cubicBezTo>
                  <a:cubicBezTo>
                    <a:pt x="1969" y="553"/>
                    <a:pt x="1969" y="499"/>
                    <a:pt x="1969" y="444"/>
                  </a:cubicBezTo>
                  <a:cubicBezTo>
                    <a:pt x="1965" y="444"/>
                    <a:pt x="1961" y="445"/>
                    <a:pt x="1956" y="445"/>
                  </a:cubicBezTo>
                  <a:cubicBezTo>
                    <a:pt x="1960" y="500"/>
                    <a:pt x="1964" y="554"/>
                    <a:pt x="1967" y="608"/>
                  </a:cubicBezTo>
                  <a:close/>
                  <a:moveTo>
                    <a:pt x="2320" y="890"/>
                  </a:moveTo>
                  <a:cubicBezTo>
                    <a:pt x="2317" y="876"/>
                    <a:pt x="2309" y="873"/>
                    <a:pt x="2296" y="874"/>
                  </a:cubicBezTo>
                  <a:cubicBezTo>
                    <a:pt x="2282" y="876"/>
                    <a:pt x="2268" y="876"/>
                    <a:pt x="2254" y="876"/>
                  </a:cubicBezTo>
                  <a:cubicBezTo>
                    <a:pt x="2243" y="875"/>
                    <a:pt x="2237" y="880"/>
                    <a:pt x="2233" y="890"/>
                  </a:cubicBezTo>
                  <a:cubicBezTo>
                    <a:pt x="2263" y="890"/>
                    <a:pt x="2291" y="890"/>
                    <a:pt x="2320" y="890"/>
                  </a:cubicBezTo>
                  <a:close/>
                  <a:moveTo>
                    <a:pt x="2907" y="891"/>
                  </a:moveTo>
                  <a:cubicBezTo>
                    <a:pt x="2905" y="879"/>
                    <a:pt x="2899" y="874"/>
                    <a:pt x="2887" y="875"/>
                  </a:cubicBezTo>
                  <a:cubicBezTo>
                    <a:pt x="2871" y="876"/>
                    <a:pt x="2856" y="876"/>
                    <a:pt x="2840" y="875"/>
                  </a:cubicBezTo>
                  <a:cubicBezTo>
                    <a:pt x="2828" y="874"/>
                    <a:pt x="2822" y="878"/>
                    <a:pt x="2820" y="891"/>
                  </a:cubicBezTo>
                  <a:cubicBezTo>
                    <a:pt x="2849" y="891"/>
                    <a:pt x="2878" y="891"/>
                    <a:pt x="2907" y="891"/>
                  </a:cubicBezTo>
                  <a:close/>
                  <a:moveTo>
                    <a:pt x="1859" y="384"/>
                  </a:moveTo>
                  <a:cubicBezTo>
                    <a:pt x="1859" y="385"/>
                    <a:pt x="1859" y="385"/>
                    <a:pt x="1859" y="386"/>
                  </a:cubicBezTo>
                  <a:cubicBezTo>
                    <a:pt x="1898" y="391"/>
                    <a:pt x="1937" y="395"/>
                    <a:pt x="1976" y="399"/>
                  </a:cubicBezTo>
                  <a:cubicBezTo>
                    <a:pt x="1993" y="401"/>
                    <a:pt x="2008" y="406"/>
                    <a:pt x="2014" y="425"/>
                  </a:cubicBezTo>
                  <a:cubicBezTo>
                    <a:pt x="2014" y="406"/>
                    <a:pt x="2004" y="392"/>
                    <a:pt x="1987" y="391"/>
                  </a:cubicBezTo>
                  <a:cubicBezTo>
                    <a:pt x="1944" y="387"/>
                    <a:pt x="1902" y="386"/>
                    <a:pt x="1859" y="384"/>
                  </a:cubicBezTo>
                  <a:close/>
                  <a:moveTo>
                    <a:pt x="2632" y="779"/>
                  </a:moveTo>
                  <a:cubicBezTo>
                    <a:pt x="2632" y="780"/>
                    <a:pt x="2631" y="781"/>
                    <a:pt x="2631" y="782"/>
                  </a:cubicBezTo>
                  <a:cubicBezTo>
                    <a:pt x="2635" y="784"/>
                    <a:pt x="2640" y="787"/>
                    <a:pt x="2644" y="787"/>
                  </a:cubicBezTo>
                  <a:cubicBezTo>
                    <a:pt x="2676" y="788"/>
                    <a:pt x="2707" y="788"/>
                    <a:pt x="2738" y="788"/>
                  </a:cubicBezTo>
                  <a:cubicBezTo>
                    <a:pt x="2743" y="788"/>
                    <a:pt x="2748" y="784"/>
                    <a:pt x="2753" y="782"/>
                  </a:cubicBezTo>
                  <a:cubicBezTo>
                    <a:pt x="2752" y="781"/>
                    <a:pt x="2752" y="780"/>
                    <a:pt x="2751" y="779"/>
                  </a:cubicBezTo>
                  <a:cubicBezTo>
                    <a:pt x="2712" y="779"/>
                    <a:pt x="2672" y="779"/>
                    <a:pt x="2632" y="779"/>
                  </a:cubicBezTo>
                  <a:close/>
                  <a:moveTo>
                    <a:pt x="1099" y="702"/>
                  </a:moveTo>
                  <a:cubicBezTo>
                    <a:pt x="1082" y="709"/>
                    <a:pt x="1068" y="725"/>
                    <a:pt x="1057" y="744"/>
                  </a:cubicBezTo>
                  <a:cubicBezTo>
                    <a:pt x="1039" y="773"/>
                    <a:pt x="1021" y="804"/>
                    <a:pt x="1004" y="832"/>
                  </a:cubicBezTo>
                  <a:cubicBezTo>
                    <a:pt x="1014" y="830"/>
                    <a:pt x="1020" y="820"/>
                    <a:pt x="1026" y="811"/>
                  </a:cubicBezTo>
                  <a:cubicBezTo>
                    <a:pt x="1039" y="789"/>
                    <a:pt x="1052" y="766"/>
                    <a:pt x="1066" y="745"/>
                  </a:cubicBezTo>
                  <a:cubicBezTo>
                    <a:pt x="1076" y="729"/>
                    <a:pt x="1089" y="715"/>
                    <a:pt x="1099" y="702"/>
                  </a:cubicBezTo>
                  <a:close/>
                  <a:moveTo>
                    <a:pt x="992" y="575"/>
                  </a:moveTo>
                  <a:cubicBezTo>
                    <a:pt x="998" y="572"/>
                    <a:pt x="1080" y="499"/>
                    <a:pt x="1095" y="476"/>
                  </a:cubicBezTo>
                  <a:cubicBezTo>
                    <a:pt x="1090" y="477"/>
                    <a:pt x="1084" y="479"/>
                    <a:pt x="1081" y="482"/>
                  </a:cubicBezTo>
                  <a:cubicBezTo>
                    <a:pt x="1071" y="490"/>
                    <a:pt x="1062" y="499"/>
                    <a:pt x="1054" y="508"/>
                  </a:cubicBezTo>
                  <a:cubicBezTo>
                    <a:pt x="1033" y="530"/>
                    <a:pt x="1013" y="553"/>
                    <a:pt x="992" y="575"/>
                  </a:cubicBezTo>
                  <a:close/>
                  <a:moveTo>
                    <a:pt x="2142" y="528"/>
                  </a:moveTo>
                  <a:cubicBezTo>
                    <a:pt x="2142" y="529"/>
                    <a:pt x="2143" y="531"/>
                    <a:pt x="2143" y="532"/>
                  </a:cubicBezTo>
                  <a:cubicBezTo>
                    <a:pt x="2147" y="531"/>
                    <a:pt x="2152" y="532"/>
                    <a:pt x="2154" y="530"/>
                  </a:cubicBezTo>
                  <a:cubicBezTo>
                    <a:pt x="2180" y="505"/>
                    <a:pt x="2207" y="481"/>
                    <a:pt x="2233" y="456"/>
                  </a:cubicBezTo>
                  <a:cubicBezTo>
                    <a:pt x="2236" y="453"/>
                    <a:pt x="2237" y="448"/>
                    <a:pt x="2239" y="445"/>
                  </a:cubicBezTo>
                  <a:cubicBezTo>
                    <a:pt x="2238" y="444"/>
                    <a:pt x="2237" y="444"/>
                    <a:pt x="2236" y="443"/>
                  </a:cubicBezTo>
                  <a:cubicBezTo>
                    <a:pt x="2205" y="471"/>
                    <a:pt x="2173" y="500"/>
                    <a:pt x="2142" y="528"/>
                  </a:cubicBezTo>
                  <a:close/>
                  <a:moveTo>
                    <a:pt x="2128" y="646"/>
                  </a:moveTo>
                  <a:cubicBezTo>
                    <a:pt x="2098" y="641"/>
                    <a:pt x="2068" y="637"/>
                    <a:pt x="2040" y="630"/>
                  </a:cubicBezTo>
                  <a:cubicBezTo>
                    <a:pt x="2025" y="627"/>
                    <a:pt x="2021" y="635"/>
                    <a:pt x="2015" y="646"/>
                  </a:cubicBezTo>
                  <a:cubicBezTo>
                    <a:pt x="2053" y="646"/>
                    <a:pt x="2090" y="646"/>
                    <a:pt x="2128" y="646"/>
                  </a:cubicBezTo>
                  <a:close/>
                  <a:moveTo>
                    <a:pt x="1794" y="465"/>
                  </a:moveTo>
                  <a:cubicBezTo>
                    <a:pt x="1797" y="513"/>
                    <a:pt x="1799" y="560"/>
                    <a:pt x="1801" y="607"/>
                  </a:cubicBezTo>
                  <a:cubicBezTo>
                    <a:pt x="1802" y="607"/>
                    <a:pt x="1802" y="607"/>
                    <a:pt x="1803" y="607"/>
                  </a:cubicBezTo>
                  <a:cubicBezTo>
                    <a:pt x="1804" y="559"/>
                    <a:pt x="1805" y="510"/>
                    <a:pt x="1806" y="461"/>
                  </a:cubicBezTo>
                  <a:cubicBezTo>
                    <a:pt x="1801" y="462"/>
                    <a:pt x="1798" y="464"/>
                    <a:pt x="1794" y="465"/>
                  </a:cubicBezTo>
                  <a:close/>
                  <a:moveTo>
                    <a:pt x="2381" y="358"/>
                  </a:moveTo>
                  <a:cubicBezTo>
                    <a:pt x="2381" y="359"/>
                    <a:pt x="2382" y="360"/>
                    <a:pt x="2382" y="361"/>
                  </a:cubicBezTo>
                  <a:cubicBezTo>
                    <a:pt x="2395" y="361"/>
                    <a:pt x="2408" y="362"/>
                    <a:pt x="2421" y="361"/>
                  </a:cubicBezTo>
                  <a:cubicBezTo>
                    <a:pt x="2426" y="360"/>
                    <a:pt x="2434" y="356"/>
                    <a:pt x="2434" y="353"/>
                  </a:cubicBezTo>
                  <a:cubicBezTo>
                    <a:pt x="2435" y="347"/>
                    <a:pt x="2433" y="340"/>
                    <a:pt x="2429" y="334"/>
                  </a:cubicBezTo>
                  <a:cubicBezTo>
                    <a:pt x="2428" y="332"/>
                    <a:pt x="2419" y="333"/>
                    <a:pt x="2416" y="336"/>
                  </a:cubicBezTo>
                  <a:cubicBezTo>
                    <a:pt x="2404" y="343"/>
                    <a:pt x="2393" y="351"/>
                    <a:pt x="2381" y="358"/>
                  </a:cubicBezTo>
                  <a:close/>
                  <a:moveTo>
                    <a:pt x="2090" y="396"/>
                  </a:moveTo>
                  <a:cubicBezTo>
                    <a:pt x="2091" y="396"/>
                    <a:pt x="2093" y="396"/>
                    <a:pt x="2095" y="396"/>
                  </a:cubicBezTo>
                  <a:cubicBezTo>
                    <a:pt x="2096" y="370"/>
                    <a:pt x="2098" y="344"/>
                    <a:pt x="2099" y="318"/>
                  </a:cubicBezTo>
                  <a:cubicBezTo>
                    <a:pt x="2100" y="295"/>
                    <a:pt x="2100" y="295"/>
                    <a:pt x="2122" y="288"/>
                  </a:cubicBezTo>
                  <a:cubicBezTo>
                    <a:pt x="2122" y="288"/>
                    <a:pt x="2123" y="286"/>
                    <a:pt x="2123" y="285"/>
                  </a:cubicBezTo>
                  <a:cubicBezTo>
                    <a:pt x="2117" y="285"/>
                    <a:pt x="2110" y="285"/>
                    <a:pt x="2104" y="285"/>
                  </a:cubicBezTo>
                  <a:cubicBezTo>
                    <a:pt x="2093" y="284"/>
                    <a:pt x="2089" y="289"/>
                    <a:pt x="2089" y="300"/>
                  </a:cubicBezTo>
                  <a:cubicBezTo>
                    <a:pt x="2090" y="332"/>
                    <a:pt x="2090" y="364"/>
                    <a:pt x="2090" y="396"/>
                  </a:cubicBezTo>
                  <a:close/>
                  <a:moveTo>
                    <a:pt x="414" y="609"/>
                  </a:moveTo>
                  <a:cubicBezTo>
                    <a:pt x="422" y="610"/>
                    <a:pt x="428" y="611"/>
                    <a:pt x="435" y="611"/>
                  </a:cubicBezTo>
                  <a:cubicBezTo>
                    <a:pt x="442" y="612"/>
                    <a:pt x="448" y="611"/>
                    <a:pt x="456" y="611"/>
                  </a:cubicBezTo>
                  <a:cubicBezTo>
                    <a:pt x="457" y="605"/>
                    <a:pt x="459" y="599"/>
                    <a:pt x="460" y="592"/>
                  </a:cubicBezTo>
                  <a:cubicBezTo>
                    <a:pt x="428" y="583"/>
                    <a:pt x="425" y="584"/>
                    <a:pt x="414" y="609"/>
                  </a:cubicBezTo>
                  <a:close/>
                  <a:moveTo>
                    <a:pt x="2222" y="849"/>
                  </a:moveTo>
                  <a:cubicBezTo>
                    <a:pt x="2220" y="840"/>
                    <a:pt x="2218" y="830"/>
                    <a:pt x="2215" y="820"/>
                  </a:cubicBezTo>
                  <a:cubicBezTo>
                    <a:pt x="2212" y="811"/>
                    <a:pt x="2207" y="802"/>
                    <a:pt x="2203" y="794"/>
                  </a:cubicBezTo>
                  <a:cubicBezTo>
                    <a:pt x="2207" y="818"/>
                    <a:pt x="2211" y="843"/>
                    <a:pt x="2216" y="868"/>
                  </a:cubicBezTo>
                  <a:cubicBezTo>
                    <a:pt x="2221" y="868"/>
                    <a:pt x="2227" y="868"/>
                    <a:pt x="2233" y="868"/>
                  </a:cubicBezTo>
                  <a:cubicBezTo>
                    <a:pt x="2233" y="857"/>
                    <a:pt x="2233" y="847"/>
                    <a:pt x="2233" y="836"/>
                  </a:cubicBezTo>
                  <a:cubicBezTo>
                    <a:pt x="2232" y="835"/>
                    <a:pt x="2231" y="835"/>
                    <a:pt x="2230" y="834"/>
                  </a:cubicBezTo>
                  <a:cubicBezTo>
                    <a:pt x="2227" y="839"/>
                    <a:pt x="2225" y="844"/>
                    <a:pt x="2222" y="849"/>
                  </a:cubicBezTo>
                  <a:close/>
                  <a:moveTo>
                    <a:pt x="2378" y="815"/>
                  </a:moveTo>
                  <a:cubicBezTo>
                    <a:pt x="2380" y="815"/>
                    <a:pt x="2381" y="815"/>
                    <a:pt x="2383" y="814"/>
                  </a:cubicBezTo>
                  <a:cubicBezTo>
                    <a:pt x="2377" y="798"/>
                    <a:pt x="2372" y="781"/>
                    <a:pt x="2364" y="766"/>
                  </a:cubicBezTo>
                  <a:cubicBezTo>
                    <a:pt x="2355" y="750"/>
                    <a:pt x="2342" y="750"/>
                    <a:pt x="2332" y="766"/>
                  </a:cubicBezTo>
                  <a:cubicBezTo>
                    <a:pt x="2322" y="783"/>
                    <a:pt x="2319" y="803"/>
                    <a:pt x="2318" y="825"/>
                  </a:cubicBezTo>
                  <a:cubicBezTo>
                    <a:pt x="2322" y="810"/>
                    <a:pt x="2325" y="797"/>
                    <a:pt x="2330" y="784"/>
                  </a:cubicBezTo>
                  <a:cubicBezTo>
                    <a:pt x="2338" y="766"/>
                    <a:pt x="2353" y="764"/>
                    <a:pt x="2365" y="780"/>
                  </a:cubicBezTo>
                  <a:cubicBezTo>
                    <a:pt x="2369" y="786"/>
                    <a:pt x="2371" y="792"/>
                    <a:pt x="2374" y="798"/>
                  </a:cubicBezTo>
                  <a:cubicBezTo>
                    <a:pt x="2376" y="804"/>
                    <a:pt x="2377" y="810"/>
                    <a:pt x="2378" y="815"/>
                  </a:cubicBezTo>
                  <a:close/>
                  <a:moveTo>
                    <a:pt x="515" y="850"/>
                  </a:moveTo>
                  <a:cubicBezTo>
                    <a:pt x="496" y="877"/>
                    <a:pt x="466" y="879"/>
                    <a:pt x="447" y="837"/>
                  </a:cubicBezTo>
                  <a:cubicBezTo>
                    <a:pt x="449" y="864"/>
                    <a:pt x="462" y="882"/>
                    <a:pt x="479" y="884"/>
                  </a:cubicBezTo>
                  <a:cubicBezTo>
                    <a:pt x="496" y="885"/>
                    <a:pt x="509" y="872"/>
                    <a:pt x="515" y="850"/>
                  </a:cubicBezTo>
                  <a:close/>
                  <a:moveTo>
                    <a:pt x="206" y="769"/>
                  </a:moveTo>
                  <a:cubicBezTo>
                    <a:pt x="206" y="769"/>
                    <a:pt x="206" y="770"/>
                    <a:pt x="206" y="771"/>
                  </a:cubicBezTo>
                  <a:cubicBezTo>
                    <a:pt x="266" y="771"/>
                    <a:pt x="325" y="771"/>
                    <a:pt x="385" y="771"/>
                  </a:cubicBezTo>
                  <a:cubicBezTo>
                    <a:pt x="385" y="770"/>
                    <a:pt x="385" y="769"/>
                    <a:pt x="385" y="769"/>
                  </a:cubicBezTo>
                  <a:cubicBezTo>
                    <a:pt x="325" y="769"/>
                    <a:pt x="266" y="769"/>
                    <a:pt x="206" y="769"/>
                  </a:cubicBezTo>
                  <a:close/>
                  <a:moveTo>
                    <a:pt x="1561" y="645"/>
                  </a:moveTo>
                  <a:cubicBezTo>
                    <a:pt x="1561" y="644"/>
                    <a:pt x="1561" y="644"/>
                    <a:pt x="1561" y="643"/>
                  </a:cubicBezTo>
                  <a:cubicBezTo>
                    <a:pt x="1524" y="640"/>
                    <a:pt x="1487" y="636"/>
                    <a:pt x="1449" y="632"/>
                  </a:cubicBezTo>
                  <a:cubicBezTo>
                    <a:pt x="1450" y="638"/>
                    <a:pt x="1450" y="641"/>
                    <a:pt x="1450" y="645"/>
                  </a:cubicBezTo>
                  <a:cubicBezTo>
                    <a:pt x="1488" y="645"/>
                    <a:pt x="1524" y="645"/>
                    <a:pt x="1561" y="645"/>
                  </a:cubicBezTo>
                  <a:close/>
                  <a:moveTo>
                    <a:pt x="520" y="813"/>
                  </a:moveTo>
                  <a:cubicBezTo>
                    <a:pt x="519" y="788"/>
                    <a:pt x="506" y="769"/>
                    <a:pt x="489" y="768"/>
                  </a:cubicBezTo>
                  <a:cubicBezTo>
                    <a:pt x="474" y="766"/>
                    <a:pt x="458" y="780"/>
                    <a:pt x="454" y="800"/>
                  </a:cubicBezTo>
                  <a:cubicBezTo>
                    <a:pt x="476" y="770"/>
                    <a:pt x="506" y="777"/>
                    <a:pt x="520" y="813"/>
                  </a:cubicBezTo>
                  <a:close/>
                  <a:moveTo>
                    <a:pt x="498" y="535"/>
                  </a:moveTo>
                  <a:cubicBezTo>
                    <a:pt x="512" y="537"/>
                    <a:pt x="579" y="516"/>
                    <a:pt x="602" y="503"/>
                  </a:cubicBezTo>
                  <a:cubicBezTo>
                    <a:pt x="565" y="510"/>
                    <a:pt x="530" y="518"/>
                    <a:pt x="498" y="535"/>
                  </a:cubicBezTo>
                  <a:close/>
                  <a:moveTo>
                    <a:pt x="2320" y="457"/>
                  </a:moveTo>
                  <a:cubicBezTo>
                    <a:pt x="2318" y="456"/>
                    <a:pt x="2317" y="455"/>
                    <a:pt x="2315" y="454"/>
                  </a:cubicBezTo>
                  <a:cubicBezTo>
                    <a:pt x="2309" y="461"/>
                    <a:pt x="2298" y="467"/>
                    <a:pt x="2297" y="474"/>
                  </a:cubicBezTo>
                  <a:cubicBezTo>
                    <a:pt x="2296" y="500"/>
                    <a:pt x="2298" y="526"/>
                    <a:pt x="2299" y="553"/>
                  </a:cubicBezTo>
                  <a:cubicBezTo>
                    <a:pt x="2319" y="543"/>
                    <a:pt x="2338" y="533"/>
                    <a:pt x="2356" y="524"/>
                  </a:cubicBezTo>
                  <a:cubicBezTo>
                    <a:pt x="2356" y="523"/>
                    <a:pt x="2356" y="522"/>
                    <a:pt x="2355" y="522"/>
                  </a:cubicBezTo>
                  <a:cubicBezTo>
                    <a:pt x="2339" y="529"/>
                    <a:pt x="2323" y="535"/>
                    <a:pt x="2305" y="543"/>
                  </a:cubicBezTo>
                  <a:cubicBezTo>
                    <a:pt x="2304" y="529"/>
                    <a:pt x="2304" y="517"/>
                    <a:pt x="2303" y="505"/>
                  </a:cubicBezTo>
                  <a:cubicBezTo>
                    <a:pt x="2301" y="487"/>
                    <a:pt x="2297" y="468"/>
                    <a:pt x="2320" y="457"/>
                  </a:cubicBezTo>
                  <a:close/>
                  <a:moveTo>
                    <a:pt x="3164" y="648"/>
                  </a:moveTo>
                  <a:cubicBezTo>
                    <a:pt x="3164" y="647"/>
                    <a:pt x="3164" y="646"/>
                    <a:pt x="3164" y="646"/>
                  </a:cubicBezTo>
                  <a:cubicBezTo>
                    <a:pt x="3160" y="645"/>
                    <a:pt x="3155" y="644"/>
                    <a:pt x="3150" y="643"/>
                  </a:cubicBezTo>
                  <a:cubicBezTo>
                    <a:pt x="3148" y="642"/>
                    <a:pt x="3144" y="639"/>
                    <a:pt x="3144" y="637"/>
                  </a:cubicBezTo>
                  <a:cubicBezTo>
                    <a:pt x="3143" y="619"/>
                    <a:pt x="3142" y="601"/>
                    <a:pt x="3141" y="583"/>
                  </a:cubicBezTo>
                  <a:cubicBezTo>
                    <a:pt x="3148" y="583"/>
                    <a:pt x="3153" y="583"/>
                    <a:pt x="3158" y="583"/>
                  </a:cubicBezTo>
                  <a:cubicBezTo>
                    <a:pt x="3169" y="582"/>
                    <a:pt x="3173" y="586"/>
                    <a:pt x="3173" y="597"/>
                  </a:cubicBezTo>
                  <a:cubicBezTo>
                    <a:pt x="3173" y="603"/>
                    <a:pt x="3175" y="610"/>
                    <a:pt x="3175" y="616"/>
                  </a:cubicBezTo>
                  <a:cubicBezTo>
                    <a:pt x="3177" y="605"/>
                    <a:pt x="3177" y="595"/>
                    <a:pt x="3175" y="585"/>
                  </a:cubicBezTo>
                  <a:cubicBezTo>
                    <a:pt x="3171" y="571"/>
                    <a:pt x="3158" y="580"/>
                    <a:pt x="3150" y="577"/>
                  </a:cubicBezTo>
                  <a:cubicBezTo>
                    <a:pt x="3147" y="575"/>
                    <a:pt x="3141" y="579"/>
                    <a:pt x="3137" y="581"/>
                  </a:cubicBezTo>
                  <a:cubicBezTo>
                    <a:pt x="3136" y="581"/>
                    <a:pt x="3137" y="584"/>
                    <a:pt x="3137" y="586"/>
                  </a:cubicBezTo>
                  <a:cubicBezTo>
                    <a:pt x="3137" y="603"/>
                    <a:pt x="3137" y="620"/>
                    <a:pt x="3139" y="637"/>
                  </a:cubicBezTo>
                  <a:cubicBezTo>
                    <a:pt x="3140" y="641"/>
                    <a:pt x="3146" y="645"/>
                    <a:pt x="3150" y="647"/>
                  </a:cubicBezTo>
                  <a:cubicBezTo>
                    <a:pt x="3154" y="649"/>
                    <a:pt x="3160" y="648"/>
                    <a:pt x="3164" y="648"/>
                  </a:cubicBezTo>
                  <a:close/>
                  <a:moveTo>
                    <a:pt x="2773" y="866"/>
                  </a:moveTo>
                  <a:cubicBezTo>
                    <a:pt x="2771" y="866"/>
                    <a:pt x="2770" y="866"/>
                    <a:pt x="2768" y="866"/>
                  </a:cubicBezTo>
                  <a:cubicBezTo>
                    <a:pt x="2768" y="871"/>
                    <a:pt x="2767" y="878"/>
                    <a:pt x="2769" y="882"/>
                  </a:cubicBezTo>
                  <a:cubicBezTo>
                    <a:pt x="2775" y="895"/>
                    <a:pt x="2793" y="895"/>
                    <a:pt x="2799" y="883"/>
                  </a:cubicBezTo>
                  <a:cubicBezTo>
                    <a:pt x="2802" y="876"/>
                    <a:pt x="2804" y="869"/>
                    <a:pt x="2805" y="862"/>
                  </a:cubicBezTo>
                  <a:cubicBezTo>
                    <a:pt x="2807" y="853"/>
                    <a:pt x="2806" y="852"/>
                    <a:pt x="2795" y="854"/>
                  </a:cubicBezTo>
                  <a:cubicBezTo>
                    <a:pt x="2795" y="856"/>
                    <a:pt x="2795" y="859"/>
                    <a:pt x="2795" y="862"/>
                  </a:cubicBezTo>
                  <a:cubicBezTo>
                    <a:pt x="2792" y="869"/>
                    <a:pt x="2788" y="876"/>
                    <a:pt x="2785" y="883"/>
                  </a:cubicBezTo>
                  <a:cubicBezTo>
                    <a:pt x="2781" y="878"/>
                    <a:pt x="2777" y="872"/>
                    <a:pt x="2773" y="866"/>
                  </a:cubicBezTo>
                  <a:close/>
                  <a:moveTo>
                    <a:pt x="1104" y="849"/>
                  </a:moveTo>
                  <a:cubicBezTo>
                    <a:pt x="1102" y="839"/>
                    <a:pt x="1098" y="827"/>
                    <a:pt x="1099" y="816"/>
                  </a:cubicBezTo>
                  <a:cubicBezTo>
                    <a:pt x="1099" y="805"/>
                    <a:pt x="1105" y="795"/>
                    <a:pt x="1109" y="784"/>
                  </a:cubicBezTo>
                  <a:cubicBezTo>
                    <a:pt x="1100" y="782"/>
                    <a:pt x="1094" y="787"/>
                    <a:pt x="1091" y="797"/>
                  </a:cubicBezTo>
                  <a:cubicBezTo>
                    <a:pt x="1083" y="819"/>
                    <a:pt x="1088" y="836"/>
                    <a:pt x="1104" y="849"/>
                  </a:cubicBezTo>
                  <a:close/>
                  <a:moveTo>
                    <a:pt x="1103" y="821"/>
                  </a:moveTo>
                  <a:cubicBezTo>
                    <a:pt x="1105" y="829"/>
                    <a:pt x="1107" y="837"/>
                    <a:pt x="1110" y="844"/>
                  </a:cubicBezTo>
                  <a:cubicBezTo>
                    <a:pt x="1114" y="853"/>
                    <a:pt x="1121" y="853"/>
                    <a:pt x="1125" y="845"/>
                  </a:cubicBezTo>
                  <a:cubicBezTo>
                    <a:pt x="1133" y="829"/>
                    <a:pt x="1133" y="813"/>
                    <a:pt x="1125" y="798"/>
                  </a:cubicBezTo>
                  <a:cubicBezTo>
                    <a:pt x="1121" y="789"/>
                    <a:pt x="1114" y="789"/>
                    <a:pt x="1110" y="798"/>
                  </a:cubicBezTo>
                  <a:cubicBezTo>
                    <a:pt x="1107" y="805"/>
                    <a:pt x="1105" y="813"/>
                    <a:pt x="1103" y="821"/>
                  </a:cubicBezTo>
                  <a:close/>
                  <a:moveTo>
                    <a:pt x="2364" y="819"/>
                  </a:moveTo>
                  <a:cubicBezTo>
                    <a:pt x="2363" y="815"/>
                    <a:pt x="2362" y="810"/>
                    <a:pt x="2361" y="805"/>
                  </a:cubicBezTo>
                  <a:cubicBezTo>
                    <a:pt x="2360" y="803"/>
                    <a:pt x="2359" y="801"/>
                    <a:pt x="2358" y="799"/>
                  </a:cubicBezTo>
                  <a:cubicBezTo>
                    <a:pt x="2352" y="790"/>
                    <a:pt x="2345" y="789"/>
                    <a:pt x="2340" y="800"/>
                  </a:cubicBezTo>
                  <a:cubicBezTo>
                    <a:pt x="2337" y="806"/>
                    <a:pt x="2336" y="814"/>
                    <a:pt x="2335" y="819"/>
                  </a:cubicBezTo>
                  <a:cubicBezTo>
                    <a:pt x="2345" y="819"/>
                    <a:pt x="2354" y="819"/>
                    <a:pt x="2364" y="819"/>
                  </a:cubicBezTo>
                  <a:close/>
                  <a:moveTo>
                    <a:pt x="687" y="885"/>
                  </a:moveTo>
                  <a:cubicBezTo>
                    <a:pt x="704" y="885"/>
                    <a:pt x="720" y="885"/>
                    <a:pt x="736" y="885"/>
                  </a:cubicBezTo>
                  <a:cubicBezTo>
                    <a:pt x="733" y="881"/>
                    <a:pt x="731" y="877"/>
                    <a:pt x="727" y="872"/>
                  </a:cubicBezTo>
                  <a:cubicBezTo>
                    <a:pt x="715" y="879"/>
                    <a:pt x="696" y="863"/>
                    <a:pt x="687" y="885"/>
                  </a:cubicBezTo>
                  <a:close/>
                  <a:moveTo>
                    <a:pt x="3245" y="832"/>
                  </a:moveTo>
                  <a:cubicBezTo>
                    <a:pt x="3263" y="832"/>
                    <a:pt x="3280" y="831"/>
                    <a:pt x="3297" y="830"/>
                  </a:cubicBezTo>
                  <a:cubicBezTo>
                    <a:pt x="3298" y="829"/>
                    <a:pt x="3299" y="828"/>
                    <a:pt x="3299" y="827"/>
                  </a:cubicBezTo>
                  <a:cubicBezTo>
                    <a:pt x="3297" y="825"/>
                    <a:pt x="3294" y="821"/>
                    <a:pt x="3292" y="821"/>
                  </a:cubicBezTo>
                  <a:cubicBezTo>
                    <a:pt x="3276" y="820"/>
                    <a:pt x="3260" y="821"/>
                    <a:pt x="3243" y="821"/>
                  </a:cubicBezTo>
                  <a:cubicBezTo>
                    <a:pt x="3244" y="825"/>
                    <a:pt x="3244" y="828"/>
                    <a:pt x="3245" y="832"/>
                  </a:cubicBezTo>
                  <a:close/>
                  <a:moveTo>
                    <a:pt x="2525" y="504"/>
                  </a:moveTo>
                  <a:cubicBezTo>
                    <a:pt x="2505" y="500"/>
                    <a:pt x="2488" y="496"/>
                    <a:pt x="2470" y="492"/>
                  </a:cubicBezTo>
                  <a:cubicBezTo>
                    <a:pt x="2468" y="492"/>
                    <a:pt x="2466" y="494"/>
                    <a:pt x="2465" y="495"/>
                  </a:cubicBezTo>
                  <a:cubicBezTo>
                    <a:pt x="2464" y="496"/>
                    <a:pt x="2465" y="499"/>
                    <a:pt x="2465" y="500"/>
                  </a:cubicBezTo>
                  <a:cubicBezTo>
                    <a:pt x="2469" y="502"/>
                    <a:pt x="2473" y="505"/>
                    <a:pt x="2477" y="506"/>
                  </a:cubicBezTo>
                  <a:cubicBezTo>
                    <a:pt x="2490" y="507"/>
                    <a:pt x="2504" y="508"/>
                    <a:pt x="2517" y="509"/>
                  </a:cubicBezTo>
                  <a:cubicBezTo>
                    <a:pt x="2520" y="509"/>
                    <a:pt x="2523" y="505"/>
                    <a:pt x="2525" y="504"/>
                  </a:cubicBezTo>
                  <a:close/>
                  <a:moveTo>
                    <a:pt x="920" y="554"/>
                  </a:moveTo>
                  <a:cubicBezTo>
                    <a:pt x="924" y="540"/>
                    <a:pt x="927" y="527"/>
                    <a:pt x="930" y="513"/>
                  </a:cubicBezTo>
                  <a:cubicBezTo>
                    <a:pt x="929" y="513"/>
                    <a:pt x="928" y="513"/>
                    <a:pt x="928" y="512"/>
                  </a:cubicBezTo>
                  <a:cubicBezTo>
                    <a:pt x="918" y="526"/>
                    <a:pt x="909" y="539"/>
                    <a:pt x="899" y="554"/>
                  </a:cubicBezTo>
                  <a:cubicBezTo>
                    <a:pt x="908" y="554"/>
                    <a:pt x="914" y="554"/>
                    <a:pt x="920" y="554"/>
                  </a:cubicBezTo>
                  <a:close/>
                  <a:moveTo>
                    <a:pt x="2377" y="863"/>
                  </a:moveTo>
                  <a:cubicBezTo>
                    <a:pt x="2370" y="866"/>
                    <a:pt x="2361" y="872"/>
                    <a:pt x="2353" y="871"/>
                  </a:cubicBezTo>
                  <a:cubicBezTo>
                    <a:pt x="2345" y="869"/>
                    <a:pt x="2338" y="861"/>
                    <a:pt x="2331" y="856"/>
                  </a:cubicBezTo>
                  <a:cubicBezTo>
                    <a:pt x="2334" y="872"/>
                    <a:pt x="2343" y="882"/>
                    <a:pt x="2355" y="883"/>
                  </a:cubicBezTo>
                  <a:cubicBezTo>
                    <a:pt x="2365" y="884"/>
                    <a:pt x="2373" y="876"/>
                    <a:pt x="2377" y="863"/>
                  </a:cubicBezTo>
                  <a:close/>
                  <a:moveTo>
                    <a:pt x="812" y="845"/>
                  </a:moveTo>
                  <a:cubicBezTo>
                    <a:pt x="811" y="846"/>
                    <a:pt x="810" y="847"/>
                    <a:pt x="808" y="848"/>
                  </a:cubicBezTo>
                  <a:cubicBezTo>
                    <a:pt x="812" y="857"/>
                    <a:pt x="815" y="867"/>
                    <a:pt x="820" y="876"/>
                  </a:cubicBezTo>
                  <a:cubicBezTo>
                    <a:pt x="830" y="893"/>
                    <a:pt x="846" y="894"/>
                    <a:pt x="860" y="880"/>
                  </a:cubicBezTo>
                  <a:cubicBezTo>
                    <a:pt x="837" y="887"/>
                    <a:pt x="830" y="883"/>
                    <a:pt x="821" y="861"/>
                  </a:cubicBezTo>
                  <a:cubicBezTo>
                    <a:pt x="820" y="857"/>
                    <a:pt x="819" y="854"/>
                    <a:pt x="818" y="850"/>
                  </a:cubicBezTo>
                  <a:cubicBezTo>
                    <a:pt x="816" y="848"/>
                    <a:pt x="814" y="847"/>
                    <a:pt x="812" y="845"/>
                  </a:cubicBezTo>
                  <a:close/>
                  <a:moveTo>
                    <a:pt x="501" y="816"/>
                  </a:moveTo>
                  <a:cubicBezTo>
                    <a:pt x="490" y="803"/>
                    <a:pt x="483" y="801"/>
                    <a:pt x="475" y="805"/>
                  </a:cubicBezTo>
                  <a:cubicBezTo>
                    <a:pt x="467" y="810"/>
                    <a:pt x="465" y="822"/>
                    <a:pt x="470" y="834"/>
                  </a:cubicBezTo>
                  <a:cubicBezTo>
                    <a:pt x="482" y="831"/>
                    <a:pt x="478" y="805"/>
                    <a:pt x="501" y="816"/>
                  </a:cubicBezTo>
                  <a:close/>
                  <a:moveTo>
                    <a:pt x="3066" y="470"/>
                  </a:moveTo>
                  <a:cubicBezTo>
                    <a:pt x="3064" y="465"/>
                    <a:pt x="3063" y="460"/>
                    <a:pt x="3062" y="460"/>
                  </a:cubicBezTo>
                  <a:cubicBezTo>
                    <a:pt x="3052" y="458"/>
                    <a:pt x="3041" y="457"/>
                    <a:pt x="3030" y="455"/>
                  </a:cubicBezTo>
                  <a:cubicBezTo>
                    <a:pt x="3030" y="460"/>
                    <a:pt x="3030" y="463"/>
                    <a:pt x="3029" y="467"/>
                  </a:cubicBezTo>
                  <a:cubicBezTo>
                    <a:pt x="3041" y="468"/>
                    <a:pt x="3052" y="469"/>
                    <a:pt x="3066" y="470"/>
                  </a:cubicBezTo>
                  <a:close/>
                  <a:moveTo>
                    <a:pt x="2152" y="891"/>
                  </a:moveTo>
                  <a:cubicBezTo>
                    <a:pt x="2147" y="882"/>
                    <a:pt x="2143" y="875"/>
                    <a:pt x="2139" y="867"/>
                  </a:cubicBezTo>
                  <a:cubicBezTo>
                    <a:pt x="2133" y="875"/>
                    <a:pt x="2128" y="882"/>
                    <a:pt x="2123" y="891"/>
                  </a:cubicBezTo>
                  <a:cubicBezTo>
                    <a:pt x="2133" y="891"/>
                    <a:pt x="2142" y="891"/>
                    <a:pt x="2152" y="891"/>
                  </a:cubicBezTo>
                  <a:close/>
                  <a:moveTo>
                    <a:pt x="2296" y="842"/>
                  </a:moveTo>
                  <a:cubicBezTo>
                    <a:pt x="2297" y="842"/>
                    <a:pt x="2298" y="842"/>
                    <a:pt x="2298" y="843"/>
                  </a:cubicBezTo>
                  <a:cubicBezTo>
                    <a:pt x="2299" y="848"/>
                    <a:pt x="2299" y="854"/>
                    <a:pt x="2300" y="859"/>
                  </a:cubicBezTo>
                  <a:cubicBezTo>
                    <a:pt x="2300" y="861"/>
                    <a:pt x="2303" y="862"/>
                    <a:pt x="2304" y="864"/>
                  </a:cubicBezTo>
                  <a:cubicBezTo>
                    <a:pt x="2306" y="862"/>
                    <a:pt x="2308" y="860"/>
                    <a:pt x="2308" y="858"/>
                  </a:cubicBezTo>
                  <a:cubicBezTo>
                    <a:pt x="2308" y="853"/>
                    <a:pt x="2308" y="847"/>
                    <a:pt x="2306" y="841"/>
                  </a:cubicBezTo>
                  <a:cubicBezTo>
                    <a:pt x="2305" y="836"/>
                    <a:pt x="2303" y="831"/>
                    <a:pt x="2302" y="826"/>
                  </a:cubicBezTo>
                  <a:cubicBezTo>
                    <a:pt x="2300" y="831"/>
                    <a:pt x="2298" y="837"/>
                    <a:pt x="2296" y="842"/>
                  </a:cubicBezTo>
                  <a:close/>
                  <a:moveTo>
                    <a:pt x="419" y="843"/>
                  </a:moveTo>
                  <a:cubicBezTo>
                    <a:pt x="390" y="840"/>
                    <a:pt x="384" y="841"/>
                    <a:pt x="381" y="848"/>
                  </a:cubicBezTo>
                  <a:cubicBezTo>
                    <a:pt x="403" y="854"/>
                    <a:pt x="418" y="852"/>
                    <a:pt x="419" y="843"/>
                  </a:cubicBezTo>
                  <a:close/>
                  <a:moveTo>
                    <a:pt x="2575" y="504"/>
                  </a:moveTo>
                  <a:cubicBezTo>
                    <a:pt x="2563" y="505"/>
                    <a:pt x="2549" y="494"/>
                    <a:pt x="2540" y="509"/>
                  </a:cubicBezTo>
                  <a:cubicBezTo>
                    <a:pt x="2551" y="508"/>
                    <a:pt x="2564" y="514"/>
                    <a:pt x="2575" y="504"/>
                  </a:cubicBezTo>
                  <a:close/>
                  <a:moveTo>
                    <a:pt x="2396" y="498"/>
                  </a:moveTo>
                  <a:cubicBezTo>
                    <a:pt x="2401" y="497"/>
                    <a:pt x="2408" y="496"/>
                    <a:pt x="2407" y="487"/>
                  </a:cubicBezTo>
                  <a:cubicBezTo>
                    <a:pt x="2406" y="465"/>
                    <a:pt x="2404" y="443"/>
                    <a:pt x="2402" y="421"/>
                  </a:cubicBezTo>
                  <a:cubicBezTo>
                    <a:pt x="2401" y="440"/>
                    <a:pt x="2402" y="458"/>
                    <a:pt x="2402" y="477"/>
                  </a:cubicBezTo>
                  <a:cubicBezTo>
                    <a:pt x="2402" y="483"/>
                    <a:pt x="2399" y="490"/>
                    <a:pt x="2396" y="498"/>
                  </a:cubicBezTo>
                  <a:close/>
                  <a:moveTo>
                    <a:pt x="1358" y="880"/>
                  </a:moveTo>
                  <a:cubicBezTo>
                    <a:pt x="1331" y="885"/>
                    <a:pt x="1312" y="876"/>
                    <a:pt x="1299" y="855"/>
                  </a:cubicBezTo>
                  <a:cubicBezTo>
                    <a:pt x="1305" y="879"/>
                    <a:pt x="1335" y="895"/>
                    <a:pt x="1358" y="880"/>
                  </a:cubicBezTo>
                  <a:close/>
                  <a:moveTo>
                    <a:pt x="3035" y="833"/>
                  </a:moveTo>
                  <a:cubicBezTo>
                    <a:pt x="3038" y="809"/>
                    <a:pt x="3037" y="786"/>
                    <a:pt x="3056" y="771"/>
                  </a:cubicBezTo>
                  <a:cubicBezTo>
                    <a:pt x="3037" y="781"/>
                    <a:pt x="3030" y="802"/>
                    <a:pt x="3035" y="833"/>
                  </a:cubicBezTo>
                  <a:close/>
                  <a:moveTo>
                    <a:pt x="380" y="737"/>
                  </a:moveTo>
                  <a:cubicBezTo>
                    <a:pt x="371" y="737"/>
                    <a:pt x="366" y="736"/>
                    <a:pt x="359" y="735"/>
                  </a:cubicBezTo>
                  <a:cubicBezTo>
                    <a:pt x="358" y="742"/>
                    <a:pt x="356" y="749"/>
                    <a:pt x="354" y="755"/>
                  </a:cubicBezTo>
                  <a:cubicBezTo>
                    <a:pt x="355" y="755"/>
                    <a:pt x="356" y="756"/>
                    <a:pt x="356" y="756"/>
                  </a:cubicBezTo>
                  <a:cubicBezTo>
                    <a:pt x="364" y="750"/>
                    <a:pt x="371" y="745"/>
                    <a:pt x="380" y="737"/>
                  </a:cubicBezTo>
                  <a:close/>
                  <a:moveTo>
                    <a:pt x="3212" y="819"/>
                  </a:moveTo>
                  <a:cubicBezTo>
                    <a:pt x="3212" y="819"/>
                    <a:pt x="3213" y="818"/>
                    <a:pt x="3213" y="817"/>
                  </a:cubicBezTo>
                  <a:cubicBezTo>
                    <a:pt x="3197" y="817"/>
                    <a:pt x="3182" y="817"/>
                    <a:pt x="3166" y="817"/>
                  </a:cubicBezTo>
                  <a:cubicBezTo>
                    <a:pt x="3166" y="818"/>
                    <a:pt x="3166" y="819"/>
                    <a:pt x="3166" y="819"/>
                  </a:cubicBezTo>
                  <a:cubicBezTo>
                    <a:pt x="3182" y="819"/>
                    <a:pt x="3197" y="819"/>
                    <a:pt x="3212" y="819"/>
                  </a:cubicBezTo>
                  <a:close/>
                  <a:moveTo>
                    <a:pt x="362" y="755"/>
                  </a:moveTo>
                  <a:cubicBezTo>
                    <a:pt x="379" y="757"/>
                    <a:pt x="390" y="753"/>
                    <a:pt x="397" y="737"/>
                  </a:cubicBezTo>
                  <a:cubicBezTo>
                    <a:pt x="385" y="743"/>
                    <a:pt x="375" y="748"/>
                    <a:pt x="362" y="755"/>
                  </a:cubicBezTo>
                  <a:close/>
                  <a:moveTo>
                    <a:pt x="3247" y="484"/>
                  </a:moveTo>
                  <a:cubicBezTo>
                    <a:pt x="3239" y="477"/>
                    <a:pt x="3229" y="476"/>
                    <a:pt x="3216" y="477"/>
                  </a:cubicBezTo>
                  <a:cubicBezTo>
                    <a:pt x="3226" y="488"/>
                    <a:pt x="3237" y="485"/>
                    <a:pt x="3247" y="484"/>
                  </a:cubicBezTo>
                  <a:close/>
                  <a:moveTo>
                    <a:pt x="473" y="849"/>
                  </a:moveTo>
                  <a:cubicBezTo>
                    <a:pt x="472" y="850"/>
                    <a:pt x="472" y="851"/>
                    <a:pt x="471" y="853"/>
                  </a:cubicBezTo>
                  <a:cubicBezTo>
                    <a:pt x="478" y="855"/>
                    <a:pt x="485" y="858"/>
                    <a:pt x="491" y="857"/>
                  </a:cubicBezTo>
                  <a:cubicBezTo>
                    <a:pt x="501" y="855"/>
                    <a:pt x="505" y="841"/>
                    <a:pt x="502" y="826"/>
                  </a:cubicBezTo>
                  <a:cubicBezTo>
                    <a:pt x="494" y="857"/>
                    <a:pt x="491" y="860"/>
                    <a:pt x="473" y="849"/>
                  </a:cubicBezTo>
                  <a:close/>
                  <a:moveTo>
                    <a:pt x="3264" y="737"/>
                  </a:moveTo>
                  <a:cubicBezTo>
                    <a:pt x="3263" y="738"/>
                    <a:pt x="3262" y="739"/>
                    <a:pt x="3261" y="739"/>
                  </a:cubicBezTo>
                  <a:cubicBezTo>
                    <a:pt x="3266" y="747"/>
                    <a:pt x="3270" y="754"/>
                    <a:pt x="3275" y="762"/>
                  </a:cubicBezTo>
                  <a:cubicBezTo>
                    <a:pt x="3276" y="761"/>
                    <a:pt x="3277" y="761"/>
                    <a:pt x="3278" y="760"/>
                  </a:cubicBezTo>
                  <a:cubicBezTo>
                    <a:pt x="3277" y="744"/>
                    <a:pt x="3274" y="739"/>
                    <a:pt x="3264" y="737"/>
                  </a:cubicBezTo>
                  <a:close/>
                  <a:moveTo>
                    <a:pt x="762" y="862"/>
                  </a:moveTo>
                  <a:cubicBezTo>
                    <a:pt x="764" y="880"/>
                    <a:pt x="771" y="888"/>
                    <a:pt x="786" y="888"/>
                  </a:cubicBezTo>
                  <a:cubicBezTo>
                    <a:pt x="777" y="879"/>
                    <a:pt x="769" y="870"/>
                    <a:pt x="762" y="862"/>
                  </a:cubicBezTo>
                  <a:close/>
                  <a:moveTo>
                    <a:pt x="3468" y="766"/>
                  </a:moveTo>
                  <a:cubicBezTo>
                    <a:pt x="3451" y="773"/>
                    <a:pt x="3451" y="773"/>
                    <a:pt x="3450" y="782"/>
                  </a:cubicBezTo>
                  <a:cubicBezTo>
                    <a:pt x="3463" y="782"/>
                    <a:pt x="3465" y="780"/>
                    <a:pt x="3468" y="766"/>
                  </a:cubicBezTo>
                  <a:close/>
                  <a:moveTo>
                    <a:pt x="1330" y="863"/>
                  </a:moveTo>
                  <a:cubicBezTo>
                    <a:pt x="1335" y="865"/>
                    <a:pt x="1341" y="870"/>
                    <a:pt x="1344" y="868"/>
                  </a:cubicBezTo>
                  <a:cubicBezTo>
                    <a:pt x="1350" y="866"/>
                    <a:pt x="1354" y="859"/>
                    <a:pt x="1361" y="853"/>
                  </a:cubicBezTo>
                  <a:cubicBezTo>
                    <a:pt x="1349" y="857"/>
                    <a:pt x="1340" y="860"/>
                    <a:pt x="1330" y="863"/>
                  </a:cubicBezTo>
                  <a:close/>
                  <a:moveTo>
                    <a:pt x="408" y="736"/>
                  </a:moveTo>
                  <a:cubicBezTo>
                    <a:pt x="408" y="735"/>
                    <a:pt x="408" y="733"/>
                    <a:pt x="408" y="732"/>
                  </a:cubicBezTo>
                  <a:cubicBezTo>
                    <a:pt x="392" y="731"/>
                    <a:pt x="375" y="729"/>
                    <a:pt x="359" y="728"/>
                  </a:cubicBezTo>
                  <a:cubicBezTo>
                    <a:pt x="359" y="729"/>
                    <a:pt x="359" y="730"/>
                    <a:pt x="359" y="731"/>
                  </a:cubicBezTo>
                  <a:cubicBezTo>
                    <a:pt x="375" y="733"/>
                    <a:pt x="392" y="734"/>
                    <a:pt x="408" y="736"/>
                  </a:cubicBezTo>
                  <a:close/>
                  <a:moveTo>
                    <a:pt x="2784" y="852"/>
                  </a:moveTo>
                  <a:cubicBezTo>
                    <a:pt x="2776" y="858"/>
                    <a:pt x="2776" y="869"/>
                    <a:pt x="2786" y="883"/>
                  </a:cubicBezTo>
                  <a:cubicBezTo>
                    <a:pt x="2786" y="871"/>
                    <a:pt x="2785" y="862"/>
                    <a:pt x="2784" y="852"/>
                  </a:cubicBezTo>
                  <a:close/>
                  <a:moveTo>
                    <a:pt x="3282" y="743"/>
                  </a:moveTo>
                  <a:cubicBezTo>
                    <a:pt x="3281" y="743"/>
                    <a:pt x="3281" y="744"/>
                    <a:pt x="3280" y="744"/>
                  </a:cubicBezTo>
                  <a:cubicBezTo>
                    <a:pt x="3281" y="751"/>
                    <a:pt x="3283" y="758"/>
                    <a:pt x="3285" y="765"/>
                  </a:cubicBezTo>
                  <a:cubicBezTo>
                    <a:pt x="3288" y="765"/>
                    <a:pt x="3292" y="765"/>
                    <a:pt x="3298" y="765"/>
                  </a:cubicBezTo>
                  <a:cubicBezTo>
                    <a:pt x="3292" y="756"/>
                    <a:pt x="3287" y="750"/>
                    <a:pt x="3282" y="743"/>
                  </a:cubicBezTo>
                  <a:close/>
                  <a:moveTo>
                    <a:pt x="334" y="761"/>
                  </a:moveTo>
                  <a:cubicBezTo>
                    <a:pt x="334" y="761"/>
                    <a:pt x="334" y="762"/>
                    <a:pt x="334" y="762"/>
                  </a:cubicBezTo>
                  <a:cubicBezTo>
                    <a:pt x="352" y="762"/>
                    <a:pt x="371" y="762"/>
                    <a:pt x="390" y="762"/>
                  </a:cubicBezTo>
                  <a:cubicBezTo>
                    <a:pt x="390" y="762"/>
                    <a:pt x="390" y="761"/>
                    <a:pt x="390" y="761"/>
                  </a:cubicBezTo>
                  <a:cubicBezTo>
                    <a:pt x="371" y="761"/>
                    <a:pt x="353" y="761"/>
                    <a:pt x="334" y="761"/>
                  </a:cubicBezTo>
                  <a:close/>
                  <a:moveTo>
                    <a:pt x="2854" y="433"/>
                  </a:moveTo>
                  <a:cubicBezTo>
                    <a:pt x="2846" y="432"/>
                    <a:pt x="2841" y="431"/>
                    <a:pt x="2834" y="431"/>
                  </a:cubicBezTo>
                  <a:cubicBezTo>
                    <a:pt x="2836" y="437"/>
                    <a:pt x="2837" y="442"/>
                    <a:pt x="2839" y="448"/>
                  </a:cubicBezTo>
                  <a:cubicBezTo>
                    <a:pt x="2844" y="443"/>
                    <a:pt x="2848" y="439"/>
                    <a:pt x="2854" y="433"/>
                  </a:cubicBezTo>
                  <a:close/>
                  <a:moveTo>
                    <a:pt x="2382" y="371"/>
                  </a:moveTo>
                  <a:cubicBezTo>
                    <a:pt x="2391" y="381"/>
                    <a:pt x="2398" y="381"/>
                    <a:pt x="2406" y="371"/>
                  </a:cubicBezTo>
                  <a:cubicBezTo>
                    <a:pt x="2399" y="371"/>
                    <a:pt x="2391" y="371"/>
                    <a:pt x="2382" y="371"/>
                  </a:cubicBezTo>
                  <a:close/>
                  <a:moveTo>
                    <a:pt x="2185" y="873"/>
                  </a:moveTo>
                  <a:cubicBezTo>
                    <a:pt x="2175" y="883"/>
                    <a:pt x="2166" y="879"/>
                    <a:pt x="2155" y="870"/>
                  </a:cubicBezTo>
                  <a:cubicBezTo>
                    <a:pt x="2167" y="890"/>
                    <a:pt x="2174" y="890"/>
                    <a:pt x="2185" y="873"/>
                  </a:cubicBezTo>
                  <a:close/>
                  <a:moveTo>
                    <a:pt x="3464" y="819"/>
                  </a:moveTo>
                  <a:cubicBezTo>
                    <a:pt x="3447" y="818"/>
                    <a:pt x="3447" y="818"/>
                    <a:pt x="3449" y="828"/>
                  </a:cubicBezTo>
                  <a:cubicBezTo>
                    <a:pt x="3454" y="826"/>
                    <a:pt x="3464" y="833"/>
                    <a:pt x="3464" y="819"/>
                  </a:cubicBezTo>
                  <a:close/>
                  <a:moveTo>
                    <a:pt x="3265" y="837"/>
                  </a:moveTo>
                  <a:cubicBezTo>
                    <a:pt x="3279" y="837"/>
                    <a:pt x="3292" y="837"/>
                    <a:pt x="3306" y="837"/>
                  </a:cubicBezTo>
                  <a:cubicBezTo>
                    <a:pt x="3305" y="833"/>
                    <a:pt x="3305" y="831"/>
                    <a:pt x="3305" y="830"/>
                  </a:cubicBezTo>
                  <a:cubicBezTo>
                    <a:pt x="3293" y="838"/>
                    <a:pt x="3279" y="833"/>
                    <a:pt x="3265" y="837"/>
                  </a:cubicBezTo>
                  <a:close/>
                  <a:moveTo>
                    <a:pt x="1094" y="868"/>
                  </a:moveTo>
                  <a:cubicBezTo>
                    <a:pt x="1112" y="876"/>
                    <a:pt x="1126" y="869"/>
                    <a:pt x="1128" y="850"/>
                  </a:cubicBezTo>
                  <a:cubicBezTo>
                    <a:pt x="1122" y="866"/>
                    <a:pt x="1110" y="869"/>
                    <a:pt x="1094" y="8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" name="Freeform 6"/>
            <p:cNvSpPr/>
            <p:nvPr/>
          </p:nvSpPr>
          <p:spPr bwMode="auto">
            <a:xfrm>
              <a:off x="6183313" y="4926013"/>
              <a:ext cx="628650" cy="242887"/>
            </a:xfrm>
            <a:custGeom>
              <a:avLst/>
              <a:gdLst>
                <a:gd name="T0" fmla="*/ 216 w 218"/>
                <a:gd name="T1" fmla="*/ 84 h 84"/>
                <a:gd name="T2" fmla="*/ 0 w 218"/>
                <a:gd name="T3" fmla="*/ 84 h 84"/>
                <a:gd name="T4" fmla="*/ 68 w 218"/>
                <a:gd name="T5" fmla="*/ 3 h 84"/>
                <a:gd name="T6" fmla="*/ 78 w 218"/>
                <a:gd name="T7" fmla="*/ 0 h 84"/>
                <a:gd name="T8" fmla="*/ 185 w 218"/>
                <a:gd name="T9" fmla="*/ 8 h 84"/>
                <a:gd name="T10" fmla="*/ 216 w 218"/>
                <a:gd name="T11" fmla="*/ 39 h 84"/>
                <a:gd name="T12" fmla="*/ 216 w 218"/>
                <a:gd name="T13" fmla="*/ 63 h 84"/>
                <a:gd name="T14" fmla="*/ 216 w 218"/>
                <a:gd name="T1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84">
                  <a:moveTo>
                    <a:pt x="216" y="84"/>
                  </a:moveTo>
                  <a:cubicBezTo>
                    <a:pt x="144" y="84"/>
                    <a:pt x="74" y="84"/>
                    <a:pt x="0" y="84"/>
                  </a:cubicBezTo>
                  <a:cubicBezTo>
                    <a:pt x="25" y="55"/>
                    <a:pt x="46" y="29"/>
                    <a:pt x="68" y="3"/>
                  </a:cubicBezTo>
                  <a:cubicBezTo>
                    <a:pt x="70" y="1"/>
                    <a:pt x="74" y="0"/>
                    <a:pt x="78" y="0"/>
                  </a:cubicBezTo>
                  <a:cubicBezTo>
                    <a:pt x="114" y="2"/>
                    <a:pt x="150" y="4"/>
                    <a:pt x="185" y="8"/>
                  </a:cubicBezTo>
                  <a:cubicBezTo>
                    <a:pt x="202" y="9"/>
                    <a:pt x="218" y="22"/>
                    <a:pt x="216" y="39"/>
                  </a:cubicBezTo>
                  <a:cubicBezTo>
                    <a:pt x="215" y="47"/>
                    <a:pt x="216" y="55"/>
                    <a:pt x="216" y="63"/>
                  </a:cubicBezTo>
                  <a:cubicBezTo>
                    <a:pt x="216" y="70"/>
                    <a:pt x="216" y="78"/>
                    <a:pt x="21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Freeform 7"/>
            <p:cNvSpPr/>
            <p:nvPr/>
          </p:nvSpPr>
          <p:spPr bwMode="auto">
            <a:xfrm>
              <a:off x="5672138" y="4916488"/>
              <a:ext cx="496888" cy="266700"/>
            </a:xfrm>
            <a:custGeom>
              <a:avLst/>
              <a:gdLst>
                <a:gd name="T0" fmla="*/ 172 w 172"/>
                <a:gd name="T1" fmla="*/ 1 h 92"/>
                <a:gd name="T2" fmla="*/ 98 w 172"/>
                <a:gd name="T3" fmla="*/ 83 h 92"/>
                <a:gd name="T4" fmla="*/ 92 w 172"/>
                <a:gd name="T5" fmla="*/ 87 h 92"/>
                <a:gd name="T6" fmla="*/ 0 w 172"/>
                <a:gd name="T7" fmla="*/ 92 h 92"/>
                <a:gd name="T8" fmla="*/ 68 w 172"/>
                <a:gd name="T9" fmla="*/ 19 h 92"/>
                <a:gd name="T10" fmla="*/ 109 w 172"/>
                <a:gd name="T11" fmla="*/ 1 h 92"/>
                <a:gd name="T12" fmla="*/ 172 w 172"/>
                <a:gd name="T13" fmla="*/ 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92">
                  <a:moveTo>
                    <a:pt x="172" y="1"/>
                  </a:moveTo>
                  <a:cubicBezTo>
                    <a:pt x="147" y="28"/>
                    <a:pt x="123" y="56"/>
                    <a:pt x="98" y="83"/>
                  </a:cubicBezTo>
                  <a:cubicBezTo>
                    <a:pt x="96" y="85"/>
                    <a:pt x="94" y="87"/>
                    <a:pt x="92" y="87"/>
                  </a:cubicBezTo>
                  <a:cubicBezTo>
                    <a:pt x="62" y="89"/>
                    <a:pt x="32" y="91"/>
                    <a:pt x="0" y="92"/>
                  </a:cubicBezTo>
                  <a:cubicBezTo>
                    <a:pt x="24" y="67"/>
                    <a:pt x="47" y="44"/>
                    <a:pt x="68" y="19"/>
                  </a:cubicBezTo>
                  <a:cubicBezTo>
                    <a:pt x="79" y="6"/>
                    <a:pt x="92" y="0"/>
                    <a:pt x="109" y="1"/>
                  </a:cubicBezTo>
                  <a:cubicBezTo>
                    <a:pt x="130" y="2"/>
                    <a:pt x="151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" name="Freeform 8"/>
            <p:cNvSpPr/>
            <p:nvPr/>
          </p:nvSpPr>
          <p:spPr bwMode="auto">
            <a:xfrm>
              <a:off x="2543175" y="5862638"/>
              <a:ext cx="211138" cy="239712"/>
            </a:xfrm>
            <a:custGeom>
              <a:avLst/>
              <a:gdLst>
                <a:gd name="T0" fmla="*/ 73 w 73"/>
                <a:gd name="T1" fmla="*/ 8 h 83"/>
                <a:gd name="T2" fmla="*/ 73 w 73"/>
                <a:gd name="T3" fmla="*/ 83 h 83"/>
                <a:gd name="T4" fmla="*/ 39 w 73"/>
                <a:gd name="T5" fmla="*/ 80 h 83"/>
                <a:gd name="T6" fmla="*/ 42 w 73"/>
                <a:gd name="T7" fmla="*/ 44 h 83"/>
                <a:gd name="T8" fmla="*/ 12 w 73"/>
                <a:gd name="T9" fmla="*/ 67 h 83"/>
                <a:gd name="T10" fmla="*/ 0 w 73"/>
                <a:gd name="T11" fmla="*/ 65 h 83"/>
                <a:gd name="T12" fmla="*/ 29 w 73"/>
                <a:gd name="T13" fmla="*/ 11 h 83"/>
                <a:gd name="T14" fmla="*/ 47 w 73"/>
                <a:gd name="T15" fmla="*/ 3 h 83"/>
                <a:gd name="T16" fmla="*/ 73 w 73"/>
                <a:gd name="T17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83">
                  <a:moveTo>
                    <a:pt x="73" y="8"/>
                  </a:moveTo>
                  <a:cubicBezTo>
                    <a:pt x="73" y="34"/>
                    <a:pt x="73" y="58"/>
                    <a:pt x="73" y="83"/>
                  </a:cubicBezTo>
                  <a:cubicBezTo>
                    <a:pt x="62" y="82"/>
                    <a:pt x="51" y="81"/>
                    <a:pt x="39" y="80"/>
                  </a:cubicBezTo>
                  <a:cubicBezTo>
                    <a:pt x="40" y="68"/>
                    <a:pt x="41" y="56"/>
                    <a:pt x="42" y="44"/>
                  </a:cubicBezTo>
                  <a:cubicBezTo>
                    <a:pt x="20" y="39"/>
                    <a:pt x="20" y="39"/>
                    <a:pt x="12" y="67"/>
                  </a:cubicBezTo>
                  <a:cubicBezTo>
                    <a:pt x="8" y="66"/>
                    <a:pt x="4" y="66"/>
                    <a:pt x="0" y="65"/>
                  </a:cubicBezTo>
                  <a:cubicBezTo>
                    <a:pt x="10" y="46"/>
                    <a:pt x="20" y="29"/>
                    <a:pt x="29" y="11"/>
                  </a:cubicBezTo>
                  <a:cubicBezTo>
                    <a:pt x="33" y="3"/>
                    <a:pt x="38" y="0"/>
                    <a:pt x="47" y="3"/>
                  </a:cubicBezTo>
                  <a:cubicBezTo>
                    <a:pt x="56" y="5"/>
                    <a:pt x="65" y="6"/>
                    <a:pt x="7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Freeform 9"/>
            <p:cNvSpPr/>
            <p:nvPr/>
          </p:nvSpPr>
          <p:spPr bwMode="auto">
            <a:xfrm>
              <a:off x="9790113" y="5908675"/>
              <a:ext cx="112713" cy="211137"/>
            </a:xfrm>
            <a:custGeom>
              <a:avLst/>
              <a:gdLst>
                <a:gd name="T0" fmla="*/ 39 w 39"/>
                <a:gd name="T1" fmla="*/ 67 h 73"/>
                <a:gd name="T2" fmla="*/ 0 w 39"/>
                <a:gd name="T3" fmla="*/ 73 h 73"/>
                <a:gd name="T4" fmla="*/ 0 w 39"/>
                <a:gd name="T5" fmla="*/ 10 h 73"/>
                <a:gd name="T6" fmla="*/ 39 w 39"/>
                <a:gd name="T7" fmla="*/ 0 h 73"/>
                <a:gd name="T8" fmla="*/ 39 w 39"/>
                <a:gd name="T9" fmla="*/ 6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3">
                  <a:moveTo>
                    <a:pt x="39" y="67"/>
                  </a:moveTo>
                  <a:cubicBezTo>
                    <a:pt x="27" y="69"/>
                    <a:pt x="14" y="71"/>
                    <a:pt x="0" y="73"/>
                  </a:cubicBezTo>
                  <a:cubicBezTo>
                    <a:pt x="0" y="52"/>
                    <a:pt x="0" y="32"/>
                    <a:pt x="0" y="10"/>
                  </a:cubicBezTo>
                  <a:cubicBezTo>
                    <a:pt x="12" y="7"/>
                    <a:pt x="25" y="4"/>
                    <a:pt x="39" y="0"/>
                  </a:cubicBezTo>
                  <a:cubicBezTo>
                    <a:pt x="39" y="23"/>
                    <a:pt x="39" y="44"/>
                    <a:pt x="39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Freeform 10"/>
            <p:cNvSpPr/>
            <p:nvPr/>
          </p:nvSpPr>
          <p:spPr bwMode="auto">
            <a:xfrm>
              <a:off x="5548313" y="4926013"/>
              <a:ext cx="311150" cy="277812"/>
            </a:xfrm>
            <a:custGeom>
              <a:avLst/>
              <a:gdLst>
                <a:gd name="T0" fmla="*/ 108 w 108"/>
                <a:gd name="T1" fmla="*/ 0 h 96"/>
                <a:gd name="T2" fmla="*/ 34 w 108"/>
                <a:gd name="T3" fmla="*/ 80 h 96"/>
                <a:gd name="T4" fmla="*/ 0 w 108"/>
                <a:gd name="T5" fmla="*/ 96 h 96"/>
                <a:gd name="T6" fmla="*/ 48 w 108"/>
                <a:gd name="T7" fmla="*/ 39 h 96"/>
                <a:gd name="T8" fmla="*/ 66 w 108"/>
                <a:gd name="T9" fmla="*/ 18 h 96"/>
                <a:gd name="T10" fmla="*/ 108 w 108"/>
                <a:gd name="T1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96">
                  <a:moveTo>
                    <a:pt x="108" y="0"/>
                  </a:moveTo>
                  <a:cubicBezTo>
                    <a:pt x="82" y="28"/>
                    <a:pt x="58" y="54"/>
                    <a:pt x="34" y="80"/>
                  </a:cubicBezTo>
                  <a:cubicBezTo>
                    <a:pt x="21" y="93"/>
                    <a:pt x="21" y="94"/>
                    <a:pt x="0" y="96"/>
                  </a:cubicBezTo>
                  <a:cubicBezTo>
                    <a:pt x="17" y="76"/>
                    <a:pt x="33" y="58"/>
                    <a:pt x="48" y="39"/>
                  </a:cubicBezTo>
                  <a:cubicBezTo>
                    <a:pt x="54" y="32"/>
                    <a:pt x="62" y="26"/>
                    <a:pt x="66" y="18"/>
                  </a:cubicBezTo>
                  <a:cubicBezTo>
                    <a:pt x="75" y="1"/>
                    <a:pt x="91" y="2"/>
                    <a:pt x="10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Freeform 11"/>
            <p:cNvSpPr/>
            <p:nvPr/>
          </p:nvSpPr>
          <p:spPr bwMode="auto">
            <a:xfrm>
              <a:off x="6075363" y="4908550"/>
              <a:ext cx="284163" cy="257175"/>
            </a:xfrm>
            <a:custGeom>
              <a:avLst/>
              <a:gdLst>
                <a:gd name="T0" fmla="*/ 0 w 98"/>
                <a:gd name="T1" fmla="*/ 88 h 89"/>
                <a:gd name="T2" fmla="*/ 76 w 98"/>
                <a:gd name="T3" fmla="*/ 5 h 89"/>
                <a:gd name="T4" fmla="*/ 96 w 98"/>
                <a:gd name="T5" fmla="*/ 0 h 89"/>
                <a:gd name="T6" fmla="*/ 98 w 98"/>
                <a:gd name="T7" fmla="*/ 3 h 89"/>
                <a:gd name="T8" fmla="*/ 47 w 98"/>
                <a:gd name="T9" fmla="*/ 60 h 89"/>
                <a:gd name="T10" fmla="*/ 35 w 98"/>
                <a:gd name="T11" fmla="*/ 75 h 89"/>
                <a:gd name="T12" fmla="*/ 0 w 98"/>
                <a:gd name="T13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89">
                  <a:moveTo>
                    <a:pt x="0" y="88"/>
                  </a:moveTo>
                  <a:cubicBezTo>
                    <a:pt x="26" y="59"/>
                    <a:pt x="50" y="32"/>
                    <a:pt x="76" y="5"/>
                  </a:cubicBezTo>
                  <a:cubicBezTo>
                    <a:pt x="80" y="1"/>
                    <a:pt x="89" y="2"/>
                    <a:pt x="96" y="0"/>
                  </a:cubicBezTo>
                  <a:cubicBezTo>
                    <a:pt x="96" y="1"/>
                    <a:pt x="97" y="2"/>
                    <a:pt x="98" y="3"/>
                  </a:cubicBezTo>
                  <a:cubicBezTo>
                    <a:pt x="81" y="22"/>
                    <a:pt x="64" y="41"/>
                    <a:pt x="47" y="60"/>
                  </a:cubicBezTo>
                  <a:cubicBezTo>
                    <a:pt x="43" y="65"/>
                    <a:pt x="39" y="70"/>
                    <a:pt x="35" y="75"/>
                  </a:cubicBezTo>
                  <a:cubicBezTo>
                    <a:pt x="22" y="89"/>
                    <a:pt x="22" y="89"/>
                    <a:pt x="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reeform 12"/>
            <p:cNvSpPr/>
            <p:nvPr/>
          </p:nvSpPr>
          <p:spPr bwMode="auto">
            <a:xfrm>
              <a:off x="2540000" y="5988050"/>
              <a:ext cx="112713" cy="127000"/>
            </a:xfrm>
            <a:custGeom>
              <a:avLst/>
              <a:gdLst>
                <a:gd name="T0" fmla="*/ 39 w 39"/>
                <a:gd name="T1" fmla="*/ 4 h 44"/>
                <a:gd name="T2" fmla="*/ 35 w 39"/>
                <a:gd name="T3" fmla="*/ 44 h 44"/>
                <a:gd name="T4" fmla="*/ 16 w 39"/>
                <a:gd name="T5" fmla="*/ 44 h 44"/>
                <a:gd name="T6" fmla="*/ 18 w 39"/>
                <a:gd name="T7" fmla="*/ 41 h 44"/>
                <a:gd name="T8" fmla="*/ 0 w 39"/>
                <a:gd name="T9" fmla="*/ 29 h 44"/>
                <a:gd name="T10" fmla="*/ 0 w 39"/>
                <a:gd name="T11" fmla="*/ 29 h 44"/>
                <a:gd name="T12" fmla="*/ 20 w 39"/>
                <a:gd name="T13" fmla="*/ 12 h 44"/>
                <a:gd name="T14" fmla="*/ 39 w 39"/>
                <a:gd name="T15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44">
                  <a:moveTo>
                    <a:pt x="39" y="4"/>
                  </a:moveTo>
                  <a:cubicBezTo>
                    <a:pt x="37" y="18"/>
                    <a:pt x="36" y="31"/>
                    <a:pt x="35" y="44"/>
                  </a:cubicBezTo>
                  <a:cubicBezTo>
                    <a:pt x="29" y="44"/>
                    <a:pt x="23" y="44"/>
                    <a:pt x="16" y="44"/>
                  </a:cubicBezTo>
                  <a:cubicBezTo>
                    <a:pt x="17" y="43"/>
                    <a:pt x="18" y="42"/>
                    <a:pt x="18" y="41"/>
                  </a:cubicBezTo>
                  <a:cubicBezTo>
                    <a:pt x="12" y="37"/>
                    <a:pt x="6" y="33"/>
                    <a:pt x="0" y="29"/>
                  </a:cubicBezTo>
                  <a:cubicBezTo>
                    <a:pt x="0" y="30"/>
                    <a:pt x="0" y="29"/>
                    <a:pt x="0" y="29"/>
                  </a:cubicBezTo>
                  <a:cubicBezTo>
                    <a:pt x="13" y="30"/>
                    <a:pt x="19" y="24"/>
                    <a:pt x="20" y="12"/>
                  </a:cubicBezTo>
                  <a:cubicBezTo>
                    <a:pt x="22" y="0"/>
                    <a:pt x="30" y="4"/>
                    <a:pt x="3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Freeform 13"/>
            <p:cNvSpPr/>
            <p:nvPr/>
          </p:nvSpPr>
          <p:spPr bwMode="auto">
            <a:xfrm>
              <a:off x="2887663" y="5908675"/>
              <a:ext cx="28575" cy="471487"/>
            </a:xfrm>
            <a:custGeom>
              <a:avLst/>
              <a:gdLst>
                <a:gd name="T0" fmla="*/ 4 w 10"/>
                <a:gd name="T1" fmla="*/ 0 h 163"/>
                <a:gd name="T2" fmla="*/ 10 w 10"/>
                <a:gd name="T3" fmla="*/ 161 h 163"/>
                <a:gd name="T4" fmla="*/ 6 w 10"/>
                <a:gd name="T5" fmla="*/ 163 h 163"/>
                <a:gd name="T6" fmla="*/ 0 w 10"/>
                <a:gd name="T7" fmla="*/ 153 h 163"/>
                <a:gd name="T8" fmla="*/ 0 w 10"/>
                <a:gd name="T9" fmla="*/ 1 h 163"/>
                <a:gd name="T10" fmla="*/ 4 w 10"/>
                <a:gd name="T1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3">
                  <a:moveTo>
                    <a:pt x="4" y="0"/>
                  </a:moveTo>
                  <a:cubicBezTo>
                    <a:pt x="6" y="54"/>
                    <a:pt x="8" y="107"/>
                    <a:pt x="10" y="161"/>
                  </a:cubicBezTo>
                  <a:cubicBezTo>
                    <a:pt x="8" y="162"/>
                    <a:pt x="7" y="162"/>
                    <a:pt x="6" y="163"/>
                  </a:cubicBezTo>
                  <a:cubicBezTo>
                    <a:pt x="4" y="160"/>
                    <a:pt x="0" y="157"/>
                    <a:pt x="0" y="153"/>
                  </a:cubicBezTo>
                  <a:cubicBezTo>
                    <a:pt x="0" y="102"/>
                    <a:pt x="0" y="52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" name="Freeform 14"/>
            <p:cNvSpPr/>
            <p:nvPr/>
          </p:nvSpPr>
          <p:spPr bwMode="auto">
            <a:xfrm>
              <a:off x="2843213" y="5967413"/>
              <a:ext cx="23813" cy="407987"/>
            </a:xfrm>
            <a:custGeom>
              <a:avLst/>
              <a:gdLst>
                <a:gd name="T0" fmla="*/ 3 w 8"/>
                <a:gd name="T1" fmla="*/ 141 h 141"/>
                <a:gd name="T2" fmla="*/ 0 w 8"/>
                <a:gd name="T3" fmla="*/ 132 h 141"/>
                <a:gd name="T4" fmla="*/ 4 w 8"/>
                <a:gd name="T5" fmla="*/ 0 h 141"/>
                <a:gd name="T6" fmla="*/ 8 w 8"/>
                <a:gd name="T7" fmla="*/ 139 h 141"/>
                <a:gd name="T8" fmla="*/ 3 w 8"/>
                <a:gd name="T9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1">
                  <a:moveTo>
                    <a:pt x="3" y="141"/>
                  </a:moveTo>
                  <a:cubicBezTo>
                    <a:pt x="2" y="138"/>
                    <a:pt x="0" y="135"/>
                    <a:pt x="0" y="132"/>
                  </a:cubicBezTo>
                  <a:cubicBezTo>
                    <a:pt x="1" y="88"/>
                    <a:pt x="2" y="44"/>
                    <a:pt x="4" y="0"/>
                  </a:cubicBezTo>
                  <a:cubicBezTo>
                    <a:pt x="5" y="46"/>
                    <a:pt x="7" y="93"/>
                    <a:pt x="8" y="139"/>
                  </a:cubicBezTo>
                  <a:cubicBezTo>
                    <a:pt x="6" y="140"/>
                    <a:pt x="5" y="140"/>
                    <a:pt x="3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Freeform 15"/>
            <p:cNvSpPr/>
            <p:nvPr/>
          </p:nvSpPr>
          <p:spPr bwMode="auto">
            <a:xfrm>
              <a:off x="5248275" y="5426075"/>
              <a:ext cx="177800" cy="41275"/>
            </a:xfrm>
            <a:custGeom>
              <a:avLst/>
              <a:gdLst>
                <a:gd name="T0" fmla="*/ 0 w 62"/>
                <a:gd name="T1" fmla="*/ 0 h 14"/>
                <a:gd name="T2" fmla="*/ 59 w 62"/>
                <a:gd name="T3" fmla="*/ 0 h 14"/>
                <a:gd name="T4" fmla="*/ 62 w 62"/>
                <a:gd name="T5" fmla="*/ 14 h 14"/>
                <a:gd name="T6" fmla="*/ 0 w 62"/>
                <a:gd name="T7" fmla="*/ 2 h 14"/>
                <a:gd name="T8" fmla="*/ 0 w 6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4">
                  <a:moveTo>
                    <a:pt x="0" y="0"/>
                  </a:moveTo>
                  <a:cubicBezTo>
                    <a:pt x="20" y="0"/>
                    <a:pt x="39" y="0"/>
                    <a:pt x="59" y="0"/>
                  </a:cubicBezTo>
                  <a:cubicBezTo>
                    <a:pt x="60" y="4"/>
                    <a:pt x="61" y="9"/>
                    <a:pt x="62" y="14"/>
                  </a:cubicBezTo>
                  <a:cubicBezTo>
                    <a:pt x="41" y="10"/>
                    <a:pt x="20" y="6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Freeform 16"/>
            <p:cNvSpPr/>
            <p:nvPr/>
          </p:nvSpPr>
          <p:spPr bwMode="auto">
            <a:xfrm>
              <a:off x="9934575" y="5907088"/>
              <a:ext cx="23813" cy="328612"/>
            </a:xfrm>
            <a:custGeom>
              <a:avLst/>
              <a:gdLst>
                <a:gd name="T0" fmla="*/ 3 w 8"/>
                <a:gd name="T1" fmla="*/ 0 h 114"/>
                <a:gd name="T2" fmla="*/ 8 w 8"/>
                <a:gd name="T3" fmla="*/ 114 h 114"/>
                <a:gd name="T4" fmla="*/ 5 w 8"/>
                <a:gd name="T5" fmla="*/ 114 h 114"/>
                <a:gd name="T6" fmla="*/ 0 w 8"/>
                <a:gd name="T7" fmla="*/ 0 h 114"/>
                <a:gd name="T8" fmla="*/ 3 w 8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4">
                  <a:moveTo>
                    <a:pt x="3" y="0"/>
                  </a:moveTo>
                  <a:cubicBezTo>
                    <a:pt x="5" y="38"/>
                    <a:pt x="7" y="76"/>
                    <a:pt x="8" y="114"/>
                  </a:cubicBezTo>
                  <a:cubicBezTo>
                    <a:pt x="7" y="114"/>
                    <a:pt x="6" y="114"/>
                    <a:pt x="5" y="114"/>
                  </a:cubicBezTo>
                  <a:cubicBezTo>
                    <a:pt x="3" y="76"/>
                    <a:pt x="1" y="3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" name="Freeform 17"/>
            <p:cNvSpPr/>
            <p:nvPr/>
          </p:nvSpPr>
          <p:spPr bwMode="auto">
            <a:xfrm>
              <a:off x="8315325" y="5810250"/>
              <a:ext cx="854075" cy="114300"/>
            </a:xfrm>
            <a:custGeom>
              <a:avLst/>
              <a:gdLst>
                <a:gd name="T0" fmla="*/ 9 w 296"/>
                <a:gd name="T1" fmla="*/ 29 h 39"/>
                <a:gd name="T2" fmla="*/ 0 w 296"/>
                <a:gd name="T3" fmla="*/ 0 h 39"/>
                <a:gd name="T4" fmla="*/ 296 w 296"/>
                <a:gd name="T5" fmla="*/ 12 h 39"/>
                <a:gd name="T6" fmla="*/ 293 w 296"/>
                <a:gd name="T7" fmla="*/ 39 h 39"/>
                <a:gd name="T8" fmla="*/ 9 w 296"/>
                <a:gd name="T9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39">
                  <a:moveTo>
                    <a:pt x="9" y="29"/>
                  </a:moveTo>
                  <a:cubicBezTo>
                    <a:pt x="6" y="19"/>
                    <a:pt x="3" y="10"/>
                    <a:pt x="0" y="0"/>
                  </a:cubicBezTo>
                  <a:cubicBezTo>
                    <a:pt x="99" y="4"/>
                    <a:pt x="197" y="8"/>
                    <a:pt x="296" y="12"/>
                  </a:cubicBezTo>
                  <a:cubicBezTo>
                    <a:pt x="295" y="21"/>
                    <a:pt x="294" y="29"/>
                    <a:pt x="293" y="39"/>
                  </a:cubicBezTo>
                  <a:cubicBezTo>
                    <a:pt x="198" y="36"/>
                    <a:pt x="104" y="33"/>
                    <a:pt x="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" name="Freeform 18"/>
            <p:cNvSpPr/>
            <p:nvPr/>
          </p:nvSpPr>
          <p:spPr bwMode="auto">
            <a:xfrm>
              <a:off x="8358188" y="5938838"/>
              <a:ext cx="792163" cy="66675"/>
            </a:xfrm>
            <a:custGeom>
              <a:avLst/>
              <a:gdLst>
                <a:gd name="T0" fmla="*/ 0 w 274"/>
                <a:gd name="T1" fmla="*/ 0 h 23"/>
                <a:gd name="T2" fmla="*/ 274 w 274"/>
                <a:gd name="T3" fmla="*/ 9 h 23"/>
                <a:gd name="T4" fmla="*/ 272 w 274"/>
                <a:gd name="T5" fmla="*/ 22 h 23"/>
                <a:gd name="T6" fmla="*/ 205 w 274"/>
                <a:gd name="T7" fmla="*/ 22 h 23"/>
                <a:gd name="T8" fmla="*/ 16 w 274"/>
                <a:gd name="T9" fmla="*/ 14 h 23"/>
                <a:gd name="T10" fmla="*/ 0 w 274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23">
                  <a:moveTo>
                    <a:pt x="0" y="0"/>
                  </a:moveTo>
                  <a:cubicBezTo>
                    <a:pt x="92" y="3"/>
                    <a:pt x="183" y="6"/>
                    <a:pt x="274" y="9"/>
                  </a:cubicBezTo>
                  <a:cubicBezTo>
                    <a:pt x="273" y="14"/>
                    <a:pt x="272" y="19"/>
                    <a:pt x="272" y="22"/>
                  </a:cubicBezTo>
                  <a:cubicBezTo>
                    <a:pt x="249" y="22"/>
                    <a:pt x="227" y="23"/>
                    <a:pt x="205" y="22"/>
                  </a:cubicBezTo>
                  <a:cubicBezTo>
                    <a:pt x="142" y="20"/>
                    <a:pt x="79" y="16"/>
                    <a:pt x="16" y="14"/>
                  </a:cubicBezTo>
                  <a:cubicBezTo>
                    <a:pt x="6" y="13"/>
                    <a:pt x="2" y="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" name="Freeform 19"/>
            <p:cNvSpPr/>
            <p:nvPr/>
          </p:nvSpPr>
          <p:spPr bwMode="auto">
            <a:xfrm>
              <a:off x="8393113" y="6019800"/>
              <a:ext cx="739775" cy="57150"/>
            </a:xfrm>
            <a:custGeom>
              <a:avLst/>
              <a:gdLst>
                <a:gd name="T0" fmla="*/ 256 w 256"/>
                <a:gd name="T1" fmla="*/ 15 h 20"/>
                <a:gd name="T2" fmla="*/ 244 w 256"/>
                <a:gd name="T3" fmla="*/ 20 h 20"/>
                <a:gd name="T4" fmla="*/ 13 w 256"/>
                <a:gd name="T5" fmla="*/ 12 h 20"/>
                <a:gd name="T6" fmla="*/ 0 w 256"/>
                <a:gd name="T7" fmla="*/ 0 h 20"/>
                <a:gd name="T8" fmla="*/ 254 w 256"/>
                <a:gd name="T9" fmla="*/ 10 h 20"/>
                <a:gd name="T10" fmla="*/ 256 w 256"/>
                <a:gd name="T11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20">
                  <a:moveTo>
                    <a:pt x="256" y="15"/>
                  </a:moveTo>
                  <a:cubicBezTo>
                    <a:pt x="252" y="16"/>
                    <a:pt x="248" y="20"/>
                    <a:pt x="244" y="20"/>
                  </a:cubicBezTo>
                  <a:cubicBezTo>
                    <a:pt x="167" y="17"/>
                    <a:pt x="90" y="14"/>
                    <a:pt x="13" y="12"/>
                  </a:cubicBezTo>
                  <a:cubicBezTo>
                    <a:pt x="5" y="12"/>
                    <a:pt x="0" y="9"/>
                    <a:pt x="0" y="0"/>
                  </a:cubicBezTo>
                  <a:cubicBezTo>
                    <a:pt x="84" y="3"/>
                    <a:pt x="169" y="7"/>
                    <a:pt x="254" y="10"/>
                  </a:cubicBezTo>
                  <a:cubicBezTo>
                    <a:pt x="254" y="12"/>
                    <a:pt x="255" y="13"/>
                    <a:pt x="25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20"/>
            <p:cNvSpPr/>
            <p:nvPr/>
          </p:nvSpPr>
          <p:spPr bwMode="auto">
            <a:xfrm>
              <a:off x="8096250" y="5795963"/>
              <a:ext cx="101600" cy="292100"/>
            </a:xfrm>
            <a:custGeom>
              <a:avLst/>
              <a:gdLst>
                <a:gd name="T0" fmla="*/ 29 w 35"/>
                <a:gd name="T1" fmla="*/ 0 h 101"/>
                <a:gd name="T2" fmla="*/ 22 w 35"/>
                <a:gd name="T3" fmla="*/ 35 h 101"/>
                <a:gd name="T4" fmla="*/ 24 w 35"/>
                <a:gd name="T5" fmla="*/ 82 h 101"/>
                <a:gd name="T6" fmla="*/ 35 w 35"/>
                <a:gd name="T7" fmla="*/ 100 h 101"/>
                <a:gd name="T8" fmla="*/ 2 w 35"/>
                <a:gd name="T9" fmla="*/ 67 h 101"/>
                <a:gd name="T10" fmla="*/ 2 w 35"/>
                <a:gd name="T11" fmla="*/ 33 h 101"/>
                <a:gd name="T12" fmla="*/ 20 w 35"/>
                <a:gd name="T13" fmla="*/ 4 h 101"/>
                <a:gd name="T14" fmla="*/ 29 w 35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00">
                  <a:moveTo>
                    <a:pt x="29" y="0"/>
                  </a:moveTo>
                  <a:cubicBezTo>
                    <a:pt x="27" y="11"/>
                    <a:pt x="23" y="23"/>
                    <a:pt x="22" y="35"/>
                  </a:cubicBezTo>
                  <a:cubicBezTo>
                    <a:pt x="21" y="51"/>
                    <a:pt x="22" y="66"/>
                    <a:pt x="24" y="82"/>
                  </a:cubicBezTo>
                  <a:cubicBezTo>
                    <a:pt x="25" y="89"/>
                    <a:pt x="32" y="95"/>
                    <a:pt x="35" y="100"/>
                  </a:cubicBezTo>
                  <a:cubicBezTo>
                    <a:pt x="14" y="101"/>
                    <a:pt x="2" y="90"/>
                    <a:pt x="2" y="67"/>
                  </a:cubicBezTo>
                  <a:cubicBezTo>
                    <a:pt x="2" y="56"/>
                    <a:pt x="3" y="44"/>
                    <a:pt x="2" y="33"/>
                  </a:cubicBezTo>
                  <a:cubicBezTo>
                    <a:pt x="0" y="18"/>
                    <a:pt x="7" y="9"/>
                    <a:pt x="20" y="4"/>
                  </a:cubicBezTo>
                  <a:cubicBezTo>
                    <a:pt x="24" y="3"/>
                    <a:pt x="28" y="1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21"/>
            <p:cNvSpPr/>
            <p:nvPr/>
          </p:nvSpPr>
          <p:spPr bwMode="auto">
            <a:xfrm>
              <a:off x="8237538" y="5030788"/>
              <a:ext cx="765175" cy="106362"/>
            </a:xfrm>
            <a:custGeom>
              <a:avLst/>
              <a:gdLst>
                <a:gd name="T0" fmla="*/ 0 w 265"/>
                <a:gd name="T1" fmla="*/ 0 h 37"/>
                <a:gd name="T2" fmla="*/ 265 w 265"/>
                <a:gd name="T3" fmla="*/ 34 h 37"/>
                <a:gd name="T4" fmla="*/ 265 w 265"/>
                <a:gd name="T5" fmla="*/ 37 h 37"/>
                <a:gd name="T6" fmla="*/ 0 w 265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37">
                  <a:moveTo>
                    <a:pt x="0" y="0"/>
                  </a:moveTo>
                  <a:cubicBezTo>
                    <a:pt x="90" y="2"/>
                    <a:pt x="178" y="18"/>
                    <a:pt x="265" y="34"/>
                  </a:cubicBezTo>
                  <a:cubicBezTo>
                    <a:pt x="265" y="35"/>
                    <a:pt x="265" y="36"/>
                    <a:pt x="265" y="37"/>
                  </a:cubicBezTo>
                  <a:cubicBezTo>
                    <a:pt x="177" y="25"/>
                    <a:pt x="88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22"/>
            <p:cNvSpPr/>
            <p:nvPr/>
          </p:nvSpPr>
          <p:spPr bwMode="auto">
            <a:xfrm>
              <a:off x="8162925" y="6199188"/>
              <a:ext cx="193675" cy="74612"/>
            </a:xfrm>
            <a:custGeom>
              <a:avLst/>
              <a:gdLst>
                <a:gd name="T0" fmla="*/ 67 w 67"/>
                <a:gd name="T1" fmla="*/ 2 h 26"/>
                <a:gd name="T2" fmla="*/ 45 w 67"/>
                <a:gd name="T3" fmla="*/ 6 h 26"/>
                <a:gd name="T4" fmla="*/ 67 w 67"/>
                <a:gd name="T5" fmla="*/ 24 h 26"/>
                <a:gd name="T6" fmla="*/ 10 w 67"/>
                <a:gd name="T7" fmla="*/ 24 h 26"/>
                <a:gd name="T8" fmla="*/ 1 w 67"/>
                <a:gd name="T9" fmla="*/ 15 h 26"/>
                <a:gd name="T10" fmla="*/ 10 w 67"/>
                <a:gd name="T11" fmla="*/ 1 h 26"/>
                <a:gd name="T12" fmla="*/ 37 w 67"/>
                <a:gd name="T13" fmla="*/ 0 h 26"/>
                <a:gd name="T14" fmla="*/ 67 w 67"/>
                <a:gd name="T15" fmla="*/ 0 h 26"/>
                <a:gd name="T16" fmla="*/ 67 w 67"/>
                <a:gd name="T1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6">
                  <a:moveTo>
                    <a:pt x="67" y="2"/>
                  </a:moveTo>
                  <a:cubicBezTo>
                    <a:pt x="60" y="3"/>
                    <a:pt x="52" y="4"/>
                    <a:pt x="45" y="6"/>
                  </a:cubicBezTo>
                  <a:cubicBezTo>
                    <a:pt x="39" y="26"/>
                    <a:pt x="58" y="16"/>
                    <a:pt x="67" y="24"/>
                  </a:cubicBezTo>
                  <a:cubicBezTo>
                    <a:pt x="46" y="24"/>
                    <a:pt x="28" y="25"/>
                    <a:pt x="10" y="24"/>
                  </a:cubicBezTo>
                  <a:cubicBezTo>
                    <a:pt x="4" y="24"/>
                    <a:pt x="1" y="22"/>
                    <a:pt x="1" y="15"/>
                  </a:cubicBezTo>
                  <a:cubicBezTo>
                    <a:pt x="0" y="8"/>
                    <a:pt x="2" y="2"/>
                    <a:pt x="10" y="1"/>
                  </a:cubicBezTo>
                  <a:cubicBezTo>
                    <a:pt x="19" y="0"/>
                    <a:pt x="28" y="0"/>
                    <a:pt x="37" y="0"/>
                  </a:cubicBezTo>
                  <a:cubicBezTo>
                    <a:pt x="47" y="0"/>
                    <a:pt x="57" y="0"/>
                    <a:pt x="67" y="0"/>
                  </a:cubicBezTo>
                  <a:cubicBezTo>
                    <a:pt x="67" y="1"/>
                    <a:pt x="67" y="1"/>
                    <a:pt x="6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23"/>
            <p:cNvSpPr/>
            <p:nvPr/>
          </p:nvSpPr>
          <p:spPr bwMode="auto">
            <a:xfrm>
              <a:off x="7588250" y="6105525"/>
              <a:ext cx="346075" cy="133350"/>
            </a:xfrm>
            <a:custGeom>
              <a:avLst/>
              <a:gdLst>
                <a:gd name="T0" fmla="*/ 0 w 120"/>
                <a:gd name="T1" fmla="*/ 43 h 46"/>
                <a:gd name="T2" fmla="*/ 5 w 120"/>
                <a:gd name="T3" fmla="*/ 35 h 46"/>
                <a:gd name="T4" fmla="*/ 120 w 120"/>
                <a:gd name="T5" fmla="*/ 0 h 46"/>
                <a:gd name="T6" fmla="*/ 2 w 120"/>
                <a:gd name="T7" fmla="*/ 46 h 46"/>
                <a:gd name="T8" fmla="*/ 0 w 120"/>
                <a:gd name="T9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46">
                  <a:moveTo>
                    <a:pt x="0" y="43"/>
                  </a:moveTo>
                  <a:cubicBezTo>
                    <a:pt x="1" y="41"/>
                    <a:pt x="3" y="36"/>
                    <a:pt x="5" y="35"/>
                  </a:cubicBezTo>
                  <a:cubicBezTo>
                    <a:pt x="43" y="23"/>
                    <a:pt x="81" y="11"/>
                    <a:pt x="120" y="0"/>
                  </a:cubicBezTo>
                  <a:cubicBezTo>
                    <a:pt x="81" y="15"/>
                    <a:pt x="41" y="31"/>
                    <a:pt x="2" y="46"/>
                  </a:cubicBezTo>
                  <a:cubicBezTo>
                    <a:pt x="1" y="45"/>
                    <a:pt x="1" y="44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24"/>
            <p:cNvSpPr/>
            <p:nvPr/>
          </p:nvSpPr>
          <p:spPr bwMode="auto">
            <a:xfrm>
              <a:off x="7588250" y="5926138"/>
              <a:ext cx="323850" cy="127000"/>
            </a:xfrm>
            <a:custGeom>
              <a:avLst/>
              <a:gdLst>
                <a:gd name="T0" fmla="*/ 112 w 112"/>
                <a:gd name="T1" fmla="*/ 2 h 44"/>
                <a:gd name="T2" fmla="*/ 3 w 112"/>
                <a:gd name="T3" fmla="*/ 44 h 44"/>
                <a:gd name="T4" fmla="*/ 0 w 112"/>
                <a:gd name="T5" fmla="*/ 42 h 44"/>
                <a:gd name="T6" fmla="*/ 6 w 112"/>
                <a:gd name="T7" fmla="*/ 34 h 44"/>
                <a:gd name="T8" fmla="*/ 111 w 112"/>
                <a:gd name="T9" fmla="*/ 0 h 44"/>
                <a:gd name="T10" fmla="*/ 112 w 112"/>
                <a:gd name="T1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44">
                  <a:moveTo>
                    <a:pt x="112" y="2"/>
                  </a:moveTo>
                  <a:cubicBezTo>
                    <a:pt x="76" y="16"/>
                    <a:pt x="39" y="30"/>
                    <a:pt x="3" y="44"/>
                  </a:cubicBezTo>
                  <a:cubicBezTo>
                    <a:pt x="2" y="44"/>
                    <a:pt x="1" y="43"/>
                    <a:pt x="0" y="42"/>
                  </a:cubicBezTo>
                  <a:cubicBezTo>
                    <a:pt x="2" y="39"/>
                    <a:pt x="4" y="35"/>
                    <a:pt x="6" y="34"/>
                  </a:cubicBezTo>
                  <a:cubicBezTo>
                    <a:pt x="41" y="22"/>
                    <a:pt x="76" y="11"/>
                    <a:pt x="111" y="0"/>
                  </a:cubicBezTo>
                  <a:cubicBezTo>
                    <a:pt x="111" y="1"/>
                    <a:pt x="112" y="2"/>
                    <a:pt x="1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25"/>
            <p:cNvSpPr/>
            <p:nvPr/>
          </p:nvSpPr>
          <p:spPr bwMode="auto">
            <a:xfrm>
              <a:off x="7669213" y="5108575"/>
              <a:ext cx="250825" cy="187325"/>
            </a:xfrm>
            <a:custGeom>
              <a:avLst/>
              <a:gdLst>
                <a:gd name="T0" fmla="*/ 0 w 87"/>
                <a:gd name="T1" fmla="*/ 62 h 65"/>
                <a:gd name="T2" fmla="*/ 84 w 87"/>
                <a:gd name="T3" fmla="*/ 0 h 65"/>
                <a:gd name="T4" fmla="*/ 87 w 87"/>
                <a:gd name="T5" fmla="*/ 5 h 65"/>
                <a:gd name="T6" fmla="*/ 3 w 87"/>
                <a:gd name="T7" fmla="*/ 65 h 65"/>
                <a:gd name="T8" fmla="*/ 0 w 87"/>
                <a:gd name="T9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5">
                  <a:moveTo>
                    <a:pt x="0" y="62"/>
                  </a:moveTo>
                  <a:cubicBezTo>
                    <a:pt x="28" y="41"/>
                    <a:pt x="56" y="21"/>
                    <a:pt x="84" y="0"/>
                  </a:cubicBezTo>
                  <a:cubicBezTo>
                    <a:pt x="85" y="2"/>
                    <a:pt x="86" y="3"/>
                    <a:pt x="87" y="5"/>
                  </a:cubicBezTo>
                  <a:cubicBezTo>
                    <a:pt x="59" y="25"/>
                    <a:pt x="31" y="45"/>
                    <a:pt x="3" y="65"/>
                  </a:cubicBezTo>
                  <a:cubicBezTo>
                    <a:pt x="2" y="64"/>
                    <a:pt x="1" y="63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26"/>
            <p:cNvSpPr/>
            <p:nvPr/>
          </p:nvSpPr>
          <p:spPr bwMode="auto">
            <a:xfrm>
              <a:off x="7594600" y="6200775"/>
              <a:ext cx="317500" cy="104775"/>
            </a:xfrm>
            <a:custGeom>
              <a:avLst/>
              <a:gdLst>
                <a:gd name="T0" fmla="*/ 0 w 110"/>
                <a:gd name="T1" fmla="*/ 32 h 36"/>
                <a:gd name="T2" fmla="*/ 65 w 110"/>
                <a:gd name="T3" fmla="*/ 9 h 36"/>
                <a:gd name="T4" fmla="*/ 81 w 110"/>
                <a:gd name="T5" fmla="*/ 5 h 36"/>
                <a:gd name="T6" fmla="*/ 108 w 110"/>
                <a:gd name="T7" fmla="*/ 35 h 36"/>
                <a:gd name="T8" fmla="*/ 106 w 110"/>
                <a:gd name="T9" fmla="*/ 25 h 36"/>
                <a:gd name="T10" fmla="*/ 86 w 110"/>
                <a:gd name="T11" fmla="*/ 9 h 36"/>
                <a:gd name="T12" fmla="*/ 62 w 110"/>
                <a:gd name="T13" fmla="*/ 15 h 36"/>
                <a:gd name="T14" fmla="*/ 2 w 110"/>
                <a:gd name="T15" fmla="*/ 36 h 36"/>
                <a:gd name="T16" fmla="*/ 0 w 110"/>
                <a:gd name="T1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36">
                  <a:moveTo>
                    <a:pt x="0" y="32"/>
                  </a:moveTo>
                  <a:cubicBezTo>
                    <a:pt x="22" y="24"/>
                    <a:pt x="43" y="17"/>
                    <a:pt x="65" y="9"/>
                  </a:cubicBezTo>
                  <a:cubicBezTo>
                    <a:pt x="70" y="8"/>
                    <a:pt x="76" y="6"/>
                    <a:pt x="81" y="5"/>
                  </a:cubicBezTo>
                  <a:cubicBezTo>
                    <a:pt x="103" y="0"/>
                    <a:pt x="110" y="8"/>
                    <a:pt x="108" y="35"/>
                  </a:cubicBezTo>
                  <a:cubicBezTo>
                    <a:pt x="107" y="30"/>
                    <a:pt x="107" y="27"/>
                    <a:pt x="106" y="25"/>
                  </a:cubicBezTo>
                  <a:cubicBezTo>
                    <a:pt x="104" y="12"/>
                    <a:pt x="99" y="7"/>
                    <a:pt x="86" y="9"/>
                  </a:cubicBezTo>
                  <a:cubicBezTo>
                    <a:pt x="78" y="10"/>
                    <a:pt x="70" y="13"/>
                    <a:pt x="62" y="15"/>
                  </a:cubicBezTo>
                  <a:cubicBezTo>
                    <a:pt x="42" y="22"/>
                    <a:pt x="22" y="29"/>
                    <a:pt x="2" y="36"/>
                  </a:cubicBezTo>
                  <a:cubicBezTo>
                    <a:pt x="1" y="35"/>
                    <a:pt x="1" y="33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27"/>
            <p:cNvSpPr/>
            <p:nvPr/>
          </p:nvSpPr>
          <p:spPr bwMode="auto">
            <a:xfrm>
              <a:off x="8335963" y="6537325"/>
              <a:ext cx="71438" cy="57150"/>
            </a:xfrm>
            <a:custGeom>
              <a:avLst/>
              <a:gdLst>
                <a:gd name="T0" fmla="*/ 25 w 25"/>
                <a:gd name="T1" fmla="*/ 10 h 20"/>
                <a:gd name="T2" fmla="*/ 11 w 25"/>
                <a:gd name="T3" fmla="*/ 19 h 20"/>
                <a:gd name="T4" fmla="*/ 0 w 25"/>
                <a:gd name="T5" fmla="*/ 9 h 20"/>
                <a:gd name="T6" fmla="*/ 10 w 25"/>
                <a:gd name="T7" fmla="*/ 0 h 20"/>
                <a:gd name="T8" fmla="*/ 25 w 25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10"/>
                  </a:moveTo>
                  <a:cubicBezTo>
                    <a:pt x="18" y="15"/>
                    <a:pt x="14" y="20"/>
                    <a:pt x="11" y="19"/>
                  </a:cubicBezTo>
                  <a:cubicBezTo>
                    <a:pt x="7" y="18"/>
                    <a:pt x="3" y="13"/>
                    <a:pt x="0" y="9"/>
                  </a:cubicBezTo>
                  <a:cubicBezTo>
                    <a:pt x="3" y="6"/>
                    <a:pt x="6" y="0"/>
                    <a:pt x="10" y="0"/>
                  </a:cubicBezTo>
                  <a:cubicBezTo>
                    <a:pt x="14" y="0"/>
                    <a:pt x="18" y="5"/>
                    <a:pt x="2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28"/>
            <p:cNvSpPr/>
            <p:nvPr/>
          </p:nvSpPr>
          <p:spPr bwMode="auto">
            <a:xfrm>
              <a:off x="8248650" y="6537325"/>
              <a:ext cx="69850" cy="53975"/>
            </a:xfrm>
            <a:custGeom>
              <a:avLst/>
              <a:gdLst>
                <a:gd name="T0" fmla="*/ 24 w 24"/>
                <a:gd name="T1" fmla="*/ 10 h 19"/>
                <a:gd name="T2" fmla="*/ 8 w 24"/>
                <a:gd name="T3" fmla="*/ 19 h 19"/>
                <a:gd name="T4" fmla="*/ 0 w 24"/>
                <a:gd name="T5" fmla="*/ 9 h 19"/>
                <a:gd name="T6" fmla="*/ 9 w 24"/>
                <a:gd name="T7" fmla="*/ 0 h 19"/>
                <a:gd name="T8" fmla="*/ 24 w 24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24" y="10"/>
                  </a:moveTo>
                  <a:cubicBezTo>
                    <a:pt x="17" y="15"/>
                    <a:pt x="12" y="19"/>
                    <a:pt x="8" y="19"/>
                  </a:cubicBezTo>
                  <a:cubicBezTo>
                    <a:pt x="5" y="19"/>
                    <a:pt x="0" y="13"/>
                    <a:pt x="0" y="9"/>
                  </a:cubicBezTo>
                  <a:cubicBezTo>
                    <a:pt x="0" y="6"/>
                    <a:pt x="6" y="0"/>
                    <a:pt x="9" y="0"/>
                  </a:cubicBezTo>
                  <a:cubicBezTo>
                    <a:pt x="13" y="0"/>
                    <a:pt x="17" y="5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Freeform 29"/>
            <p:cNvSpPr>
              <a:spLocks noEditPoints="1"/>
            </p:cNvSpPr>
            <p:nvPr/>
          </p:nvSpPr>
          <p:spPr bwMode="auto">
            <a:xfrm>
              <a:off x="4208463" y="5583238"/>
              <a:ext cx="401638" cy="419100"/>
            </a:xfrm>
            <a:custGeom>
              <a:avLst/>
              <a:gdLst>
                <a:gd name="T0" fmla="*/ 86 w 139"/>
                <a:gd name="T1" fmla="*/ 123 h 145"/>
                <a:gd name="T2" fmla="*/ 86 w 139"/>
                <a:gd name="T3" fmla="*/ 71 h 145"/>
                <a:gd name="T4" fmla="*/ 68 w 139"/>
                <a:gd name="T5" fmla="*/ 54 h 145"/>
                <a:gd name="T6" fmla="*/ 56 w 139"/>
                <a:gd name="T7" fmla="*/ 54 h 145"/>
                <a:gd name="T8" fmla="*/ 57 w 139"/>
                <a:gd name="T9" fmla="*/ 57 h 145"/>
                <a:gd name="T10" fmla="*/ 81 w 139"/>
                <a:gd name="T11" fmla="*/ 82 h 145"/>
                <a:gd name="T12" fmla="*/ 81 w 139"/>
                <a:gd name="T13" fmla="*/ 134 h 145"/>
                <a:gd name="T14" fmla="*/ 71 w 139"/>
                <a:gd name="T15" fmla="*/ 145 h 145"/>
                <a:gd name="T16" fmla="*/ 52 w 139"/>
                <a:gd name="T17" fmla="*/ 144 h 145"/>
                <a:gd name="T18" fmla="*/ 45 w 139"/>
                <a:gd name="T19" fmla="*/ 143 h 145"/>
                <a:gd name="T20" fmla="*/ 18 w 139"/>
                <a:gd name="T21" fmla="*/ 134 h 145"/>
                <a:gd name="T22" fmla="*/ 7 w 139"/>
                <a:gd name="T23" fmla="*/ 115 h 145"/>
                <a:gd name="T24" fmla="*/ 63 w 139"/>
                <a:gd name="T25" fmla="*/ 17 h 145"/>
                <a:gd name="T26" fmla="*/ 92 w 139"/>
                <a:gd name="T27" fmla="*/ 1 h 145"/>
                <a:gd name="T28" fmla="*/ 119 w 139"/>
                <a:gd name="T29" fmla="*/ 4 h 145"/>
                <a:gd name="T30" fmla="*/ 133 w 139"/>
                <a:gd name="T31" fmla="*/ 16 h 145"/>
                <a:gd name="T32" fmla="*/ 138 w 139"/>
                <a:gd name="T33" fmla="*/ 112 h 145"/>
                <a:gd name="T34" fmla="*/ 126 w 139"/>
                <a:gd name="T35" fmla="*/ 123 h 145"/>
                <a:gd name="T36" fmla="*/ 86 w 139"/>
                <a:gd name="T37" fmla="*/ 123 h 145"/>
                <a:gd name="T38" fmla="*/ 45 w 139"/>
                <a:gd name="T39" fmla="*/ 75 h 145"/>
                <a:gd name="T40" fmla="*/ 40 w 139"/>
                <a:gd name="T41" fmla="*/ 73 h 145"/>
                <a:gd name="T42" fmla="*/ 21 w 139"/>
                <a:gd name="T43" fmla="*/ 105 h 145"/>
                <a:gd name="T44" fmla="*/ 13 w 139"/>
                <a:gd name="T45" fmla="*/ 127 h 145"/>
                <a:gd name="T46" fmla="*/ 35 w 139"/>
                <a:gd name="T47" fmla="*/ 129 h 145"/>
                <a:gd name="T48" fmla="*/ 35 w 139"/>
                <a:gd name="T49" fmla="*/ 129 h 145"/>
                <a:gd name="T50" fmla="*/ 24 w 139"/>
                <a:gd name="T51" fmla="*/ 113 h 145"/>
                <a:gd name="T52" fmla="*/ 42 w 139"/>
                <a:gd name="T53" fmla="*/ 105 h 145"/>
                <a:gd name="T54" fmla="*/ 38 w 139"/>
                <a:gd name="T55" fmla="*/ 98 h 145"/>
                <a:gd name="T56" fmla="*/ 36 w 139"/>
                <a:gd name="T57" fmla="*/ 89 h 145"/>
                <a:gd name="T58" fmla="*/ 45 w 139"/>
                <a:gd name="T59" fmla="*/ 7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9" h="145">
                  <a:moveTo>
                    <a:pt x="86" y="123"/>
                  </a:moveTo>
                  <a:cubicBezTo>
                    <a:pt x="86" y="107"/>
                    <a:pt x="86" y="89"/>
                    <a:pt x="86" y="71"/>
                  </a:cubicBezTo>
                  <a:cubicBezTo>
                    <a:pt x="86" y="55"/>
                    <a:pt x="84" y="54"/>
                    <a:pt x="68" y="54"/>
                  </a:cubicBezTo>
                  <a:cubicBezTo>
                    <a:pt x="64" y="54"/>
                    <a:pt x="60" y="54"/>
                    <a:pt x="56" y="54"/>
                  </a:cubicBezTo>
                  <a:cubicBezTo>
                    <a:pt x="57" y="56"/>
                    <a:pt x="57" y="57"/>
                    <a:pt x="57" y="57"/>
                  </a:cubicBezTo>
                  <a:cubicBezTo>
                    <a:pt x="86" y="57"/>
                    <a:pt x="80" y="61"/>
                    <a:pt x="81" y="82"/>
                  </a:cubicBezTo>
                  <a:cubicBezTo>
                    <a:pt x="81" y="100"/>
                    <a:pt x="80" y="117"/>
                    <a:pt x="81" y="134"/>
                  </a:cubicBezTo>
                  <a:cubicBezTo>
                    <a:pt x="81" y="141"/>
                    <a:pt x="78" y="145"/>
                    <a:pt x="71" y="145"/>
                  </a:cubicBezTo>
                  <a:cubicBezTo>
                    <a:pt x="65" y="144"/>
                    <a:pt x="58" y="145"/>
                    <a:pt x="52" y="144"/>
                  </a:cubicBezTo>
                  <a:cubicBezTo>
                    <a:pt x="50" y="144"/>
                    <a:pt x="46" y="144"/>
                    <a:pt x="45" y="143"/>
                  </a:cubicBezTo>
                  <a:cubicBezTo>
                    <a:pt x="40" y="129"/>
                    <a:pt x="27" y="135"/>
                    <a:pt x="18" y="134"/>
                  </a:cubicBezTo>
                  <a:cubicBezTo>
                    <a:pt x="3" y="133"/>
                    <a:pt x="0" y="128"/>
                    <a:pt x="7" y="115"/>
                  </a:cubicBezTo>
                  <a:cubicBezTo>
                    <a:pt x="25" y="82"/>
                    <a:pt x="45" y="50"/>
                    <a:pt x="63" y="17"/>
                  </a:cubicBezTo>
                  <a:cubicBezTo>
                    <a:pt x="70" y="5"/>
                    <a:pt x="79" y="0"/>
                    <a:pt x="92" y="1"/>
                  </a:cubicBezTo>
                  <a:cubicBezTo>
                    <a:pt x="101" y="3"/>
                    <a:pt x="111" y="1"/>
                    <a:pt x="119" y="4"/>
                  </a:cubicBezTo>
                  <a:cubicBezTo>
                    <a:pt x="125" y="6"/>
                    <a:pt x="132" y="12"/>
                    <a:pt x="133" y="16"/>
                  </a:cubicBezTo>
                  <a:cubicBezTo>
                    <a:pt x="135" y="48"/>
                    <a:pt x="137" y="80"/>
                    <a:pt x="138" y="112"/>
                  </a:cubicBezTo>
                  <a:cubicBezTo>
                    <a:pt x="139" y="120"/>
                    <a:pt x="133" y="123"/>
                    <a:pt x="126" y="123"/>
                  </a:cubicBezTo>
                  <a:cubicBezTo>
                    <a:pt x="113" y="123"/>
                    <a:pt x="101" y="123"/>
                    <a:pt x="86" y="123"/>
                  </a:cubicBezTo>
                  <a:close/>
                  <a:moveTo>
                    <a:pt x="45" y="75"/>
                  </a:moveTo>
                  <a:cubicBezTo>
                    <a:pt x="43" y="74"/>
                    <a:pt x="41" y="73"/>
                    <a:pt x="40" y="73"/>
                  </a:cubicBezTo>
                  <a:cubicBezTo>
                    <a:pt x="33" y="83"/>
                    <a:pt x="26" y="94"/>
                    <a:pt x="21" y="105"/>
                  </a:cubicBezTo>
                  <a:cubicBezTo>
                    <a:pt x="17" y="112"/>
                    <a:pt x="16" y="120"/>
                    <a:pt x="13" y="127"/>
                  </a:cubicBezTo>
                  <a:cubicBezTo>
                    <a:pt x="21" y="128"/>
                    <a:pt x="28" y="128"/>
                    <a:pt x="35" y="129"/>
                  </a:cubicBezTo>
                  <a:cubicBezTo>
                    <a:pt x="36" y="129"/>
                    <a:pt x="36" y="129"/>
                    <a:pt x="35" y="129"/>
                  </a:cubicBezTo>
                  <a:cubicBezTo>
                    <a:pt x="31" y="124"/>
                    <a:pt x="27" y="119"/>
                    <a:pt x="24" y="113"/>
                  </a:cubicBezTo>
                  <a:cubicBezTo>
                    <a:pt x="29" y="111"/>
                    <a:pt x="35" y="108"/>
                    <a:pt x="42" y="105"/>
                  </a:cubicBezTo>
                  <a:cubicBezTo>
                    <a:pt x="41" y="103"/>
                    <a:pt x="39" y="101"/>
                    <a:pt x="38" y="98"/>
                  </a:cubicBezTo>
                  <a:cubicBezTo>
                    <a:pt x="37" y="95"/>
                    <a:pt x="35" y="92"/>
                    <a:pt x="36" y="89"/>
                  </a:cubicBezTo>
                  <a:cubicBezTo>
                    <a:pt x="38" y="84"/>
                    <a:pt x="42" y="80"/>
                    <a:pt x="45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3" name="Freeform 30"/>
            <p:cNvSpPr>
              <a:spLocks noEditPoints="1"/>
            </p:cNvSpPr>
            <p:nvPr/>
          </p:nvSpPr>
          <p:spPr bwMode="auto">
            <a:xfrm>
              <a:off x="3236913" y="6102350"/>
              <a:ext cx="449263" cy="119062"/>
            </a:xfrm>
            <a:custGeom>
              <a:avLst/>
              <a:gdLst>
                <a:gd name="T0" fmla="*/ 156 w 156"/>
                <a:gd name="T1" fmla="*/ 0 h 41"/>
                <a:gd name="T2" fmla="*/ 129 w 156"/>
                <a:gd name="T3" fmla="*/ 32 h 41"/>
                <a:gd name="T4" fmla="*/ 109 w 156"/>
                <a:gd name="T5" fmla="*/ 40 h 41"/>
                <a:gd name="T6" fmla="*/ 19 w 156"/>
                <a:gd name="T7" fmla="*/ 39 h 41"/>
                <a:gd name="T8" fmla="*/ 1 w 156"/>
                <a:gd name="T9" fmla="*/ 22 h 41"/>
                <a:gd name="T10" fmla="*/ 0 w 156"/>
                <a:gd name="T11" fmla="*/ 0 h 41"/>
                <a:gd name="T12" fmla="*/ 156 w 156"/>
                <a:gd name="T13" fmla="*/ 0 h 41"/>
                <a:gd name="T14" fmla="*/ 3 w 156"/>
                <a:gd name="T15" fmla="*/ 12 h 41"/>
                <a:gd name="T16" fmla="*/ 10 w 156"/>
                <a:gd name="T17" fmla="*/ 14 h 41"/>
                <a:gd name="T18" fmla="*/ 121 w 156"/>
                <a:gd name="T19" fmla="*/ 16 h 41"/>
                <a:gd name="T20" fmla="*/ 133 w 156"/>
                <a:gd name="T21" fmla="*/ 10 h 41"/>
                <a:gd name="T22" fmla="*/ 124 w 156"/>
                <a:gd name="T23" fmla="*/ 7 h 41"/>
                <a:gd name="T24" fmla="*/ 14 w 156"/>
                <a:gd name="T25" fmla="*/ 7 h 41"/>
                <a:gd name="T26" fmla="*/ 3 w 156"/>
                <a:gd name="T27" fmla="*/ 12 h 41"/>
                <a:gd name="T28" fmla="*/ 11 w 156"/>
                <a:gd name="T29" fmla="*/ 25 h 41"/>
                <a:gd name="T30" fmla="*/ 120 w 156"/>
                <a:gd name="T31" fmla="*/ 25 h 41"/>
                <a:gd name="T32" fmla="*/ 11 w 156"/>
                <a:gd name="T33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41">
                  <a:moveTo>
                    <a:pt x="156" y="0"/>
                  </a:moveTo>
                  <a:cubicBezTo>
                    <a:pt x="147" y="11"/>
                    <a:pt x="139" y="22"/>
                    <a:pt x="129" y="32"/>
                  </a:cubicBezTo>
                  <a:cubicBezTo>
                    <a:pt x="124" y="37"/>
                    <a:pt x="116" y="40"/>
                    <a:pt x="109" y="40"/>
                  </a:cubicBezTo>
                  <a:cubicBezTo>
                    <a:pt x="79" y="41"/>
                    <a:pt x="49" y="40"/>
                    <a:pt x="19" y="39"/>
                  </a:cubicBezTo>
                  <a:cubicBezTo>
                    <a:pt x="7" y="39"/>
                    <a:pt x="1" y="34"/>
                    <a:pt x="1" y="22"/>
                  </a:cubicBezTo>
                  <a:cubicBezTo>
                    <a:pt x="1" y="15"/>
                    <a:pt x="0" y="8"/>
                    <a:pt x="0" y="0"/>
                  </a:cubicBezTo>
                  <a:cubicBezTo>
                    <a:pt x="52" y="0"/>
                    <a:pt x="103" y="0"/>
                    <a:pt x="156" y="0"/>
                  </a:cubicBezTo>
                  <a:close/>
                  <a:moveTo>
                    <a:pt x="3" y="12"/>
                  </a:moveTo>
                  <a:cubicBezTo>
                    <a:pt x="8" y="13"/>
                    <a:pt x="9" y="14"/>
                    <a:pt x="10" y="14"/>
                  </a:cubicBezTo>
                  <a:cubicBezTo>
                    <a:pt x="47" y="15"/>
                    <a:pt x="84" y="15"/>
                    <a:pt x="121" y="16"/>
                  </a:cubicBezTo>
                  <a:cubicBezTo>
                    <a:pt x="125" y="16"/>
                    <a:pt x="129" y="12"/>
                    <a:pt x="133" y="10"/>
                  </a:cubicBezTo>
                  <a:cubicBezTo>
                    <a:pt x="129" y="7"/>
                    <a:pt x="126" y="7"/>
                    <a:pt x="124" y="7"/>
                  </a:cubicBezTo>
                  <a:cubicBezTo>
                    <a:pt x="87" y="7"/>
                    <a:pt x="50" y="7"/>
                    <a:pt x="14" y="7"/>
                  </a:cubicBezTo>
                  <a:cubicBezTo>
                    <a:pt x="11" y="7"/>
                    <a:pt x="8" y="9"/>
                    <a:pt x="3" y="12"/>
                  </a:cubicBezTo>
                  <a:close/>
                  <a:moveTo>
                    <a:pt x="11" y="25"/>
                  </a:moveTo>
                  <a:cubicBezTo>
                    <a:pt x="22" y="33"/>
                    <a:pt x="111" y="32"/>
                    <a:pt x="120" y="25"/>
                  </a:cubicBezTo>
                  <a:cubicBezTo>
                    <a:pt x="84" y="25"/>
                    <a:pt x="48" y="25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Freeform 31"/>
            <p:cNvSpPr/>
            <p:nvPr/>
          </p:nvSpPr>
          <p:spPr bwMode="auto">
            <a:xfrm>
              <a:off x="3213100" y="6343650"/>
              <a:ext cx="314325" cy="127000"/>
            </a:xfrm>
            <a:custGeom>
              <a:avLst/>
              <a:gdLst>
                <a:gd name="T0" fmla="*/ 0 w 109"/>
                <a:gd name="T1" fmla="*/ 0 h 44"/>
                <a:gd name="T2" fmla="*/ 109 w 109"/>
                <a:gd name="T3" fmla="*/ 0 h 44"/>
                <a:gd name="T4" fmla="*/ 33 w 109"/>
                <a:gd name="T5" fmla="*/ 39 h 44"/>
                <a:gd name="T6" fmla="*/ 0 w 109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" h="44">
                  <a:moveTo>
                    <a:pt x="0" y="0"/>
                  </a:moveTo>
                  <a:cubicBezTo>
                    <a:pt x="36" y="0"/>
                    <a:pt x="72" y="0"/>
                    <a:pt x="109" y="0"/>
                  </a:cubicBezTo>
                  <a:cubicBezTo>
                    <a:pt x="101" y="27"/>
                    <a:pt x="66" y="44"/>
                    <a:pt x="33" y="39"/>
                  </a:cubicBezTo>
                  <a:cubicBezTo>
                    <a:pt x="13" y="36"/>
                    <a:pt x="0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" name="Freeform 32"/>
            <p:cNvSpPr/>
            <p:nvPr/>
          </p:nvSpPr>
          <p:spPr bwMode="auto">
            <a:xfrm>
              <a:off x="2316163" y="6094413"/>
              <a:ext cx="127000" cy="52387"/>
            </a:xfrm>
            <a:custGeom>
              <a:avLst/>
              <a:gdLst>
                <a:gd name="T0" fmla="*/ 0 w 44"/>
                <a:gd name="T1" fmla="*/ 18 h 18"/>
                <a:gd name="T2" fmla="*/ 3 w 44"/>
                <a:gd name="T3" fmla="*/ 4 h 18"/>
                <a:gd name="T4" fmla="*/ 43 w 44"/>
                <a:gd name="T5" fmla="*/ 0 h 18"/>
                <a:gd name="T6" fmla="*/ 44 w 44"/>
                <a:gd name="T7" fmla="*/ 14 h 18"/>
                <a:gd name="T8" fmla="*/ 0 w 4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8">
                  <a:moveTo>
                    <a:pt x="0" y="18"/>
                  </a:moveTo>
                  <a:cubicBezTo>
                    <a:pt x="1" y="11"/>
                    <a:pt x="2" y="8"/>
                    <a:pt x="3" y="4"/>
                  </a:cubicBezTo>
                  <a:cubicBezTo>
                    <a:pt x="16" y="3"/>
                    <a:pt x="29" y="1"/>
                    <a:pt x="43" y="0"/>
                  </a:cubicBezTo>
                  <a:cubicBezTo>
                    <a:pt x="44" y="5"/>
                    <a:pt x="44" y="9"/>
                    <a:pt x="44" y="14"/>
                  </a:cubicBezTo>
                  <a:cubicBezTo>
                    <a:pt x="29" y="16"/>
                    <a:pt x="15" y="17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Freeform 33"/>
            <p:cNvSpPr/>
            <p:nvPr/>
          </p:nvSpPr>
          <p:spPr bwMode="auto">
            <a:xfrm>
              <a:off x="10526713" y="6273800"/>
              <a:ext cx="392113" cy="25400"/>
            </a:xfrm>
            <a:custGeom>
              <a:avLst/>
              <a:gdLst>
                <a:gd name="T0" fmla="*/ 0 w 136"/>
                <a:gd name="T1" fmla="*/ 0 h 9"/>
                <a:gd name="T2" fmla="*/ 136 w 136"/>
                <a:gd name="T3" fmla="*/ 5 h 9"/>
                <a:gd name="T4" fmla="*/ 136 w 136"/>
                <a:gd name="T5" fmla="*/ 9 h 9"/>
                <a:gd name="T6" fmla="*/ 0 w 136"/>
                <a:gd name="T7" fmla="*/ 4 h 9"/>
                <a:gd name="T8" fmla="*/ 0 w 13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">
                  <a:moveTo>
                    <a:pt x="0" y="0"/>
                  </a:moveTo>
                  <a:cubicBezTo>
                    <a:pt x="46" y="1"/>
                    <a:pt x="91" y="3"/>
                    <a:pt x="136" y="5"/>
                  </a:cubicBezTo>
                  <a:cubicBezTo>
                    <a:pt x="136" y="6"/>
                    <a:pt x="136" y="8"/>
                    <a:pt x="136" y="9"/>
                  </a:cubicBezTo>
                  <a:cubicBezTo>
                    <a:pt x="91" y="7"/>
                    <a:pt x="45" y="5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" name="Freeform 34"/>
            <p:cNvSpPr/>
            <p:nvPr/>
          </p:nvSpPr>
          <p:spPr bwMode="auto">
            <a:xfrm>
              <a:off x="10079038" y="5692775"/>
              <a:ext cx="77788" cy="34925"/>
            </a:xfrm>
            <a:custGeom>
              <a:avLst/>
              <a:gdLst>
                <a:gd name="T0" fmla="*/ 0 w 27"/>
                <a:gd name="T1" fmla="*/ 0 h 12"/>
                <a:gd name="T2" fmla="*/ 27 w 27"/>
                <a:gd name="T3" fmla="*/ 0 h 12"/>
                <a:gd name="T4" fmla="*/ 0 w 27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2">
                  <a:moveTo>
                    <a:pt x="0" y="0"/>
                  </a:moveTo>
                  <a:cubicBezTo>
                    <a:pt x="10" y="0"/>
                    <a:pt x="17" y="0"/>
                    <a:pt x="27" y="0"/>
                  </a:cubicBezTo>
                  <a:cubicBezTo>
                    <a:pt x="17" y="11"/>
                    <a:pt x="7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" name="Freeform 35"/>
            <p:cNvSpPr>
              <a:spLocks noEditPoints="1"/>
            </p:cNvSpPr>
            <p:nvPr/>
          </p:nvSpPr>
          <p:spPr bwMode="auto">
            <a:xfrm>
              <a:off x="9882188" y="6542088"/>
              <a:ext cx="109538" cy="220662"/>
            </a:xfrm>
            <a:custGeom>
              <a:avLst/>
              <a:gdLst>
                <a:gd name="T0" fmla="*/ 38 w 38"/>
                <a:gd name="T1" fmla="*/ 38 h 76"/>
                <a:gd name="T2" fmla="*/ 28 w 38"/>
                <a:gd name="T3" fmla="*/ 67 h 76"/>
                <a:gd name="T4" fmla="*/ 11 w 38"/>
                <a:gd name="T5" fmla="*/ 68 h 76"/>
                <a:gd name="T6" fmla="*/ 11 w 38"/>
                <a:gd name="T7" fmla="*/ 6 h 76"/>
                <a:gd name="T8" fmla="*/ 29 w 38"/>
                <a:gd name="T9" fmla="*/ 8 h 76"/>
                <a:gd name="T10" fmla="*/ 38 w 38"/>
                <a:gd name="T11" fmla="*/ 38 h 76"/>
                <a:gd name="T12" fmla="*/ 26 w 38"/>
                <a:gd name="T13" fmla="*/ 10 h 76"/>
                <a:gd name="T14" fmla="*/ 23 w 38"/>
                <a:gd name="T15" fmla="*/ 72 h 76"/>
                <a:gd name="T16" fmla="*/ 23 w 38"/>
                <a:gd name="T17" fmla="*/ 57 h 76"/>
                <a:gd name="T18" fmla="*/ 25 w 38"/>
                <a:gd name="T19" fmla="*/ 23 h 76"/>
                <a:gd name="T20" fmla="*/ 26 w 38"/>
                <a:gd name="T21" fmla="*/ 1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76">
                  <a:moveTo>
                    <a:pt x="38" y="38"/>
                  </a:moveTo>
                  <a:cubicBezTo>
                    <a:pt x="35" y="48"/>
                    <a:pt x="33" y="58"/>
                    <a:pt x="28" y="67"/>
                  </a:cubicBezTo>
                  <a:cubicBezTo>
                    <a:pt x="25" y="75"/>
                    <a:pt x="18" y="76"/>
                    <a:pt x="11" y="68"/>
                  </a:cubicBezTo>
                  <a:cubicBezTo>
                    <a:pt x="1" y="56"/>
                    <a:pt x="0" y="18"/>
                    <a:pt x="11" y="6"/>
                  </a:cubicBezTo>
                  <a:cubicBezTo>
                    <a:pt x="17" y="0"/>
                    <a:pt x="25" y="0"/>
                    <a:pt x="29" y="8"/>
                  </a:cubicBezTo>
                  <a:cubicBezTo>
                    <a:pt x="33" y="17"/>
                    <a:pt x="35" y="27"/>
                    <a:pt x="38" y="38"/>
                  </a:cubicBezTo>
                  <a:close/>
                  <a:moveTo>
                    <a:pt x="26" y="10"/>
                  </a:moveTo>
                  <a:cubicBezTo>
                    <a:pt x="8" y="24"/>
                    <a:pt x="6" y="55"/>
                    <a:pt x="23" y="72"/>
                  </a:cubicBezTo>
                  <a:cubicBezTo>
                    <a:pt x="23" y="65"/>
                    <a:pt x="24" y="60"/>
                    <a:pt x="23" y="57"/>
                  </a:cubicBezTo>
                  <a:cubicBezTo>
                    <a:pt x="19" y="45"/>
                    <a:pt x="19" y="34"/>
                    <a:pt x="25" y="23"/>
                  </a:cubicBezTo>
                  <a:cubicBezTo>
                    <a:pt x="27" y="20"/>
                    <a:pt x="26" y="16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Freeform 36"/>
            <p:cNvSpPr/>
            <p:nvPr/>
          </p:nvSpPr>
          <p:spPr bwMode="auto">
            <a:xfrm>
              <a:off x="4222750" y="6527800"/>
              <a:ext cx="60325" cy="111125"/>
            </a:xfrm>
            <a:custGeom>
              <a:avLst/>
              <a:gdLst>
                <a:gd name="T0" fmla="*/ 21 w 21"/>
                <a:gd name="T1" fmla="*/ 18 h 38"/>
                <a:gd name="T2" fmla="*/ 8 w 21"/>
                <a:gd name="T3" fmla="*/ 38 h 38"/>
                <a:gd name="T4" fmla="*/ 0 w 21"/>
                <a:gd name="T5" fmla="*/ 18 h 38"/>
                <a:gd name="T6" fmla="*/ 8 w 21"/>
                <a:gd name="T7" fmla="*/ 0 h 38"/>
                <a:gd name="T8" fmla="*/ 21 w 21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8">
                  <a:moveTo>
                    <a:pt x="21" y="18"/>
                  </a:moveTo>
                  <a:cubicBezTo>
                    <a:pt x="16" y="26"/>
                    <a:pt x="12" y="32"/>
                    <a:pt x="8" y="38"/>
                  </a:cubicBezTo>
                  <a:cubicBezTo>
                    <a:pt x="5" y="31"/>
                    <a:pt x="1" y="25"/>
                    <a:pt x="0" y="18"/>
                  </a:cubicBezTo>
                  <a:cubicBezTo>
                    <a:pt x="0" y="12"/>
                    <a:pt x="6" y="6"/>
                    <a:pt x="8" y="0"/>
                  </a:cubicBezTo>
                  <a:cubicBezTo>
                    <a:pt x="12" y="5"/>
                    <a:pt x="16" y="11"/>
                    <a:pt x="2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97502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341036" y="610730"/>
            <a:ext cx="6245225" cy="2325688"/>
          </a:xfrm>
          <a:prstGeom prst="rect">
            <a:avLst/>
          </a:prstGeom>
        </p:spPr>
        <p:txBody>
          <a:bodyPr/>
          <a:lstStyle/>
          <a:p>
            <a:pPr marL="0" indent="0" algn="r" rtl="1">
              <a:buNone/>
            </a:pPr>
            <a:r>
              <a:rPr lang="fa-IR" sz="7200" dirty="0">
                <a:solidFill>
                  <a:srgbClr val="FF6565"/>
                </a:solidFill>
                <a:cs typeface="B Nazanin" panose="00000700000000000000" pitchFamily="2" charset="-78"/>
              </a:rPr>
              <a:t>اینفوگرافیک سبک</a:t>
            </a:r>
            <a:endParaRPr lang="en-US" sz="7200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0603EB5-E185-47FE-9136-1C2503E296A1}"/>
              </a:ext>
            </a:extLst>
          </p:cNvPr>
          <p:cNvSpPr txBox="1"/>
          <p:nvPr/>
        </p:nvSpPr>
        <p:spPr>
          <a:xfrm>
            <a:off x="1527733" y="3824872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5400" b="1">
                <a:solidFill>
                  <a:schemeClr val="bg1"/>
                </a:solidFill>
                <a:cs typeface="B Nazanin" panose="00000700000000000000" pitchFamily="2" charset="-78"/>
              </a:rPr>
              <a:t>1st</a:t>
            </a:r>
            <a:endParaRPr lang="ko-KR" altLang="en-US" sz="54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594F8CB-AB0E-4C91-AE21-B7021825FDAB}"/>
              </a:ext>
            </a:extLst>
          </p:cNvPr>
          <p:cNvSpPr txBox="1"/>
          <p:nvPr/>
        </p:nvSpPr>
        <p:spPr>
          <a:xfrm>
            <a:off x="1527733" y="5123353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5400" b="1">
                <a:solidFill>
                  <a:schemeClr val="bg1"/>
                </a:solidFill>
                <a:cs typeface="B Nazanin" panose="00000700000000000000" pitchFamily="2" charset="-78"/>
              </a:rPr>
              <a:t>2st</a:t>
            </a:r>
            <a:endParaRPr lang="ko-KR" altLang="en-US" sz="54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0580708-7D32-4D5E-BDD9-E92D690A02B3}"/>
              </a:ext>
            </a:extLst>
          </p:cNvPr>
          <p:cNvSpPr txBox="1"/>
          <p:nvPr/>
        </p:nvSpPr>
        <p:spPr>
          <a:xfrm>
            <a:off x="6192397" y="3814535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5400" b="1">
                <a:solidFill>
                  <a:schemeClr val="bg1"/>
                </a:solidFill>
                <a:cs typeface="B Nazanin" panose="00000700000000000000" pitchFamily="2" charset="-78"/>
              </a:rPr>
              <a:t>3st</a:t>
            </a:r>
            <a:endParaRPr lang="ko-KR" altLang="en-US" sz="54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30E9796-DCA9-4464-8979-E3DCDF28E403}"/>
              </a:ext>
            </a:extLst>
          </p:cNvPr>
          <p:cNvSpPr txBox="1"/>
          <p:nvPr/>
        </p:nvSpPr>
        <p:spPr>
          <a:xfrm>
            <a:off x="6192397" y="5113016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5400" b="1">
                <a:solidFill>
                  <a:schemeClr val="bg1"/>
                </a:solidFill>
                <a:cs typeface="B Nazanin" panose="00000700000000000000" pitchFamily="2" charset="-78"/>
              </a:rPr>
              <a:t>4st</a:t>
            </a:r>
            <a:endParaRPr lang="ko-KR" altLang="en-US" sz="54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947D122-8D1F-4EA7-AE84-8CF82C0CA32B}"/>
              </a:ext>
            </a:extLst>
          </p:cNvPr>
          <p:cNvGrpSpPr/>
          <p:nvPr/>
        </p:nvGrpSpPr>
        <p:grpSpPr>
          <a:xfrm>
            <a:off x="2827027" y="3921583"/>
            <a:ext cx="3268973" cy="738664"/>
            <a:chOff x="2551705" y="4283314"/>
            <a:chExt cx="2152229" cy="73866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763124F-3644-4B65-9BA2-9734A8FB3331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C65180E-3B32-4B04-806C-E8EB459F5A53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901DBD4-35A3-41A7-B4EC-81C215E4ED59}"/>
              </a:ext>
            </a:extLst>
          </p:cNvPr>
          <p:cNvGrpSpPr/>
          <p:nvPr/>
        </p:nvGrpSpPr>
        <p:grpSpPr>
          <a:xfrm>
            <a:off x="7491690" y="3911246"/>
            <a:ext cx="3268973" cy="738664"/>
            <a:chOff x="2551705" y="4283314"/>
            <a:chExt cx="2152229" cy="73866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23C8A47-F345-4FFB-B083-792F2F1FFFB9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C6AF7715-0B41-4DFC-A304-C37D4644C5E5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F228D96-3E6D-40B0-A2AD-8F2A7EADB2ED}"/>
              </a:ext>
            </a:extLst>
          </p:cNvPr>
          <p:cNvGrpSpPr/>
          <p:nvPr/>
        </p:nvGrpSpPr>
        <p:grpSpPr>
          <a:xfrm>
            <a:off x="2827027" y="5220064"/>
            <a:ext cx="3268973" cy="738664"/>
            <a:chOff x="2551705" y="4283314"/>
            <a:chExt cx="2152229" cy="73866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26FE9EB-A2E7-4927-A477-041E4ABE9103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8235D0A-07B7-44C9-A8D4-966E73FC5F39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en-US" altLang="ko-KR" sz="1200" b="1">
                  <a:solidFill>
                    <a:schemeClr val="bg1"/>
                  </a:solidFill>
                  <a:cs typeface="B Nazanin" panose="00000700000000000000" pitchFamily="2" charset="-78"/>
                </a:rPr>
                <a:t>Your Text Here</a:t>
              </a:r>
              <a:endParaRPr lang="ko-KR" altLang="en-US" sz="1200" b="1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6162364-BAB5-4EB8-A01D-EA3C0EC018B1}"/>
              </a:ext>
            </a:extLst>
          </p:cNvPr>
          <p:cNvGrpSpPr/>
          <p:nvPr/>
        </p:nvGrpSpPr>
        <p:grpSpPr>
          <a:xfrm>
            <a:off x="7491690" y="5209727"/>
            <a:ext cx="3268973" cy="738664"/>
            <a:chOff x="2551705" y="4283314"/>
            <a:chExt cx="2152229" cy="73866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BDE76CB-448F-48E7-960C-62244CB3930A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DFA06FD-B254-4509-83F8-51C76352F2ED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59763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1">
            <a:extLst>
              <a:ext uri="{FF2B5EF4-FFF2-40B4-BE49-F238E27FC236}">
                <a16:creationId xmlns:a16="http://schemas.microsoft.com/office/drawing/2014/main" id="{DABE9082-1A2D-40D9-BF6D-A7728157D710}"/>
              </a:ext>
            </a:extLst>
          </p:cNvPr>
          <p:cNvSpPr/>
          <p:nvPr/>
        </p:nvSpPr>
        <p:spPr>
          <a:xfrm>
            <a:off x="8755401" y="717532"/>
            <a:ext cx="69602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altLang="ko-KR" sz="2800" b="1" dirty="0">
                <a:cs typeface="B Nazanin" panose="00000700000000000000" pitchFamily="2" charset="-78"/>
              </a:rPr>
              <a:t>ارائه</a:t>
            </a:r>
            <a:endParaRPr lang="en-US" altLang="ko-KR" sz="2800" b="1" dirty="0">
              <a:cs typeface="B Nazanin" panose="00000700000000000000" pitchFamily="2" charset="-78"/>
            </a:endParaRPr>
          </a:p>
        </p:txBody>
      </p:sp>
      <p:sp>
        <p:nvSpPr>
          <p:cNvPr id="7" name="직사각형 2">
            <a:extLst>
              <a:ext uri="{FF2B5EF4-FFF2-40B4-BE49-F238E27FC236}">
                <a16:creationId xmlns:a16="http://schemas.microsoft.com/office/drawing/2014/main" id="{3E5E0BDF-1E16-43AC-9C41-3A62D510A4DC}"/>
              </a:ext>
            </a:extLst>
          </p:cNvPr>
          <p:cNvSpPr/>
          <p:nvPr/>
        </p:nvSpPr>
        <p:spPr>
          <a:xfrm>
            <a:off x="8755401" y="1234706"/>
            <a:ext cx="22948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8" name="직사각형 15">
            <a:extLst>
              <a:ext uri="{FF2B5EF4-FFF2-40B4-BE49-F238E27FC236}">
                <a16:creationId xmlns:a16="http://schemas.microsoft.com/office/drawing/2014/main" id="{58B9F86B-1796-4F59-BD9F-9EF87AACF5F7}"/>
              </a:ext>
            </a:extLst>
          </p:cNvPr>
          <p:cNvSpPr/>
          <p:nvPr/>
        </p:nvSpPr>
        <p:spPr>
          <a:xfrm>
            <a:off x="8755401" y="5174213"/>
            <a:ext cx="69602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altLang="ko-KR" sz="2800" b="1" dirty="0">
                <a:cs typeface="B Nazanin" panose="00000700000000000000" pitchFamily="2" charset="-78"/>
              </a:rPr>
              <a:t>ارائه</a:t>
            </a:r>
            <a:endParaRPr lang="en-US" altLang="ko-KR" sz="2800" b="1" dirty="0">
              <a:cs typeface="B Nazanin" panose="00000700000000000000" pitchFamily="2" charset="-78"/>
            </a:endParaRPr>
          </a:p>
        </p:txBody>
      </p:sp>
      <p:sp>
        <p:nvSpPr>
          <p:cNvPr id="9" name="직사각형 16">
            <a:extLst>
              <a:ext uri="{FF2B5EF4-FFF2-40B4-BE49-F238E27FC236}">
                <a16:creationId xmlns:a16="http://schemas.microsoft.com/office/drawing/2014/main" id="{1E921DB9-DB92-4000-95DD-1D5610D2B978}"/>
              </a:ext>
            </a:extLst>
          </p:cNvPr>
          <p:cNvSpPr/>
          <p:nvPr/>
        </p:nvSpPr>
        <p:spPr>
          <a:xfrm>
            <a:off x="8755401" y="5691387"/>
            <a:ext cx="22948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10" name="직사각형 17">
            <a:extLst>
              <a:ext uri="{FF2B5EF4-FFF2-40B4-BE49-F238E27FC236}">
                <a16:creationId xmlns:a16="http://schemas.microsoft.com/office/drawing/2014/main" id="{AC087E85-0DEB-4CE8-BA37-E703A4B0D88E}"/>
              </a:ext>
            </a:extLst>
          </p:cNvPr>
          <p:cNvSpPr/>
          <p:nvPr/>
        </p:nvSpPr>
        <p:spPr>
          <a:xfrm>
            <a:off x="3920064" y="4927930"/>
            <a:ext cx="69602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rtl="1"/>
            <a:r>
              <a:rPr lang="fa-IR" altLang="ko-KR" sz="2800" b="1" dirty="0">
                <a:cs typeface="B Nazanin" panose="00000700000000000000" pitchFamily="2" charset="-78"/>
              </a:rPr>
              <a:t>ارائه</a:t>
            </a:r>
            <a:endParaRPr lang="en-US" altLang="ko-KR" sz="2800" b="1" dirty="0">
              <a:cs typeface="B Nazanin" panose="00000700000000000000" pitchFamily="2" charset="-78"/>
            </a:endParaRPr>
          </a:p>
        </p:txBody>
      </p:sp>
      <p:sp>
        <p:nvSpPr>
          <p:cNvPr id="11" name="직사각형 21">
            <a:extLst>
              <a:ext uri="{FF2B5EF4-FFF2-40B4-BE49-F238E27FC236}">
                <a16:creationId xmlns:a16="http://schemas.microsoft.com/office/drawing/2014/main" id="{FD4A548D-4399-412A-A14B-F1B98FCFFC7A}"/>
              </a:ext>
            </a:extLst>
          </p:cNvPr>
          <p:cNvSpPr/>
          <p:nvPr/>
        </p:nvSpPr>
        <p:spPr>
          <a:xfrm>
            <a:off x="2321214" y="5445104"/>
            <a:ext cx="22948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F696FC2-6E32-4B19-ABB3-A725E748577C}"/>
              </a:ext>
            </a:extLst>
          </p:cNvPr>
          <p:cNvSpPr txBox="1"/>
          <p:nvPr/>
        </p:nvSpPr>
        <p:spPr>
          <a:xfrm>
            <a:off x="718645" y="2038936"/>
            <a:ext cx="3389366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شما به سادگی می توانید مخاطبان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ارائه پاورپوینت مدرنی را دریافت کنید که به زیبایی طراحی شده است.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CCA7828-BAC0-4902-836A-6CA0A42BDD5C}"/>
              </a:ext>
            </a:extLst>
          </p:cNvPr>
          <p:cNvSpPr txBox="1"/>
          <p:nvPr/>
        </p:nvSpPr>
        <p:spPr>
          <a:xfrm>
            <a:off x="718645" y="706804"/>
            <a:ext cx="4054929" cy="984885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3200" dirty="0">
                <a:latin typeface="+mj-lt"/>
                <a:cs typeface="B Nazanin" panose="00000700000000000000" pitchFamily="2" charset="-78"/>
              </a:rPr>
              <a:t>ما ایجاد می کنیم حرفه ای با کیفیت ارائه </a:t>
            </a:r>
            <a:r>
              <a:rPr lang="en-US" altLang="ko-KR" sz="3200" dirty="0">
                <a:latin typeface="+mj-lt"/>
                <a:cs typeface="B Nazanin" panose="00000700000000000000" pitchFamily="2" charset="-78"/>
              </a:rPr>
              <a:t>PPT</a:t>
            </a:r>
            <a:endParaRPr lang="ko-KR" altLang="en-US" sz="3200" dirty="0">
              <a:solidFill>
                <a:srgbClr val="FF6565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A04E0F1-46C1-44E9-9531-7737370AC9FD}"/>
              </a:ext>
            </a:extLst>
          </p:cNvPr>
          <p:cNvSpPr>
            <a:spLocks noGrp="1"/>
          </p:cNvSpPr>
          <p:nvPr>
            <p:ph type="pic" sz="quarter" idx="48"/>
          </p:nvPr>
        </p:nvSpPr>
        <p:spPr/>
        <p:txBody>
          <a:bodyPr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FF24620-C34A-4B6D-B059-A426A065C491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/>
        <p:txBody>
          <a:bodyPr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73810E23-EE21-412F-860F-4CC6963CACB5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/>
        <p:txBody>
          <a:bodyPr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4" name="Trapecio 4"/>
          <p:cNvSpPr/>
          <p:nvPr/>
        </p:nvSpPr>
        <p:spPr>
          <a:xfrm rot="16200000">
            <a:off x="1163923" y="-1189323"/>
            <a:ext cx="433493" cy="2786740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5" name="Trapecio 4"/>
          <p:cNvSpPr/>
          <p:nvPr/>
        </p:nvSpPr>
        <p:spPr>
          <a:xfrm rot="16200000" flipV="1">
            <a:off x="10291634" y="-1421777"/>
            <a:ext cx="511637" cy="3289094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718852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852854" y="581696"/>
            <a:ext cx="9989317" cy="839788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sz="5400" dirty="0">
                <a:solidFill>
                  <a:srgbClr val="FF6565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5400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1805AC31-D810-48A2-A758-3CD31B452628}"/>
              </a:ext>
            </a:extLst>
          </p:cNvPr>
          <p:cNvGrpSpPr/>
          <p:nvPr/>
        </p:nvGrpSpPr>
        <p:grpSpPr>
          <a:xfrm>
            <a:off x="6829343" y="1731542"/>
            <a:ext cx="3420000" cy="923330"/>
            <a:chOff x="2551706" y="4283314"/>
            <a:chExt cx="1403938" cy="923330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2FB3D85-B09F-43EB-9DB2-4EF8AADEFD26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82D325CA-1790-49B6-BC65-A0C3F8D3FAA2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0A310099-D3E4-40A9-BD54-61D8AC4C95CB}"/>
              </a:ext>
            </a:extLst>
          </p:cNvPr>
          <p:cNvGrpSpPr/>
          <p:nvPr/>
        </p:nvGrpSpPr>
        <p:grpSpPr>
          <a:xfrm>
            <a:off x="7643644" y="2678634"/>
            <a:ext cx="3420000" cy="923330"/>
            <a:chOff x="2551706" y="4283314"/>
            <a:chExt cx="1403938" cy="923330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63B8E92-E7DD-4CBB-A96D-F42322F776E2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9523FCD-D39E-4C06-988B-043DCF76F301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39956AC-F708-4B5A-948A-2FB18608285E}"/>
              </a:ext>
            </a:extLst>
          </p:cNvPr>
          <p:cNvGrpSpPr/>
          <p:nvPr/>
        </p:nvGrpSpPr>
        <p:grpSpPr>
          <a:xfrm>
            <a:off x="7701762" y="4331916"/>
            <a:ext cx="3420000" cy="923330"/>
            <a:chOff x="2551706" y="4283314"/>
            <a:chExt cx="1403938" cy="92333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F07AE93-036C-4B9B-9869-E5CF829C02E7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DBDD5DC-B970-4E8A-B94A-109DB104DB71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305A1D7-1402-4A3D-B573-6D667C934A3A}"/>
              </a:ext>
            </a:extLst>
          </p:cNvPr>
          <p:cNvGrpSpPr/>
          <p:nvPr/>
        </p:nvGrpSpPr>
        <p:grpSpPr>
          <a:xfrm>
            <a:off x="852854" y="2678634"/>
            <a:ext cx="3420000" cy="923330"/>
            <a:chOff x="2551706" y="4283314"/>
            <a:chExt cx="1403938" cy="92333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09A1CC8-91A6-4FAE-B66E-003E573FD614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5C09F3D-3E5D-4767-95A5-B94EF70D0E13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8288B77-331D-40E7-BBF6-A8947978E257}"/>
              </a:ext>
            </a:extLst>
          </p:cNvPr>
          <p:cNvGrpSpPr/>
          <p:nvPr/>
        </p:nvGrpSpPr>
        <p:grpSpPr>
          <a:xfrm>
            <a:off x="852854" y="4331916"/>
            <a:ext cx="3420000" cy="923330"/>
            <a:chOff x="2551706" y="4283314"/>
            <a:chExt cx="1403938" cy="92333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C8FE4B8-FAF6-4FF0-BD22-A09EA96494D7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D3296C4-D29C-4F0A-91F8-273F3BD02349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38D54FE-95F9-45F0-BE80-5F091151C824}"/>
              </a:ext>
            </a:extLst>
          </p:cNvPr>
          <p:cNvGrpSpPr/>
          <p:nvPr/>
        </p:nvGrpSpPr>
        <p:grpSpPr>
          <a:xfrm>
            <a:off x="1862163" y="5172289"/>
            <a:ext cx="3420000" cy="923330"/>
            <a:chOff x="2551706" y="4283314"/>
            <a:chExt cx="1403938" cy="92333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A313C3C-78A5-48EB-BA0C-B79C130DD2C4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FB07AA3-F1FD-42C3-AFD7-912BAFEDDDE4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그룹 3">
            <a:extLst>
              <a:ext uri="{FF2B5EF4-FFF2-40B4-BE49-F238E27FC236}">
                <a16:creationId xmlns:a16="http://schemas.microsoft.com/office/drawing/2014/main" id="{FA0BD998-6556-4D8C-B673-35A92670D95B}"/>
              </a:ext>
            </a:extLst>
          </p:cNvPr>
          <p:cNvGrpSpPr/>
          <p:nvPr/>
        </p:nvGrpSpPr>
        <p:grpSpPr>
          <a:xfrm>
            <a:off x="4607268" y="2304041"/>
            <a:ext cx="2977467" cy="3310535"/>
            <a:chOff x="4733387" y="2304040"/>
            <a:chExt cx="2734502" cy="3040391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5EF5B811-D664-4681-9D5B-C85B7C5D8361}"/>
                </a:ext>
              </a:extLst>
            </p:cNvPr>
            <p:cNvSpPr/>
            <p:nvPr/>
          </p:nvSpPr>
          <p:spPr>
            <a:xfrm>
              <a:off x="4733387" y="2443864"/>
              <a:ext cx="2734502" cy="2734502"/>
            </a:xfrm>
            <a:prstGeom prst="ellipse">
              <a:avLst/>
            </a:prstGeom>
            <a:noFill/>
            <a:ln w="76200">
              <a:solidFill>
                <a:srgbClr val="FF65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4DC01EDB-AC2B-4A39-BF77-FB80970709BE}"/>
                </a:ext>
              </a:extLst>
            </p:cNvPr>
            <p:cNvSpPr/>
            <p:nvPr/>
          </p:nvSpPr>
          <p:spPr>
            <a:xfrm>
              <a:off x="5948939" y="2304040"/>
              <a:ext cx="279648" cy="27964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65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E79F69ED-0FAE-4593-B4A8-29C204A3C9ED}"/>
                </a:ext>
              </a:extLst>
            </p:cNvPr>
            <p:cNvSpPr/>
            <p:nvPr/>
          </p:nvSpPr>
          <p:spPr>
            <a:xfrm>
              <a:off x="5966487" y="5064783"/>
              <a:ext cx="279648" cy="27964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65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9FFF1186-D093-4090-AD09-1C2F2353DEC5}"/>
                </a:ext>
              </a:extLst>
            </p:cNvPr>
            <p:cNvSpPr/>
            <p:nvPr/>
          </p:nvSpPr>
          <p:spPr>
            <a:xfrm>
              <a:off x="7092436" y="4450608"/>
              <a:ext cx="279648" cy="27964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65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053627B-BF0E-454A-9D19-E54E26FB7E72}"/>
                </a:ext>
              </a:extLst>
            </p:cNvPr>
            <p:cNvSpPr/>
            <p:nvPr/>
          </p:nvSpPr>
          <p:spPr>
            <a:xfrm>
              <a:off x="7092436" y="2936819"/>
              <a:ext cx="279648" cy="27964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65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3348AA27-C5FE-4B08-92D2-1D71B7004A9D}"/>
                </a:ext>
              </a:extLst>
            </p:cNvPr>
            <p:cNvSpPr/>
            <p:nvPr/>
          </p:nvSpPr>
          <p:spPr>
            <a:xfrm>
              <a:off x="4799856" y="4450608"/>
              <a:ext cx="279648" cy="27964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65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1ABA021A-CDF5-42AA-970E-BA91AAB80306}"/>
                </a:ext>
              </a:extLst>
            </p:cNvPr>
            <p:cNvSpPr/>
            <p:nvPr/>
          </p:nvSpPr>
          <p:spPr>
            <a:xfrm>
              <a:off x="4799856" y="2936819"/>
              <a:ext cx="279648" cy="27964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65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</p:grpSp>
      <p:pic>
        <p:nvPicPr>
          <p:cNvPr id="5" name="Imagen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50597" y="3396396"/>
            <a:ext cx="2490807" cy="1258155"/>
          </a:xfrm>
          <a:prstGeom prst="rect">
            <a:avLst/>
          </a:prstGeom>
          <a:effectLst>
            <a:outerShdw blurRad="76200" dir="13500000" sy="23000" kx="1200000" algn="br" rotWithShape="0">
              <a:schemeClr val="bg1">
                <a:alpha val="20000"/>
              </a:schemeClr>
            </a:outerShdw>
          </a:effectLst>
        </p:spPr>
      </p:pic>
    </p:spTree>
    <p:extLst>
      <p:ext uri="{BB962C8B-B14F-4D97-AF65-F5344CB8AC3E}">
        <p14:creationId xmlns:p14="http://schemas.microsoft.com/office/powerpoint/2010/main" val="31821937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593725"/>
            <a:ext cx="11050361" cy="839788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sz="4000" dirty="0">
                <a:cs typeface="B Nazanin" panose="00000700000000000000" pitchFamily="2" charset="-78"/>
              </a:rPr>
              <a:t>سبک اینفوگرافیک</a:t>
            </a:r>
            <a:endParaRPr lang="en-US" sz="4000" dirty="0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9D3DDC9-926B-4A51-AAEE-B25B074752FD}"/>
              </a:ext>
            </a:extLst>
          </p:cNvPr>
          <p:cNvSpPr txBox="1"/>
          <p:nvPr/>
        </p:nvSpPr>
        <p:spPr>
          <a:xfrm>
            <a:off x="6066745" y="2844178"/>
            <a:ext cx="922561" cy="27699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4"/>
                </a:solidFill>
                <a:cs typeface="B Nazanin" panose="00000700000000000000" pitchFamily="2" charset="-78"/>
              </a:rPr>
              <a:t>فهرست</a:t>
            </a:r>
            <a:r>
              <a:rPr lang="en-US" altLang="ko-KR" sz="1200" b="1" dirty="0">
                <a:solidFill>
                  <a:schemeClr val="accent4"/>
                </a:solidFill>
                <a:cs typeface="B Nazanin" panose="00000700000000000000" pitchFamily="2" charset="-78"/>
              </a:rPr>
              <a:t> </a:t>
            </a:r>
            <a:endParaRPr lang="ko-KR" altLang="en-US" sz="12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87642F1-570A-4287-8B0B-93E2DD5D11DC}"/>
              </a:ext>
            </a:extLst>
          </p:cNvPr>
          <p:cNvSpPr txBox="1"/>
          <p:nvPr/>
        </p:nvSpPr>
        <p:spPr>
          <a:xfrm>
            <a:off x="5117342" y="4077209"/>
            <a:ext cx="922561" cy="27699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rgbClr val="FF6565"/>
                </a:solidFill>
                <a:cs typeface="B Nazanin" panose="00000700000000000000" pitchFamily="2" charset="-78"/>
              </a:rPr>
              <a:t>فهرست</a:t>
            </a:r>
            <a:endParaRPr lang="ko-KR" altLang="en-US" sz="1200" b="1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67318DF-62C0-4B0A-9469-D191214006CB}"/>
              </a:ext>
            </a:extLst>
          </p:cNvPr>
          <p:cNvSpPr txBox="1"/>
          <p:nvPr/>
        </p:nvSpPr>
        <p:spPr>
          <a:xfrm>
            <a:off x="6511822" y="5074820"/>
            <a:ext cx="922561" cy="27699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1200" b="1">
                <a:solidFill>
                  <a:schemeClr val="bg1"/>
                </a:solidFill>
                <a:cs typeface="B Nazanin" panose="00000700000000000000" pitchFamily="2" charset="-78"/>
              </a:rPr>
              <a:t>Contents </a:t>
            </a:r>
            <a:endParaRPr lang="ko-KR" altLang="en-US" sz="1200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49A7E2E-BA67-45EB-89AB-DCF257AC7355}"/>
              </a:ext>
            </a:extLst>
          </p:cNvPr>
          <p:cNvGrpSpPr/>
          <p:nvPr/>
        </p:nvGrpSpPr>
        <p:grpSpPr>
          <a:xfrm>
            <a:off x="7771105" y="2244014"/>
            <a:ext cx="3599061" cy="1292662"/>
            <a:chOff x="3017859" y="4283314"/>
            <a:chExt cx="1249475" cy="1292662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B006407-8C4D-425A-9900-AAE65542F5CC}"/>
                </a:ext>
              </a:extLst>
            </p:cNvPr>
            <p:cNvSpPr txBox="1"/>
            <p:nvPr/>
          </p:nvSpPr>
          <p:spPr>
            <a:xfrm>
              <a:off x="3021856" y="4560313"/>
              <a:ext cx="124547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95A8357-DF90-40BB-ADE1-A01D75BAEEE7}"/>
                </a:ext>
              </a:extLst>
            </p:cNvPr>
            <p:cNvSpPr txBox="1"/>
            <p:nvPr/>
          </p:nvSpPr>
          <p:spPr>
            <a:xfrm>
              <a:off x="3017859" y="4283314"/>
              <a:ext cx="123489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8955F27-31F3-46C2-A543-A268D296A834}"/>
              </a:ext>
            </a:extLst>
          </p:cNvPr>
          <p:cNvGrpSpPr/>
          <p:nvPr/>
        </p:nvGrpSpPr>
        <p:grpSpPr>
          <a:xfrm>
            <a:off x="1110531" y="2784459"/>
            <a:ext cx="3539115" cy="1292662"/>
            <a:chOff x="3017859" y="4283314"/>
            <a:chExt cx="1249475" cy="1292662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4B7BF87-C282-4E26-A71C-F743B94EBF3E}"/>
                </a:ext>
              </a:extLst>
            </p:cNvPr>
            <p:cNvSpPr txBox="1"/>
            <p:nvPr/>
          </p:nvSpPr>
          <p:spPr>
            <a:xfrm>
              <a:off x="3021856" y="4560313"/>
              <a:ext cx="124547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05BA4DE-5725-47C7-9A97-A013037C7378}"/>
                </a:ext>
              </a:extLst>
            </p:cNvPr>
            <p:cNvSpPr txBox="1"/>
            <p:nvPr/>
          </p:nvSpPr>
          <p:spPr>
            <a:xfrm>
              <a:off x="3017859" y="4283314"/>
              <a:ext cx="123489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39624C5-323A-4EDD-A1DC-D7A5B89FF7B3}"/>
              </a:ext>
            </a:extLst>
          </p:cNvPr>
          <p:cNvGrpSpPr/>
          <p:nvPr/>
        </p:nvGrpSpPr>
        <p:grpSpPr>
          <a:xfrm>
            <a:off x="7771105" y="4485044"/>
            <a:ext cx="3599061" cy="1292662"/>
            <a:chOff x="3017859" y="4283314"/>
            <a:chExt cx="1249475" cy="129266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0B06D03-9CAA-491B-9CAB-7FC7E1D0D9D7}"/>
                </a:ext>
              </a:extLst>
            </p:cNvPr>
            <p:cNvSpPr txBox="1"/>
            <p:nvPr/>
          </p:nvSpPr>
          <p:spPr>
            <a:xfrm>
              <a:off x="3021856" y="4560313"/>
              <a:ext cx="124547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1D80FE5-7537-4BE1-9805-EBCB1E9BD5B2}"/>
                </a:ext>
              </a:extLst>
            </p:cNvPr>
            <p:cNvSpPr txBox="1"/>
            <p:nvPr/>
          </p:nvSpPr>
          <p:spPr>
            <a:xfrm>
              <a:off x="3017859" y="4283314"/>
              <a:ext cx="123489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Rectangle 16">
            <a:extLst>
              <a:ext uri="{FF2B5EF4-FFF2-40B4-BE49-F238E27FC236}">
                <a16:creationId xmlns:a16="http://schemas.microsoft.com/office/drawing/2014/main" id="{CA5D289F-C213-468A-A612-2320299139DC}"/>
              </a:ext>
            </a:extLst>
          </p:cNvPr>
          <p:cNvSpPr/>
          <p:nvPr/>
        </p:nvSpPr>
        <p:spPr>
          <a:xfrm rot="2700000">
            <a:off x="6042678" y="4989874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" name="Rectangle 36">
            <a:extLst>
              <a:ext uri="{FF2B5EF4-FFF2-40B4-BE49-F238E27FC236}">
                <a16:creationId xmlns:a16="http://schemas.microsoft.com/office/drawing/2014/main" id="{FA0E8C53-8A03-4B33-81E6-93D9AA177471}"/>
              </a:ext>
            </a:extLst>
          </p:cNvPr>
          <p:cNvSpPr/>
          <p:nvPr/>
        </p:nvSpPr>
        <p:spPr>
          <a:xfrm>
            <a:off x="6354652" y="3854280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" name="Oval 21">
            <a:extLst>
              <a:ext uri="{FF2B5EF4-FFF2-40B4-BE49-F238E27FC236}">
                <a16:creationId xmlns:a16="http://schemas.microsoft.com/office/drawing/2014/main" id="{93233FD9-22E7-428D-BD9B-66226DF6E9CE}"/>
              </a:ext>
            </a:extLst>
          </p:cNvPr>
          <p:cNvSpPr>
            <a:spLocks noChangeAspect="1"/>
          </p:cNvSpPr>
          <p:nvPr/>
        </p:nvSpPr>
        <p:spPr>
          <a:xfrm>
            <a:off x="5449731" y="2964594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646A8B4-DDE0-430F-8036-09D1ADF3DB0C}"/>
              </a:ext>
            </a:extLst>
          </p:cNvPr>
          <p:cNvGrpSpPr/>
          <p:nvPr/>
        </p:nvGrpSpPr>
        <p:grpSpPr>
          <a:xfrm>
            <a:off x="4871260" y="1182690"/>
            <a:ext cx="2432365" cy="4849068"/>
            <a:chOff x="3434589" y="973514"/>
            <a:chExt cx="2310951" cy="4607022"/>
          </a:xfrm>
        </p:grpSpPr>
        <p:sp>
          <p:nvSpPr>
            <p:cNvPr id="19" name="Block Arc 18">
              <a:extLst>
                <a:ext uri="{FF2B5EF4-FFF2-40B4-BE49-F238E27FC236}">
                  <a16:creationId xmlns:a16="http://schemas.microsoft.com/office/drawing/2014/main" id="{C2E30584-9534-4E53-8B21-4E6E10BF3EFF}"/>
                </a:ext>
              </a:extLst>
            </p:cNvPr>
            <p:cNvSpPr/>
            <p:nvPr/>
          </p:nvSpPr>
          <p:spPr>
            <a:xfrm rot="6300000">
              <a:off x="3793217" y="973514"/>
              <a:ext cx="1483887" cy="1483887"/>
            </a:xfrm>
            <a:prstGeom prst="blockArc">
              <a:avLst>
                <a:gd name="adj1" fmla="val 18220756"/>
                <a:gd name="adj2" fmla="val 7"/>
                <a:gd name="adj3" fmla="val 20459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AA335C3E-37F6-47AA-B035-B6C6DE6DEFDD}"/>
                </a:ext>
              </a:extLst>
            </p:cNvPr>
            <p:cNvSpPr/>
            <p:nvPr/>
          </p:nvSpPr>
          <p:spPr>
            <a:xfrm rot="2937747">
              <a:off x="5001671" y="1800156"/>
              <a:ext cx="302800" cy="39052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E3CA96D7-6AFE-4BE3-B516-C121D208571C}"/>
                </a:ext>
              </a:extLst>
            </p:cNvPr>
            <p:cNvGrpSpPr/>
            <p:nvPr/>
          </p:nvGrpSpPr>
          <p:grpSpPr>
            <a:xfrm>
              <a:off x="3434589" y="2089204"/>
              <a:ext cx="2144221" cy="3491332"/>
              <a:chOff x="3434589" y="2089204"/>
              <a:chExt cx="2144221" cy="3491332"/>
            </a:xfrm>
          </p:grpSpPr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754FFA10-3F85-4189-A5CD-379A9909AF50}"/>
                  </a:ext>
                </a:extLst>
              </p:cNvPr>
              <p:cNvGrpSpPr/>
              <p:nvPr/>
            </p:nvGrpSpPr>
            <p:grpSpPr>
              <a:xfrm rot="17100000">
                <a:off x="3888111" y="4065663"/>
                <a:ext cx="1483887" cy="1483887"/>
                <a:chOff x="1626729" y="2060848"/>
                <a:chExt cx="1483887" cy="1483887"/>
              </a:xfrm>
            </p:grpSpPr>
            <p:sp>
              <p:nvSpPr>
                <p:cNvPr id="35" name="Block Arc 34">
                  <a:extLst>
                    <a:ext uri="{FF2B5EF4-FFF2-40B4-BE49-F238E27FC236}">
                      <a16:creationId xmlns:a16="http://schemas.microsoft.com/office/drawing/2014/main" id="{7DA2BD3C-A4FA-4C98-A4C2-D63C9659BCC3}"/>
                    </a:ext>
                  </a:extLst>
                </p:cNvPr>
                <p:cNvSpPr/>
                <p:nvPr/>
              </p:nvSpPr>
              <p:spPr>
                <a:xfrm>
                  <a:off x="1626729" y="2060848"/>
                  <a:ext cx="1483887" cy="1483887"/>
                </a:xfrm>
                <a:prstGeom prst="blockArc">
                  <a:avLst>
                    <a:gd name="adj1" fmla="val 14029105"/>
                    <a:gd name="adj2" fmla="val 18056557"/>
                    <a:gd name="adj3" fmla="val 20441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sz="2700">
                    <a:solidFill>
                      <a:schemeClr val="tx1"/>
                    </a:solidFill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6" name="Block Arc 35">
                  <a:extLst>
                    <a:ext uri="{FF2B5EF4-FFF2-40B4-BE49-F238E27FC236}">
                      <a16:creationId xmlns:a16="http://schemas.microsoft.com/office/drawing/2014/main" id="{C401D1F5-429A-4698-8361-52C5706EFF8F}"/>
                    </a:ext>
                  </a:extLst>
                </p:cNvPr>
                <p:cNvSpPr/>
                <p:nvPr/>
              </p:nvSpPr>
              <p:spPr>
                <a:xfrm>
                  <a:off x="1626729" y="2060848"/>
                  <a:ext cx="1483887" cy="1483887"/>
                </a:xfrm>
                <a:prstGeom prst="blockArc">
                  <a:avLst>
                    <a:gd name="adj1" fmla="val 18220756"/>
                    <a:gd name="adj2" fmla="val 7"/>
                    <a:gd name="adj3" fmla="val 20459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sz="2700">
                    <a:solidFill>
                      <a:schemeClr val="tx1"/>
                    </a:solidFill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7" name="Block Arc 36">
                  <a:extLst>
                    <a:ext uri="{FF2B5EF4-FFF2-40B4-BE49-F238E27FC236}">
                      <a16:creationId xmlns:a16="http://schemas.microsoft.com/office/drawing/2014/main" id="{D09D6B46-76B2-42E2-A7E4-2EF9C7B178C8}"/>
                    </a:ext>
                  </a:extLst>
                </p:cNvPr>
                <p:cNvSpPr/>
                <p:nvPr/>
              </p:nvSpPr>
              <p:spPr>
                <a:xfrm>
                  <a:off x="1626729" y="2060848"/>
                  <a:ext cx="1483887" cy="1483887"/>
                </a:xfrm>
                <a:prstGeom prst="blockArc">
                  <a:avLst>
                    <a:gd name="adj1" fmla="val 10800000"/>
                    <a:gd name="adj2" fmla="val 13821376"/>
                    <a:gd name="adj3" fmla="val 20509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sz="2700">
                    <a:solidFill>
                      <a:schemeClr val="tx1"/>
                    </a:solidFill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E56FED28-C4C4-4D3A-AF6C-894430C41292}"/>
                  </a:ext>
                </a:extLst>
              </p:cNvPr>
              <p:cNvGrpSpPr/>
              <p:nvPr/>
            </p:nvGrpSpPr>
            <p:grpSpPr>
              <a:xfrm rot="6300000">
                <a:off x="3496163" y="3497890"/>
                <a:ext cx="2671989" cy="1493304"/>
                <a:chOff x="1626728" y="2060848"/>
                <a:chExt cx="2671989" cy="1493304"/>
              </a:xfrm>
            </p:grpSpPr>
            <p:sp>
              <p:nvSpPr>
                <p:cNvPr id="30" name="Block Arc 29">
                  <a:extLst>
                    <a:ext uri="{FF2B5EF4-FFF2-40B4-BE49-F238E27FC236}">
                      <a16:creationId xmlns:a16="http://schemas.microsoft.com/office/drawing/2014/main" id="{35132A38-34CB-4418-81C6-147DF25CE646}"/>
                    </a:ext>
                  </a:extLst>
                </p:cNvPr>
                <p:cNvSpPr/>
                <p:nvPr/>
              </p:nvSpPr>
              <p:spPr>
                <a:xfrm>
                  <a:off x="1626729" y="2060848"/>
                  <a:ext cx="1483887" cy="1483887"/>
                </a:xfrm>
                <a:prstGeom prst="blockArc">
                  <a:avLst>
                    <a:gd name="adj1" fmla="val 14029105"/>
                    <a:gd name="adj2" fmla="val 18056557"/>
                    <a:gd name="adj3" fmla="val 20441"/>
                  </a:avLst>
                </a:prstGeom>
                <a:solidFill>
                  <a:srgbClr val="FF656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sz="2700">
                    <a:solidFill>
                      <a:schemeClr val="tx1"/>
                    </a:solidFill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1" name="Block Arc 30">
                  <a:extLst>
                    <a:ext uri="{FF2B5EF4-FFF2-40B4-BE49-F238E27FC236}">
                      <a16:creationId xmlns:a16="http://schemas.microsoft.com/office/drawing/2014/main" id="{6138E535-50CC-4E4A-B49D-B8E6E2AD6FB4}"/>
                    </a:ext>
                  </a:extLst>
                </p:cNvPr>
                <p:cNvSpPr/>
                <p:nvPr/>
              </p:nvSpPr>
              <p:spPr>
                <a:xfrm>
                  <a:off x="1626729" y="2060848"/>
                  <a:ext cx="1483887" cy="1483887"/>
                </a:xfrm>
                <a:prstGeom prst="blockArc">
                  <a:avLst>
                    <a:gd name="adj1" fmla="val 18220756"/>
                    <a:gd name="adj2" fmla="val 7"/>
                    <a:gd name="adj3" fmla="val 20459"/>
                  </a:avLst>
                </a:prstGeom>
                <a:solidFill>
                  <a:srgbClr val="FF656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sz="2700">
                    <a:solidFill>
                      <a:schemeClr val="tx1"/>
                    </a:solidFill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2" name="Block Arc 31">
                  <a:extLst>
                    <a:ext uri="{FF2B5EF4-FFF2-40B4-BE49-F238E27FC236}">
                      <a16:creationId xmlns:a16="http://schemas.microsoft.com/office/drawing/2014/main" id="{D5CA36D9-7854-4333-8053-818B8E076C9E}"/>
                    </a:ext>
                  </a:extLst>
                </p:cNvPr>
                <p:cNvSpPr/>
                <p:nvPr/>
              </p:nvSpPr>
              <p:spPr>
                <a:xfrm>
                  <a:off x="1626729" y="2060848"/>
                  <a:ext cx="1483887" cy="1483887"/>
                </a:xfrm>
                <a:prstGeom prst="blockArc">
                  <a:avLst>
                    <a:gd name="adj1" fmla="val 10800000"/>
                    <a:gd name="adj2" fmla="val 13821376"/>
                    <a:gd name="adj3" fmla="val 20509"/>
                  </a:avLst>
                </a:prstGeom>
                <a:solidFill>
                  <a:srgbClr val="FF656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sz="2700">
                    <a:solidFill>
                      <a:schemeClr val="tx1"/>
                    </a:solidFill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3" name="Block Arc 32">
                  <a:extLst>
                    <a:ext uri="{FF2B5EF4-FFF2-40B4-BE49-F238E27FC236}">
                      <a16:creationId xmlns:a16="http://schemas.microsoft.com/office/drawing/2014/main" id="{2E609073-C2AD-4C70-B96C-1B37C397AACB}"/>
                    </a:ext>
                  </a:extLst>
                </p:cNvPr>
                <p:cNvSpPr/>
                <p:nvPr/>
              </p:nvSpPr>
              <p:spPr>
                <a:xfrm flipH="1" flipV="1">
                  <a:off x="1626728" y="2060848"/>
                  <a:ext cx="1483887" cy="1483887"/>
                </a:xfrm>
                <a:prstGeom prst="blockArc">
                  <a:avLst>
                    <a:gd name="adj1" fmla="val 18220756"/>
                    <a:gd name="adj2" fmla="val 21429398"/>
                    <a:gd name="adj3" fmla="val 20423"/>
                  </a:avLst>
                </a:prstGeom>
                <a:solidFill>
                  <a:srgbClr val="FF656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sz="2700">
                    <a:solidFill>
                      <a:schemeClr val="tx1"/>
                    </a:solidFill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4" name="Block Arc 33">
                  <a:extLst>
                    <a:ext uri="{FF2B5EF4-FFF2-40B4-BE49-F238E27FC236}">
                      <a16:creationId xmlns:a16="http://schemas.microsoft.com/office/drawing/2014/main" id="{1526B810-F389-42C4-9F02-6CD4E3F496F9}"/>
                    </a:ext>
                  </a:extLst>
                </p:cNvPr>
                <p:cNvSpPr/>
                <p:nvPr/>
              </p:nvSpPr>
              <p:spPr>
                <a:xfrm>
                  <a:off x="2814830" y="2070265"/>
                  <a:ext cx="1483887" cy="1483887"/>
                </a:xfrm>
                <a:prstGeom prst="blockArc">
                  <a:avLst>
                    <a:gd name="adj1" fmla="val 18220756"/>
                    <a:gd name="adj2" fmla="val 7"/>
                    <a:gd name="adj3" fmla="val 20459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sz="2700">
                    <a:solidFill>
                      <a:schemeClr val="tx1"/>
                    </a:solidFill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25" name="Group 24">
                <a:extLst>
                  <a:ext uri="{FF2B5EF4-FFF2-40B4-BE49-F238E27FC236}">
                    <a16:creationId xmlns:a16="http://schemas.microsoft.com/office/drawing/2014/main" id="{22CF7EE7-80F6-4F6E-B96C-E75718C44867}"/>
                  </a:ext>
                </a:extLst>
              </p:cNvPr>
              <p:cNvGrpSpPr/>
              <p:nvPr/>
            </p:nvGrpSpPr>
            <p:grpSpPr>
              <a:xfrm rot="17100000">
                <a:off x="3434589" y="2089204"/>
                <a:ext cx="1483888" cy="1483887"/>
                <a:chOff x="1626728" y="2060848"/>
                <a:chExt cx="1483888" cy="1483887"/>
              </a:xfrm>
            </p:grpSpPr>
            <p:sp>
              <p:nvSpPr>
                <p:cNvPr id="26" name="Block Arc 25">
                  <a:extLst>
                    <a:ext uri="{FF2B5EF4-FFF2-40B4-BE49-F238E27FC236}">
                      <a16:creationId xmlns:a16="http://schemas.microsoft.com/office/drawing/2014/main" id="{DB0BB5C3-C0CB-41B3-AD5A-64C215CB90C5}"/>
                    </a:ext>
                  </a:extLst>
                </p:cNvPr>
                <p:cNvSpPr/>
                <p:nvPr/>
              </p:nvSpPr>
              <p:spPr>
                <a:xfrm>
                  <a:off x="1626729" y="2060848"/>
                  <a:ext cx="1483887" cy="1483887"/>
                </a:xfrm>
                <a:prstGeom prst="blockArc">
                  <a:avLst>
                    <a:gd name="adj1" fmla="val 14029105"/>
                    <a:gd name="adj2" fmla="val 18056557"/>
                    <a:gd name="adj3" fmla="val 20441"/>
                  </a:avLst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sz="2700">
                    <a:solidFill>
                      <a:schemeClr val="tx1"/>
                    </a:solidFill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7" name="Block Arc 26">
                  <a:extLst>
                    <a:ext uri="{FF2B5EF4-FFF2-40B4-BE49-F238E27FC236}">
                      <a16:creationId xmlns:a16="http://schemas.microsoft.com/office/drawing/2014/main" id="{A6EC867A-BD5F-4B6D-9F15-2C2FE0971068}"/>
                    </a:ext>
                  </a:extLst>
                </p:cNvPr>
                <p:cNvSpPr/>
                <p:nvPr/>
              </p:nvSpPr>
              <p:spPr>
                <a:xfrm>
                  <a:off x="1626729" y="2060848"/>
                  <a:ext cx="1483887" cy="1483887"/>
                </a:xfrm>
                <a:prstGeom prst="blockArc">
                  <a:avLst>
                    <a:gd name="adj1" fmla="val 18220756"/>
                    <a:gd name="adj2" fmla="val 7"/>
                    <a:gd name="adj3" fmla="val 20459"/>
                  </a:avLst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sz="2700">
                    <a:solidFill>
                      <a:schemeClr val="tx1"/>
                    </a:solidFill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8" name="Block Arc 27">
                  <a:extLst>
                    <a:ext uri="{FF2B5EF4-FFF2-40B4-BE49-F238E27FC236}">
                      <a16:creationId xmlns:a16="http://schemas.microsoft.com/office/drawing/2014/main" id="{820117BE-45F9-478B-B548-1F74CCDCA421}"/>
                    </a:ext>
                  </a:extLst>
                </p:cNvPr>
                <p:cNvSpPr/>
                <p:nvPr/>
              </p:nvSpPr>
              <p:spPr>
                <a:xfrm>
                  <a:off x="1626729" y="2060848"/>
                  <a:ext cx="1483887" cy="1483887"/>
                </a:xfrm>
                <a:prstGeom prst="blockArc">
                  <a:avLst>
                    <a:gd name="adj1" fmla="val 10800000"/>
                    <a:gd name="adj2" fmla="val 13821376"/>
                    <a:gd name="adj3" fmla="val 20509"/>
                  </a:avLst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sz="2700">
                    <a:solidFill>
                      <a:schemeClr val="tx1"/>
                    </a:solidFill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9" name="Block Arc 28">
                  <a:extLst>
                    <a:ext uri="{FF2B5EF4-FFF2-40B4-BE49-F238E27FC236}">
                      <a16:creationId xmlns:a16="http://schemas.microsoft.com/office/drawing/2014/main" id="{E173F36C-0A2D-4D86-9977-C6C1015A4319}"/>
                    </a:ext>
                  </a:extLst>
                </p:cNvPr>
                <p:cNvSpPr/>
                <p:nvPr/>
              </p:nvSpPr>
              <p:spPr>
                <a:xfrm flipH="1" flipV="1">
                  <a:off x="1626728" y="2060848"/>
                  <a:ext cx="1483887" cy="1483887"/>
                </a:xfrm>
                <a:prstGeom prst="blockArc">
                  <a:avLst>
                    <a:gd name="adj1" fmla="val 18220756"/>
                    <a:gd name="adj2" fmla="val 21429398"/>
                    <a:gd name="adj3" fmla="val 20423"/>
                  </a:avLst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sz="2700">
                    <a:solidFill>
                      <a:schemeClr val="tx1"/>
                    </a:solidFill>
                    <a:cs typeface="B Nazanin" panose="00000700000000000000" pitchFamily="2" charset="-78"/>
                  </a:endParaRPr>
                </a:p>
              </p:txBody>
            </p:sp>
          </p:grpSp>
        </p:grpSp>
        <p:sp>
          <p:nvSpPr>
            <p:cNvPr id="22" name="Isosceles Triangle 21">
              <a:extLst>
                <a:ext uri="{FF2B5EF4-FFF2-40B4-BE49-F238E27FC236}">
                  <a16:creationId xmlns:a16="http://schemas.microsoft.com/office/drawing/2014/main" id="{175DDB30-74EF-47B0-8B47-D509B45EFD7D}"/>
                </a:ext>
              </a:extLst>
            </p:cNvPr>
            <p:cNvSpPr/>
            <p:nvPr/>
          </p:nvSpPr>
          <p:spPr>
            <a:xfrm rot="2725174">
              <a:off x="5247156" y="1430330"/>
              <a:ext cx="535302" cy="461467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pic>
        <p:nvPicPr>
          <p:cNvPr id="39" name="Imagen 3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93155" y="4770388"/>
            <a:ext cx="2609146" cy="18636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5215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071883" y="414165"/>
            <a:ext cx="10017031" cy="839788"/>
          </a:xfrm>
          <a:prstGeom prst="rect">
            <a:avLst/>
          </a:prstGeom>
        </p:spPr>
        <p:txBody>
          <a:bodyPr/>
          <a:lstStyle/>
          <a:p>
            <a:pPr marL="0" indent="0" algn="r" rtl="1">
              <a:buNone/>
            </a:pPr>
            <a:r>
              <a:rPr lang="fa-IR" sz="4400" dirty="0">
                <a:solidFill>
                  <a:srgbClr val="FF6565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400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grpSp>
        <p:nvGrpSpPr>
          <p:cNvPr id="39" name="Grupo 38"/>
          <p:cNvGrpSpPr/>
          <p:nvPr/>
        </p:nvGrpSpPr>
        <p:grpSpPr>
          <a:xfrm>
            <a:off x="336821" y="1785803"/>
            <a:ext cx="11579695" cy="4901868"/>
            <a:chOff x="820916" y="1749944"/>
            <a:chExt cx="10585116" cy="448084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5F930B-2E79-4166-B390-CDBACA2EBFB9}"/>
                </a:ext>
              </a:extLst>
            </p:cNvPr>
            <p:cNvGrpSpPr/>
            <p:nvPr/>
          </p:nvGrpSpPr>
          <p:grpSpPr>
            <a:xfrm>
              <a:off x="4119043" y="2276874"/>
              <a:ext cx="3953917" cy="3953917"/>
              <a:chOff x="3018304" y="1378094"/>
              <a:chExt cx="3096667" cy="3096667"/>
            </a:xfrm>
          </p:grpSpPr>
          <p:sp>
            <p:nvSpPr>
              <p:cNvPr id="4" name="Block Arc 3">
                <a:extLst>
                  <a:ext uri="{FF2B5EF4-FFF2-40B4-BE49-F238E27FC236}">
                    <a16:creationId xmlns:a16="http://schemas.microsoft.com/office/drawing/2014/main" id="{AD6A35FF-59F5-4397-A877-A70939F33676}"/>
                  </a:ext>
                </a:extLst>
              </p:cNvPr>
              <p:cNvSpPr/>
              <p:nvPr/>
            </p:nvSpPr>
            <p:spPr>
              <a:xfrm rot="8261054">
                <a:off x="3018304" y="1378094"/>
                <a:ext cx="3096667" cy="3096667"/>
              </a:xfrm>
              <a:prstGeom prst="blockArc">
                <a:avLst>
                  <a:gd name="adj1" fmla="val 13411126"/>
                  <a:gd name="adj2" fmla="val 15919102"/>
                  <a:gd name="adj3" fmla="val 6907"/>
                </a:avLst>
              </a:prstGeom>
              <a:solidFill>
                <a:srgbClr val="FF656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5" name="Block Arc 4">
                <a:extLst>
                  <a:ext uri="{FF2B5EF4-FFF2-40B4-BE49-F238E27FC236}">
                    <a16:creationId xmlns:a16="http://schemas.microsoft.com/office/drawing/2014/main" id="{8A584821-BA63-4C9C-8AB8-A7B581A3A2D3}"/>
                  </a:ext>
                </a:extLst>
              </p:cNvPr>
              <p:cNvSpPr/>
              <p:nvPr/>
            </p:nvSpPr>
            <p:spPr>
              <a:xfrm rot="19032052">
                <a:off x="3018304" y="1378094"/>
                <a:ext cx="3096667" cy="3096667"/>
              </a:xfrm>
              <a:prstGeom prst="blockArc">
                <a:avLst>
                  <a:gd name="adj1" fmla="val 10899473"/>
                  <a:gd name="adj2" fmla="val 13310838"/>
                  <a:gd name="adj3" fmla="val 7042"/>
                </a:avLst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0BD85F4E-CC9D-43CD-A6A1-7EEC55E32525}"/>
                  </a:ext>
                </a:extLst>
              </p:cNvPr>
              <p:cNvGrpSpPr/>
              <p:nvPr/>
            </p:nvGrpSpPr>
            <p:grpSpPr>
              <a:xfrm>
                <a:off x="3018304" y="1378094"/>
                <a:ext cx="3096667" cy="3096667"/>
                <a:chOff x="3018304" y="1378094"/>
                <a:chExt cx="3096667" cy="3096667"/>
              </a:xfrm>
            </p:grpSpPr>
            <p:sp>
              <p:nvSpPr>
                <p:cNvPr id="9" name="Block Arc 8">
                  <a:extLst>
                    <a:ext uri="{FF2B5EF4-FFF2-40B4-BE49-F238E27FC236}">
                      <a16:creationId xmlns:a16="http://schemas.microsoft.com/office/drawing/2014/main" id="{AF149F72-501E-47AB-A87F-6B213D3E40B8}"/>
                    </a:ext>
                  </a:extLst>
                </p:cNvPr>
                <p:cNvSpPr/>
                <p:nvPr/>
              </p:nvSpPr>
              <p:spPr>
                <a:xfrm>
                  <a:off x="3018304" y="1378094"/>
                  <a:ext cx="3096667" cy="3096667"/>
                </a:xfrm>
                <a:prstGeom prst="blockArc">
                  <a:avLst>
                    <a:gd name="adj1" fmla="val 10849205"/>
                    <a:gd name="adj2" fmla="val 13299261"/>
                    <a:gd name="adj3" fmla="val 7053"/>
                  </a:avLst>
                </a:prstGeom>
                <a:solidFill>
                  <a:srgbClr val="FF656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sz="270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0" name="Block Arc 9">
                  <a:extLst>
                    <a:ext uri="{FF2B5EF4-FFF2-40B4-BE49-F238E27FC236}">
                      <a16:creationId xmlns:a16="http://schemas.microsoft.com/office/drawing/2014/main" id="{13427C07-F326-4AF7-9A82-17715C918844}"/>
                    </a:ext>
                  </a:extLst>
                </p:cNvPr>
                <p:cNvSpPr/>
                <p:nvPr/>
              </p:nvSpPr>
              <p:spPr>
                <a:xfrm rot="5400000">
                  <a:off x="3018304" y="1378094"/>
                  <a:ext cx="3096667" cy="3096667"/>
                </a:xfrm>
                <a:prstGeom prst="blockArc">
                  <a:avLst>
                    <a:gd name="adj1" fmla="val 13650321"/>
                    <a:gd name="adj2" fmla="val 16152490"/>
                    <a:gd name="adj3" fmla="val 7179"/>
                  </a:avLst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sz="270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7" name="Block Arc 6">
                <a:extLst>
                  <a:ext uri="{FF2B5EF4-FFF2-40B4-BE49-F238E27FC236}">
                    <a16:creationId xmlns:a16="http://schemas.microsoft.com/office/drawing/2014/main" id="{45064181-341B-4B59-BA12-907D3B836C6C}"/>
                  </a:ext>
                </a:extLst>
              </p:cNvPr>
              <p:cNvSpPr/>
              <p:nvPr/>
            </p:nvSpPr>
            <p:spPr>
              <a:xfrm rot="2854073">
                <a:off x="3018304" y="1378094"/>
                <a:ext cx="3096667" cy="3096667"/>
              </a:xfrm>
              <a:prstGeom prst="blockArc">
                <a:avLst>
                  <a:gd name="adj1" fmla="val 10553048"/>
                  <a:gd name="adj2" fmla="val 13271468"/>
                  <a:gd name="adj3" fmla="val 7031"/>
                </a:avLst>
              </a:prstGeom>
              <a:solidFill>
                <a:srgbClr val="5957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8" name="Block Arc 7">
                <a:extLst>
                  <a:ext uri="{FF2B5EF4-FFF2-40B4-BE49-F238E27FC236}">
                    <a16:creationId xmlns:a16="http://schemas.microsoft.com/office/drawing/2014/main" id="{E1341587-0B68-45B1-9538-DB8793043ED9}"/>
                  </a:ext>
                </a:extLst>
              </p:cNvPr>
              <p:cNvSpPr/>
              <p:nvPr/>
            </p:nvSpPr>
            <p:spPr>
              <a:xfrm rot="2854464">
                <a:off x="3018304" y="1378094"/>
                <a:ext cx="3096667" cy="3096667"/>
              </a:xfrm>
              <a:prstGeom prst="blockArc">
                <a:avLst>
                  <a:gd name="adj1" fmla="val 13411126"/>
                  <a:gd name="adj2" fmla="val 16068669"/>
                  <a:gd name="adj3" fmla="val 7199"/>
                </a:avLst>
              </a:prstGeom>
              <a:solidFill>
                <a:srgbClr val="FF656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70062175-0A35-4B95-820D-F42542DAD10C}"/>
                </a:ext>
              </a:extLst>
            </p:cNvPr>
            <p:cNvGrpSpPr/>
            <p:nvPr/>
          </p:nvGrpSpPr>
          <p:grpSpPr>
            <a:xfrm>
              <a:off x="7981218" y="1772819"/>
              <a:ext cx="2827389" cy="862816"/>
              <a:chOff x="6457218" y="1772816"/>
              <a:chExt cx="2291246" cy="862816"/>
            </a:xfrm>
          </p:grpSpPr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19B7655F-3AA4-4BDC-A5AB-98B067B80FDD}"/>
                  </a:ext>
                </a:extLst>
              </p:cNvPr>
              <p:cNvSpPr txBox="1"/>
              <p:nvPr/>
            </p:nvSpPr>
            <p:spPr>
              <a:xfrm>
                <a:off x="6457218" y="1772816"/>
                <a:ext cx="2291246" cy="2813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D9EBA74E-D161-49A6-B197-BD39FDF3CF29}"/>
                  </a:ext>
                </a:extLst>
              </p:cNvPr>
              <p:cNvSpPr txBox="1"/>
              <p:nvPr/>
            </p:nvSpPr>
            <p:spPr>
              <a:xfrm>
                <a:off x="6457218" y="2044814"/>
                <a:ext cx="2291246" cy="5908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گزارش های خود جذابیت و زیبایی بی نظیری اضافه کنید.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92B1507E-ED19-4D56-A440-4566B9877C31}"/>
                </a:ext>
              </a:extLst>
            </p:cNvPr>
            <p:cNvGrpSpPr/>
            <p:nvPr/>
          </p:nvGrpSpPr>
          <p:grpSpPr>
            <a:xfrm>
              <a:off x="8578643" y="3284987"/>
              <a:ext cx="2827389" cy="862816"/>
              <a:chOff x="6889266" y="3284984"/>
              <a:chExt cx="1998238" cy="862816"/>
            </a:xfrm>
          </p:grpSpPr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BCBD5A2E-32E0-49A4-965A-6302EC0F4091}"/>
                  </a:ext>
                </a:extLst>
              </p:cNvPr>
              <p:cNvSpPr txBox="1"/>
              <p:nvPr/>
            </p:nvSpPr>
            <p:spPr>
              <a:xfrm>
                <a:off x="6889266" y="3284984"/>
                <a:ext cx="1998238" cy="2813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426C8FE1-7CC1-4648-862B-B084C3CC2F70}"/>
                  </a:ext>
                </a:extLst>
              </p:cNvPr>
              <p:cNvSpPr txBox="1"/>
              <p:nvPr/>
            </p:nvSpPr>
            <p:spPr>
              <a:xfrm>
                <a:off x="6889266" y="3556982"/>
                <a:ext cx="1998238" cy="5908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گزارش های خود جذابیت و زیبایی بی نظیری اضافه کنید.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CE9FBBA1-8D31-4A60-B6E6-219641F284F3}"/>
                </a:ext>
              </a:extLst>
            </p:cNvPr>
            <p:cNvGrpSpPr/>
            <p:nvPr/>
          </p:nvGrpSpPr>
          <p:grpSpPr>
            <a:xfrm>
              <a:off x="8197242" y="5127031"/>
              <a:ext cx="2827389" cy="862816"/>
              <a:chOff x="6673242" y="5020022"/>
              <a:chExt cx="2291246" cy="862816"/>
            </a:xfrm>
          </p:grpSpPr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20453F4B-EE81-4F5F-AEA2-20DD9A8FB40C}"/>
                  </a:ext>
                </a:extLst>
              </p:cNvPr>
              <p:cNvSpPr txBox="1"/>
              <p:nvPr/>
            </p:nvSpPr>
            <p:spPr>
              <a:xfrm>
                <a:off x="6673242" y="5020022"/>
                <a:ext cx="2291246" cy="2813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9123C0E9-68CE-48C5-9D53-811F1A1D6064}"/>
                  </a:ext>
                </a:extLst>
              </p:cNvPr>
              <p:cNvSpPr txBox="1"/>
              <p:nvPr/>
            </p:nvSpPr>
            <p:spPr>
              <a:xfrm>
                <a:off x="6673242" y="5292020"/>
                <a:ext cx="2291246" cy="5908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گزارش های خود جذابیت و زیبایی بی نظیری اضافه کنید.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30E9A559-81DA-4F2E-B62D-99A77DC77C79}"/>
                </a:ext>
              </a:extLst>
            </p:cNvPr>
            <p:cNvGrpSpPr/>
            <p:nvPr/>
          </p:nvGrpSpPr>
          <p:grpSpPr>
            <a:xfrm>
              <a:off x="1461976" y="1749944"/>
              <a:ext cx="2789947" cy="917927"/>
              <a:chOff x="442194" y="1749941"/>
              <a:chExt cx="2291246" cy="917927"/>
            </a:xfrm>
          </p:grpSpPr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6D6324EF-DC37-4A0D-B394-0336B13C70B1}"/>
                  </a:ext>
                </a:extLst>
              </p:cNvPr>
              <p:cNvSpPr txBox="1"/>
              <p:nvPr/>
            </p:nvSpPr>
            <p:spPr>
              <a:xfrm>
                <a:off x="467544" y="1749941"/>
                <a:ext cx="2221432" cy="2813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A7178778-A1A9-46E8-AA88-3FAB5EBC6744}"/>
                  </a:ext>
                </a:extLst>
              </p:cNvPr>
              <p:cNvSpPr txBox="1"/>
              <p:nvPr/>
            </p:nvSpPr>
            <p:spPr>
              <a:xfrm>
                <a:off x="442194" y="2077050"/>
                <a:ext cx="2291246" cy="5908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گزارش های خود جذابیت و زیبایی بی نظیری اضافه کنید.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C81F0443-4500-494B-854D-FA9A69880D71}"/>
                </a:ext>
              </a:extLst>
            </p:cNvPr>
            <p:cNvGrpSpPr/>
            <p:nvPr/>
          </p:nvGrpSpPr>
          <p:grpSpPr>
            <a:xfrm>
              <a:off x="820916" y="3284987"/>
              <a:ext cx="2802170" cy="862816"/>
              <a:chOff x="242744" y="3314387"/>
              <a:chExt cx="2011990" cy="862816"/>
            </a:xfrm>
          </p:grpSpPr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EAEB1907-4571-42CA-8DB2-F7E394122480}"/>
                  </a:ext>
                </a:extLst>
              </p:cNvPr>
              <p:cNvSpPr txBox="1"/>
              <p:nvPr/>
            </p:nvSpPr>
            <p:spPr>
              <a:xfrm>
                <a:off x="242744" y="3314387"/>
                <a:ext cx="1942176" cy="2813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881F4412-DD31-4E99-A173-179580967123}"/>
                  </a:ext>
                </a:extLst>
              </p:cNvPr>
              <p:cNvSpPr txBox="1"/>
              <p:nvPr/>
            </p:nvSpPr>
            <p:spPr>
              <a:xfrm>
                <a:off x="251520" y="3586385"/>
                <a:ext cx="2003214" cy="5908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گزارش های خود جذابیت و زیبایی بی نظیری اضافه کنید.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907632A5-E8C9-4273-90DE-088187AF15F2}"/>
                </a:ext>
              </a:extLst>
            </p:cNvPr>
            <p:cNvGrpSpPr/>
            <p:nvPr/>
          </p:nvGrpSpPr>
          <p:grpSpPr>
            <a:xfrm>
              <a:off x="1264596" y="5127031"/>
              <a:ext cx="2802170" cy="862816"/>
              <a:chOff x="251520" y="4998238"/>
              <a:chExt cx="2291246" cy="862816"/>
            </a:xfrm>
          </p:grpSpPr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A1F473B1-8CA1-4373-B300-6A95478358A9}"/>
                  </a:ext>
                </a:extLst>
              </p:cNvPr>
              <p:cNvSpPr txBox="1"/>
              <p:nvPr/>
            </p:nvSpPr>
            <p:spPr>
              <a:xfrm>
                <a:off x="251520" y="4998238"/>
                <a:ext cx="2221432" cy="2813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17F0DE06-66ED-4255-BCA1-745C7C488093}"/>
                  </a:ext>
                </a:extLst>
              </p:cNvPr>
              <p:cNvSpPr txBox="1"/>
              <p:nvPr/>
            </p:nvSpPr>
            <p:spPr>
              <a:xfrm>
                <a:off x="251520" y="5270236"/>
                <a:ext cx="2291246" cy="5908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گزارش های خود جذابیت و زیبایی بی نظیری اضافه کنید.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3" name="Freeform 98">
              <a:extLst>
                <a:ext uri="{FF2B5EF4-FFF2-40B4-BE49-F238E27FC236}">
                  <a16:creationId xmlns:a16="http://schemas.microsoft.com/office/drawing/2014/main" id="{E19CB9B2-0EEA-4FC8-9843-2F67E89819A7}"/>
                </a:ext>
              </a:extLst>
            </p:cNvPr>
            <p:cNvSpPr/>
            <p:nvPr/>
          </p:nvSpPr>
          <p:spPr>
            <a:xfrm>
              <a:off x="6986776" y="1893972"/>
              <a:ext cx="944880" cy="350520"/>
            </a:xfrm>
            <a:custGeom>
              <a:avLst/>
              <a:gdLst>
                <a:gd name="connsiteX0" fmla="*/ 0 w 944880"/>
                <a:gd name="connsiteY0" fmla="*/ 350520 h 350520"/>
                <a:gd name="connsiteX1" fmla="*/ 388620 w 944880"/>
                <a:gd name="connsiteY1" fmla="*/ 0 h 350520"/>
                <a:gd name="connsiteX2" fmla="*/ 944880 w 944880"/>
                <a:gd name="connsiteY2" fmla="*/ 0 h 35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4880" h="350520">
                  <a:moveTo>
                    <a:pt x="0" y="350520"/>
                  </a:moveTo>
                  <a:lnTo>
                    <a:pt x="388620" y="0"/>
                  </a:lnTo>
                  <a:lnTo>
                    <a:pt x="944880" y="0"/>
                  </a:lnTo>
                </a:path>
              </a:pathLst>
            </a:custGeom>
            <a:ln>
              <a:solidFill>
                <a:schemeClr val="bg1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Freeform 99">
              <a:extLst>
                <a:ext uri="{FF2B5EF4-FFF2-40B4-BE49-F238E27FC236}">
                  <a16:creationId xmlns:a16="http://schemas.microsoft.com/office/drawing/2014/main" id="{59677CE1-5B9A-4102-82D1-127B6E46DE47}"/>
                </a:ext>
              </a:extLst>
            </p:cNvPr>
            <p:cNvSpPr/>
            <p:nvPr/>
          </p:nvSpPr>
          <p:spPr>
            <a:xfrm flipH="1">
              <a:off x="4282790" y="1893972"/>
              <a:ext cx="944880" cy="350520"/>
            </a:xfrm>
            <a:custGeom>
              <a:avLst/>
              <a:gdLst>
                <a:gd name="connsiteX0" fmla="*/ 0 w 944880"/>
                <a:gd name="connsiteY0" fmla="*/ 350520 h 350520"/>
                <a:gd name="connsiteX1" fmla="*/ 388620 w 944880"/>
                <a:gd name="connsiteY1" fmla="*/ 0 h 350520"/>
                <a:gd name="connsiteX2" fmla="*/ 944880 w 944880"/>
                <a:gd name="connsiteY2" fmla="*/ 0 h 35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4880" h="350520">
                  <a:moveTo>
                    <a:pt x="0" y="350520"/>
                  </a:moveTo>
                  <a:lnTo>
                    <a:pt x="388620" y="0"/>
                  </a:lnTo>
                  <a:lnTo>
                    <a:pt x="944880" y="0"/>
                  </a:lnTo>
                </a:path>
              </a:pathLst>
            </a:custGeom>
            <a:ln>
              <a:solidFill>
                <a:schemeClr val="bg1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32F771AE-FDEC-4C72-B78B-164F9D1E4890}"/>
                </a:ext>
              </a:extLst>
            </p:cNvPr>
            <p:cNvCxnSpPr>
              <a:endCxn id="15" idx="1"/>
            </p:cNvCxnSpPr>
            <p:nvPr/>
          </p:nvCxnSpPr>
          <p:spPr>
            <a:xfrm flipV="1">
              <a:off x="7996726" y="3425659"/>
              <a:ext cx="581917" cy="7357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Freeform 103">
              <a:extLst>
                <a:ext uri="{FF2B5EF4-FFF2-40B4-BE49-F238E27FC236}">
                  <a16:creationId xmlns:a16="http://schemas.microsoft.com/office/drawing/2014/main" id="{774D6D45-5837-473F-808E-1CB3562A0D44}"/>
                </a:ext>
              </a:extLst>
            </p:cNvPr>
            <p:cNvSpPr/>
            <p:nvPr/>
          </p:nvSpPr>
          <p:spPr>
            <a:xfrm flipH="1">
              <a:off x="3366630" y="4901981"/>
              <a:ext cx="684582" cy="191888"/>
            </a:xfrm>
            <a:custGeom>
              <a:avLst/>
              <a:gdLst>
                <a:gd name="connsiteX0" fmla="*/ 0 w 670560"/>
                <a:gd name="connsiteY0" fmla="*/ 0 h 137160"/>
                <a:gd name="connsiteX1" fmla="*/ 670560 w 670560"/>
                <a:gd name="connsiteY1" fmla="*/ 0 h 137160"/>
                <a:gd name="connsiteX2" fmla="*/ 670560 w 670560"/>
                <a:gd name="connsiteY2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560" h="137160">
                  <a:moveTo>
                    <a:pt x="0" y="0"/>
                  </a:moveTo>
                  <a:lnTo>
                    <a:pt x="670560" y="0"/>
                  </a:lnTo>
                  <a:lnTo>
                    <a:pt x="670560" y="137160"/>
                  </a:lnTo>
                </a:path>
              </a:pathLst>
            </a:custGeom>
            <a:ln>
              <a:solidFill>
                <a:schemeClr val="bg1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9051EA6B-0CEA-4D5D-BDED-E991A5947EB0}"/>
                </a:ext>
              </a:extLst>
            </p:cNvPr>
            <p:cNvCxnSpPr>
              <a:endCxn id="24" idx="3"/>
            </p:cNvCxnSpPr>
            <p:nvPr/>
          </p:nvCxnSpPr>
          <p:spPr>
            <a:xfrm flipH="1" flipV="1">
              <a:off x="3525854" y="3425659"/>
              <a:ext cx="593190" cy="7357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Freeform 103">
              <a:extLst>
                <a:ext uri="{FF2B5EF4-FFF2-40B4-BE49-F238E27FC236}">
                  <a16:creationId xmlns:a16="http://schemas.microsoft.com/office/drawing/2014/main" id="{76210A54-68E7-4713-B7F1-D334865F24A0}"/>
                </a:ext>
              </a:extLst>
            </p:cNvPr>
            <p:cNvSpPr/>
            <p:nvPr/>
          </p:nvSpPr>
          <p:spPr>
            <a:xfrm>
              <a:off x="8129954" y="4901981"/>
              <a:ext cx="684582" cy="191888"/>
            </a:xfrm>
            <a:custGeom>
              <a:avLst/>
              <a:gdLst>
                <a:gd name="connsiteX0" fmla="*/ 0 w 670560"/>
                <a:gd name="connsiteY0" fmla="*/ 0 h 137160"/>
                <a:gd name="connsiteX1" fmla="*/ 670560 w 670560"/>
                <a:gd name="connsiteY1" fmla="*/ 0 h 137160"/>
                <a:gd name="connsiteX2" fmla="*/ 670560 w 670560"/>
                <a:gd name="connsiteY2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560" h="137160">
                  <a:moveTo>
                    <a:pt x="0" y="0"/>
                  </a:moveTo>
                  <a:lnTo>
                    <a:pt x="670560" y="0"/>
                  </a:lnTo>
                  <a:lnTo>
                    <a:pt x="670560" y="137160"/>
                  </a:lnTo>
                </a:path>
              </a:pathLst>
            </a:custGeom>
            <a:ln>
              <a:solidFill>
                <a:schemeClr val="bg1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29" name="Imagen 2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75390" y="3053190"/>
            <a:ext cx="1095876" cy="3634489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41417636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35AC4AEC-C0B1-4FC4-85AA-141EA0FDBD9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A98CE38-AA60-4EBB-B0FD-F602B4038CC9}"/>
              </a:ext>
            </a:extLst>
          </p:cNvPr>
          <p:cNvSpPr txBox="1"/>
          <p:nvPr/>
        </p:nvSpPr>
        <p:spPr>
          <a:xfrm>
            <a:off x="6445833" y="660580"/>
            <a:ext cx="2899749" cy="769441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 algn="r" rtl="1">
              <a:lnSpc>
                <a:spcPts val="3000"/>
              </a:lnSpc>
            </a:pPr>
            <a:r>
              <a:rPr lang="fa-IR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ما ایجاد می کنیم حرفه ای با کیفیت ارائه 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PPT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57259C9-7886-4569-A550-24D73648A0E9}"/>
              </a:ext>
            </a:extLst>
          </p:cNvPr>
          <p:cNvSpPr txBox="1"/>
          <p:nvPr/>
        </p:nvSpPr>
        <p:spPr>
          <a:xfrm>
            <a:off x="6445833" y="2041905"/>
            <a:ext cx="5118809" cy="138499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ارائه پاورپوینت مدرنی را دریافت کنید که به زیبایی طراحی شده است. 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 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F7B866F8-88C1-44F6-92C9-795634119EE0}"/>
              </a:ext>
            </a:extLst>
          </p:cNvPr>
          <p:cNvSpPr/>
          <p:nvPr/>
        </p:nvSpPr>
        <p:spPr>
          <a:xfrm>
            <a:off x="5067300" y="-4"/>
            <a:ext cx="836082" cy="6858003"/>
          </a:xfrm>
          <a:prstGeom prst="rect">
            <a:avLst/>
          </a:prstGeom>
          <a:solidFill>
            <a:srgbClr val="595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" name="직사각형 1">
            <a:extLst>
              <a:ext uri="{FF2B5EF4-FFF2-40B4-BE49-F238E27FC236}">
                <a16:creationId xmlns:a16="http://schemas.microsoft.com/office/drawing/2014/main" id="{B2763A5C-BE6F-4182-9454-718FD10688F9}"/>
              </a:ext>
            </a:extLst>
          </p:cNvPr>
          <p:cNvSpPr/>
          <p:nvPr/>
        </p:nvSpPr>
        <p:spPr>
          <a:xfrm rot="16200000">
            <a:off x="2056339" y="3078132"/>
            <a:ext cx="6858004" cy="7017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>
              <a:lnSpc>
                <a:spcPct val="110000"/>
              </a:lnSpc>
            </a:pPr>
            <a:r>
              <a:rPr lang="fa-IR" altLang="ko-KR" sz="3600" b="1" spc="3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 نمونه کارها</a:t>
            </a:r>
            <a:endParaRPr lang="en-US" altLang="ko-KR" sz="3600" b="1" spc="3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CE37311-6E0B-4436-ADBC-BC45F7E20EC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  <p:txBody>
          <a:bodyPr/>
          <a:lstStyle/>
          <a:p>
            <a:pPr rtl="1"/>
            <a:endParaRPr>
              <a:cs typeface="B Nazanin" panose="00000700000000000000" pitchFamily="2" charset="-78"/>
            </a:endParaRPr>
          </a:p>
        </p:txBody>
      </p:sp>
      <p:sp>
        <p:nvSpPr>
          <p:cNvPr id="13" name="Trapecio 4"/>
          <p:cNvSpPr/>
          <p:nvPr/>
        </p:nvSpPr>
        <p:spPr>
          <a:xfrm rot="16200000">
            <a:off x="1148375" y="-1153270"/>
            <a:ext cx="433493" cy="2786740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4" name="Trapecio 4"/>
          <p:cNvSpPr/>
          <p:nvPr/>
        </p:nvSpPr>
        <p:spPr>
          <a:xfrm rot="16200000" flipV="1">
            <a:off x="10276086" y="-1385720"/>
            <a:ext cx="511637" cy="3289094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grpSp>
        <p:nvGrpSpPr>
          <p:cNvPr id="15" name="Grupo 14"/>
          <p:cNvGrpSpPr/>
          <p:nvPr/>
        </p:nvGrpSpPr>
        <p:grpSpPr>
          <a:xfrm>
            <a:off x="7389282" y="5762376"/>
            <a:ext cx="3581400" cy="946336"/>
            <a:chOff x="1022350" y="4208463"/>
            <a:chExt cx="10147300" cy="2681287"/>
          </a:xfrm>
          <a:solidFill>
            <a:srgbClr val="FF6565"/>
          </a:solidFill>
        </p:grpSpPr>
        <p:sp>
          <p:nvSpPr>
            <p:cNvPr id="16" name="Freeform 5"/>
            <p:cNvSpPr>
              <a:spLocks noEditPoints="1"/>
            </p:cNvSpPr>
            <p:nvPr/>
          </p:nvSpPr>
          <p:spPr bwMode="auto">
            <a:xfrm>
              <a:off x="1022350" y="4208463"/>
              <a:ext cx="10147300" cy="2681287"/>
            </a:xfrm>
            <a:custGeom>
              <a:avLst/>
              <a:gdLst>
                <a:gd name="T0" fmla="*/ 3030 w 3516"/>
                <a:gd name="T1" fmla="*/ 583 h 927"/>
                <a:gd name="T2" fmla="*/ 3301 w 3516"/>
                <a:gd name="T3" fmla="*/ 774 h 927"/>
                <a:gd name="T4" fmla="*/ 3266 w 3516"/>
                <a:gd name="T5" fmla="*/ 918 h 927"/>
                <a:gd name="T6" fmla="*/ 263 w 3516"/>
                <a:gd name="T7" fmla="*/ 665 h 927"/>
                <a:gd name="T8" fmla="*/ 737 w 3516"/>
                <a:gd name="T9" fmla="*/ 506 h 927"/>
                <a:gd name="T10" fmla="*/ 924 w 3516"/>
                <a:gd name="T11" fmla="*/ 406 h 927"/>
                <a:gd name="T12" fmla="*/ 1630 w 3516"/>
                <a:gd name="T13" fmla="*/ 60 h 927"/>
                <a:gd name="T14" fmla="*/ 2022 w 3516"/>
                <a:gd name="T15" fmla="*/ 142 h 927"/>
                <a:gd name="T16" fmla="*/ 1363 w 3516"/>
                <a:gd name="T17" fmla="*/ 664 h 927"/>
                <a:gd name="T18" fmla="*/ 1590 w 3516"/>
                <a:gd name="T19" fmla="*/ 431 h 927"/>
                <a:gd name="T20" fmla="*/ 1694 w 3516"/>
                <a:gd name="T21" fmla="*/ 483 h 927"/>
                <a:gd name="T22" fmla="*/ 1899 w 3516"/>
                <a:gd name="T23" fmla="*/ 341 h 927"/>
                <a:gd name="T24" fmla="*/ 2072 w 3516"/>
                <a:gd name="T25" fmla="*/ 467 h 927"/>
                <a:gd name="T26" fmla="*/ 2977 w 3516"/>
                <a:gd name="T27" fmla="*/ 437 h 927"/>
                <a:gd name="T28" fmla="*/ 3349 w 3516"/>
                <a:gd name="T29" fmla="*/ 543 h 927"/>
                <a:gd name="T30" fmla="*/ 2396 w 3516"/>
                <a:gd name="T31" fmla="*/ 515 h 927"/>
                <a:gd name="T32" fmla="*/ 2301 w 3516"/>
                <a:gd name="T33" fmla="*/ 415 h 927"/>
                <a:gd name="T34" fmla="*/ 2312 w 3516"/>
                <a:gd name="T35" fmla="*/ 738 h 927"/>
                <a:gd name="T36" fmla="*/ 2855 w 3516"/>
                <a:gd name="T37" fmla="*/ 683 h 927"/>
                <a:gd name="T38" fmla="*/ 1153 w 3516"/>
                <a:gd name="T39" fmla="*/ 489 h 927"/>
                <a:gd name="T40" fmla="*/ 971 w 3516"/>
                <a:gd name="T41" fmla="*/ 833 h 927"/>
                <a:gd name="T42" fmla="*/ 1229 w 3516"/>
                <a:gd name="T43" fmla="*/ 640 h 927"/>
                <a:gd name="T44" fmla="*/ 1064 w 3516"/>
                <a:gd name="T45" fmla="*/ 410 h 927"/>
                <a:gd name="T46" fmla="*/ 2966 w 3516"/>
                <a:gd name="T47" fmla="*/ 524 h 927"/>
                <a:gd name="T48" fmla="*/ 1720 w 3516"/>
                <a:gd name="T49" fmla="*/ 721 h 927"/>
                <a:gd name="T50" fmla="*/ 396 w 3516"/>
                <a:gd name="T51" fmla="*/ 707 h 927"/>
                <a:gd name="T52" fmla="*/ 2161 w 3516"/>
                <a:gd name="T53" fmla="*/ 541 h 927"/>
                <a:gd name="T54" fmla="*/ 1132 w 3516"/>
                <a:gd name="T55" fmla="*/ 704 h 927"/>
                <a:gd name="T56" fmla="*/ 3408 w 3516"/>
                <a:gd name="T57" fmla="*/ 683 h 927"/>
                <a:gd name="T58" fmla="*/ 705 w 3516"/>
                <a:gd name="T59" fmla="*/ 788 h 927"/>
                <a:gd name="T60" fmla="*/ 985 w 3516"/>
                <a:gd name="T61" fmla="*/ 847 h 927"/>
                <a:gd name="T62" fmla="*/ 3019 w 3516"/>
                <a:gd name="T63" fmla="*/ 854 h 927"/>
                <a:gd name="T64" fmla="*/ 1278 w 3516"/>
                <a:gd name="T65" fmla="*/ 809 h 927"/>
                <a:gd name="T66" fmla="*/ 930 w 3516"/>
                <a:gd name="T67" fmla="*/ 554 h 927"/>
                <a:gd name="T68" fmla="*/ 311 w 3516"/>
                <a:gd name="T69" fmla="*/ 755 h 927"/>
                <a:gd name="T70" fmla="*/ 2148 w 3516"/>
                <a:gd name="T71" fmla="*/ 572 h 927"/>
                <a:gd name="T72" fmla="*/ 3151 w 3516"/>
                <a:gd name="T73" fmla="*/ 896 h 927"/>
                <a:gd name="T74" fmla="*/ 1385 w 3516"/>
                <a:gd name="T75" fmla="*/ 713 h 927"/>
                <a:gd name="T76" fmla="*/ 1471 w 3516"/>
                <a:gd name="T77" fmla="*/ 587 h 927"/>
                <a:gd name="T78" fmla="*/ 3429 w 3516"/>
                <a:gd name="T79" fmla="*/ 741 h 927"/>
                <a:gd name="T80" fmla="*/ 736 w 3516"/>
                <a:gd name="T81" fmla="*/ 864 h 927"/>
                <a:gd name="T82" fmla="*/ 2954 w 3516"/>
                <a:gd name="T83" fmla="*/ 893 h 927"/>
                <a:gd name="T84" fmla="*/ 981 w 3516"/>
                <a:gd name="T85" fmla="*/ 653 h 927"/>
                <a:gd name="T86" fmla="*/ 2437 w 3516"/>
                <a:gd name="T87" fmla="*/ 844 h 927"/>
                <a:gd name="T88" fmla="*/ 1907 w 3516"/>
                <a:gd name="T89" fmla="*/ 445 h 927"/>
                <a:gd name="T90" fmla="*/ 2239 w 3516"/>
                <a:gd name="T91" fmla="*/ 866 h 927"/>
                <a:gd name="T92" fmla="*/ 2762 w 3516"/>
                <a:gd name="T93" fmla="*/ 763 h 927"/>
                <a:gd name="T94" fmla="*/ 1967 w 3516"/>
                <a:gd name="T95" fmla="*/ 608 h 927"/>
                <a:gd name="T96" fmla="*/ 2632 w 3516"/>
                <a:gd name="T97" fmla="*/ 779 h 927"/>
                <a:gd name="T98" fmla="*/ 1794 w 3516"/>
                <a:gd name="T99" fmla="*/ 465 h 927"/>
                <a:gd name="T100" fmla="*/ 460 w 3516"/>
                <a:gd name="T101" fmla="*/ 592 h 927"/>
                <a:gd name="T102" fmla="*/ 206 w 3516"/>
                <a:gd name="T103" fmla="*/ 769 h 927"/>
                <a:gd name="T104" fmla="*/ 2305 w 3516"/>
                <a:gd name="T105" fmla="*/ 543 h 927"/>
                <a:gd name="T106" fmla="*/ 2795 w 3516"/>
                <a:gd name="T107" fmla="*/ 854 h 927"/>
                <a:gd name="T108" fmla="*/ 727 w 3516"/>
                <a:gd name="T109" fmla="*/ 872 h 927"/>
                <a:gd name="T110" fmla="*/ 2355 w 3516"/>
                <a:gd name="T111" fmla="*/ 883 h 927"/>
                <a:gd name="T112" fmla="*/ 2298 w 3516"/>
                <a:gd name="T113" fmla="*/ 843 h 927"/>
                <a:gd name="T114" fmla="*/ 3035 w 3516"/>
                <a:gd name="T115" fmla="*/ 833 h 927"/>
                <a:gd name="T116" fmla="*/ 3261 w 3516"/>
                <a:gd name="T117" fmla="*/ 739 h 927"/>
                <a:gd name="T118" fmla="*/ 3280 w 3516"/>
                <a:gd name="T119" fmla="*/ 744 h 927"/>
                <a:gd name="T120" fmla="*/ 3306 w 3516"/>
                <a:gd name="T121" fmla="*/ 837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16" h="926">
                  <a:moveTo>
                    <a:pt x="3180" y="532"/>
                  </a:moveTo>
                  <a:cubicBezTo>
                    <a:pt x="3200" y="536"/>
                    <a:pt x="3206" y="541"/>
                    <a:pt x="3211" y="562"/>
                  </a:cubicBezTo>
                  <a:cubicBezTo>
                    <a:pt x="3219" y="597"/>
                    <a:pt x="3227" y="631"/>
                    <a:pt x="3235" y="666"/>
                  </a:cubicBezTo>
                  <a:cubicBezTo>
                    <a:pt x="3235" y="668"/>
                    <a:pt x="3235" y="671"/>
                    <a:pt x="3235" y="674"/>
                  </a:cubicBezTo>
                  <a:cubicBezTo>
                    <a:pt x="3230" y="673"/>
                    <a:pt x="3225" y="672"/>
                    <a:pt x="3220" y="671"/>
                  </a:cubicBezTo>
                  <a:cubicBezTo>
                    <a:pt x="3212" y="634"/>
                    <a:pt x="3205" y="597"/>
                    <a:pt x="3197" y="558"/>
                  </a:cubicBezTo>
                  <a:cubicBezTo>
                    <a:pt x="3183" y="573"/>
                    <a:pt x="3172" y="555"/>
                    <a:pt x="3159" y="562"/>
                  </a:cubicBezTo>
                  <a:cubicBezTo>
                    <a:pt x="3160" y="563"/>
                    <a:pt x="3160" y="566"/>
                    <a:pt x="3160" y="569"/>
                  </a:cubicBezTo>
                  <a:cubicBezTo>
                    <a:pt x="3165" y="569"/>
                    <a:pt x="3168" y="568"/>
                    <a:pt x="3172" y="568"/>
                  </a:cubicBezTo>
                  <a:cubicBezTo>
                    <a:pt x="3186" y="567"/>
                    <a:pt x="3190" y="570"/>
                    <a:pt x="3192" y="584"/>
                  </a:cubicBezTo>
                  <a:cubicBezTo>
                    <a:pt x="3195" y="603"/>
                    <a:pt x="3198" y="623"/>
                    <a:pt x="3201" y="642"/>
                  </a:cubicBezTo>
                  <a:cubicBezTo>
                    <a:pt x="3202" y="644"/>
                    <a:pt x="3202" y="648"/>
                    <a:pt x="3203" y="648"/>
                  </a:cubicBezTo>
                  <a:cubicBezTo>
                    <a:pt x="3208" y="650"/>
                    <a:pt x="3215" y="653"/>
                    <a:pt x="3210" y="659"/>
                  </a:cubicBezTo>
                  <a:cubicBezTo>
                    <a:pt x="3207" y="664"/>
                    <a:pt x="3203" y="669"/>
                    <a:pt x="3193" y="667"/>
                  </a:cubicBezTo>
                  <a:cubicBezTo>
                    <a:pt x="3164" y="662"/>
                    <a:pt x="3133" y="658"/>
                    <a:pt x="3100" y="653"/>
                  </a:cubicBezTo>
                  <a:cubicBezTo>
                    <a:pt x="3100" y="631"/>
                    <a:pt x="3100" y="610"/>
                    <a:pt x="3100" y="589"/>
                  </a:cubicBezTo>
                  <a:cubicBezTo>
                    <a:pt x="3100" y="586"/>
                    <a:pt x="3103" y="581"/>
                    <a:pt x="3105" y="580"/>
                  </a:cubicBezTo>
                  <a:cubicBezTo>
                    <a:pt x="3121" y="576"/>
                    <a:pt x="3137" y="573"/>
                    <a:pt x="3154" y="569"/>
                  </a:cubicBezTo>
                  <a:cubicBezTo>
                    <a:pt x="3154" y="567"/>
                    <a:pt x="3154" y="562"/>
                    <a:pt x="3154" y="556"/>
                  </a:cubicBezTo>
                  <a:cubicBezTo>
                    <a:pt x="3164" y="556"/>
                    <a:pt x="3173" y="557"/>
                    <a:pt x="3183" y="557"/>
                  </a:cubicBezTo>
                  <a:cubicBezTo>
                    <a:pt x="3183" y="556"/>
                    <a:pt x="3183" y="555"/>
                    <a:pt x="3183" y="553"/>
                  </a:cubicBezTo>
                  <a:cubicBezTo>
                    <a:pt x="3173" y="553"/>
                    <a:pt x="3163" y="551"/>
                    <a:pt x="3154" y="553"/>
                  </a:cubicBezTo>
                  <a:cubicBezTo>
                    <a:pt x="3112" y="562"/>
                    <a:pt x="3071" y="573"/>
                    <a:pt x="3030" y="583"/>
                  </a:cubicBezTo>
                  <a:cubicBezTo>
                    <a:pt x="3028" y="584"/>
                    <a:pt x="3024" y="589"/>
                    <a:pt x="3024" y="592"/>
                  </a:cubicBezTo>
                  <a:cubicBezTo>
                    <a:pt x="3024" y="639"/>
                    <a:pt x="3025" y="687"/>
                    <a:pt x="3025" y="734"/>
                  </a:cubicBezTo>
                  <a:cubicBezTo>
                    <a:pt x="3025" y="735"/>
                    <a:pt x="3026" y="735"/>
                    <a:pt x="3026" y="736"/>
                  </a:cubicBezTo>
                  <a:cubicBezTo>
                    <a:pt x="3086" y="726"/>
                    <a:pt x="3145" y="738"/>
                    <a:pt x="3204" y="735"/>
                  </a:cubicBezTo>
                  <a:cubicBezTo>
                    <a:pt x="3204" y="736"/>
                    <a:pt x="3204" y="738"/>
                    <a:pt x="3204" y="740"/>
                  </a:cubicBezTo>
                  <a:cubicBezTo>
                    <a:pt x="3178" y="740"/>
                    <a:pt x="3152" y="740"/>
                    <a:pt x="3126" y="740"/>
                  </a:cubicBezTo>
                  <a:cubicBezTo>
                    <a:pt x="3125" y="741"/>
                    <a:pt x="3125" y="742"/>
                    <a:pt x="3124" y="743"/>
                  </a:cubicBezTo>
                  <a:cubicBezTo>
                    <a:pt x="3143" y="753"/>
                    <a:pt x="3155" y="769"/>
                    <a:pt x="3163" y="788"/>
                  </a:cubicBezTo>
                  <a:cubicBezTo>
                    <a:pt x="3164" y="790"/>
                    <a:pt x="3168" y="791"/>
                    <a:pt x="3171" y="791"/>
                  </a:cubicBezTo>
                  <a:cubicBezTo>
                    <a:pt x="3175" y="792"/>
                    <a:pt x="3179" y="791"/>
                    <a:pt x="3183" y="791"/>
                  </a:cubicBezTo>
                  <a:cubicBezTo>
                    <a:pt x="3196" y="791"/>
                    <a:pt x="3212" y="797"/>
                    <a:pt x="3218" y="775"/>
                  </a:cubicBezTo>
                  <a:cubicBezTo>
                    <a:pt x="3218" y="792"/>
                    <a:pt x="3216" y="804"/>
                    <a:pt x="3217" y="816"/>
                  </a:cubicBezTo>
                  <a:cubicBezTo>
                    <a:pt x="3217" y="846"/>
                    <a:pt x="3217" y="846"/>
                    <a:pt x="3228" y="847"/>
                  </a:cubicBezTo>
                  <a:cubicBezTo>
                    <a:pt x="3228" y="835"/>
                    <a:pt x="3228" y="823"/>
                    <a:pt x="3228" y="811"/>
                  </a:cubicBezTo>
                  <a:cubicBezTo>
                    <a:pt x="3229" y="798"/>
                    <a:pt x="3245" y="790"/>
                    <a:pt x="3257" y="795"/>
                  </a:cubicBezTo>
                  <a:cubicBezTo>
                    <a:pt x="3270" y="802"/>
                    <a:pt x="3284" y="805"/>
                    <a:pt x="3297" y="795"/>
                  </a:cubicBezTo>
                  <a:cubicBezTo>
                    <a:pt x="3299" y="794"/>
                    <a:pt x="3303" y="795"/>
                    <a:pt x="3307" y="794"/>
                  </a:cubicBezTo>
                  <a:cubicBezTo>
                    <a:pt x="3354" y="793"/>
                    <a:pt x="3401" y="791"/>
                    <a:pt x="3450" y="789"/>
                  </a:cubicBezTo>
                  <a:cubicBezTo>
                    <a:pt x="3412" y="784"/>
                    <a:pt x="3238" y="786"/>
                    <a:pt x="3226" y="792"/>
                  </a:cubicBezTo>
                  <a:cubicBezTo>
                    <a:pt x="3229" y="780"/>
                    <a:pt x="3237" y="778"/>
                    <a:pt x="3246" y="778"/>
                  </a:cubicBezTo>
                  <a:cubicBezTo>
                    <a:pt x="3260" y="778"/>
                    <a:pt x="3275" y="778"/>
                    <a:pt x="3289" y="778"/>
                  </a:cubicBezTo>
                  <a:cubicBezTo>
                    <a:pt x="3293" y="778"/>
                    <a:pt x="3297" y="778"/>
                    <a:pt x="3300" y="777"/>
                  </a:cubicBezTo>
                  <a:cubicBezTo>
                    <a:pt x="3300" y="776"/>
                    <a:pt x="3300" y="775"/>
                    <a:pt x="3301" y="774"/>
                  </a:cubicBezTo>
                  <a:cubicBezTo>
                    <a:pt x="3296" y="773"/>
                    <a:pt x="3291" y="772"/>
                    <a:pt x="3287" y="771"/>
                  </a:cubicBezTo>
                  <a:cubicBezTo>
                    <a:pt x="3266" y="766"/>
                    <a:pt x="3256" y="755"/>
                    <a:pt x="3252" y="735"/>
                  </a:cubicBezTo>
                  <a:cubicBezTo>
                    <a:pt x="3243" y="682"/>
                    <a:pt x="3233" y="630"/>
                    <a:pt x="3223" y="578"/>
                  </a:cubicBezTo>
                  <a:cubicBezTo>
                    <a:pt x="3221" y="567"/>
                    <a:pt x="3218" y="557"/>
                    <a:pt x="3216" y="545"/>
                  </a:cubicBezTo>
                  <a:cubicBezTo>
                    <a:pt x="3223" y="545"/>
                    <a:pt x="3230" y="544"/>
                    <a:pt x="3236" y="545"/>
                  </a:cubicBezTo>
                  <a:cubicBezTo>
                    <a:pt x="3290" y="554"/>
                    <a:pt x="3344" y="563"/>
                    <a:pt x="3397" y="573"/>
                  </a:cubicBezTo>
                  <a:cubicBezTo>
                    <a:pt x="3401" y="574"/>
                    <a:pt x="3406" y="579"/>
                    <a:pt x="3408" y="583"/>
                  </a:cubicBezTo>
                  <a:cubicBezTo>
                    <a:pt x="3418" y="608"/>
                    <a:pt x="3427" y="634"/>
                    <a:pt x="3437" y="660"/>
                  </a:cubicBezTo>
                  <a:cubicBezTo>
                    <a:pt x="3440" y="666"/>
                    <a:pt x="3443" y="673"/>
                    <a:pt x="3449" y="676"/>
                  </a:cubicBezTo>
                  <a:cubicBezTo>
                    <a:pt x="3457" y="682"/>
                    <a:pt x="3461" y="689"/>
                    <a:pt x="3463" y="699"/>
                  </a:cubicBezTo>
                  <a:cubicBezTo>
                    <a:pt x="3466" y="720"/>
                    <a:pt x="3471" y="741"/>
                    <a:pt x="3474" y="762"/>
                  </a:cubicBezTo>
                  <a:cubicBezTo>
                    <a:pt x="3474" y="769"/>
                    <a:pt x="3471" y="775"/>
                    <a:pt x="3470" y="783"/>
                  </a:cubicBezTo>
                  <a:cubicBezTo>
                    <a:pt x="3482" y="784"/>
                    <a:pt x="3484" y="794"/>
                    <a:pt x="3483" y="807"/>
                  </a:cubicBezTo>
                  <a:cubicBezTo>
                    <a:pt x="3483" y="818"/>
                    <a:pt x="3483" y="830"/>
                    <a:pt x="3483" y="841"/>
                  </a:cubicBezTo>
                  <a:cubicBezTo>
                    <a:pt x="3483" y="857"/>
                    <a:pt x="3477" y="864"/>
                    <a:pt x="3461" y="864"/>
                  </a:cubicBezTo>
                  <a:cubicBezTo>
                    <a:pt x="3434" y="864"/>
                    <a:pt x="3408" y="864"/>
                    <a:pt x="3381" y="864"/>
                  </a:cubicBezTo>
                  <a:cubicBezTo>
                    <a:pt x="3377" y="865"/>
                    <a:pt x="3372" y="868"/>
                    <a:pt x="3368" y="872"/>
                  </a:cubicBezTo>
                  <a:cubicBezTo>
                    <a:pt x="3360" y="880"/>
                    <a:pt x="3352" y="889"/>
                    <a:pt x="3344" y="898"/>
                  </a:cubicBezTo>
                  <a:cubicBezTo>
                    <a:pt x="3372" y="899"/>
                    <a:pt x="3401" y="900"/>
                    <a:pt x="3429" y="900"/>
                  </a:cubicBezTo>
                  <a:cubicBezTo>
                    <a:pt x="3458" y="901"/>
                    <a:pt x="3487" y="900"/>
                    <a:pt x="3516" y="900"/>
                  </a:cubicBezTo>
                  <a:cubicBezTo>
                    <a:pt x="3516" y="902"/>
                    <a:pt x="3516" y="904"/>
                    <a:pt x="3516" y="905"/>
                  </a:cubicBezTo>
                  <a:cubicBezTo>
                    <a:pt x="3512" y="906"/>
                    <a:pt x="3507" y="907"/>
                    <a:pt x="3503" y="907"/>
                  </a:cubicBezTo>
                  <a:cubicBezTo>
                    <a:pt x="3424" y="911"/>
                    <a:pt x="3345" y="915"/>
                    <a:pt x="3266" y="918"/>
                  </a:cubicBezTo>
                  <a:cubicBezTo>
                    <a:pt x="3193" y="920"/>
                    <a:pt x="3121" y="922"/>
                    <a:pt x="3048" y="923"/>
                  </a:cubicBezTo>
                  <a:cubicBezTo>
                    <a:pt x="2937" y="924"/>
                    <a:pt x="2825" y="925"/>
                    <a:pt x="2714" y="925"/>
                  </a:cubicBezTo>
                  <a:cubicBezTo>
                    <a:pt x="2458" y="926"/>
                    <a:pt x="2201" y="926"/>
                    <a:pt x="1945" y="926"/>
                  </a:cubicBezTo>
                  <a:cubicBezTo>
                    <a:pt x="1839" y="927"/>
                    <a:pt x="1733" y="927"/>
                    <a:pt x="1627" y="926"/>
                  </a:cubicBezTo>
                  <a:cubicBezTo>
                    <a:pt x="1430" y="924"/>
                    <a:pt x="1232" y="922"/>
                    <a:pt x="1034" y="920"/>
                  </a:cubicBezTo>
                  <a:cubicBezTo>
                    <a:pt x="937" y="919"/>
                    <a:pt x="840" y="918"/>
                    <a:pt x="743" y="916"/>
                  </a:cubicBezTo>
                  <a:cubicBezTo>
                    <a:pt x="594" y="914"/>
                    <a:pt x="444" y="911"/>
                    <a:pt x="295" y="908"/>
                  </a:cubicBezTo>
                  <a:cubicBezTo>
                    <a:pt x="220" y="906"/>
                    <a:pt x="145" y="904"/>
                    <a:pt x="71" y="903"/>
                  </a:cubicBezTo>
                  <a:cubicBezTo>
                    <a:pt x="47" y="902"/>
                    <a:pt x="24" y="903"/>
                    <a:pt x="0" y="903"/>
                  </a:cubicBezTo>
                  <a:cubicBezTo>
                    <a:pt x="0" y="900"/>
                    <a:pt x="0" y="898"/>
                    <a:pt x="0" y="896"/>
                  </a:cubicBezTo>
                  <a:cubicBezTo>
                    <a:pt x="96" y="894"/>
                    <a:pt x="191" y="892"/>
                    <a:pt x="286" y="889"/>
                  </a:cubicBezTo>
                  <a:cubicBezTo>
                    <a:pt x="279" y="882"/>
                    <a:pt x="271" y="873"/>
                    <a:pt x="263" y="865"/>
                  </a:cubicBezTo>
                  <a:cubicBezTo>
                    <a:pt x="261" y="863"/>
                    <a:pt x="256" y="863"/>
                    <a:pt x="252" y="863"/>
                  </a:cubicBezTo>
                  <a:cubicBezTo>
                    <a:pt x="235" y="863"/>
                    <a:pt x="217" y="862"/>
                    <a:pt x="200" y="862"/>
                  </a:cubicBezTo>
                  <a:cubicBezTo>
                    <a:pt x="192" y="863"/>
                    <a:pt x="191" y="859"/>
                    <a:pt x="193" y="850"/>
                  </a:cubicBezTo>
                  <a:cubicBezTo>
                    <a:pt x="218" y="850"/>
                    <a:pt x="244" y="850"/>
                    <a:pt x="269" y="850"/>
                  </a:cubicBezTo>
                  <a:cubicBezTo>
                    <a:pt x="298" y="850"/>
                    <a:pt x="328" y="850"/>
                    <a:pt x="358" y="850"/>
                  </a:cubicBezTo>
                  <a:cubicBezTo>
                    <a:pt x="361" y="850"/>
                    <a:pt x="365" y="848"/>
                    <a:pt x="369" y="847"/>
                  </a:cubicBezTo>
                  <a:cubicBezTo>
                    <a:pt x="369" y="845"/>
                    <a:pt x="368" y="844"/>
                    <a:pt x="368" y="842"/>
                  </a:cubicBezTo>
                  <a:cubicBezTo>
                    <a:pt x="309" y="842"/>
                    <a:pt x="251" y="842"/>
                    <a:pt x="190" y="842"/>
                  </a:cubicBezTo>
                  <a:cubicBezTo>
                    <a:pt x="192" y="818"/>
                    <a:pt x="192" y="796"/>
                    <a:pt x="196" y="774"/>
                  </a:cubicBezTo>
                  <a:cubicBezTo>
                    <a:pt x="198" y="764"/>
                    <a:pt x="207" y="755"/>
                    <a:pt x="215" y="748"/>
                  </a:cubicBezTo>
                  <a:cubicBezTo>
                    <a:pt x="239" y="725"/>
                    <a:pt x="255" y="697"/>
                    <a:pt x="263" y="665"/>
                  </a:cubicBezTo>
                  <a:cubicBezTo>
                    <a:pt x="266" y="655"/>
                    <a:pt x="272" y="650"/>
                    <a:pt x="282" y="647"/>
                  </a:cubicBezTo>
                  <a:cubicBezTo>
                    <a:pt x="340" y="630"/>
                    <a:pt x="399" y="621"/>
                    <a:pt x="459" y="627"/>
                  </a:cubicBezTo>
                  <a:cubicBezTo>
                    <a:pt x="463" y="628"/>
                    <a:pt x="466" y="627"/>
                    <a:pt x="469" y="626"/>
                  </a:cubicBezTo>
                  <a:cubicBezTo>
                    <a:pt x="447" y="624"/>
                    <a:pt x="424" y="623"/>
                    <a:pt x="402" y="621"/>
                  </a:cubicBezTo>
                  <a:cubicBezTo>
                    <a:pt x="393" y="620"/>
                    <a:pt x="385" y="616"/>
                    <a:pt x="386" y="605"/>
                  </a:cubicBezTo>
                  <a:cubicBezTo>
                    <a:pt x="387" y="601"/>
                    <a:pt x="390" y="596"/>
                    <a:pt x="392" y="592"/>
                  </a:cubicBezTo>
                  <a:cubicBezTo>
                    <a:pt x="395" y="595"/>
                    <a:pt x="398" y="599"/>
                    <a:pt x="401" y="604"/>
                  </a:cubicBezTo>
                  <a:cubicBezTo>
                    <a:pt x="405" y="598"/>
                    <a:pt x="410" y="590"/>
                    <a:pt x="415" y="581"/>
                  </a:cubicBezTo>
                  <a:cubicBezTo>
                    <a:pt x="412" y="579"/>
                    <a:pt x="409" y="577"/>
                    <a:pt x="402" y="573"/>
                  </a:cubicBezTo>
                  <a:cubicBezTo>
                    <a:pt x="409" y="571"/>
                    <a:pt x="413" y="569"/>
                    <a:pt x="417" y="569"/>
                  </a:cubicBezTo>
                  <a:cubicBezTo>
                    <a:pt x="457" y="569"/>
                    <a:pt x="498" y="569"/>
                    <a:pt x="538" y="569"/>
                  </a:cubicBezTo>
                  <a:cubicBezTo>
                    <a:pt x="543" y="569"/>
                    <a:pt x="548" y="570"/>
                    <a:pt x="555" y="571"/>
                  </a:cubicBezTo>
                  <a:cubicBezTo>
                    <a:pt x="546" y="588"/>
                    <a:pt x="539" y="604"/>
                    <a:pt x="531" y="618"/>
                  </a:cubicBezTo>
                  <a:cubicBezTo>
                    <a:pt x="515" y="644"/>
                    <a:pt x="522" y="673"/>
                    <a:pt x="518" y="701"/>
                  </a:cubicBezTo>
                  <a:cubicBezTo>
                    <a:pt x="518" y="703"/>
                    <a:pt x="522" y="705"/>
                    <a:pt x="523" y="708"/>
                  </a:cubicBezTo>
                  <a:cubicBezTo>
                    <a:pt x="530" y="716"/>
                    <a:pt x="536" y="726"/>
                    <a:pt x="543" y="734"/>
                  </a:cubicBezTo>
                  <a:cubicBezTo>
                    <a:pt x="545" y="738"/>
                    <a:pt x="548" y="742"/>
                    <a:pt x="551" y="743"/>
                  </a:cubicBezTo>
                  <a:cubicBezTo>
                    <a:pt x="601" y="751"/>
                    <a:pt x="650" y="759"/>
                    <a:pt x="699" y="767"/>
                  </a:cubicBezTo>
                  <a:cubicBezTo>
                    <a:pt x="699" y="752"/>
                    <a:pt x="698" y="737"/>
                    <a:pt x="699" y="722"/>
                  </a:cubicBezTo>
                  <a:cubicBezTo>
                    <a:pt x="699" y="718"/>
                    <a:pt x="703" y="711"/>
                    <a:pt x="706" y="709"/>
                  </a:cubicBezTo>
                  <a:cubicBezTo>
                    <a:pt x="715" y="704"/>
                    <a:pt x="719" y="697"/>
                    <a:pt x="724" y="689"/>
                  </a:cubicBezTo>
                  <a:cubicBezTo>
                    <a:pt x="738" y="666"/>
                    <a:pt x="738" y="642"/>
                    <a:pt x="737" y="618"/>
                  </a:cubicBezTo>
                  <a:cubicBezTo>
                    <a:pt x="737" y="582"/>
                    <a:pt x="737" y="545"/>
                    <a:pt x="737" y="506"/>
                  </a:cubicBezTo>
                  <a:cubicBezTo>
                    <a:pt x="706" y="519"/>
                    <a:pt x="674" y="527"/>
                    <a:pt x="649" y="547"/>
                  </a:cubicBezTo>
                  <a:cubicBezTo>
                    <a:pt x="633" y="560"/>
                    <a:pt x="629" y="580"/>
                    <a:pt x="629" y="599"/>
                  </a:cubicBezTo>
                  <a:cubicBezTo>
                    <a:pt x="628" y="648"/>
                    <a:pt x="629" y="697"/>
                    <a:pt x="629" y="745"/>
                  </a:cubicBezTo>
                  <a:cubicBezTo>
                    <a:pt x="615" y="750"/>
                    <a:pt x="616" y="743"/>
                    <a:pt x="616" y="736"/>
                  </a:cubicBezTo>
                  <a:cubicBezTo>
                    <a:pt x="616" y="686"/>
                    <a:pt x="616" y="637"/>
                    <a:pt x="617" y="587"/>
                  </a:cubicBezTo>
                  <a:cubicBezTo>
                    <a:pt x="617" y="575"/>
                    <a:pt x="613" y="570"/>
                    <a:pt x="602" y="566"/>
                  </a:cubicBezTo>
                  <a:cubicBezTo>
                    <a:pt x="571" y="556"/>
                    <a:pt x="540" y="556"/>
                    <a:pt x="508" y="556"/>
                  </a:cubicBezTo>
                  <a:cubicBezTo>
                    <a:pt x="478" y="557"/>
                    <a:pt x="449" y="557"/>
                    <a:pt x="418" y="557"/>
                  </a:cubicBezTo>
                  <a:cubicBezTo>
                    <a:pt x="421" y="556"/>
                    <a:pt x="422" y="554"/>
                    <a:pt x="425" y="554"/>
                  </a:cubicBezTo>
                  <a:cubicBezTo>
                    <a:pt x="434" y="553"/>
                    <a:pt x="444" y="551"/>
                    <a:pt x="453" y="551"/>
                  </a:cubicBezTo>
                  <a:cubicBezTo>
                    <a:pt x="469" y="551"/>
                    <a:pt x="476" y="538"/>
                    <a:pt x="486" y="531"/>
                  </a:cubicBezTo>
                  <a:cubicBezTo>
                    <a:pt x="498" y="523"/>
                    <a:pt x="509" y="514"/>
                    <a:pt x="520" y="505"/>
                  </a:cubicBezTo>
                  <a:cubicBezTo>
                    <a:pt x="543" y="488"/>
                    <a:pt x="568" y="479"/>
                    <a:pt x="598" y="481"/>
                  </a:cubicBezTo>
                  <a:cubicBezTo>
                    <a:pt x="645" y="484"/>
                    <a:pt x="693" y="485"/>
                    <a:pt x="741" y="486"/>
                  </a:cubicBezTo>
                  <a:cubicBezTo>
                    <a:pt x="761" y="487"/>
                    <a:pt x="761" y="488"/>
                    <a:pt x="761" y="507"/>
                  </a:cubicBezTo>
                  <a:cubicBezTo>
                    <a:pt x="761" y="516"/>
                    <a:pt x="761" y="525"/>
                    <a:pt x="761" y="537"/>
                  </a:cubicBezTo>
                  <a:cubicBezTo>
                    <a:pt x="790" y="530"/>
                    <a:pt x="807" y="548"/>
                    <a:pt x="828" y="561"/>
                  </a:cubicBezTo>
                  <a:cubicBezTo>
                    <a:pt x="830" y="548"/>
                    <a:pt x="835" y="539"/>
                    <a:pt x="850" y="537"/>
                  </a:cubicBezTo>
                  <a:cubicBezTo>
                    <a:pt x="850" y="546"/>
                    <a:pt x="850" y="556"/>
                    <a:pt x="850" y="568"/>
                  </a:cubicBezTo>
                  <a:cubicBezTo>
                    <a:pt x="883" y="534"/>
                    <a:pt x="914" y="501"/>
                    <a:pt x="946" y="469"/>
                  </a:cubicBezTo>
                  <a:cubicBezTo>
                    <a:pt x="946" y="469"/>
                    <a:pt x="945" y="468"/>
                    <a:pt x="945" y="468"/>
                  </a:cubicBezTo>
                  <a:cubicBezTo>
                    <a:pt x="936" y="463"/>
                    <a:pt x="923" y="459"/>
                    <a:pt x="920" y="452"/>
                  </a:cubicBezTo>
                  <a:cubicBezTo>
                    <a:pt x="915" y="437"/>
                    <a:pt x="914" y="421"/>
                    <a:pt x="924" y="406"/>
                  </a:cubicBezTo>
                  <a:cubicBezTo>
                    <a:pt x="932" y="393"/>
                    <a:pt x="942" y="380"/>
                    <a:pt x="950" y="367"/>
                  </a:cubicBezTo>
                  <a:cubicBezTo>
                    <a:pt x="971" y="331"/>
                    <a:pt x="1007" y="321"/>
                    <a:pt x="1045" y="313"/>
                  </a:cubicBezTo>
                  <a:cubicBezTo>
                    <a:pt x="1046" y="313"/>
                    <a:pt x="1048" y="312"/>
                    <a:pt x="1051" y="312"/>
                  </a:cubicBezTo>
                  <a:cubicBezTo>
                    <a:pt x="1051" y="310"/>
                    <a:pt x="1052" y="308"/>
                    <a:pt x="1052" y="306"/>
                  </a:cubicBezTo>
                  <a:cubicBezTo>
                    <a:pt x="1053" y="305"/>
                    <a:pt x="1053" y="303"/>
                    <a:pt x="1053" y="301"/>
                  </a:cubicBezTo>
                  <a:cubicBezTo>
                    <a:pt x="1075" y="298"/>
                    <a:pt x="1097" y="296"/>
                    <a:pt x="1119" y="294"/>
                  </a:cubicBezTo>
                  <a:cubicBezTo>
                    <a:pt x="1171" y="289"/>
                    <a:pt x="1223" y="283"/>
                    <a:pt x="1275" y="278"/>
                  </a:cubicBezTo>
                  <a:cubicBezTo>
                    <a:pt x="1287" y="277"/>
                    <a:pt x="1301" y="278"/>
                    <a:pt x="1313" y="282"/>
                  </a:cubicBezTo>
                  <a:cubicBezTo>
                    <a:pt x="1349" y="292"/>
                    <a:pt x="1385" y="305"/>
                    <a:pt x="1421" y="317"/>
                  </a:cubicBezTo>
                  <a:cubicBezTo>
                    <a:pt x="1423" y="318"/>
                    <a:pt x="1426" y="318"/>
                    <a:pt x="1428" y="319"/>
                  </a:cubicBezTo>
                  <a:cubicBezTo>
                    <a:pt x="1435" y="308"/>
                    <a:pt x="1420" y="286"/>
                    <a:pt x="1447" y="287"/>
                  </a:cubicBezTo>
                  <a:cubicBezTo>
                    <a:pt x="1447" y="280"/>
                    <a:pt x="1447" y="273"/>
                    <a:pt x="1447" y="265"/>
                  </a:cubicBezTo>
                  <a:cubicBezTo>
                    <a:pt x="1478" y="260"/>
                    <a:pt x="1508" y="255"/>
                    <a:pt x="1539" y="250"/>
                  </a:cubicBezTo>
                  <a:cubicBezTo>
                    <a:pt x="1537" y="231"/>
                    <a:pt x="1539" y="214"/>
                    <a:pt x="1553" y="200"/>
                  </a:cubicBezTo>
                  <a:cubicBezTo>
                    <a:pt x="1573" y="180"/>
                    <a:pt x="1598" y="170"/>
                    <a:pt x="1626" y="166"/>
                  </a:cubicBezTo>
                  <a:cubicBezTo>
                    <a:pt x="1704" y="156"/>
                    <a:pt x="1783" y="152"/>
                    <a:pt x="1862" y="154"/>
                  </a:cubicBezTo>
                  <a:cubicBezTo>
                    <a:pt x="1901" y="155"/>
                    <a:pt x="1940" y="156"/>
                    <a:pt x="1980" y="157"/>
                  </a:cubicBezTo>
                  <a:cubicBezTo>
                    <a:pt x="1888" y="133"/>
                    <a:pt x="1793" y="128"/>
                    <a:pt x="1699" y="125"/>
                  </a:cubicBezTo>
                  <a:cubicBezTo>
                    <a:pt x="1744" y="123"/>
                    <a:pt x="1789" y="120"/>
                    <a:pt x="1835" y="119"/>
                  </a:cubicBezTo>
                  <a:cubicBezTo>
                    <a:pt x="1880" y="118"/>
                    <a:pt x="1926" y="119"/>
                    <a:pt x="1971" y="118"/>
                  </a:cubicBezTo>
                  <a:cubicBezTo>
                    <a:pt x="1873" y="99"/>
                    <a:pt x="1774" y="95"/>
                    <a:pt x="1674" y="93"/>
                  </a:cubicBezTo>
                  <a:cubicBezTo>
                    <a:pt x="1776" y="77"/>
                    <a:pt x="1878" y="78"/>
                    <a:pt x="1980" y="80"/>
                  </a:cubicBezTo>
                  <a:cubicBezTo>
                    <a:pt x="1864" y="57"/>
                    <a:pt x="1748" y="59"/>
                    <a:pt x="1630" y="60"/>
                  </a:cubicBezTo>
                  <a:cubicBezTo>
                    <a:pt x="1653" y="57"/>
                    <a:pt x="1675" y="53"/>
                    <a:pt x="1698" y="51"/>
                  </a:cubicBezTo>
                  <a:cubicBezTo>
                    <a:pt x="1721" y="49"/>
                    <a:pt x="1744" y="47"/>
                    <a:pt x="1767" y="46"/>
                  </a:cubicBezTo>
                  <a:cubicBezTo>
                    <a:pt x="1790" y="45"/>
                    <a:pt x="1813" y="44"/>
                    <a:pt x="1836" y="44"/>
                  </a:cubicBezTo>
                  <a:cubicBezTo>
                    <a:pt x="1859" y="43"/>
                    <a:pt x="1882" y="44"/>
                    <a:pt x="1905" y="44"/>
                  </a:cubicBezTo>
                  <a:cubicBezTo>
                    <a:pt x="1929" y="44"/>
                    <a:pt x="1952" y="44"/>
                    <a:pt x="1976" y="44"/>
                  </a:cubicBezTo>
                  <a:cubicBezTo>
                    <a:pt x="1953" y="40"/>
                    <a:pt x="1930" y="36"/>
                    <a:pt x="1908" y="34"/>
                  </a:cubicBezTo>
                  <a:cubicBezTo>
                    <a:pt x="1847" y="30"/>
                    <a:pt x="1785" y="26"/>
                    <a:pt x="1724" y="25"/>
                  </a:cubicBezTo>
                  <a:cubicBezTo>
                    <a:pt x="1685" y="25"/>
                    <a:pt x="1646" y="29"/>
                    <a:pt x="1607" y="32"/>
                  </a:cubicBezTo>
                  <a:cubicBezTo>
                    <a:pt x="1590" y="33"/>
                    <a:pt x="1584" y="40"/>
                    <a:pt x="1582" y="57"/>
                  </a:cubicBezTo>
                  <a:cubicBezTo>
                    <a:pt x="1577" y="96"/>
                    <a:pt x="1571" y="135"/>
                    <a:pt x="1565" y="175"/>
                  </a:cubicBezTo>
                  <a:cubicBezTo>
                    <a:pt x="1563" y="162"/>
                    <a:pt x="1561" y="149"/>
                    <a:pt x="1558" y="135"/>
                  </a:cubicBezTo>
                  <a:cubicBezTo>
                    <a:pt x="1531" y="135"/>
                    <a:pt x="1505" y="135"/>
                    <a:pt x="1476" y="135"/>
                  </a:cubicBezTo>
                  <a:cubicBezTo>
                    <a:pt x="1476" y="174"/>
                    <a:pt x="1476" y="213"/>
                    <a:pt x="1476" y="252"/>
                  </a:cubicBezTo>
                  <a:cubicBezTo>
                    <a:pt x="1471" y="253"/>
                    <a:pt x="1467" y="253"/>
                    <a:pt x="1462" y="254"/>
                  </a:cubicBezTo>
                  <a:cubicBezTo>
                    <a:pt x="1462" y="207"/>
                    <a:pt x="1462" y="160"/>
                    <a:pt x="1462" y="111"/>
                  </a:cubicBezTo>
                  <a:cubicBezTo>
                    <a:pt x="1494" y="111"/>
                    <a:pt x="1526" y="111"/>
                    <a:pt x="1560" y="111"/>
                  </a:cubicBezTo>
                  <a:cubicBezTo>
                    <a:pt x="1561" y="90"/>
                    <a:pt x="1562" y="70"/>
                    <a:pt x="1562" y="50"/>
                  </a:cubicBezTo>
                  <a:cubicBezTo>
                    <a:pt x="1563" y="24"/>
                    <a:pt x="1575" y="9"/>
                    <a:pt x="1601" y="8"/>
                  </a:cubicBezTo>
                  <a:cubicBezTo>
                    <a:pt x="1662" y="4"/>
                    <a:pt x="1722" y="0"/>
                    <a:pt x="1783" y="1"/>
                  </a:cubicBezTo>
                  <a:cubicBezTo>
                    <a:pt x="1845" y="1"/>
                    <a:pt x="1908" y="7"/>
                    <a:pt x="1970" y="10"/>
                  </a:cubicBezTo>
                  <a:cubicBezTo>
                    <a:pt x="1976" y="10"/>
                    <a:pt x="1983" y="11"/>
                    <a:pt x="1989" y="13"/>
                  </a:cubicBezTo>
                  <a:cubicBezTo>
                    <a:pt x="2011" y="17"/>
                    <a:pt x="2022" y="33"/>
                    <a:pt x="2022" y="60"/>
                  </a:cubicBezTo>
                  <a:cubicBezTo>
                    <a:pt x="2022" y="88"/>
                    <a:pt x="2023" y="115"/>
                    <a:pt x="2022" y="142"/>
                  </a:cubicBezTo>
                  <a:cubicBezTo>
                    <a:pt x="2021" y="156"/>
                    <a:pt x="2024" y="167"/>
                    <a:pt x="2034" y="177"/>
                  </a:cubicBezTo>
                  <a:cubicBezTo>
                    <a:pt x="2038" y="182"/>
                    <a:pt x="2041" y="190"/>
                    <a:pt x="2041" y="196"/>
                  </a:cubicBezTo>
                  <a:cubicBezTo>
                    <a:pt x="2039" y="239"/>
                    <a:pt x="2035" y="282"/>
                    <a:pt x="2022" y="323"/>
                  </a:cubicBezTo>
                  <a:cubicBezTo>
                    <a:pt x="2022" y="324"/>
                    <a:pt x="2021" y="325"/>
                    <a:pt x="2020" y="326"/>
                  </a:cubicBezTo>
                  <a:cubicBezTo>
                    <a:pt x="2020" y="314"/>
                    <a:pt x="2020" y="302"/>
                    <a:pt x="2018" y="291"/>
                  </a:cubicBezTo>
                  <a:cubicBezTo>
                    <a:pt x="2014" y="261"/>
                    <a:pt x="2002" y="249"/>
                    <a:pt x="1972" y="246"/>
                  </a:cubicBezTo>
                  <a:cubicBezTo>
                    <a:pt x="1878" y="235"/>
                    <a:pt x="1783" y="232"/>
                    <a:pt x="1688" y="240"/>
                  </a:cubicBezTo>
                  <a:cubicBezTo>
                    <a:pt x="1662" y="243"/>
                    <a:pt x="1635" y="244"/>
                    <a:pt x="1609" y="248"/>
                  </a:cubicBezTo>
                  <a:cubicBezTo>
                    <a:pt x="1576" y="254"/>
                    <a:pt x="1562" y="272"/>
                    <a:pt x="1560" y="305"/>
                  </a:cubicBezTo>
                  <a:cubicBezTo>
                    <a:pt x="1559" y="320"/>
                    <a:pt x="1556" y="334"/>
                    <a:pt x="1553" y="348"/>
                  </a:cubicBezTo>
                  <a:cubicBezTo>
                    <a:pt x="1549" y="319"/>
                    <a:pt x="1545" y="290"/>
                    <a:pt x="1540" y="261"/>
                  </a:cubicBezTo>
                  <a:cubicBezTo>
                    <a:pt x="1512" y="265"/>
                    <a:pt x="1485" y="269"/>
                    <a:pt x="1457" y="273"/>
                  </a:cubicBezTo>
                  <a:cubicBezTo>
                    <a:pt x="1457" y="277"/>
                    <a:pt x="1457" y="282"/>
                    <a:pt x="1457" y="286"/>
                  </a:cubicBezTo>
                  <a:cubicBezTo>
                    <a:pt x="1459" y="286"/>
                    <a:pt x="1461" y="287"/>
                    <a:pt x="1462" y="287"/>
                  </a:cubicBezTo>
                  <a:cubicBezTo>
                    <a:pt x="1493" y="286"/>
                    <a:pt x="1488" y="289"/>
                    <a:pt x="1488" y="312"/>
                  </a:cubicBezTo>
                  <a:cubicBezTo>
                    <a:pt x="1488" y="342"/>
                    <a:pt x="1488" y="371"/>
                    <a:pt x="1488" y="400"/>
                  </a:cubicBezTo>
                  <a:cubicBezTo>
                    <a:pt x="1488" y="411"/>
                    <a:pt x="1484" y="415"/>
                    <a:pt x="1474" y="415"/>
                  </a:cubicBezTo>
                  <a:cubicBezTo>
                    <a:pt x="1463" y="415"/>
                    <a:pt x="1453" y="414"/>
                    <a:pt x="1443" y="414"/>
                  </a:cubicBezTo>
                  <a:cubicBezTo>
                    <a:pt x="1434" y="414"/>
                    <a:pt x="1430" y="409"/>
                    <a:pt x="1430" y="400"/>
                  </a:cubicBezTo>
                  <a:cubicBezTo>
                    <a:pt x="1430" y="394"/>
                    <a:pt x="1430" y="387"/>
                    <a:pt x="1430" y="378"/>
                  </a:cubicBezTo>
                  <a:cubicBezTo>
                    <a:pt x="1386" y="367"/>
                    <a:pt x="1341" y="356"/>
                    <a:pt x="1295" y="344"/>
                  </a:cubicBezTo>
                  <a:cubicBezTo>
                    <a:pt x="1295" y="449"/>
                    <a:pt x="1295" y="552"/>
                    <a:pt x="1295" y="657"/>
                  </a:cubicBezTo>
                  <a:cubicBezTo>
                    <a:pt x="1318" y="659"/>
                    <a:pt x="1340" y="662"/>
                    <a:pt x="1363" y="664"/>
                  </a:cubicBezTo>
                  <a:cubicBezTo>
                    <a:pt x="1367" y="665"/>
                    <a:pt x="1372" y="665"/>
                    <a:pt x="1376" y="666"/>
                  </a:cubicBezTo>
                  <a:cubicBezTo>
                    <a:pt x="1393" y="670"/>
                    <a:pt x="1408" y="666"/>
                    <a:pt x="1422" y="656"/>
                  </a:cubicBezTo>
                  <a:cubicBezTo>
                    <a:pt x="1425" y="653"/>
                    <a:pt x="1427" y="649"/>
                    <a:pt x="1427" y="645"/>
                  </a:cubicBezTo>
                  <a:cubicBezTo>
                    <a:pt x="1429" y="618"/>
                    <a:pt x="1430" y="590"/>
                    <a:pt x="1430" y="563"/>
                  </a:cubicBezTo>
                  <a:cubicBezTo>
                    <a:pt x="1430" y="547"/>
                    <a:pt x="1434" y="534"/>
                    <a:pt x="1447" y="524"/>
                  </a:cubicBezTo>
                  <a:cubicBezTo>
                    <a:pt x="1463" y="512"/>
                    <a:pt x="1469" y="497"/>
                    <a:pt x="1467" y="478"/>
                  </a:cubicBezTo>
                  <a:cubicBezTo>
                    <a:pt x="1465" y="461"/>
                    <a:pt x="1466" y="445"/>
                    <a:pt x="1466" y="427"/>
                  </a:cubicBezTo>
                  <a:cubicBezTo>
                    <a:pt x="1469" y="428"/>
                    <a:pt x="1473" y="429"/>
                    <a:pt x="1476" y="430"/>
                  </a:cubicBezTo>
                  <a:cubicBezTo>
                    <a:pt x="1476" y="452"/>
                    <a:pt x="1476" y="473"/>
                    <a:pt x="1476" y="498"/>
                  </a:cubicBezTo>
                  <a:cubicBezTo>
                    <a:pt x="1489" y="488"/>
                    <a:pt x="1500" y="479"/>
                    <a:pt x="1511" y="470"/>
                  </a:cubicBezTo>
                  <a:cubicBezTo>
                    <a:pt x="1511" y="471"/>
                    <a:pt x="1512" y="471"/>
                    <a:pt x="1512" y="471"/>
                  </a:cubicBezTo>
                  <a:cubicBezTo>
                    <a:pt x="1494" y="494"/>
                    <a:pt x="1476" y="517"/>
                    <a:pt x="1457" y="541"/>
                  </a:cubicBezTo>
                  <a:cubicBezTo>
                    <a:pt x="1478" y="543"/>
                    <a:pt x="1498" y="545"/>
                    <a:pt x="1517" y="546"/>
                  </a:cubicBezTo>
                  <a:cubicBezTo>
                    <a:pt x="1526" y="547"/>
                    <a:pt x="1532" y="550"/>
                    <a:pt x="1537" y="556"/>
                  </a:cubicBezTo>
                  <a:cubicBezTo>
                    <a:pt x="1544" y="565"/>
                    <a:pt x="1551" y="574"/>
                    <a:pt x="1560" y="581"/>
                  </a:cubicBezTo>
                  <a:cubicBezTo>
                    <a:pt x="1551" y="533"/>
                    <a:pt x="1542" y="484"/>
                    <a:pt x="1532" y="434"/>
                  </a:cubicBezTo>
                  <a:cubicBezTo>
                    <a:pt x="1538" y="442"/>
                    <a:pt x="1543" y="448"/>
                    <a:pt x="1547" y="453"/>
                  </a:cubicBezTo>
                  <a:cubicBezTo>
                    <a:pt x="1554" y="442"/>
                    <a:pt x="1559" y="429"/>
                    <a:pt x="1569" y="423"/>
                  </a:cubicBezTo>
                  <a:cubicBezTo>
                    <a:pt x="1579" y="416"/>
                    <a:pt x="1593" y="415"/>
                    <a:pt x="1605" y="414"/>
                  </a:cubicBezTo>
                  <a:cubicBezTo>
                    <a:pt x="1647" y="414"/>
                    <a:pt x="1689" y="414"/>
                    <a:pt x="1733" y="414"/>
                  </a:cubicBezTo>
                  <a:cubicBezTo>
                    <a:pt x="1729" y="415"/>
                    <a:pt x="1727" y="416"/>
                    <a:pt x="1725" y="416"/>
                  </a:cubicBezTo>
                  <a:cubicBezTo>
                    <a:pt x="1687" y="419"/>
                    <a:pt x="1649" y="422"/>
                    <a:pt x="1611" y="426"/>
                  </a:cubicBezTo>
                  <a:cubicBezTo>
                    <a:pt x="1604" y="426"/>
                    <a:pt x="1597" y="429"/>
                    <a:pt x="1590" y="431"/>
                  </a:cubicBezTo>
                  <a:cubicBezTo>
                    <a:pt x="1573" y="438"/>
                    <a:pt x="1566" y="447"/>
                    <a:pt x="1568" y="465"/>
                  </a:cubicBezTo>
                  <a:cubicBezTo>
                    <a:pt x="1571" y="500"/>
                    <a:pt x="1576" y="534"/>
                    <a:pt x="1581" y="568"/>
                  </a:cubicBezTo>
                  <a:cubicBezTo>
                    <a:pt x="1582" y="576"/>
                    <a:pt x="1583" y="584"/>
                    <a:pt x="1586" y="592"/>
                  </a:cubicBezTo>
                  <a:cubicBezTo>
                    <a:pt x="1586" y="583"/>
                    <a:pt x="1585" y="574"/>
                    <a:pt x="1585" y="565"/>
                  </a:cubicBezTo>
                  <a:cubicBezTo>
                    <a:pt x="1584" y="531"/>
                    <a:pt x="1584" y="497"/>
                    <a:pt x="1585" y="463"/>
                  </a:cubicBezTo>
                  <a:cubicBezTo>
                    <a:pt x="1585" y="451"/>
                    <a:pt x="1592" y="442"/>
                    <a:pt x="1607" y="441"/>
                  </a:cubicBezTo>
                  <a:cubicBezTo>
                    <a:pt x="1642" y="437"/>
                    <a:pt x="1677" y="436"/>
                    <a:pt x="1712" y="434"/>
                  </a:cubicBezTo>
                  <a:cubicBezTo>
                    <a:pt x="1712" y="435"/>
                    <a:pt x="1712" y="436"/>
                    <a:pt x="1712" y="437"/>
                  </a:cubicBezTo>
                  <a:cubicBezTo>
                    <a:pt x="1702" y="438"/>
                    <a:pt x="1692" y="439"/>
                    <a:pt x="1681" y="440"/>
                  </a:cubicBezTo>
                  <a:cubicBezTo>
                    <a:pt x="1660" y="443"/>
                    <a:pt x="1639" y="445"/>
                    <a:pt x="1618" y="448"/>
                  </a:cubicBezTo>
                  <a:cubicBezTo>
                    <a:pt x="1606" y="449"/>
                    <a:pt x="1600" y="456"/>
                    <a:pt x="1601" y="469"/>
                  </a:cubicBezTo>
                  <a:cubicBezTo>
                    <a:pt x="1603" y="502"/>
                    <a:pt x="1606" y="535"/>
                    <a:pt x="1610" y="568"/>
                  </a:cubicBezTo>
                  <a:cubicBezTo>
                    <a:pt x="1611" y="588"/>
                    <a:pt x="1613" y="608"/>
                    <a:pt x="1617" y="628"/>
                  </a:cubicBezTo>
                  <a:cubicBezTo>
                    <a:pt x="1623" y="588"/>
                    <a:pt x="1628" y="549"/>
                    <a:pt x="1634" y="509"/>
                  </a:cubicBezTo>
                  <a:cubicBezTo>
                    <a:pt x="1635" y="509"/>
                    <a:pt x="1635" y="509"/>
                    <a:pt x="1636" y="509"/>
                  </a:cubicBezTo>
                  <a:cubicBezTo>
                    <a:pt x="1640" y="547"/>
                    <a:pt x="1644" y="586"/>
                    <a:pt x="1648" y="624"/>
                  </a:cubicBezTo>
                  <a:cubicBezTo>
                    <a:pt x="1648" y="624"/>
                    <a:pt x="1649" y="624"/>
                    <a:pt x="1649" y="624"/>
                  </a:cubicBezTo>
                  <a:cubicBezTo>
                    <a:pt x="1654" y="581"/>
                    <a:pt x="1658" y="538"/>
                    <a:pt x="1663" y="494"/>
                  </a:cubicBezTo>
                  <a:cubicBezTo>
                    <a:pt x="1664" y="494"/>
                    <a:pt x="1664" y="494"/>
                    <a:pt x="1665" y="494"/>
                  </a:cubicBezTo>
                  <a:cubicBezTo>
                    <a:pt x="1669" y="537"/>
                    <a:pt x="1674" y="580"/>
                    <a:pt x="1679" y="623"/>
                  </a:cubicBezTo>
                  <a:cubicBezTo>
                    <a:pt x="1679" y="623"/>
                    <a:pt x="1680" y="623"/>
                    <a:pt x="1680" y="623"/>
                  </a:cubicBezTo>
                  <a:cubicBezTo>
                    <a:pt x="1684" y="576"/>
                    <a:pt x="1688" y="530"/>
                    <a:pt x="1692" y="483"/>
                  </a:cubicBezTo>
                  <a:cubicBezTo>
                    <a:pt x="1693" y="483"/>
                    <a:pt x="1694" y="483"/>
                    <a:pt x="1694" y="483"/>
                  </a:cubicBezTo>
                  <a:cubicBezTo>
                    <a:pt x="1700" y="528"/>
                    <a:pt x="1705" y="573"/>
                    <a:pt x="1710" y="618"/>
                  </a:cubicBezTo>
                  <a:cubicBezTo>
                    <a:pt x="1711" y="618"/>
                    <a:pt x="1712" y="618"/>
                    <a:pt x="1712" y="618"/>
                  </a:cubicBezTo>
                  <a:cubicBezTo>
                    <a:pt x="1715" y="571"/>
                    <a:pt x="1719" y="524"/>
                    <a:pt x="1722" y="476"/>
                  </a:cubicBezTo>
                  <a:cubicBezTo>
                    <a:pt x="1722" y="476"/>
                    <a:pt x="1723" y="476"/>
                    <a:pt x="1723" y="476"/>
                  </a:cubicBezTo>
                  <a:cubicBezTo>
                    <a:pt x="1728" y="524"/>
                    <a:pt x="1734" y="571"/>
                    <a:pt x="1739" y="619"/>
                  </a:cubicBezTo>
                  <a:cubicBezTo>
                    <a:pt x="1740" y="619"/>
                    <a:pt x="1740" y="619"/>
                    <a:pt x="1740" y="619"/>
                  </a:cubicBezTo>
                  <a:cubicBezTo>
                    <a:pt x="1744" y="567"/>
                    <a:pt x="1748" y="515"/>
                    <a:pt x="1752" y="463"/>
                  </a:cubicBezTo>
                  <a:cubicBezTo>
                    <a:pt x="1752" y="463"/>
                    <a:pt x="1753" y="463"/>
                    <a:pt x="1753" y="463"/>
                  </a:cubicBezTo>
                  <a:cubicBezTo>
                    <a:pt x="1759" y="514"/>
                    <a:pt x="1765" y="566"/>
                    <a:pt x="1770" y="617"/>
                  </a:cubicBezTo>
                  <a:cubicBezTo>
                    <a:pt x="1771" y="617"/>
                    <a:pt x="1771" y="617"/>
                    <a:pt x="1771" y="617"/>
                  </a:cubicBezTo>
                  <a:cubicBezTo>
                    <a:pt x="1772" y="595"/>
                    <a:pt x="1773" y="573"/>
                    <a:pt x="1774" y="551"/>
                  </a:cubicBezTo>
                  <a:cubicBezTo>
                    <a:pt x="1775" y="524"/>
                    <a:pt x="1776" y="497"/>
                    <a:pt x="1777" y="469"/>
                  </a:cubicBezTo>
                  <a:cubicBezTo>
                    <a:pt x="1777" y="466"/>
                    <a:pt x="1775" y="460"/>
                    <a:pt x="1773" y="458"/>
                  </a:cubicBezTo>
                  <a:cubicBezTo>
                    <a:pt x="1759" y="448"/>
                    <a:pt x="1755" y="435"/>
                    <a:pt x="1758" y="419"/>
                  </a:cubicBezTo>
                  <a:cubicBezTo>
                    <a:pt x="1761" y="403"/>
                    <a:pt x="1774" y="398"/>
                    <a:pt x="1788" y="393"/>
                  </a:cubicBezTo>
                  <a:cubicBezTo>
                    <a:pt x="1790" y="392"/>
                    <a:pt x="1793" y="392"/>
                    <a:pt x="1796" y="390"/>
                  </a:cubicBezTo>
                  <a:cubicBezTo>
                    <a:pt x="1773" y="386"/>
                    <a:pt x="1751" y="382"/>
                    <a:pt x="1728" y="379"/>
                  </a:cubicBezTo>
                  <a:cubicBezTo>
                    <a:pt x="1684" y="375"/>
                    <a:pt x="1640" y="371"/>
                    <a:pt x="1596" y="369"/>
                  </a:cubicBezTo>
                  <a:cubicBezTo>
                    <a:pt x="1583" y="368"/>
                    <a:pt x="1569" y="374"/>
                    <a:pt x="1557" y="379"/>
                  </a:cubicBezTo>
                  <a:cubicBezTo>
                    <a:pt x="1542" y="386"/>
                    <a:pt x="1534" y="399"/>
                    <a:pt x="1532" y="417"/>
                  </a:cubicBezTo>
                  <a:cubicBezTo>
                    <a:pt x="1525" y="395"/>
                    <a:pt x="1534" y="373"/>
                    <a:pt x="1553" y="362"/>
                  </a:cubicBezTo>
                  <a:cubicBezTo>
                    <a:pt x="1574" y="349"/>
                    <a:pt x="1599" y="347"/>
                    <a:pt x="1622" y="345"/>
                  </a:cubicBezTo>
                  <a:cubicBezTo>
                    <a:pt x="1714" y="335"/>
                    <a:pt x="1806" y="336"/>
                    <a:pt x="1899" y="341"/>
                  </a:cubicBezTo>
                  <a:cubicBezTo>
                    <a:pt x="1930" y="343"/>
                    <a:pt x="1961" y="344"/>
                    <a:pt x="1992" y="347"/>
                  </a:cubicBezTo>
                  <a:cubicBezTo>
                    <a:pt x="2032" y="351"/>
                    <a:pt x="2048" y="369"/>
                    <a:pt x="2049" y="409"/>
                  </a:cubicBezTo>
                  <a:cubicBezTo>
                    <a:pt x="2049" y="414"/>
                    <a:pt x="2049" y="419"/>
                    <a:pt x="2049" y="426"/>
                  </a:cubicBezTo>
                  <a:cubicBezTo>
                    <a:pt x="2058" y="399"/>
                    <a:pt x="2055" y="360"/>
                    <a:pt x="2037" y="348"/>
                  </a:cubicBezTo>
                  <a:cubicBezTo>
                    <a:pt x="2031" y="344"/>
                    <a:pt x="2031" y="340"/>
                    <a:pt x="2033" y="334"/>
                  </a:cubicBezTo>
                  <a:cubicBezTo>
                    <a:pt x="2038" y="315"/>
                    <a:pt x="2042" y="296"/>
                    <a:pt x="2046" y="274"/>
                  </a:cubicBezTo>
                  <a:cubicBezTo>
                    <a:pt x="2064" y="273"/>
                    <a:pt x="2083" y="272"/>
                    <a:pt x="2102" y="271"/>
                  </a:cubicBezTo>
                  <a:cubicBezTo>
                    <a:pt x="2102" y="271"/>
                    <a:pt x="2102" y="270"/>
                    <a:pt x="2103" y="270"/>
                  </a:cubicBezTo>
                  <a:cubicBezTo>
                    <a:pt x="2085" y="266"/>
                    <a:pt x="2067" y="262"/>
                    <a:pt x="2048" y="257"/>
                  </a:cubicBezTo>
                  <a:cubicBezTo>
                    <a:pt x="2050" y="241"/>
                    <a:pt x="2050" y="225"/>
                    <a:pt x="2053" y="208"/>
                  </a:cubicBezTo>
                  <a:cubicBezTo>
                    <a:pt x="2055" y="190"/>
                    <a:pt x="2053" y="175"/>
                    <a:pt x="2039" y="162"/>
                  </a:cubicBezTo>
                  <a:cubicBezTo>
                    <a:pt x="2037" y="160"/>
                    <a:pt x="2035" y="155"/>
                    <a:pt x="2035" y="152"/>
                  </a:cubicBezTo>
                  <a:cubicBezTo>
                    <a:pt x="2034" y="137"/>
                    <a:pt x="2035" y="122"/>
                    <a:pt x="2035" y="107"/>
                  </a:cubicBezTo>
                  <a:cubicBezTo>
                    <a:pt x="2059" y="107"/>
                    <a:pt x="2081" y="107"/>
                    <a:pt x="2104" y="107"/>
                  </a:cubicBezTo>
                  <a:cubicBezTo>
                    <a:pt x="2104" y="112"/>
                    <a:pt x="2104" y="116"/>
                    <a:pt x="2104" y="120"/>
                  </a:cubicBezTo>
                  <a:cubicBezTo>
                    <a:pt x="2104" y="161"/>
                    <a:pt x="2105" y="203"/>
                    <a:pt x="2105" y="244"/>
                  </a:cubicBezTo>
                  <a:cubicBezTo>
                    <a:pt x="2104" y="251"/>
                    <a:pt x="2106" y="256"/>
                    <a:pt x="2113" y="259"/>
                  </a:cubicBezTo>
                  <a:cubicBezTo>
                    <a:pt x="2135" y="266"/>
                    <a:pt x="2143" y="281"/>
                    <a:pt x="2141" y="304"/>
                  </a:cubicBezTo>
                  <a:cubicBezTo>
                    <a:pt x="2138" y="334"/>
                    <a:pt x="2140" y="364"/>
                    <a:pt x="2140" y="394"/>
                  </a:cubicBezTo>
                  <a:cubicBezTo>
                    <a:pt x="2140" y="412"/>
                    <a:pt x="2131" y="421"/>
                    <a:pt x="2113" y="421"/>
                  </a:cubicBezTo>
                  <a:cubicBezTo>
                    <a:pt x="2111" y="421"/>
                    <a:pt x="2108" y="422"/>
                    <a:pt x="2105" y="422"/>
                  </a:cubicBezTo>
                  <a:cubicBezTo>
                    <a:pt x="2105" y="444"/>
                    <a:pt x="2105" y="465"/>
                    <a:pt x="2105" y="489"/>
                  </a:cubicBezTo>
                  <a:cubicBezTo>
                    <a:pt x="2093" y="481"/>
                    <a:pt x="2083" y="474"/>
                    <a:pt x="2072" y="467"/>
                  </a:cubicBezTo>
                  <a:cubicBezTo>
                    <a:pt x="2072" y="467"/>
                    <a:pt x="2071" y="468"/>
                    <a:pt x="2071" y="469"/>
                  </a:cubicBezTo>
                  <a:cubicBezTo>
                    <a:pt x="2083" y="479"/>
                    <a:pt x="2095" y="489"/>
                    <a:pt x="2107" y="500"/>
                  </a:cubicBezTo>
                  <a:cubicBezTo>
                    <a:pt x="2138" y="467"/>
                    <a:pt x="2168" y="435"/>
                    <a:pt x="2198" y="402"/>
                  </a:cubicBezTo>
                  <a:cubicBezTo>
                    <a:pt x="2210" y="390"/>
                    <a:pt x="2222" y="378"/>
                    <a:pt x="2232" y="365"/>
                  </a:cubicBezTo>
                  <a:cubicBezTo>
                    <a:pt x="2244" y="350"/>
                    <a:pt x="2258" y="341"/>
                    <a:pt x="2277" y="343"/>
                  </a:cubicBezTo>
                  <a:cubicBezTo>
                    <a:pt x="2289" y="344"/>
                    <a:pt x="2297" y="337"/>
                    <a:pt x="2305" y="330"/>
                  </a:cubicBezTo>
                  <a:cubicBezTo>
                    <a:pt x="2336" y="304"/>
                    <a:pt x="2369" y="279"/>
                    <a:pt x="2400" y="253"/>
                  </a:cubicBezTo>
                  <a:cubicBezTo>
                    <a:pt x="2430" y="227"/>
                    <a:pt x="2464" y="225"/>
                    <a:pt x="2500" y="232"/>
                  </a:cubicBezTo>
                  <a:cubicBezTo>
                    <a:pt x="2588" y="250"/>
                    <a:pt x="2677" y="267"/>
                    <a:pt x="2765" y="284"/>
                  </a:cubicBezTo>
                  <a:cubicBezTo>
                    <a:pt x="2778" y="287"/>
                    <a:pt x="2787" y="293"/>
                    <a:pt x="2790" y="306"/>
                  </a:cubicBezTo>
                  <a:cubicBezTo>
                    <a:pt x="2793" y="317"/>
                    <a:pt x="2797" y="327"/>
                    <a:pt x="2799" y="337"/>
                  </a:cubicBezTo>
                  <a:cubicBezTo>
                    <a:pt x="2801" y="345"/>
                    <a:pt x="2803" y="351"/>
                    <a:pt x="2813" y="352"/>
                  </a:cubicBezTo>
                  <a:cubicBezTo>
                    <a:pt x="2816" y="352"/>
                    <a:pt x="2820" y="359"/>
                    <a:pt x="2821" y="364"/>
                  </a:cubicBezTo>
                  <a:cubicBezTo>
                    <a:pt x="2823" y="377"/>
                    <a:pt x="2825" y="390"/>
                    <a:pt x="2827" y="403"/>
                  </a:cubicBezTo>
                  <a:cubicBezTo>
                    <a:pt x="2828" y="414"/>
                    <a:pt x="2832" y="421"/>
                    <a:pt x="2844" y="422"/>
                  </a:cubicBezTo>
                  <a:cubicBezTo>
                    <a:pt x="2851" y="422"/>
                    <a:pt x="2859" y="424"/>
                    <a:pt x="2866" y="427"/>
                  </a:cubicBezTo>
                  <a:cubicBezTo>
                    <a:pt x="2870" y="430"/>
                    <a:pt x="2873" y="435"/>
                    <a:pt x="2877" y="439"/>
                  </a:cubicBezTo>
                  <a:cubicBezTo>
                    <a:pt x="2878" y="439"/>
                    <a:pt x="2879" y="438"/>
                    <a:pt x="2881" y="437"/>
                  </a:cubicBezTo>
                  <a:cubicBezTo>
                    <a:pt x="2881" y="456"/>
                    <a:pt x="2881" y="475"/>
                    <a:pt x="2880" y="493"/>
                  </a:cubicBezTo>
                  <a:cubicBezTo>
                    <a:pt x="2880" y="497"/>
                    <a:pt x="2874" y="501"/>
                    <a:pt x="2869" y="506"/>
                  </a:cubicBezTo>
                  <a:cubicBezTo>
                    <a:pt x="2860" y="489"/>
                    <a:pt x="2852" y="475"/>
                    <a:pt x="2844" y="461"/>
                  </a:cubicBezTo>
                  <a:cubicBezTo>
                    <a:pt x="2849" y="480"/>
                    <a:pt x="2846" y="502"/>
                    <a:pt x="2865" y="517"/>
                  </a:cubicBezTo>
                  <a:cubicBezTo>
                    <a:pt x="2902" y="491"/>
                    <a:pt x="2940" y="465"/>
                    <a:pt x="2977" y="437"/>
                  </a:cubicBezTo>
                  <a:cubicBezTo>
                    <a:pt x="2988" y="429"/>
                    <a:pt x="2999" y="427"/>
                    <a:pt x="3012" y="429"/>
                  </a:cubicBezTo>
                  <a:cubicBezTo>
                    <a:pt x="3063" y="437"/>
                    <a:pt x="3115" y="445"/>
                    <a:pt x="3167" y="453"/>
                  </a:cubicBezTo>
                  <a:cubicBezTo>
                    <a:pt x="3201" y="458"/>
                    <a:pt x="3235" y="463"/>
                    <a:pt x="3269" y="467"/>
                  </a:cubicBezTo>
                  <a:cubicBezTo>
                    <a:pt x="3275" y="468"/>
                    <a:pt x="3279" y="471"/>
                    <a:pt x="3279" y="478"/>
                  </a:cubicBezTo>
                  <a:cubicBezTo>
                    <a:pt x="3279" y="486"/>
                    <a:pt x="3280" y="493"/>
                    <a:pt x="3281" y="501"/>
                  </a:cubicBezTo>
                  <a:cubicBezTo>
                    <a:pt x="3307" y="506"/>
                    <a:pt x="3332" y="512"/>
                    <a:pt x="3357" y="517"/>
                  </a:cubicBezTo>
                  <a:cubicBezTo>
                    <a:pt x="3374" y="520"/>
                    <a:pt x="3388" y="528"/>
                    <a:pt x="3399" y="542"/>
                  </a:cubicBezTo>
                  <a:cubicBezTo>
                    <a:pt x="3405" y="550"/>
                    <a:pt x="3412" y="557"/>
                    <a:pt x="3417" y="564"/>
                  </a:cubicBezTo>
                  <a:cubicBezTo>
                    <a:pt x="3419" y="567"/>
                    <a:pt x="3419" y="572"/>
                    <a:pt x="3418" y="576"/>
                  </a:cubicBezTo>
                  <a:cubicBezTo>
                    <a:pt x="3416" y="583"/>
                    <a:pt x="3420" y="590"/>
                    <a:pt x="3428" y="591"/>
                  </a:cubicBezTo>
                  <a:cubicBezTo>
                    <a:pt x="3429" y="591"/>
                    <a:pt x="3430" y="591"/>
                    <a:pt x="3431" y="591"/>
                  </a:cubicBezTo>
                  <a:cubicBezTo>
                    <a:pt x="3438" y="601"/>
                    <a:pt x="3453" y="602"/>
                    <a:pt x="3458" y="615"/>
                  </a:cubicBezTo>
                  <a:cubicBezTo>
                    <a:pt x="3463" y="630"/>
                    <a:pt x="3469" y="644"/>
                    <a:pt x="3473" y="655"/>
                  </a:cubicBezTo>
                  <a:cubicBezTo>
                    <a:pt x="3469" y="661"/>
                    <a:pt x="3466" y="665"/>
                    <a:pt x="3462" y="672"/>
                  </a:cubicBezTo>
                  <a:cubicBezTo>
                    <a:pt x="3459" y="671"/>
                    <a:pt x="3453" y="671"/>
                    <a:pt x="3447" y="671"/>
                  </a:cubicBezTo>
                  <a:cubicBezTo>
                    <a:pt x="3447" y="670"/>
                    <a:pt x="3447" y="669"/>
                    <a:pt x="3447" y="668"/>
                  </a:cubicBezTo>
                  <a:cubicBezTo>
                    <a:pt x="3450" y="667"/>
                    <a:pt x="3454" y="666"/>
                    <a:pt x="3457" y="666"/>
                  </a:cubicBezTo>
                  <a:cubicBezTo>
                    <a:pt x="3457" y="664"/>
                    <a:pt x="3457" y="663"/>
                    <a:pt x="3456" y="663"/>
                  </a:cubicBezTo>
                  <a:cubicBezTo>
                    <a:pt x="3443" y="663"/>
                    <a:pt x="3441" y="653"/>
                    <a:pt x="3437" y="644"/>
                  </a:cubicBezTo>
                  <a:cubicBezTo>
                    <a:pt x="3431" y="627"/>
                    <a:pt x="3424" y="610"/>
                    <a:pt x="3419" y="593"/>
                  </a:cubicBezTo>
                  <a:cubicBezTo>
                    <a:pt x="3416" y="586"/>
                    <a:pt x="3418" y="578"/>
                    <a:pt x="3415" y="572"/>
                  </a:cubicBezTo>
                  <a:cubicBezTo>
                    <a:pt x="3411" y="565"/>
                    <a:pt x="3405" y="558"/>
                    <a:pt x="3398" y="555"/>
                  </a:cubicBezTo>
                  <a:cubicBezTo>
                    <a:pt x="3382" y="550"/>
                    <a:pt x="3365" y="546"/>
                    <a:pt x="3349" y="543"/>
                  </a:cubicBezTo>
                  <a:cubicBezTo>
                    <a:pt x="3312" y="536"/>
                    <a:pt x="3275" y="530"/>
                    <a:pt x="3238" y="524"/>
                  </a:cubicBezTo>
                  <a:cubicBezTo>
                    <a:pt x="3218" y="521"/>
                    <a:pt x="3199" y="526"/>
                    <a:pt x="3180" y="532"/>
                  </a:cubicBezTo>
                  <a:close/>
                  <a:moveTo>
                    <a:pt x="2394" y="686"/>
                  </a:moveTo>
                  <a:cubicBezTo>
                    <a:pt x="2423" y="670"/>
                    <a:pt x="2453" y="662"/>
                    <a:pt x="2486" y="663"/>
                  </a:cubicBezTo>
                  <a:cubicBezTo>
                    <a:pt x="2609" y="665"/>
                    <a:pt x="2732" y="667"/>
                    <a:pt x="2855" y="669"/>
                  </a:cubicBezTo>
                  <a:cubicBezTo>
                    <a:pt x="2870" y="669"/>
                    <a:pt x="2873" y="666"/>
                    <a:pt x="2871" y="651"/>
                  </a:cubicBezTo>
                  <a:cubicBezTo>
                    <a:pt x="2866" y="653"/>
                    <a:pt x="2861" y="655"/>
                    <a:pt x="2857" y="657"/>
                  </a:cubicBezTo>
                  <a:cubicBezTo>
                    <a:pt x="2869" y="643"/>
                    <a:pt x="2865" y="627"/>
                    <a:pt x="2865" y="613"/>
                  </a:cubicBezTo>
                  <a:cubicBezTo>
                    <a:pt x="2865" y="598"/>
                    <a:pt x="2863" y="583"/>
                    <a:pt x="2862" y="569"/>
                  </a:cubicBezTo>
                  <a:cubicBezTo>
                    <a:pt x="2865" y="570"/>
                    <a:pt x="2868" y="572"/>
                    <a:pt x="2872" y="575"/>
                  </a:cubicBezTo>
                  <a:cubicBezTo>
                    <a:pt x="2865" y="560"/>
                    <a:pt x="2858" y="545"/>
                    <a:pt x="2852" y="529"/>
                  </a:cubicBezTo>
                  <a:cubicBezTo>
                    <a:pt x="2814" y="528"/>
                    <a:pt x="2776" y="527"/>
                    <a:pt x="2737" y="525"/>
                  </a:cubicBezTo>
                  <a:cubicBezTo>
                    <a:pt x="2654" y="523"/>
                    <a:pt x="2570" y="520"/>
                    <a:pt x="2486" y="517"/>
                  </a:cubicBezTo>
                  <a:cubicBezTo>
                    <a:pt x="2456" y="516"/>
                    <a:pt x="2449" y="504"/>
                    <a:pt x="2448" y="482"/>
                  </a:cubicBezTo>
                  <a:cubicBezTo>
                    <a:pt x="2447" y="458"/>
                    <a:pt x="2443" y="434"/>
                    <a:pt x="2441" y="410"/>
                  </a:cubicBezTo>
                  <a:cubicBezTo>
                    <a:pt x="2439" y="395"/>
                    <a:pt x="2438" y="380"/>
                    <a:pt x="2436" y="363"/>
                  </a:cubicBezTo>
                  <a:cubicBezTo>
                    <a:pt x="2425" y="371"/>
                    <a:pt x="2416" y="377"/>
                    <a:pt x="2406" y="384"/>
                  </a:cubicBezTo>
                  <a:cubicBezTo>
                    <a:pt x="2407" y="384"/>
                    <a:pt x="2407" y="384"/>
                    <a:pt x="2407" y="385"/>
                  </a:cubicBezTo>
                  <a:cubicBezTo>
                    <a:pt x="2413" y="384"/>
                    <a:pt x="2419" y="382"/>
                    <a:pt x="2425" y="381"/>
                  </a:cubicBezTo>
                  <a:cubicBezTo>
                    <a:pt x="2425" y="383"/>
                    <a:pt x="2426" y="384"/>
                    <a:pt x="2426" y="386"/>
                  </a:cubicBezTo>
                  <a:cubicBezTo>
                    <a:pt x="2427" y="421"/>
                    <a:pt x="2429" y="457"/>
                    <a:pt x="2431" y="492"/>
                  </a:cubicBezTo>
                  <a:cubicBezTo>
                    <a:pt x="2431" y="495"/>
                    <a:pt x="2427" y="500"/>
                    <a:pt x="2424" y="501"/>
                  </a:cubicBezTo>
                  <a:cubicBezTo>
                    <a:pt x="2416" y="506"/>
                    <a:pt x="2407" y="509"/>
                    <a:pt x="2396" y="515"/>
                  </a:cubicBezTo>
                  <a:cubicBezTo>
                    <a:pt x="2402" y="518"/>
                    <a:pt x="2406" y="520"/>
                    <a:pt x="2409" y="522"/>
                  </a:cubicBezTo>
                  <a:cubicBezTo>
                    <a:pt x="2411" y="518"/>
                    <a:pt x="2412" y="513"/>
                    <a:pt x="2415" y="513"/>
                  </a:cubicBezTo>
                  <a:cubicBezTo>
                    <a:pt x="2418" y="512"/>
                    <a:pt x="2425" y="513"/>
                    <a:pt x="2425" y="514"/>
                  </a:cubicBezTo>
                  <a:cubicBezTo>
                    <a:pt x="2426" y="521"/>
                    <a:pt x="2427" y="529"/>
                    <a:pt x="2424" y="533"/>
                  </a:cubicBezTo>
                  <a:cubicBezTo>
                    <a:pt x="2421" y="537"/>
                    <a:pt x="2411" y="538"/>
                    <a:pt x="2406" y="536"/>
                  </a:cubicBezTo>
                  <a:cubicBezTo>
                    <a:pt x="2399" y="533"/>
                    <a:pt x="2393" y="526"/>
                    <a:pt x="2386" y="520"/>
                  </a:cubicBezTo>
                  <a:cubicBezTo>
                    <a:pt x="2361" y="532"/>
                    <a:pt x="2335" y="543"/>
                    <a:pt x="2309" y="555"/>
                  </a:cubicBezTo>
                  <a:cubicBezTo>
                    <a:pt x="2302" y="558"/>
                    <a:pt x="2298" y="562"/>
                    <a:pt x="2298" y="571"/>
                  </a:cubicBezTo>
                  <a:cubicBezTo>
                    <a:pt x="2299" y="582"/>
                    <a:pt x="2297" y="594"/>
                    <a:pt x="2296" y="605"/>
                  </a:cubicBezTo>
                  <a:cubicBezTo>
                    <a:pt x="2295" y="605"/>
                    <a:pt x="2294" y="606"/>
                    <a:pt x="2294" y="606"/>
                  </a:cubicBezTo>
                  <a:cubicBezTo>
                    <a:pt x="2291" y="564"/>
                    <a:pt x="2288" y="522"/>
                    <a:pt x="2286" y="480"/>
                  </a:cubicBezTo>
                  <a:cubicBezTo>
                    <a:pt x="2281" y="482"/>
                    <a:pt x="2277" y="483"/>
                    <a:pt x="2273" y="484"/>
                  </a:cubicBezTo>
                  <a:cubicBezTo>
                    <a:pt x="2273" y="483"/>
                    <a:pt x="2273" y="483"/>
                    <a:pt x="2273" y="482"/>
                  </a:cubicBezTo>
                  <a:cubicBezTo>
                    <a:pt x="2296" y="463"/>
                    <a:pt x="2319" y="444"/>
                    <a:pt x="2343" y="424"/>
                  </a:cubicBezTo>
                  <a:cubicBezTo>
                    <a:pt x="2343" y="428"/>
                    <a:pt x="2344" y="430"/>
                    <a:pt x="2344" y="432"/>
                  </a:cubicBezTo>
                  <a:cubicBezTo>
                    <a:pt x="2344" y="451"/>
                    <a:pt x="2345" y="471"/>
                    <a:pt x="2345" y="490"/>
                  </a:cubicBezTo>
                  <a:cubicBezTo>
                    <a:pt x="2346" y="499"/>
                    <a:pt x="2349" y="507"/>
                    <a:pt x="2360" y="506"/>
                  </a:cubicBezTo>
                  <a:cubicBezTo>
                    <a:pt x="2368" y="505"/>
                    <a:pt x="2376" y="503"/>
                    <a:pt x="2383" y="502"/>
                  </a:cubicBezTo>
                  <a:cubicBezTo>
                    <a:pt x="2383" y="500"/>
                    <a:pt x="2383" y="499"/>
                    <a:pt x="2383" y="497"/>
                  </a:cubicBezTo>
                  <a:cubicBezTo>
                    <a:pt x="2380" y="497"/>
                    <a:pt x="2377" y="497"/>
                    <a:pt x="2374" y="498"/>
                  </a:cubicBezTo>
                  <a:cubicBezTo>
                    <a:pt x="2359" y="500"/>
                    <a:pt x="2355" y="499"/>
                    <a:pt x="2354" y="487"/>
                  </a:cubicBezTo>
                  <a:cubicBezTo>
                    <a:pt x="2352" y="452"/>
                    <a:pt x="2351" y="416"/>
                    <a:pt x="2349" y="381"/>
                  </a:cubicBezTo>
                  <a:cubicBezTo>
                    <a:pt x="2333" y="392"/>
                    <a:pt x="2317" y="403"/>
                    <a:pt x="2301" y="415"/>
                  </a:cubicBezTo>
                  <a:cubicBezTo>
                    <a:pt x="2300" y="413"/>
                    <a:pt x="2299" y="412"/>
                    <a:pt x="2298" y="411"/>
                  </a:cubicBezTo>
                  <a:cubicBezTo>
                    <a:pt x="2333" y="385"/>
                    <a:pt x="2368" y="358"/>
                    <a:pt x="2403" y="331"/>
                  </a:cubicBezTo>
                  <a:cubicBezTo>
                    <a:pt x="2423" y="316"/>
                    <a:pt x="2446" y="309"/>
                    <a:pt x="2471" y="311"/>
                  </a:cubicBezTo>
                  <a:cubicBezTo>
                    <a:pt x="2495" y="312"/>
                    <a:pt x="2519" y="315"/>
                    <a:pt x="2543" y="318"/>
                  </a:cubicBezTo>
                  <a:cubicBezTo>
                    <a:pt x="2606" y="325"/>
                    <a:pt x="2668" y="333"/>
                    <a:pt x="2730" y="341"/>
                  </a:cubicBezTo>
                  <a:cubicBezTo>
                    <a:pt x="2751" y="344"/>
                    <a:pt x="2773" y="346"/>
                    <a:pt x="2796" y="349"/>
                  </a:cubicBezTo>
                  <a:cubicBezTo>
                    <a:pt x="2791" y="335"/>
                    <a:pt x="2787" y="323"/>
                    <a:pt x="2784" y="310"/>
                  </a:cubicBezTo>
                  <a:cubicBezTo>
                    <a:pt x="2780" y="298"/>
                    <a:pt x="2773" y="293"/>
                    <a:pt x="2761" y="291"/>
                  </a:cubicBezTo>
                  <a:cubicBezTo>
                    <a:pt x="2675" y="277"/>
                    <a:pt x="2590" y="262"/>
                    <a:pt x="2504" y="247"/>
                  </a:cubicBezTo>
                  <a:cubicBezTo>
                    <a:pt x="2464" y="239"/>
                    <a:pt x="2427" y="242"/>
                    <a:pt x="2394" y="271"/>
                  </a:cubicBezTo>
                  <a:cubicBezTo>
                    <a:pt x="2352" y="310"/>
                    <a:pt x="2308" y="346"/>
                    <a:pt x="2264" y="383"/>
                  </a:cubicBezTo>
                  <a:cubicBezTo>
                    <a:pt x="2257" y="388"/>
                    <a:pt x="2255" y="394"/>
                    <a:pt x="2255" y="403"/>
                  </a:cubicBezTo>
                  <a:cubicBezTo>
                    <a:pt x="2256" y="438"/>
                    <a:pt x="2258" y="473"/>
                    <a:pt x="2261" y="508"/>
                  </a:cubicBezTo>
                  <a:cubicBezTo>
                    <a:pt x="2266" y="565"/>
                    <a:pt x="2263" y="622"/>
                    <a:pt x="2263" y="679"/>
                  </a:cubicBezTo>
                  <a:cubicBezTo>
                    <a:pt x="2263" y="703"/>
                    <a:pt x="2263" y="727"/>
                    <a:pt x="2263" y="752"/>
                  </a:cubicBezTo>
                  <a:cubicBezTo>
                    <a:pt x="2275" y="750"/>
                    <a:pt x="2285" y="748"/>
                    <a:pt x="2296" y="746"/>
                  </a:cubicBezTo>
                  <a:cubicBezTo>
                    <a:pt x="2292" y="763"/>
                    <a:pt x="2289" y="778"/>
                    <a:pt x="2285" y="796"/>
                  </a:cubicBezTo>
                  <a:cubicBezTo>
                    <a:pt x="2284" y="788"/>
                    <a:pt x="2284" y="782"/>
                    <a:pt x="2284" y="776"/>
                  </a:cubicBezTo>
                  <a:cubicBezTo>
                    <a:pt x="2269" y="779"/>
                    <a:pt x="2256" y="783"/>
                    <a:pt x="2242" y="786"/>
                  </a:cubicBezTo>
                  <a:cubicBezTo>
                    <a:pt x="2242" y="799"/>
                    <a:pt x="2242" y="811"/>
                    <a:pt x="2242" y="824"/>
                  </a:cubicBezTo>
                  <a:cubicBezTo>
                    <a:pt x="2253" y="822"/>
                    <a:pt x="2264" y="819"/>
                    <a:pt x="2275" y="819"/>
                  </a:cubicBezTo>
                  <a:cubicBezTo>
                    <a:pt x="2289" y="820"/>
                    <a:pt x="2290" y="812"/>
                    <a:pt x="2292" y="801"/>
                  </a:cubicBezTo>
                  <a:cubicBezTo>
                    <a:pt x="2297" y="780"/>
                    <a:pt x="2304" y="758"/>
                    <a:pt x="2312" y="738"/>
                  </a:cubicBezTo>
                  <a:cubicBezTo>
                    <a:pt x="2319" y="722"/>
                    <a:pt x="2332" y="709"/>
                    <a:pt x="2351" y="709"/>
                  </a:cubicBezTo>
                  <a:cubicBezTo>
                    <a:pt x="2370" y="710"/>
                    <a:pt x="2379" y="725"/>
                    <a:pt x="2385" y="740"/>
                  </a:cubicBezTo>
                  <a:cubicBezTo>
                    <a:pt x="2391" y="755"/>
                    <a:pt x="2394" y="770"/>
                    <a:pt x="2400" y="787"/>
                  </a:cubicBezTo>
                  <a:cubicBezTo>
                    <a:pt x="2456" y="773"/>
                    <a:pt x="2514" y="771"/>
                    <a:pt x="2569" y="779"/>
                  </a:cubicBezTo>
                  <a:cubicBezTo>
                    <a:pt x="2531" y="781"/>
                    <a:pt x="2491" y="784"/>
                    <a:pt x="2450" y="786"/>
                  </a:cubicBezTo>
                  <a:cubicBezTo>
                    <a:pt x="2451" y="808"/>
                    <a:pt x="2452" y="825"/>
                    <a:pt x="2453" y="844"/>
                  </a:cubicBezTo>
                  <a:cubicBezTo>
                    <a:pt x="2458" y="844"/>
                    <a:pt x="2461" y="844"/>
                    <a:pt x="2464" y="844"/>
                  </a:cubicBezTo>
                  <a:cubicBezTo>
                    <a:pt x="2559" y="844"/>
                    <a:pt x="2654" y="844"/>
                    <a:pt x="2749" y="844"/>
                  </a:cubicBezTo>
                  <a:cubicBezTo>
                    <a:pt x="2776" y="844"/>
                    <a:pt x="2804" y="844"/>
                    <a:pt x="2831" y="842"/>
                  </a:cubicBezTo>
                  <a:cubicBezTo>
                    <a:pt x="2837" y="842"/>
                    <a:pt x="2846" y="836"/>
                    <a:pt x="2847" y="831"/>
                  </a:cubicBezTo>
                  <a:cubicBezTo>
                    <a:pt x="2851" y="818"/>
                    <a:pt x="2851" y="804"/>
                    <a:pt x="2853" y="789"/>
                  </a:cubicBezTo>
                  <a:cubicBezTo>
                    <a:pt x="2831" y="787"/>
                    <a:pt x="2810" y="786"/>
                    <a:pt x="2789" y="784"/>
                  </a:cubicBezTo>
                  <a:cubicBezTo>
                    <a:pt x="2789" y="784"/>
                    <a:pt x="2789" y="783"/>
                    <a:pt x="2789" y="783"/>
                  </a:cubicBezTo>
                  <a:cubicBezTo>
                    <a:pt x="2810" y="782"/>
                    <a:pt x="2831" y="780"/>
                    <a:pt x="2853" y="778"/>
                  </a:cubicBezTo>
                  <a:cubicBezTo>
                    <a:pt x="2853" y="757"/>
                    <a:pt x="2853" y="738"/>
                    <a:pt x="2853" y="718"/>
                  </a:cubicBezTo>
                  <a:cubicBezTo>
                    <a:pt x="2841" y="717"/>
                    <a:pt x="2830" y="716"/>
                    <a:pt x="2818" y="715"/>
                  </a:cubicBezTo>
                  <a:cubicBezTo>
                    <a:pt x="2821" y="713"/>
                    <a:pt x="2824" y="713"/>
                    <a:pt x="2827" y="712"/>
                  </a:cubicBezTo>
                  <a:cubicBezTo>
                    <a:pt x="2830" y="712"/>
                    <a:pt x="2833" y="709"/>
                    <a:pt x="2835" y="708"/>
                  </a:cubicBezTo>
                  <a:cubicBezTo>
                    <a:pt x="2833" y="706"/>
                    <a:pt x="2831" y="703"/>
                    <a:pt x="2828" y="702"/>
                  </a:cubicBezTo>
                  <a:cubicBezTo>
                    <a:pt x="2824" y="700"/>
                    <a:pt x="2819" y="700"/>
                    <a:pt x="2815" y="700"/>
                  </a:cubicBezTo>
                  <a:cubicBezTo>
                    <a:pt x="2815" y="699"/>
                    <a:pt x="2815" y="699"/>
                    <a:pt x="2815" y="698"/>
                  </a:cubicBezTo>
                  <a:cubicBezTo>
                    <a:pt x="2828" y="697"/>
                    <a:pt x="2842" y="697"/>
                    <a:pt x="2856" y="696"/>
                  </a:cubicBezTo>
                  <a:cubicBezTo>
                    <a:pt x="2856" y="691"/>
                    <a:pt x="2855" y="687"/>
                    <a:pt x="2855" y="683"/>
                  </a:cubicBezTo>
                  <a:cubicBezTo>
                    <a:pt x="2846" y="683"/>
                    <a:pt x="2838" y="682"/>
                    <a:pt x="2830" y="682"/>
                  </a:cubicBezTo>
                  <a:cubicBezTo>
                    <a:pt x="2808" y="682"/>
                    <a:pt x="2813" y="678"/>
                    <a:pt x="2804" y="699"/>
                  </a:cubicBezTo>
                  <a:cubicBezTo>
                    <a:pt x="2793" y="726"/>
                    <a:pt x="2782" y="753"/>
                    <a:pt x="2770" y="780"/>
                  </a:cubicBezTo>
                  <a:cubicBezTo>
                    <a:pt x="2763" y="793"/>
                    <a:pt x="2753" y="800"/>
                    <a:pt x="2737" y="800"/>
                  </a:cubicBezTo>
                  <a:cubicBezTo>
                    <a:pt x="2706" y="799"/>
                    <a:pt x="2676" y="799"/>
                    <a:pt x="2645" y="800"/>
                  </a:cubicBezTo>
                  <a:cubicBezTo>
                    <a:pt x="2632" y="800"/>
                    <a:pt x="2623" y="794"/>
                    <a:pt x="2617" y="783"/>
                  </a:cubicBezTo>
                  <a:cubicBezTo>
                    <a:pt x="2615" y="778"/>
                    <a:pt x="2612" y="773"/>
                    <a:pt x="2610" y="767"/>
                  </a:cubicBezTo>
                  <a:cubicBezTo>
                    <a:pt x="2597" y="739"/>
                    <a:pt x="2586" y="710"/>
                    <a:pt x="2573" y="682"/>
                  </a:cubicBezTo>
                  <a:cubicBezTo>
                    <a:pt x="2571" y="679"/>
                    <a:pt x="2566" y="674"/>
                    <a:pt x="2562" y="674"/>
                  </a:cubicBezTo>
                  <a:cubicBezTo>
                    <a:pt x="2529" y="673"/>
                    <a:pt x="2495" y="672"/>
                    <a:pt x="2461" y="672"/>
                  </a:cubicBezTo>
                  <a:cubicBezTo>
                    <a:pt x="2455" y="672"/>
                    <a:pt x="2448" y="673"/>
                    <a:pt x="2441" y="674"/>
                  </a:cubicBezTo>
                  <a:cubicBezTo>
                    <a:pt x="2441" y="701"/>
                    <a:pt x="2441" y="727"/>
                    <a:pt x="2441" y="753"/>
                  </a:cubicBezTo>
                  <a:cubicBezTo>
                    <a:pt x="2440" y="753"/>
                    <a:pt x="2440" y="753"/>
                    <a:pt x="2439" y="753"/>
                  </a:cubicBezTo>
                  <a:cubicBezTo>
                    <a:pt x="2437" y="727"/>
                    <a:pt x="2435" y="702"/>
                    <a:pt x="2433" y="676"/>
                  </a:cubicBezTo>
                  <a:cubicBezTo>
                    <a:pt x="2418" y="680"/>
                    <a:pt x="2406" y="683"/>
                    <a:pt x="2394" y="686"/>
                  </a:cubicBezTo>
                  <a:close/>
                  <a:moveTo>
                    <a:pt x="1256" y="632"/>
                  </a:moveTo>
                  <a:cubicBezTo>
                    <a:pt x="1253" y="583"/>
                    <a:pt x="1250" y="534"/>
                    <a:pt x="1247" y="486"/>
                  </a:cubicBezTo>
                  <a:cubicBezTo>
                    <a:pt x="1246" y="474"/>
                    <a:pt x="1238" y="468"/>
                    <a:pt x="1225" y="467"/>
                  </a:cubicBezTo>
                  <a:cubicBezTo>
                    <a:pt x="1154" y="465"/>
                    <a:pt x="1083" y="458"/>
                    <a:pt x="1011" y="465"/>
                  </a:cubicBezTo>
                  <a:cubicBezTo>
                    <a:pt x="995" y="466"/>
                    <a:pt x="979" y="469"/>
                    <a:pt x="960" y="471"/>
                  </a:cubicBezTo>
                  <a:cubicBezTo>
                    <a:pt x="1006" y="471"/>
                    <a:pt x="1050" y="470"/>
                    <a:pt x="1093" y="470"/>
                  </a:cubicBezTo>
                  <a:cubicBezTo>
                    <a:pt x="1110" y="470"/>
                    <a:pt x="1128" y="471"/>
                    <a:pt x="1145" y="473"/>
                  </a:cubicBezTo>
                  <a:cubicBezTo>
                    <a:pt x="1160" y="475"/>
                    <a:pt x="1161" y="478"/>
                    <a:pt x="1153" y="489"/>
                  </a:cubicBezTo>
                  <a:cubicBezTo>
                    <a:pt x="1134" y="515"/>
                    <a:pt x="1115" y="539"/>
                    <a:pt x="1097" y="565"/>
                  </a:cubicBezTo>
                  <a:cubicBezTo>
                    <a:pt x="1089" y="576"/>
                    <a:pt x="1080" y="581"/>
                    <a:pt x="1066" y="581"/>
                  </a:cubicBezTo>
                  <a:cubicBezTo>
                    <a:pt x="999" y="580"/>
                    <a:pt x="931" y="580"/>
                    <a:pt x="864" y="580"/>
                  </a:cubicBezTo>
                  <a:cubicBezTo>
                    <a:pt x="858" y="580"/>
                    <a:pt x="851" y="582"/>
                    <a:pt x="846" y="585"/>
                  </a:cubicBezTo>
                  <a:cubicBezTo>
                    <a:pt x="831" y="593"/>
                    <a:pt x="817" y="602"/>
                    <a:pt x="803" y="612"/>
                  </a:cubicBezTo>
                  <a:cubicBezTo>
                    <a:pt x="781" y="628"/>
                    <a:pt x="758" y="644"/>
                    <a:pt x="751" y="673"/>
                  </a:cubicBezTo>
                  <a:cubicBezTo>
                    <a:pt x="746" y="690"/>
                    <a:pt x="754" y="702"/>
                    <a:pt x="771" y="702"/>
                  </a:cubicBezTo>
                  <a:cubicBezTo>
                    <a:pt x="807" y="703"/>
                    <a:pt x="843" y="703"/>
                    <a:pt x="879" y="703"/>
                  </a:cubicBezTo>
                  <a:cubicBezTo>
                    <a:pt x="894" y="703"/>
                    <a:pt x="906" y="698"/>
                    <a:pt x="916" y="687"/>
                  </a:cubicBezTo>
                  <a:cubicBezTo>
                    <a:pt x="924" y="679"/>
                    <a:pt x="932" y="671"/>
                    <a:pt x="940" y="663"/>
                  </a:cubicBezTo>
                  <a:cubicBezTo>
                    <a:pt x="965" y="640"/>
                    <a:pt x="996" y="642"/>
                    <a:pt x="1029" y="640"/>
                  </a:cubicBezTo>
                  <a:cubicBezTo>
                    <a:pt x="1020" y="654"/>
                    <a:pt x="1013" y="665"/>
                    <a:pt x="1006" y="676"/>
                  </a:cubicBezTo>
                  <a:cubicBezTo>
                    <a:pt x="990" y="699"/>
                    <a:pt x="967" y="712"/>
                    <a:pt x="939" y="713"/>
                  </a:cubicBezTo>
                  <a:cubicBezTo>
                    <a:pt x="923" y="714"/>
                    <a:pt x="908" y="714"/>
                    <a:pt x="892" y="713"/>
                  </a:cubicBezTo>
                  <a:cubicBezTo>
                    <a:pt x="839" y="712"/>
                    <a:pt x="785" y="711"/>
                    <a:pt x="731" y="710"/>
                  </a:cubicBezTo>
                  <a:cubicBezTo>
                    <a:pt x="721" y="710"/>
                    <a:pt x="709" y="718"/>
                    <a:pt x="708" y="725"/>
                  </a:cubicBezTo>
                  <a:cubicBezTo>
                    <a:pt x="706" y="754"/>
                    <a:pt x="711" y="782"/>
                    <a:pt x="722" y="809"/>
                  </a:cubicBezTo>
                  <a:cubicBezTo>
                    <a:pt x="722" y="811"/>
                    <a:pt x="724" y="814"/>
                    <a:pt x="726" y="815"/>
                  </a:cubicBezTo>
                  <a:cubicBezTo>
                    <a:pt x="740" y="828"/>
                    <a:pt x="759" y="832"/>
                    <a:pt x="777" y="835"/>
                  </a:cubicBezTo>
                  <a:cubicBezTo>
                    <a:pt x="798" y="838"/>
                    <a:pt x="820" y="834"/>
                    <a:pt x="842" y="834"/>
                  </a:cubicBezTo>
                  <a:cubicBezTo>
                    <a:pt x="877" y="834"/>
                    <a:pt x="912" y="835"/>
                    <a:pt x="948" y="835"/>
                  </a:cubicBezTo>
                  <a:cubicBezTo>
                    <a:pt x="955" y="835"/>
                    <a:pt x="963" y="835"/>
                    <a:pt x="971" y="835"/>
                  </a:cubicBezTo>
                  <a:cubicBezTo>
                    <a:pt x="971" y="835"/>
                    <a:pt x="971" y="834"/>
                    <a:pt x="971" y="833"/>
                  </a:cubicBezTo>
                  <a:cubicBezTo>
                    <a:pt x="927" y="830"/>
                    <a:pt x="882" y="826"/>
                    <a:pt x="837" y="822"/>
                  </a:cubicBezTo>
                  <a:cubicBezTo>
                    <a:pt x="837" y="816"/>
                    <a:pt x="837" y="810"/>
                    <a:pt x="837" y="803"/>
                  </a:cubicBezTo>
                  <a:cubicBezTo>
                    <a:pt x="813" y="803"/>
                    <a:pt x="790" y="803"/>
                    <a:pt x="767" y="803"/>
                  </a:cubicBezTo>
                  <a:cubicBezTo>
                    <a:pt x="767" y="808"/>
                    <a:pt x="766" y="813"/>
                    <a:pt x="766" y="818"/>
                  </a:cubicBezTo>
                  <a:cubicBezTo>
                    <a:pt x="750" y="819"/>
                    <a:pt x="736" y="809"/>
                    <a:pt x="732" y="794"/>
                  </a:cubicBezTo>
                  <a:cubicBezTo>
                    <a:pt x="728" y="775"/>
                    <a:pt x="720" y="757"/>
                    <a:pt x="724" y="737"/>
                  </a:cubicBezTo>
                  <a:cubicBezTo>
                    <a:pt x="731" y="736"/>
                    <a:pt x="737" y="736"/>
                    <a:pt x="743" y="736"/>
                  </a:cubicBezTo>
                  <a:cubicBezTo>
                    <a:pt x="744" y="731"/>
                    <a:pt x="745" y="728"/>
                    <a:pt x="746" y="724"/>
                  </a:cubicBezTo>
                  <a:cubicBezTo>
                    <a:pt x="748" y="728"/>
                    <a:pt x="749" y="731"/>
                    <a:pt x="749" y="735"/>
                  </a:cubicBezTo>
                  <a:cubicBezTo>
                    <a:pt x="752" y="757"/>
                    <a:pt x="759" y="776"/>
                    <a:pt x="782" y="783"/>
                  </a:cubicBezTo>
                  <a:cubicBezTo>
                    <a:pt x="810" y="791"/>
                    <a:pt x="837" y="788"/>
                    <a:pt x="859" y="767"/>
                  </a:cubicBezTo>
                  <a:cubicBezTo>
                    <a:pt x="871" y="756"/>
                    <a:pt x="882" y="742"/>
                    <a:pt x="894" y="729"/>
                  </a:cubicBezTo>
                  <a:cubicBezTo>
                    <a:pt x="893" y="734"/>
                    <a:pt x="892" y="737"/>
                    <a:pt x="891" y="742"/>
                  </a:cubicBezTo>
                  <a:cubicBezTo>
                    <a:pt x="929" y="742"/>
                    <a:pt x="966" y="742"/>
                    <a:pt x="1003" y="741"/>
                  </a:cubicBezTo>
                  <a:cubicBezTo>
                    <a:pt x="1014" y="741"/>
                    <a:pt x="1024" y="737"/>
                    <a:pt x="1035" y="735"/>
                  </a:cubicBezTo>
                  <a:cubicBezTo>
                    <a:pt x="1032" y="745"/>
                    <a:pt x="1029" y="758"/>
                    <a:pt x="1025" y="771"/>
                  </a:cubicBezTo>
                  <a:cubicBezTo>
                    <a:pt x="1040" y="750"/>
                    <a:pt x="1052" y="730"/>
                    <a:pt x="1066" y="709"/>
                  </a:cubicBezTo>
                  <a:cubicBezTo>
                    <a:pt x="1076" y="693"/>
                    <a:pt x="1093" y="685"/>
                    <a:pt x="1113" y="685"/>
                  </a:cubicBezTo>
                  <a:cubicBezTo>
                    <a:pt x="1139" y="686"/>
                    <a:pt x="1159" y="697"/>
                    <a:pt x="1175" y="718"/>
                  </a:cubicBezTo>
                  <a:cubicBezTo>
                    <a:pt x="1179" y="722"/>
                    <a:pt x="1183" y="728"/>
                    <a:pt x="1187" y="728"/>
                  </a:cubicBezTo>
                  <a:cubicBezTo>
                    <a:pt x="1209" y="730"/>
                    <a:pt x="1231" y="729"/>
                    <a:pt x="1254" y="729"/>
                  </a:cubicBezTo>
                  <a:cubicBezTo>
                    <a:pt x="1254" y="707"/>
                    <a:pt x="1254" y="687"/>
                    <a:pt x="1254" y="667"/>
                  </a:cubicBezTo>
                  <a:cubicBezTo>
                    <a:pt x="1233" y="663"/>
                    <a:pt x="1233" y="663"/>
                    <a:pt x="1229" y="640"/>
                  </a:cubicBezTo>
                  <a:cubicBezTo>
                    <a:pt x="1168" y="640"/>
                    <a:pt x="1107" y="640"/>
                    <a:pt x="1046" y="640"/>
                  </a:cubicBezTo>
                  <a:cubicBezTo>
                    <a:pt x="1046" y="639"/>
                    <a:pt x="1046" y="638"/>
                    <a:pt x="1046" y="637"/>
                  </a:cubicBezTo>
                  <a:cubicBezTo>
                    <a:pt x="1115" y="635"/>
                    <a:pt x="1184" y="634"/>
                    <a:pt x="1256" y="632"/>
                  </a:cubicBezTo>
                  <a:close/>
                  <a:moveTo>
                    <a:pt x="1064" y="410"/>
                  </a:moveTo>
                  <a:cubicBezTo>
                    <a:pt x="1064" y="408"/>
                    <a:pt x="1064" y="407"/>
                    <a:pt x="1064" y="405"/>
                  </a:cubicBezTo>
                  <a:cubicBezTo>
                    <a:pt x="1082" y="405"/>
                    <a:pt x="1100" y="405"/>
                    <a:pt x="1118" y="405"/>
                  </a:cubicBezTo>
                  <a:cubicBezTo>
                    <a:pt x="1164" y="405"/>
                    <a:pt x="1209" y="405"/>
                    <a:pt x="1254" y="404"/>
                  </a:cubicBezTo>
                  <a:cubicBezTo>
                    <a:pt x="1269" y="404"/>
                    <a:pt x="1272" y="401"/>
                    <a:pt x="1271" y="387"/>
                  </a:cubicBezTo>
                  <a:cubicBezTo>
                    <a:pt x="1270" y="372"/>
                    <a:pt x="1268" y="357"/>
                    <a:pt x="1266" y="342"/>
                  </a:cubicBezTo>
                  <a:cubicBezTo>
                    <a:pt x="1262" y="320"/>
                    <a:pt x="1260" y="318"/>
                    <a:pt x="1238" y="314"/>
                  </a:cubicBezTo>
                  <a:cubicBezTo>
                    <a:pt x="1235" y="313"/>
                    <a:pt x="1232" y="313"/>
                    <a:pt x="1229" y="313"/>
                  </a:cubicBezTo>
                  <a:cubicBezTo>
                    <a:pt x="1196" y="314"/>
                    <a:pt x="1163" y="314"/>
                    <a:pt x="1130" y="316"/>
                  </a:cubicBezTo>
                  <a:cubicBezTo>
                    <a:pt x="1100" y="318"/>
                    <a:pt x="1070" y="321"/>
                    <a:pt x="1041" y="325"/>
                  </a:cubicBezTo>
                  <a:cubicBezTo>
                    <a:pt x="990" y="332"/>
                    <a:pt x="958" y="363"/>
                    <a:pt x="936" y="408"/>
                  </a:cubicBezTo>
                  <a:cubicBezTo>
                    <a:pt x="953" y="409"/>
                    <a:pt x="970" y="411"/>
                    <a:pt x="986" y="412"/>
                  </a:cubicBezTo>
                  <a:cubicBezTo>
                    <a:pt x="986" y="413"/>
                    <a:pt x="986" y="413"/>
                    <a:pt x="986" y="413"/>
                  </a:cubicBezTo>
                  <a:cubicBezTo>
                    <a:pt x="967" y="415"/>
                    <a:pt x="949" y="416"/>
                    <a:pt x="930" y="417"/>
                  </a:cubicBezTo>
                  <a:cubicBezTo>
                    <a:pt x="928" y="443"/>
                    <a:pt x="929" y="445"/>
                    <a:pt x="953" y="443"/>
                  </a:cubicBezTo>
                  <a:cubicBezTo>
                    <a:pt x="988" y="441"/>
                    <a:pt x="1024" y="437"/>
                    <a:pt x="1059" y="437"/>
                  </a:cubicBezTo>
                  <a:cubicBezTo>
                    <a:pt x="1112" y="437"/>
                    <a:pt x="1166" y="440"/>
                    <a:pt x="1219" y="442"/>
                  </a:cubicBezTo>
                  <a:cubicBezTo>
                    <a:pt x="1236" y="443"/>
                    <a:pt x="1253" y="444"/>
                    <a:pt x="1271" y="446"/>
                  </a:cubicBezTo>
                  <a:cubicBezTo>
                    <a:pt x="1271" y="435"/>
                    <a:pt x="1271" y="426"/>
                    <a:pt x="1271" y="416"/>
                  </a:cubicBezTo>
                  <a:cubicBezTo>
                    <a:pt x="1201" y="414"/>
                    <a:pt x="1133" y="412"/>
                    <a:pt x="1064" y="410"/>
                  </a:cubicBezTo>
                  <a:close/>
                  <a:moveTo>
                    <a:pt x="2883" y="569"/>
                  </a:moveTo>
                  <a:cubicBezTo>
                    <a:pt x="2883" y="597"/>
                    <a:pt x="2884" y="624"/>
                    <a:pt x="2883" y="651"/>
                  </a:cubicBezTo>
                  <a:cubicBezTo>
                    <a:pt x="2882" y="662"/>
                    <a:pt x="2881" y="675"/>
                    <a:pt x="2868" y="682"/>
                  </a:cubicBezTo>
                  <a:cubicBezTo>
                    <a:pt x="2867" y="683"/>
                    <a:pt x="2867" y="685"/>
                    <a:pt x="2867" y="687"/>
                  </a:cubicBezTo>
                  <a:cubicBezTo>
                    <a:pt x="2867" y="716"/>
                    <a:pt x="2867" y="745"/>
                    <a:pt x="2867" y="775"/>
                  </a:cubicBezTo>
                  <a:cubicBezTo>
                    <a:pt x="2905" y="766"/>
                    <a:pt x="2944" y="757"/>
                    <a:pt x="2984" y="748"/>
                  </a:cubicBezTo>
                  <a:cubicBezTo>
                    <a:pt x="2985" y="749"/>
                    <a:pt x="2985" y="750"/>
                    <a:pt x="2986" y="751"/>
                  </a:cubicBezTo>
                  <a:cubicBezTo>
                    <a:pt x="2983" y="754"/>
                    <a:pt x="2981" y="758"/>
                    <a:pt x="2978" y="760"/>
                  </a:cubicBezTo>
                  <a:cubicBezTo>
                    <a:pt x="2972" y="762"/>
                    <a:pt x="2965" y="762"/>
                    <a:pt x="2959" y="763"/>
                  </a:cubicBezTo>
                  <a:cubicBezTo>
                    <a:pt x="2928" y="769"/>
                    <a:pt x="2896" y="775"/>
                    <a:pt x="2865" y="781"/>
                  </a:cubicBezTo>
                  <a:cubicBezTo>
                    <a:pt x="2865" y="787"/>
                    <a:pt x="2865" y="792"/>
                    <a:pt x="2865" y="797"/>
                  </a:cubicBezTo>
                  <a:cubicBezTo>
                    <a:pt x="2910" y="789"/>
                    <a:pt x="2954" y="781"/>
                    <a:pt x="2999" y="773"/>
                  </a:cubicBezTo>
                  <a:cubicBezTo>
                    <a:pt x="2997" y="663"/>
                    <a:pt x="2994" y="554"/>
                    <a:pt x="2992" y="444"/>
                  </a:cubicBezTo>
                  <a:cubicBezTo>
                    <a:pt x="2949" y="473"/>
                    <a:pt x="2909" y="501"/>
                    <a:pt x="2869" y="529"/>
                  </a:cubicBezTo>
                  <a:cubicBezTo>
                    <a:pt x="2867" y="530"/>
                    <a:pt x="2866" y="535"/>
                    <a:pt x="2865" y="538"/>
                  </a:cubicBezTo>
                  <a:cubicBezTo>
                    <a:pt x="2866" y="538"/>
                    <a:pt x="2867" y="539"/>
                    <a:pt x="2868" y="539"/>
                  </a:cubicBezTo>
                  <a:cubicBezTo>
                    <a:pt x="2904" y="515"/>
                    <a:pt x="2940" y="492"/>
                    <a:pt x="2976" y="468"/>
                  </a:cubicBezTo>
                  <a:cubicBezTo>
                    <a:pt x="2977" y="469"/>
                    <a:pt x="2978" y="470"/>
                    <a:pt x="2979" y="471"/>
                  </a:cubicBezTo>
                  <a:cubicBezTo>
                    <a:pt x="2976" y="475"/>
                    <a:pt x="2973" y="479"/>
                    <a:pt x="2969" y="482"/>
                  </a:cubicBezTo>
                  <a:cubicBezTo>
                    <a:pt x="2936" y="504"/>
                    <a:pt x="2903" y="526"/>
                    <a:pt x="2870" y="548"/>
                  </a:cubicBezTo>
                  <a:cubicBezTo>
                    <a:pt x="2872" y="552"/>
                    <a:pt x="2874" y="555"/>
                    <a:pt x="2877" y="560"/>
                  </a:cubicBezTo>
                  <a:cubicBezTo>
                    <a:pt x="2911" y="538"/>
                    <a:pt x="2945" y="517"/>
                    <a:pt x="2978" y="495"/>
                  </a:cubicBezTo>
                  <a:cubicBezTo>
                    <a:pt x="2983" y="510"/>
                    <a:pt x="2978" y="517"/>
                    <a:pt x="2966" y="524"/>
                  </a:cubicBezTo>
                  <a:cubicBezTo>
                    <a:pt x="2937" y="538"/>
                    <a:pt x="2910" y="554"/>
                    <a:pt x="2883" y="569"/>
                  </a:cubicBezTo>
                  <a:close/>
                  <a:moveTo>
                    <a:pt x="1452" y="716"/>
                  </a:moveTo>
                  <a:cubicBezTo>
                    <a:pt x="1452" y="714"/>
                    <a:pt x="1452" y="712"/>
                    <a:pt x="1453" y="710"/>
                  </a:cubicBezTo>
                  <a:cubicBezTo>
                    <a:pt x="1680" y="701"/>
                    <a:pt x="1907" y="692"/>
                    <a:pt x="2134" y="682"/>
                  </a:cubicBezTo>
                  <a:cubicBezTo>
                    <a:pt x="2105" y="680"/>
                    <a:pt x="2075" y="680"/>
                    <a:pt x="2046" y="680"/>
                  </a:cubicBezTo>
                  <a:cubicBezTo>
                    <a:pt x="1938" y="679"/>
                    <a:pt x="1831" y="678"/>
                    <a:pt x="1724" y="677"/>
                  </a:cubicBezTo>
                  <a:cubicBezTo>
                    <a:pt x="1653" y="677"/>
                    <a:pt x="1582" y="676"/>
                    <a:pt x="1510" y="676"/>
                  </a:cubicBezTo>
                  <a:cubicBezTo>
                    <a:pt x="1483" y="676"/>
                    <a:pt x="1455" y="675"/>
                    <a:pt x="1428" y="677"/>
                  </a:cubicBezTo>
                  <a:cubicBezTo>
                    <a:pt x="1412" y="678"/>
                    <a:pt x="1403" y="687"/>
                    <a:pt x="1403" y="701"/>
                  </a:cubicBezTo>
                  <a:cubicBezTo>
                    <a:pt x="1403" y="737"/>
                    <a:pt x="1403" y="773"/>
                    <a:pt x="1403" y="809"/>
                  </a:cubicBezTo>
                  <a:cubicBezTo>
                    <a:pt x="1403" y="822"/>
                    <a:pt x="1411" y="831"/>
                    <a:pt x="1423" y="833"/>
                  </a:cubicBezTo>
                  <a:cubicBezTo>
                    <a:pt x="1430" y="835"/>
                    <a:pt x="1437" y="835"/>
                    <a:pt x="1444" y="835"/>
                  </a:cubicBezTo>
                  <a:cubicBezTo>
                    <a:pt x="1503" y="836"/>
                    <a:pt x="1561" y="837"/>
                    <a:pt x="1620" y="837"/>
                  </a:cubicBezTo>
                  <a:cubicBezTo>
                    <a:pt x="1643" y="837"/>
                    <a:pt x="1667" y="837"/>
                    <a:pt x="1690" y="837"/>
                  </a:cubicBezTo>
                  <a:cubicBezTo>
                    <a:pt x="1673" y="835"/>
                    <a:pt x="1655" y="834"/>
                    <a:pt x="1637" y="833"/>
                  </a:cubicBezTo>
                  <a:cubicBezTo>
                    <a:pt x="1585" y="830"/>
                    <a:pt x="1532" y="827"/>
                    <a:pt x="1479" y="824"/>
                  </a:cubicBezTo>
                  <a:cubicBezTo>
                    <a:pt x="1464" y="823"/>
                    <a:pt x="1456" y="817"/>
                    <a:pt x="1454" y="802"/>
                  </a:cubicBezTo>
                  <a:cubicBezTo>
                    <a:pt x="1452" y="783"/>
                    <a:pt x="1452" y="762"/>
                    <a:pt x="1451" y="742"/>
                  </a:cubicBezTo>
                  <a:cubicBezTo>
                    <a:pt x="1662" y="736"/>
                    <a:pt x="1871" y="731"/>
                    <a:pt x="2079" y="726"/>
                  </a:cubicBezTo>
                  <a:cubicBezTo>
                    <a:pt x="2049" y="724"/>
                    <a:pt x="2019" y="725"/>
                    <a:pt x="1989" y="724"/>
                  </a:cubicBezTo>
                  <a:cubicBezTo>
                    <a:pt x="1959" y="724"/>
                    <a:pt x="1929" y="723"/>
                    <a:pt x="1899" y="723"/>
                  </a:cubicBezTo>
                  <a:cubicBezTo>
                    <a:pt x="1869" y="722"/>
                    <a:pt x="1839" y="722"/>
                    <a:pt x="1809" y="722"/>
                  </a:cubicBezTo>
                  <a:cubicBezTo>
                    <a:pt x="1779" y="722"/>
                    <a:pt x="1749" y="721"/>
                    <a:pt x="1720" y="721"/>
                  </a:cubicBezTo>
                  <a:cubicBezTo>
                    <a:pt x="1690" y="720"/>
                    <a:pt x="1660" y="720"/>
                    <a:pt x="1630" y="720"/>
                  </a:cubicBezTo>
                  <a:cubicBezTo>
                    <a:pt x="1599" y="720"/>
                    <a:pt x="1569" y="720"/>
                    <a:pt x="1539" y="719"/>
                  </a:cubicBezTo>
                  <a:cubicBezTo>
                    <a:pt x="1510" y="718"/>
                    <a:pt x="1481" y="719"/>
                    <a:pt x="1452" y="716"/>
                  </a:cubicBezTo>
                  <a:close/>
                  <a:moveTo>
                    <a:pt x="395" y="778"/>
                  </a:moveTo>
                  <a:cubicBezTo>
                    <a:pt x="409" y="778"/>
                    <a:pt x="422" y="778"/>
                    <a:pt x="435" y="778"/>
                  </a:cubicBezTo>
                  <a:cubicBezTo>
                    <a:pt x="439" y="778"/>
                    <a:pt x="443" y="774"/>
                    <a:pt x="445" y="771"/>
                  </a:cubicBezTo>
                  <a:cubicBezTo>
                    <a:pt x="452" y="763"/>
                    <a:pt x="458" y="754"/>
                    <a:pt x="466" y="747"/>
                  </a:cubicBezTo>
                  <a:cubicBezTo>
                    <a:pt x="482" y="733"/>
                    <a:pt x="504" y="734"/>
                    <a:pt x="517" y="752"/>
                  </a:cubicBezTo>
                  <a:cubicBezTo>
                    <a:pt x="525" y="764"/>
                    <a:pt x="530" y="780"/>
                    <a:pt x="534" y="795"/>
                  </a:cubicBezTo>
                  <a:cubicBezTo>
                    <a:pt x="538" y="809"/>
                    <a:pt x="538" y="823"/>
                    <a:pt x="540" y="837"/>
                  </a:cubicBezTo>
                  <a:cubicBezTo>
                    <a:pt x="554" y="837"/>
                    <a:pt x="567" y="837"/>
                    <a:pt x="577" y="837"/>
                  </a:cubicBezTo>
                  <a:cubicBezTo>
                    <a:pt x="570" y="824"/>
                    <a:pt x="562" y="811"/>
                    <a:pt x="556" y="798"/>
                  </a:cubicBezTo>
                  <a:cubicBezTo>
                    <a:pt x="550" y="783"/>
                    <a:pt x="545" y="768"/>
                    <a:pt x="540" y="753"/>
                  </a:cubicBezTo>
                  <a:cubicBezTo>
                    <a:pt x="535" y="737"/>
                    <a:pt x="527" y="722"/>
                    <a:pt x="513" y="711"/>
                  </a:cubicBezTo>
                  <a:cubicBezTo>
                    <a:pt x="511" y="709"/>
                    <a:pt x="509" y="705"/>
                    <a:pt x="510" y="702"/>
                  </a:cubicBezTo>
                  <a:cubicBezTo>
                    <a:pt x="510" y="687"/>
                    <a:pt x="512" y="671"/>
                    <a:pt x="513" y="655"/>
                  </a:cubicBezTo>
                  <a:cubicBezTo>
                    <a:pt x="513" y="650"/>
                    <a:pt x="513" y="645"/>
                    <a:pt x="513" y="639"/>
                  </a:cubicBezTo>
                  <a:cubicBezTo>
                    <a:pt x="442" y="643"/>
                    <a:pt x="372" y="647"/>
                    <a:pt x="303" y="651"/>
                  </a:cubicBezTo>
                  <a:cubicBezTo>
                    <a:pt x="311" y="652"/>
                    <a:pt x="318" y="653"/>
                    <a:pt x="326" y="652"/>
                  </a:cubicBezTo>
                  <a:cubicBezTo>
                    <a:pt x="336" y="652"/>
                    <a:pt x="341" y="657"/>
                    <a:pt x="340" y="667"/>
                  </a:cubicBezTo>
                  <a:cubicBezTo>
                    <a:pt x="340" y="675"/>
                    <a:pt x="340" y="682"/>
                    <a:pt x="338" y="690"/>
                  </a:cubicBezTo>
                  <a:cubicBezTo>
                    <a:pt x="336" y="708"/>
                    <a:pt x="333" y="726"/>
                    <a:pt x="330" y="748"/>
                  </a:cubicBezTo>
                  <a:cubicBezTo>
                    <a:pt x="349" y="726"/>
                    <a:pt x="369" y="711"/>
                    <a:pt x="396" y="707"/>
                  </a:cubicBezTo>
                  <a:cubicBezTo>
                    <a:pt x="421" y="704"/>
                    <a:pt x="445" y="702"/>
                    <a:pt x="470" y="700"/>
                  </a:cubicBezTo>
                  <a:cubicBezTo>
                    <a:pt x="470" y="701"/>
                    <a:pt x="470" y="702"/>
                    <a:pt x="471" y="703"/>
                  </a:cubicBezTo>
                  <a:cubicBezTo>
                    <a:pt x="429" y="721"/>
                    <a:pt x="403" y="746"/>
                    <a:pt x="395" y="778"/>
                  </a:cubicBezTo>
                  <a:close/>
                  <a:moveTo>
                    <a:pt x="1999" y="893"/>
                  </a:moveTo>
                  <a:cubicBezTo>
                    <a:pt x="1993" y="881"/>
                    <a:pt x="1988" y="870"/>
                    <a:pt x="1982" y="860"/>
                  </a:cubicBezTo>
                  <a:cubicBezTo>
                    <a:pt x="1980" y="857"/>
                    <a:pt x="1975" y="853"/>
                    <a:pt x="1972" y="853"/>
                  </a:cubicBezTo>
                  <a:cubicBezTo>
                    <a:pt x="1949" y="853"/>
                    <a:pt x="1927" y="853"/>
                    <a:pt x="1904" y="853"/>
                  </a:cubicBezTo>
                  <a:cubicBezTo>
                    <a:pt x="1808" y="853"/>
                    <a:pt x="1711" y="853"/>
                    <a:pt x="1615" y="853"/>
                  </a:cubicBezTo>
                  <a:cubicBezTo>
                    <a:pt x="1611" y="853"/>
                    <a:pt x="1605" y="854"/>
                    <a:pt x="1603" y="857"/>
                  </a:cubicBezTo>
                  <a:cubicBezTo>
                    <a:pt x="1596" y="868"/>
                    <a:pt x="1590" y="880"/>
                    <a:pt x="1583" y="893"/>
                  </a:cubicBezTo>
                  <a:cubicBezTo>
                    <a:pt x="1722" y="893"/>
                    <a:pt x="1860" y="893"/>
                    <a:pt x="1999" y="893"/>
                  </a:cubicBezTo>
                  <a:close/>
                  <a:moveTo>
                    <a:pt x="2161" y="541"/>
                  </a:moveTo>
                  <a:cubicBezTo>
                    <a:pt x="2163" y="553"/>
                    <a:pt x="2166" y="563"/>
                    <a:pt x="2167" y="572"/>
                  </a:cubicBezTo>
                  <a:cubicBezTo>
                    <a:pt x="2167" y="596"/>
                    <a:pt x="2167" y="620"/>
                    <a:pt x="2167" y="644"/>
                  </a:cubicBezTo>
                  <a:cubicBezTo>
                    <a:pt x="2166" y="655"/>
                    <a:pt x="2168" y="661"/>
                    <a:pt x="2179" y="664"/>
                  </a:cubicBezTo>
                  <a:cubicBezTo>
                    <a:pt x="2195" y="668"/>
                    <a:pt x="2201" y="679"/>
                    <a:pt x="2202" y="695"/>
                  </a:cubicBezTo>
                  <a:cubicBezTo>
                    <a:pt x="2202" y="702"/>
                    <a:pt x="2202" y="710"/>
                    <a:pt x="2202" y="717"/>
                  </a:cubicBezTo>
                  <a:cubicBezTo>
                    <a:pt x="2202" y="730"/>
                    <a:pt x="2202" y="742"/>
                    <a:pt x="2202" y="755"/>
                  </a:cubicBezTo>
                  <a:cubicBezTo>
                    <a:pt x="2211" y="752"/>
                    <a:pt x="2221" y="748"/>
                    <a:pt x="2230" y="746"/>
                  </a:cubicBezTo>
                  <a:cubicBezTo>
                    <a:pt x="2239" y="743"/>
                    <a:pt x="2242" y="739"/>
                    <a:pt x="2242" y="730"/>
                  </a:cubicBezTo>
                  <a:cubicBezTo>
                    <a:pt x="2240" y="647"/>
                    <a:pt x="2240" y="565"/>
                    <a:pt x="2239" y="482"/>
                  </a:cubicBezTo>
                  <a:cubicBezTo>
                    <a:pt x="2239" y="480"/>
                    <a:pt x="2238" y="479"/>
                    <a:pt x="2238" y="475"/>
                  </a:cubicBezTo>
                  <a:cubicBezTo>
                    <a:pt x="2211" y="498"/>
                    <a:pt x="2185" y="520"/>
                    <a:pt x="2161" y="541"/>
                  </a:cubicBezTo>
                  <a:close/>
                  <a:moveTo>
                    <a:pt x="1555" y="245"/>
                  </a:moveTo>
                  <a:cubicBezTo>
                    <a:pt x="1568" y="238"/>
                    <a:pt x="1580" y="228"/>
                    <a:pt x="1594" y="224"/>
                  </a:cubicBezTo>
                  <a:cubicBezTo>
                    <a:pt x="1621" y="217"/>
                    <a:pt x="1649" y="210"/>
                    <a:pt x="1677" y="208"/>
                  </a:cubicBezTo>
                  <a:cubicBezTo>
                    <a:pt x="1766" y="200"/>
                    <a:pt x="1855" y="196"/>
                    <a:pt x="1944" y="207"/>
                  </a:cubicBezTo>
                  <a:cubicBezTo>
                    <a:pt x="1973" y="211"/>
                    <a:pt x="2003" y="215"/>
                    <a:pt x="2026" y="239"/>
                  </a:cubicBezTo>
                  <a:cubicBezTo>
                    <a:pt x="2024" y="204"/>
                    <a:pt x="2018" y="194"/>
                    <a:pt x="1986" y="186"/>
                  </a:cubicBezTo>
                  <a:cubicBezTo>
                    <a:pt x="1956" y="179"/>
                    <a:pt x="1925" y="175"/>
                    <a:pt x="1895" y="174"/>
                  </a:cubicBezTo>
                  <a:cubicBezTo>
                    <a:pt x="1831" y="173"/>
                    <a:pt x="1767" y="173"/>
                    <a:pt x="1704" y="177"/>
                  </a:cubicBezTo>
                  <a:cubicBezTo>
                    <a:pt x="1668" y="179"/>
                    <a:pt x="1632" y="187"/>
                    <a:pt x="1597" y="196"/>
                  </a:cubicBezTo>
                  <a:cubicBezTo>
                    <a:pt x="1564" y="204"/>
                    <a:pt x="1554" y="220"/>
                    <a:pt x="1555" y="245"/>
                  </a:cubicBezTo>
                  <a:close/>
                  <a:moveTo>
                    <a:pt x="1282" y="890"/>
                  </a:moveTo>
                  <a:cubicBezTo>
                    <a:pt x="1275" y="875"/>
                    <a:pt x="1269" y="861"/>
                    <a:pt x="1261" y="847"/>
                  </a:cubicBezTo>
                  <a:cubicBezTo>
                    <a:pt x="1260" y="844"/>
                    <a:pt x="1255" y="840"/>
                    <a:pt x="1251" y="840"/>
                  </a:cubicBezTo>
                  <a:cubicBezTo>
                    <a:pt x="1226" y="839"/>
                    <a:pt x="1200" y="839"/>
                    <a:pt x="1173" y="839"/>
                  </a:cubicBezTo>
                  <a:cubicBezTo>
                    <a:pt x="1173" y="832"/>
                    <a:pt x="1173" y="827"/>
                    <a:pt x="1173" y="821"/>
                  </a:cubicBezTo>
                  <a:cubicBezTo>
                    <a:pt x="1195" y="820"/>
                    <a:pt x="1217" y="819"/>
                    <a:pt x="1238" y="818"/>
                  </a:cubicBezTo>
                  <a:cubicBezTo>
                    <a:pt x="1238" y="817"/>
                    <a:pt x="1238" y="817"/>
                    <a:pt x="1238" y="816"/>
                  </a:cubicBezTo>
                  <a:cubicBezTo>
                    <a:pt x="1216" y="815"/>
                    <a:pt x="1194" y="814"/>
                    <a:pt x="1172" y="813"/>
                  </a:cubicBezTo>
                  <a:cubicBezTo>
                    <a:pt x="1172" y="805"/>
                    <a:pt x="1172" y="799"/>
                    <a:pt x="1172" y="791"/>
                  </a:cubicBezTo>
                  <a:cubicBezTo>
                    <a:pt x="1199" y="791"/>
                    <a:pt x="1225" y="791"/>
                    <a:pt x="1252" y="791"/>
                  </a:cubicBezTo>
                  <a:cubicBezTo>
                    <a:pt x="1253" y="783"/>
                    <a:pt x="1254" y="775"/>
                    <a:pt x="1255" y="764"/>
                  </a:cubicBezTo>
                  <a:cubicBezTo>
                    <a:pt x="1227" y="764"/>
                    <a:pt x="1200" y="764"/>
                    <a:pt x="1174" y="764"/>
                  </a:cubicBezTo>
                  <a:cubicBezTo>
                    <a:pt x="1163" y="723"/>
                    <a:pt x="1150" y="705"/>
                    <a:pt x="1132" y="704"/>
                  </a:cubicBezTo>
                  <a:cubicBezTo>
                    <a:pt x="1162" y="729"/>
                    <a:pt x="1159" y="764"/>
                    <a:pt x="1159" y="797"/>
                  </a:cubicBezTo>
                  <a:cubicBezTo>
                    <a:pt x="1160" y="832"/>
                    <a:pt x="1152" y="864"/>
                    <a:pt x="1125" y="890"/>
                  </a:cubicBezTo>
                  <a:cubicBezTo>
                    <a:pt x="1180" y="890"/>
                    <a:pt x="1232" y="890"/>
                    <a:pt x="1282" y="890"/>
                  </a:cubicBezTo>
                  <a:close/>
                  <a:moveTo>
                    <a:pt x="2450" y="351"/>
                  </a:moveTo>
                  <a:cubicBezTo>
                    <a:pt x="2572" y="354"/>
                    <a:pt x="2692" y="373"/>
                    <a:pt x="2813" y="382"/>
                  </a:cubicBezTo>
                  <a:cubicBezTo>
                    <a:pt x="2814" y="366"/>
                    <a:pt x="2813" y="364"/>
                    <a:pt x="2797" y="362"/>
                  </a:cubicBezTo>
                  <a:cubicBezTo>
                    <a:pt x="2772" y="358"/>
                    <a:pt x="2747" y="355"/>
                    <a:pt x="2721" y="352"/>
                  </a:cubicBezTo>
                  <a:cubicBezTo>
                    <a:pt x="2647" y="342"/>
                    <a:pt x="2572" y="332"/>
                    <a:pt x="2498" y="324"/>
                  </a:cubicBezTo>
                  <a:cubicBezTo>
                    <a:pt x="2479" y="322"/>
                    <a:pt x="2461" y="323"/>
                    <a:pt x="2443" y="323"/>
                  </a:cubicBezTo>
                  <a:cubicBezTo>
                    <a:pt x="2445" y="335"/>
                    <a:pt x="2448" y="344"/>
                    <a:pt x="2450" y="351"/>
                  </a:cubicBezTo>
                  <a:close/>
                  <a:moveTo>
                    <a:pt x="1795" y="813"/>
                  </a:moveTo>
                  <a:cubicBezTo>
                    <a:pt x="1815" y="813"/>
                    <a:pt x="1834" y="813"/>
                    <a:pt x="1854" y="813"/>
                  </a:cubicBezTo>
                  <a:cubicBezTo>
                    <a:pt x="1894" y="813"/>
                    <a:pt x="1887" y="819"/>
                    <a:pt x="1888" y="778"/>
                  </a:cubicBezTo>
                  <a:cubicBezTo>
                    <a:pt x="1888" y="770"/>
                    <a:pt x="1884" y="767"/>
                    <a:pt x="1877" y="767"/>
                  </a:cubicBezTo>
                  <a:cubicBezTo>
                    <a:pt x="1823" y="767"/>
                    <a:pt x="1769" y="767"/>
                    <a:pt x="1716" y="767"/>
                  </a:cubicBezTo>
                  <a:cubicBezTo>
                    <a:pt x="1707" y="766"/>
                    <a:pt x="1704" y="770"/>
                    <a:pt x="1704" y="779"/>
                  </a:cubicBezTo>
                  <a:cubicBezTo>
                    <a:pt x="1705" y="786"/>
                    <a:pt x="1705" y="793"/>
                    <a:pt x="1704" y="801"/>
                  </a:cubicBezTo>
                  <a:cubicBezTo>
                    <a:pt x="1704" y="810"/>
                    <a:pt x="1708" y="813"/>
                    <a:pt x="1717" y="813"/>
                  </a:cubicBezTo>
                  <a:cubicBezTo>
                    <a:pt x="1743" y="813"/>
                    <a:pt x="1769" y="813"/>
                    <a:pt x="1795" y="813"/>
                  </a:cubicBezTo>
                  <a:close/>
                  <a:moveTo>
                    <a:pt x="3460" y="729"/>
                  </a:moveTo>
                  <a:cubicBezTo>
                    <a:pt x="3458" y="720"/>
                    <a:pt x="3456" y="711"/>
                    <a:pt x="3455" y="703"/>
                  </a:cubicBezTo>
                  <a:cubicBezTo>
                    <a:pt x="3454" y="692"/>
                    <a:pt x="3448" y="686"/>
                    <a:pt x="3437" y="685"/>
                  </a:cubicBezTo>
                  <a:cubicBezTo>
                    <a:pt x="3428" y="684"/>
                    <a:pt x="3418" y="684"/>
                    <a:pt x="3408" y="683"/>
                  </a:cubicBezTo>
                  <a:cubicBezTo>
                    <a:pt x="3357" y="679"/>
                    <a:pt x="3305" y="676"/>
                    <a:pt x="3251" y="672"/>
                  </a:cubicBezTo>
                  <a:cubicBezTo>
                    <a:pt x="3253" y="686"/>
                    <a:pt x="3256" y="698"/>
                    <a:pt x="3257" y="710"/>
                  </a:cubicBezTo>
                  <a:cubicBezTo>
                    <a:pt x="3257" y="719"/>
                    <a:pt x="3261" y="722"/>
                    <a:pt x="3269" y="722"/>
                  </a:cubicBezTo>
                  <a:cubicBezTo>
                    <a:pt x="3303" y="722"/>
                    <a:pt x="3336" y="724"/>
                    <a:pt x="3369" y="725"/>
                  </a:cubicBezTo>
                  <a:cubicBezTo>
                    <a:pt x="3399" y="726"/>
                    <a:pt x="3428" y="728"/>
                    <a:pt x="3460" y="729"/>
                  </a:cubicBezTo>
                  <a:close/>
                  <a:moveTo>
                    <a:pt x="2473" y="484"/>
                  </a:moveTo>
                  <a:cubicBezTo>
                    <a:pt x="2479" y="486"/>
                    <a:pt x="2483" y="488"/>
                    <a:pt x="2487" y="489"/>
                  </a:cubicBezTo>
                  <a:cubicBezTo>
                    <a:pt x="2500" y="490"/>
                    <a:pt x="2513" y="491"/>
                    <a:pt x="2526" y="491"/>
                  </a:cubicBezTo>
                  <a:cubicBezTo>
                    <a:pt x="2531" y="491"/>
                    <a:pt x="2537" y="487"/>
                    <a:pt x="2540" y="483"/>
                  </a:cubicBezTo>
                  <a:cubicBezTo>
                    <a:pt x="2564" y="449"/>
                    <a:pt x="2588" y="414"/>
                    <a:pt x="2612" y="379"/>
                  </a:cubicBezTo>
                  <a:cubicBezTo>
                    <a:pt x="2613" y="377"/>
                    <a:pt x="2614" y="374"/>
                    <a:pt x="2615" y="372"/>
                  </a:cubicBezTo>
                  <a:cubicBezTo>
                    <a:pt x="2596" y="370"/>
                    <a:pt x="2578" y="368"/>
                    <a:pt x="2559" y="367"/>
                  </a:cubicBezTo>
                  <a:cubicBezTo>
                    <a:pt x="2555" y="366"/>
                    <a:pt x="2548" y="368"/>
                    <a:pt x="2546" y="371"/>
                  </a:cubicBezTo>
                  <a:cubicBezTo>
                    <a:pt x="2522" y="408"/>
                    <a:pt x="2499" y="445"/>
                    <a:pt x="2473" y="484"/>
                  </a:cubicBezTo>
                  <a:close/>
                  <a:moveTo>
                    <a:pt x="2436" y="890"/>
                  </a:moveTo>
                  <a:cubicBezTo>
                    <a:pt x="2514" y="890"/>
                    <a:pt x="2592" y="890"/>
                    <a:pt x="2669" y="890"/>
                  </a:cubicBezTo>
                  <a:cubicBezTo>
                    <a:pt x="2662" y="881"/>
                    <a:pt x="2654" y="873"/>
                    <a:pt x="2649" y="863"/>
                  </a:cubicBezTo>
                  <a:cubicBezTo>
                    <a:pt x="2645" y="856"/>
                    <a:pt x="2641" y="854"/>
                    <a:pt x="2634" y="854"/>
                  </a:cubicBezTo>
                  <a:cubicBezTo>
                    <a:pt x="2580" y="855"/>
                    <a:pt x="2525" y="855"/>
                    <a:pt x="2471" y="855"/>
                  </a:cubicBezTo>
                  <a:cubicBezTo>
                    <a:pt x="2464" y="855"/>
                    <a:pt x="2456" y="855"/>
                    <a:pt x="2451" y="855"/>
                  </a:cubicBezTo>
                  <a:cubicBezTo>
                    <a:pt x="2446" y="867"/>
                    <a:pt x="2441" y="878"/>
                    <a:pt x="2436" y="890"/>
                  </a:cubicBezTo>
                  <a:close/>
                  <a:moveTo>
                    <a:pt x="730" y="840"/>
                  </a:moveTo>
                  <a:cubicBezTo>
                    <a:pt x="711" y="828"/>
                    <a:pt x="710" y="807"/>
                    <a:pt x="705" y="788"/>
                  </a:cubicBezTo>
                  <a:cubicBezTo>
                    <a:pt x="705" y="787"/>
                    <a:pt x="704" y="786"/>
                    <a:pt x="704" y="786"/>
                  </a:cubicBezTo>
                  <a:cubicBezTo>
                    <a:pt x="704" y="777"/>
                    <a:pt x="699" y="776"/>
                    <a:pt x="692" y="775"/>
                  </a:cubicBezTo>
                  <a:cubicBezTo>
                    <a:pt x="663" y="772"/>
                    <a:pt x="635" y="768"/>
                    <a:pt x="606" y="764"/>
                  </a:cubicBezTo>
                  <a:cubicBezTo>
                    <a:pt x="589" y="762"/>
                    <a:pt x="572" y="760"/>
                    <a:pt x="555" y="758"/>
                  </a:cubicBezTo>
                  <a:cubicBezTo>
                    <a:pt x="556" y="769"/>
                    <a:pt x="563" y="771"/>
                    <a:pt x="571" y="773"/>
                  </a:cubicBezTo>
                  <a:cubicBezTo>
                    <a:pt x="596" y="777"/>
                    <a:pt x="621" y="781"/>
                    <a:pt x="645" y="785"/>
                  </a:cubicBezTo>
                  <a:cubicBezTo>
                    <a:pt x="618" y="785"/>
                    <a:pt x="591" y="785"/>
                    <a:pt x="558" y="785"/>
                  </a:cubicBezTo>
                  <a:cubicBezTo>
                    <a:pt x="565" y="790"/>
                    <a:pt x="568" y="794"/>
                    <a:pt x="573" y="795"/>
                  </a:cubicBezTo>
                  <a:cubicBezTo>
                    <a:pt x="579" y="796"/>
                    <a:pt x="586" y="796"/>
                    <a:pt x="593" y="797"/>
                  </a:cubicBezTo>
                  <a:cubicBezTo>
                    <a:pt x="611" y="799"/>
                    <a:pt x="630" y="802"/>
                    <a:pt x="648" y="804"/>
                  </a:cubicBezTo>
                  <a:cubicBezTo>
                    <a:pt x="648" y="805"/>
                    <a:pt x="648" y="806"/>
                    <a:pt x="648" y="807"/>
                  </a:cubicBezTo>
                  <a:cubicBezTo>
                    <a:pt x="622" y="807"/>
                    <a:pt x="597" y="807"/>
                    <a:pt x="571" y="807"/>
                  </a:cubicBezTo>
                  <a:cubicBezTo>
                    <a:pt x="571" y="808"/>
                    <a:pt x="570" y="810"/>
                    <a:pt x="570" y="811"/>
                  </a:cubicBezTo>
                  <a:cubicBezTo>
                    <a:pt x="597" y="818"/>
                    <a:pt x="625" y="818"/>
                    <a:pt x="652" y="826"/>
                  </a:cubicBezTo>
                  <a:cubicBezTo>
                    <a:pt x="630" y="826"/>
                    <a:pt x="608" y="826"/>
                    <a:pt x="587" y="826"/>
                  </a:cubicBezTo>
                  <a:cubicBezTo>
                    <a:pt x="591" y="832"/>
                    <a:pt x="597" y="836"/>
                    <a:pt x="602" y="837"/>
                  </a:cubicBezTo>
                  <a:cubicBezTo>
                    <a:pt x="627" y="838"/>
                    <a:pt x="652" y="837"/>
                    <a:pt x="679" y="837"/>
                  </a:cubicBezTo>
                  <a:cubicBezTo>
                    <a:pt x="679" y="819"/>
                    <a:pt x="679" y="800"/>
                    <a:pt x="679" y="781"/>
                  </a:cubicBezTo>
                  <a:cubicBezTo>
                    <a:pt x="684" y="781"/>
                    <a:pt x="687" y="781"/>
                    <a:pt x="692" y="781"/>
                  </a:cubicBezTo>
                  <a:cubicBezTo>
                    <a:pt x="692" y="801"/>
                    <a:pt x="692" y="820"/>
                    <a:pt x="692" y="840"/>
                  </a:cubicBezTo>
                  <a:cubicBezTo>
                    <a:pt x="706" y="840"/>
                    <a:pt x="718" y="840"/>
                    <a:pt x="730" y="840"/>
                  </a:cubicBezTo>
                  <a:close/>
                  <a:moveTo>
                    <a:pt x="1023" y="835"/>
                  </a:moveTo>
                  <a:cubicBezTo>
                    <a:pt x="1015" y="847"/>
                    <a:pt x="1000" y="847"/>
                    <a:pt x="985" y="847"/>
                  </a:cubicBezTo>
                  <a:cubicBezTo>
                    <a:pt x="954" y="847"/>
                    <a:pt x="923" y="847"/>
                    <a:pt x="891" y="847"/>
                  </a:cubicBezTo>
                  <a:cubicBezTo>
                    <a:pt x="888" y="847"/>
                    <a:pt x="883" y="850"/>
                    <a:pt x="882" y="853"/>
                  </a:cubicBezTo>
                  <a:cubicBezTo>
                    <a:pt x="877" y="864"/>
                    <a:pt x="873" y="876"/>
                    <a:pt x="868" y="888"/>
                  </a:cubicBezTo>
                  <a:cubicBezTo>
                    <a:pt x="928" y="888"/>
                    <a:pt x="989" y="888"/>
                    <a:pt x="1045" y="888"/>
                  </a:cubicBezTo>
                  <a:cubicBezTo>
                    <a:pt x="1038" y="871"/>
                    <a:pt x="1031" y="853"/>
                    <a:pt x="1023" y="835"/>
                  </a:cubicBezTo>
                  <a:close/>
                  <a:moveTo>
                    <a:pt x="3209" y="518"/>
                  </a:moveTo>
                  <a:cubicBezTo>
                    <a:pt x="3202" y="486"/>
                    <a:pt x="3200" y="484"/>
                    <a:pt x="3169" y="487"/>
                  </a:cubicBezTo>
                  <a:cubicBezTo>
                    <a:pt x="3164" y="488"/>
                    <a:pt x="3159" y="490"/>
                    <a:pt x="3155" y="491"/>
                  </a:cubicBezTo>
                  <a:cubicBezTo>
                    <a:pt x="3123" y="500"/>
                    <a:pt x="3092" y="511"/>
                    <a:pt x="3060" y="519"/>
                  </a:cubicBezTo>
                  <a:cubicBezTo>
                    <a:pt x="3036" y="526"/>
                    <a:pt x="3024" y="542"/>
                    <a:pt x="3027" y="568"/>
                  </a:cubicBezTo>
                  <a:cubicBezTo>
                    <a:pt x="3088" y="551"/>
                    <a:pt x="3148" y="535"/>
                    <a:pt x="3209" y="518"/>
                  </a:cubicBezTo>
                  <a:close/>
                  <a:moveTo>
                    <a:pt x="3020" y="805"/>
                  </a:moveTo>
                  <a:cubicBezTo>
                    <a:pt x="3019" y="804"/>
                    <a:pt x="3019" y="803"/>
                    <a:pt x="3018" y="802"/>
                  </a:cubicBezTo>
                  <a:cubicBezTo>
                    <a:pt x="3016" y="802"/>
                    <a:pt x="3015" y="801"/>
                    <a:pt x="3013" y="802"/>
                  </a:cubicBezTo>
                  <a:cubicBezTo>
                    <a:pt x="2965" y="808"/>
                    <a:pt x="2917" y="815"/>
                    <a:pt x="2868" y="822"/>
                  </a:cubicBezTo>
                  <a:cubicBezTo>
                    <a:pt x="2866" y="822"/>
                    <a:pt x="2862" y="826"/>
                    <a:pt x="2861" y="829"/>
                  </a:cubicBezTo>
                  <a:cubicBezTo>
                    <a:pt x="2856" y="843"/>
                    <a:pt x="2847" y="851"/>
                    <a:pt x="2832" y="852"/>
                  </a:cubicBezTo>
                  <a:cubicBezTo>
                    <a:pt x="2828" y="853"/>
                    <a:pt x="2823" y="852"/>
                    <a:pt x="2818" y="852"/>
                  </a:cubicBezTo>
                  <a:cubicBezTo>
                    <a:pt x="2818" y="858"/>
                    <a:pt x="2818" y="862"/>
                    <a:pt x="2818" y="867"/>
                  </a:cubicBezTo>
                  <a:cubicBezTo>
                    <a:pt x="2822" y="867"/>
                    <a:pt x="2825" y="867"/>
                    <a:pt x="2828" y="867"/>
                  </a:cubicBezTo>
                  <a:cubicBezTo>
                    <a:pt x="2870" y="865"/>
                    <a:pt x="2912" y="863"/>
                    <a:pt x="2954" y="861"/>
                  </a:cubicBezTo>
                  <a:cubicBezTo>
                    <a:pt x="2973" y="860"/>
                    <a:pt x="2992" y="859"/>
                    <a:pt x="3012" y="857"/>
                  </a:cubicBezTo>
                  <a:cubicBezTo>
                    <a:pt x="3014" y="857"/>
                    <a:pt x="3017" y="855"/>
                    <a:pt x="3019" y="854"/>
                  </a:cubicBezTo>
                  <a:cubicBezTo>
                    <a:pt x="3019" y="853"/>
                    <a:pt x="3018" y="851"/>
                    <a:pt x="3018" y="850"/>
                  </a:cubicBezTo>
                  <a:cubicBezTo>
                    <a:pt x="2965" y="852"/>
                    <a:pt x="2912" y="853"/>
                    <a:pt x="2859" y="855"/>
                  </a:cubicBezTo>
                  <a:cubicBezTo>
                    <a:pt x="2860" y="853"/>
                    <a:pt x="2861" y="853"/>
                    <a:pt x="2862" y="853"/>
                  </a:cubicBezTo>
                  <a:cubicBezTo>
                    <a:pt x="2910" y="849"/>
                    <a:pt x="2959" y="846"/>
                    <a:pt x="3008" y="842"/>
                  </a:cubicBezTo>
                  <a:cubicBezTo>
                    <a:pt x="3012" y="842"/>
                    <a:pt x="3015" y="840"/>
                    <a:pt x="3019" y="839"/>
                  </a:cubicBezTo>
                  <a:cubicBezTo>
                    <a:pt x="3019" y="838"/>
                    <a:pt x="3018" y="836"/>
                    <a:pt x="3018" y="835"/>
                  </a:cubicBezTo>
                  <a:cubicBezTo>
                    <a:pt x="2965" y="838"/>
                    <a:pt x="2911" y="841"/>
                    <a:pt x="2858" y="845"/>
                  </a:cubicBezTo>
                  <a:cubicBezTo>
                    <a:pt x="2874" y="841"/>
                    <a:pt x="2891" y="840"/>
                    <a:pt x="2907" y="838"/>
                  </a:cubicBezTo>
                  <a:cubicBezTo>
                    <a:pt x="2942" y="834"/>
                    <a:pt x="2977" y="830"/>
                    <a:pt x="3012" y="826"/>
                  </a:cubicBezTo>
                  <a:cubicBezTo>
                    <a:pt x="3015" y="825"/>
                    <a:pt x="3017" y="823"/>
                    <a:pt x="3020" y="822"/>
                  </a:cubicBezTo>
                  <a:cubicBezTo>
                    <a:pt x="3019" y="820"/>
                    <a:pt x="3019" y="819"/>
                    <a:pt x="3018" y="818"/>
                  </a:cubicBezTo>
                  <a:cubicBezTo>
                    <a:pt x="2967" y="823"/>
                    <a:pt x="2916" y="828"/>
                    <a:pt x="2865" y="833"/>
                  </a:cubicBezTo>
                  <a:cubicBezTo>
                    <a:pt x="2878" y="829"/>
                    <a:pt x="2892" y="828"/>
                    <a:pt x="2905" y="826"/>
                  </a:cubicBezTo>
                  <a:cubicBezTo>
                    <a:pt x="2941" y="821"/>
                    <a:pt x="2976" y="816"/>
                    <a:pt x="3012" y="811"/>
                  </a:cubicBezTo>
                  <a:cubicBezTo>
                    <a:pt x="3015" y="810"/>
                    <a:pt x="3017" y="807"/>
                    <a:pt x="3020" y="805"/>
                  </a:cubicBezTo>
                  <a:close/>
                  <a:moveTo>
                    <a:pt x="2813" y="418"/>
                  </a:moveTo>
                  <a:cubicBezTo>
                    <a:pt x="2792" y="431"/>
                    <a:pt x="2772" y="442"/>
                    <a:pt x="2752" y="454"/>
                  </a:cubicBezTo>
                  <a:cubicBezTo>
                    <a:pt x="2749" y="456"/>
                    <a:pt x="2746" y="461"/>
                    <a:pt x="2747" y="464"/>
                  </a:cubicBezTo>
                  <a:cubicBezTo>
                    <a:pt x="2749" y="477"/>
                    <a:pt x="2753" y="489"/>
                    <a:pt x="2756" y="501"/>
                  </a:cubicBezTo>
                  <a:cubicBezTo>
                    <a:pt x="2757" y="504"/>
                    <a:pt x="2760" y="507"/>
                    <a:pt x="2763" y="507"/>
                  </a:cubicBezTo>
                  <a:cubicBezTo>
                    <a:pt x="2787" y="508"/>
                    <a:pt x="2811" y="508"/>
                    <a:pt x="2837" y="508"/>
                  </a:cubicBezTo>
                  <a:cubicBezTo>
                    <a:pt x="2829" y="478"/>
                    <a:pt x="2821" y="449"/>
                    <a:pt x="2813" y="418"/>
                  </a:cubicBezTo>
                  <a:close/>
                  <a:moveTo>
                    <a:pt x="1278" y="809"/>
                  </a:moveTo>
                  <a:cubicBezTo>
                    <a:pt x="1314" y="809"/>
                    <a:pt x="1349" y="809"/>
                    <a:pt x="1384" y="809"/>
                  </a:cubicBezTo>
                  <a:cubicBezTo>
                    <a:pt x="1384" y="777"/>
                    <a:pt x="1384" y="748"/>
                    <a:pt x="1384" y="718"/>
                  </a:cubicBezTo>
                  <a:cubicBezTo>
                    <a:pt x="1355" y="716"/>
                    <a:pt x="1328" y="714"/>
                    <a:pt x="1300" y="712"/>
                  </a:cubicBezTo>
                  <a:cubicBezTo>
                    <a:pt x="1300" y="699"/>
                    <a:pt x="1300" y="687"/>
                    <a:pt x="1300" y="675"/>
                  </a:cubicBezTo>
                  <a:cubicBezTo>
                    <a:pt x="1300" y="672"/>
                    <a:pt x="1297" y="669"/>
                    <a:pt x="1295" y="667"/>
                  </a:cubicBezTo>
                  <a:cubicBezTo>
                    <a:pt x="1294" y="667"/>
                    <a:pt x="1293" y="668"/>
                    <a:pt x="1292" y="669"/>
                  </a:cubicBezTo>
                  <a:cubicBezTo>
                    <a:pt x="1292" y="687"/>
                    <a:pt x="1292" y="706"/>
                    <a:pt x="1292" y="727"/>
                  </a:cubicBezTo>
                  <a:cubicBezTo>
                    <a:pt x="1322" y="727"/>
                    <a:pt x="1352" y="727"/>
                    <a:pt x="1381" y="727"/>
                  </a:cubicBezTo>
                  <a:cubicBezTo>
                    <a:pt x="1381" y="750"/>
                    <a:pt x="1381" y="770"/>
                    <a:pt x="1381" y="790"/>
                  </a:cubicBezTo>
                  <a:cubicBezTo>
                    <a:pt x="1366" y="790"/>
                    <a:pt x="1350" y="790"/>
                    <a:pt x="1334" y="790"/>
                  </a:cubicBezTo>
                  <a:cubicBezTo>
                    <a:pt x="1333" y="774"/>
                    <a:pt x="1332" y="759"/>
                    <a:pt x="1330" y="744"/>
                  </a:cubicBezTo>
                  <a:cubicBezTo>
                    <a:pt x="1330" y="744"/>
                    <a:pt x="1329" y="744"/>
                    <a:pt x="1328" y="744"/>
                  </a:cubicBezTo>
                  <a:cubicBezTo>
                    <a:pt x="1327" y="759"/>
                    <a:pt x="1325" y="775"/>
                    <a:pt x="1323" y="791"/>
                  </a:cubicBezTo>
                  <a:cubicBezTo>
                    <a:pt x="1308" y="791"/>
                    <a:pt x="1293" y="791"/>
                    <a:pt x="1278" y="791"/>
                  </a:cubicBezTo>
                  <a:cubicBezTo>
                    <a:pt x="1278" y="798"/>
                    <a:pt x="1278" y="804"/>
                    <a:pt x="1278" y="809"/>
                  </a:cubicBezTo>
                  <a:close/>
                  <a:moveTo>
                    <a:pt x="930" y="554"/>
                  </a:moveTo>
                  <a:cubicBezTo>
                    <a:pt x="949" y="554"/>
                    <a:pt x="966" y="555"/>
                    <a:pt x="984" y="554"/>
                  </a:cubicBezTo>
                  <a:cubicBezTo>
                    <a:pt x="986" y="554"/>
                    <a:pt x="991" y="550"/>
                    <a:pt x="991" y="548"/>
                  </a:cubicBezTo>
                  <a:cubicBezTo>
                    <a:pt x="995" y="531"/>
                    <a:pt x="998" y="513"/>
                    <a:pt x="1001" y="496"/>
                  </a:cubicBezTo>
                  <a:cubicBezTo>
                    <a:pt x="1003" y="490"/>
                    <a:pt x="1000" y="486"/>
                    <a:pt x="993" y="486"/>
                  </a:cubicBezTo>
                  <a:cubicBezTo>
                    <a:pt x="982" y="486"/>
                    <a:pt x="970" y="487"/>
                    <a:pt x="959" y="486"/>
                  </a:cubicBezTo>
                  <a:cubicBezTo>
                    <a:pt x="948" y="485"/>
                    <a:pt x="943" y="490"/>
                    <a:pt x="941" y="499"/>
                  </a:cubicBezTo>
                  <a:cubicBezTo>
                    <a:pt x="937" y="517"/>
                    <a:pt x="934" y="534"/>
                    <a:pt x="930" y="554"/>
                  </a:cubicBezTo>
                  <a:close/>
                  <a:moveTo>
                    <a:pt x="2550" y="491"/>
                  </a:moveTo>
                  <a:cubicBezTo>
                    <a:pt x="2559" y="492"/>
                    <a:pt x="2567" y="494"/>
                    <a:pt x="2574" y="493"/>
                  </a:cubicBezTo>
                  <a:cubicBezTo>
                    <a:pt x="2579" y="493"/>
                    <a:pt x="2586" y="490"/>
                    <a:pt x="2588" y="486"/>
                  </a:cubicBezTo>
                  <a:cubicBezTo>
                    <a:pt x="2610" y="453"/>
                    <a:pt x="2631" y="421"/>
                    <a:pt x="2652" y="388"/>
                  </a:cubicBezTo>
                  <a:cubicBezTo>
                    <a:pt x="2654" y="385"/>
                    <a:pt x="2656" y="381"/>
                    <a:pt x="2659" y="376"/>
                  </a:cubicBezTo>
                  <a:cubicBezTo>
                    <a:pt x="2653" y="376"/>
                    <a:pt x="2649" y="376"/>
                    <a:pt x="2646" y="375"/>
                  </a:cubicBezTo>
                  <a:cubicBezTo>
                    <a:pt x="2635" y="371"/>
                    <a:pt x="2629" y="376"/>
                    <a:pt x="2623" y="385"/>
                  </a:cubicBezTo>
                  <a:cubicBezTo>
                    <a:pt x="2607" y="410"/>
                    <a:pt x="2589" y="435"/>
                    <a:pt x="2572" y="460"/>
                  </a:cubicBezTo>
                  <a:cubicBezTo>
                    <a:pt x="2565" y="470"/>
                    <a:pt x="2558" y="480"/>
                    <a:pt x="2550" y="491"/>
                  </a:cubicBezTo>
                  <a:close/>
                  <a:moveTo>
                    <a:pt x="1991" y="241"/>
                  </a:moveTo>
                  <a:cubicBezTo>
                    <a:pt x="1939" y="207"/>
                    <a:pt x="1666" y="207"/>
                    <a:pt x="1598" y="241"/>
                  </a:cubicBezTo>
                  <a:cubicBezTo>
                    <a:pt x="1730" y="223"/>
                    <a:pt x="1859" y="219"/>
                    <a:pt x="1991" y="241"/>
                  </a:cubicBezTo>
                  <a:close/>
                  <a:moveTo>
                    <a:pt x="281" y="671"/>
                  </a:moveTo>
                  <a:cubicBezTo>
                    <a:pt x="281" y="671"/>
                    <a:pt x="282" y="671"/>
                    <a:pt x="283" y="671"/>
                  </a:cubicBezTo>
                  <a:cubicBezTo>
                    <a:pt x="278" y="699"/>
                    <a:pt x="273" y="727"/>
                    <a:pt x="268" y="754"/>
                  </a:cubicBezTo>
                  <a:cubicBezTo>
                    <a:pt x="269" y="754"/>
                    <a:pt x="269" y="754"/>
                    <a:pt x="270" y="755"/>
                  </a:cubicBezTo>
                  <a:cubicBezTo>
                    <a:pt x="280" y="726"/>
                    <a:pt x="290" y="698"/>
                    <a:pt x="300" y="669"/>
                  </a:cubicBezTo>
                  <a:cubicBezTo>
                    <a:pt x="300" y="670"/>
                    <a:pt x="301" y="670"/>
                    <a:pt x="302" y="670"/>
                  </a:cubicBezTo>
                  <a:cubicBezTo>
                    <a:pt x="297" y="698"/>
                    <a:pt x="292" y="727"/>
                    <a:pt x="288" y="755"/>
                  </a:cubicBezTo>
                  <a:cubicBezTo>
                    <a:pt x="288" y="756"/>
                    <a:pt x="289" y="756"/>
                    <a:pt x="289" y="756"/>
                  </a:cubicBezTo>
                  <a:cubicBezTo>
                    <a:pt x="299" y="727"/>
                    <a:pt x="309" y="698"/>
                    <a:pt x="318" y="669"/>
                  </a:cubicBezTo>
                  <a:cubicBezTo>
                    <a:pt x="319" y="669"/>
                    <a:pt x="319" y="669"/>
                    <a:pt x="320" y="669"/>
                  </a:cubicBezTo>
                  <a:cubicBezTo>
                    <a:pt x="317" y="698"/>
                    <a:pt x="314" y="726"/>
                    <a:pt x="311" y="755"/>
                  </a:cubicBezTo>
                  <a:cubicBezTo>
                    <a:pt x="314" y="749"/>
                    <a:pt x="316" y="744"/>
                    <a:pt x="317" y="738"/>
                  </a:cubicBezTo>
                  <a:cubicBezTo>
                    <a:pt x="322" y="717"/>
                    <a:pt x="328" y="695"/>
                    <a:pt x="332" y="674"/>
                  </a:cubicBezTo>
                  <a:cubicBezTo>
                    <a:pt x="336" y="659"/>
                    <a:pt x="333" y="657"/>
                    <a:pt x="319" y="657"/>
                  </a:cubicBezTo>
                  <a:cubicBezTo>
                    <a:pt x="307" y="657"/>
                    <a:pt x="295" y="657"/>
                    <a:pt x="283" y="658"/>
                  </a:cubicBezTo>
                  <a:cubicBezTo>
                    <a:pt x="278" y="658"/>
                    <a:pt x="272" y="661"/>
                    <a:pt x="271" y="665"/>
                  </a:cubicBezTo>
                  <a:cubicBezTo>
                    <a:pt x="263" y="693"/>
                    <a:pt x="256" y="722"/>
                    <a:pt x="249" y="751"/>
                  </a:cubicBezTo>
                  <a:cubicBezTo>
                    <a:pt x="255" y="739"/>
                    <a:pt x="260" y="725"/>
                    <a:pt x="265" y="712"/>
                  </a:cubicBezTo>
                  <a:cubicBezTo>
                    <a:pt x="270" y="698"/>
                    <a:pt x="276" y="685"/>
                    <a:pt x="281" y="671"/>
                  </a:cubicBezTo>
                  <a:close/>
                  <a:moveTo>
                    <a:pt x="3056" y="843"/>
                  </a:moveTo>
                  <a:cubicBezTo>
                    <a:pt x="3056" y="860"/>
                    <a:pt x="3061" y="874"/>
                    <a:pt x="3069" y="884"/>
                  </a:cubicBezTo>
                  <a:cubicBezTo>
                    <a:pt x="3080" y="897"/>
                    <a:pt x="3097" y="897"/>
                    <a:pt x="3108" y="886"/>
                  </a:cubicBezTo>
                  <a:cubicBezTo>
                    <a:pt x="3128" y="866"/>
                    <a:pt x="3128" y="821"/>
                    <a:pt x="3109" y="801"/>
                  </a:cubicBezTo>
                  <a:cubicBezTo>
                    <a:pt x="3096" y="789"/>
                    <a:pt x="3082" y="789"/>
                    <a:pt x="3070" y="802"/>
                  </a:cubicBezTo>
                  <a:cubicBezTo>
                    <a:pt x="3060" y="814"/>
                    <a:pt x="3056" y="828"/>
                    <a:pt x="3056" y="843"/>
                  </a:cubicBezTo>
                  <a:close/>
                  <a:moveTo>
                    <a:pt x="2066" y="585"/>
                  </a:moveTo>
                  <a:cubicBezTo>
                    <a:pt x="2077" y="599"/>
                    <a:pt x="2087" y="603"/>
                    <a:pt x="2095" y="597"/>
                  </a:cubicBezTo>
                  <a:cubicBezTo>
                    <a:pt x="2098" y="595"/>
                    <a:pt x="2102" y="590"/>
                    <a:pt x="2102" y="588"/>
                  </a:cubicBezTo>
                  <a:cubicBezTo>
                    <a:pt x="2099" y="581"/>
                    <a:pt x="2095" y="575"/>
                    <a:pt x="2092" y="569"/>
                  </a:cubicBezTo>
                  <a:cubicBezTo>
                    <a:pt x="2092" y="568"/>
                    <a:pt x="2092" y="567"/>
                    <a:pt x="2093" y="566"/>
                  </a:cubicBezTo>
                  <a:cubicBezTo>
                    <a:pt x="2099" y="569"/>
                    <a:pt x="2107" y="571"/>
                    <a:pt x="2112" y="576"/>
                  </a:cubicBezTo>
                  <a:cubicBezTo>
                    <a:pt x="2121" y="587"/>
                    <a:pt x="2115" y="598"/>
                    <a:pt x="2107" y="609"/>
                  </a:cubicBezTo>
                  <a:cubicBezTo>
                    <a:pt x="2121" y="609"/>
                    <a:pt x="2134" y="609"/>
                    <a:pt x="2148" y="609"/>
                  </a:cubicBezTo>
                  <a:cubicBezTo>
                    <a:pt x="2148" y="596"/>
                    <a:pt x="2148" y="584"/>
                    <a:pt x="2148" y="572"/>
                  </a:cubicBezTo>
                  <a:cubicBezTo>
                    <a:pt x="2148" y="565"/>
                    <a:pt x="2144" y="564"/>
                    <a:pt x="2138" y="563"/>
                  </a:cubicBezTo>
                  <a:cubicBezTo>
                    <a:pt x="2117" y="563"/>
                    <a:pt x="2096" y="562"/>
                    <a:pt x="2076" y="562"/>
                  </a:cubicBezTo>
                  <a:cubicBezTo>
                    <a:pt x="2073" y="562"/>
                    <a:pt x="2068" y="562"/>
                    <a:pt x="2067" y="564"/>
                  </a:cubicBezTo>
                  <a:cubicBezTo>
                    <a:pt x="2057" y="579"/>
                    <a:pt x="2048" y="593"/>
                    <a:pt x="2038" y="609"/>
                  </a:cubicBezTo>
                  <a:cubicBezTo>
                    <a:pt x="2051" y="609"/>
                    <a:pt x="2061" y="609"/>
                    <a:pt x="2073" y="609"/>
                  </a:cubicBezTo>
                  <a:cubicBezTo>
                    <a:pt x="2070" y="600"/>
                    <a:pt x="2068" y="593"/>
                    <a:pt x="2066" y="585"/>
                  </a:cubicBezTo>
                  <a:close/>
                  <a:moveTo>
                    <a:pt x="1632" y="360"/>
                  </a:moveTo>
                  <a:cubicBezTo>
                    <a:pt x="1632" y="360"/>
                    <a:pt x="1632" y="361"/>
                    <a:pt x="1632" y="361"/>
                  </a:cubicBezTo>
                  <a:cubicBezTo>
                    <a:pt x="1635" y="361"/>
                    <a:pt x="1639" y="362"/>
                    <a:pt x="1642" y="362"/>
                  </a:cubicBezTo>
                  <a:cubicBezTo>
                    <a:pt x="1703" y="363"/>
                    <a:pt x="1764" y="364"/>
                    <a:pt x="1825" y="366"/>
                  </a:cubicBezTo>
                  <a:cubicBezTo>
                    <a:pt x="1874" y="367"/>
                    <a:pt x="1923" y="368"/>
                    <a:pt x="1973" y="371"/>
                  </a:cubicBezTo>
                  <a:cubicBezTo>
                    <a:pt x="1992" y="373"/>
                    <a:pt x="2015" y="370"/>
                    <a:pt x="2025" y="395"/>
                  </a:cubicBezTo>
                  <a:cubicBezTo>
                    <a:pt x="2023" y="375"/>
                    <a:pt x="2014" y="366"/>
                    <a:pt x="1995" y="364"/>
                  </a:cubicBezTo>
                  <a:cubicBezTo>
                    <a:pt x="1979" y="362"/>
                    <a:pt x="1963" y="359"/>
                    <a:pt x="1947" y="359"/>
                  </a:cubicBezTo>
                  <a:cubicBezTo>
                    <a:pt x="1865" y="358"/>
                    <a:pt x="1782" y="357"/>
                    <a:pt x="1700" y="357"/>
                  </a:cubicBezTo>
                  <a:cubicBezTo>
                    <a:pt x="1677" y="357"/>
                    <a:pt x="1654" y="359"/>
                    <a:pt x="1632" y="360"/>
                  </a:cubicBezTo>
                  <a:close/>
                  <a:moveTo>
                    <a:pt x="3151" y="896"/>
                  </a:moveTo>
                  <a:cubicBezTo>
                    <a:pt x="3199" y="896"/>
                    <a:pt x="3245" y="896"/>
                    <a:pt x="3288" y="896"/>
                  </a:cubicBezTo>
                  <a:cubicBezTo>
                    <a:pt x="3282" y="889"/>
                    <a:pt x="3275" y="881"/>
                    <a:pt x="3267" y="873"/>
                  </a:cubicBezTo>
                  <a:cubicBezTo>
                    <a:pt x="3264" y="870"/>
                    <a:pt x="3260" y="867"/>
                    <a:pt x="3256" y="866"/>
                  </a:cubicBezTo>
                  <a:cubicBezTo>
                    <a:pt x="3235" y="866"/>
                    <a:pt x="3214" y="867"/>
                    <a:pt x="3193" y="866"/>
                  </a:cubicBezTo>
                  <a:cubicBezTo>
                    <a:pt x="3178" y="865"/>
                    <a:pt x="3165" y="866"/>
                    <a:pt x="3160" y="883"/>
                  </a:cubicBezTo>
                  <a:cubicBezTo>
                    <a:pt x="3158" y="887"/>
                    <a:pt x="3155" y="890"/>
                    <a:pt x="3151" y="896"/>
                  </a:cubicBezTo>
                  <a:close/>
                  <a:moveTo>
                    <a:pt x="2001" y="620"/>
                  </a:moveTo>
                  <a:cubicBezTo>
                    <a:pt x="2002" y="621"/>
                    <a:pt x="2003" y="621"/>
                    <a:pt x="2004" y="621"/>
                  </a:cubicBezTo>
                  <a:cubicBezTo>
                    <a:pt x="2025" y="580"/>
                    <a:pt x="2042" y="536"/>
                    <a:pt x="2088" y="513"/>
                  </a:cubicBezTo>
                  <a:cubicBezTo>
                    <a:pt x="2074" y="500"/>
                    <a:pt x="2061" y="488"/>
                    <a:pt x="2045" y="473"/>
                  </a:cubicBezTo>
                  <a:cubicBezTo>
                    <a:pt x="2030" y="524"/>
                    <a:pt x="2015" y="572"/>
                    <a:pt x="2001" y="620"/>
                  </a:cubicBezTo>
                  <a:close/>
                  <a:moveTo>
                    <a:pt x="3026" y="767"/>
                  </a:moveTo>
                  <a:cubicBezTo>
                    <a:pt x="3039" y="765"/>
                    <a:pt x="3051" y="763"/>
                    <a:pt x="3062" y="762"/>
                  </a:cubicBezTo>
                  <a:cubicBezTo>
                    <a:pt x="3103" y="757"/>
                    <a:pt x="3129" y="762"/>
                    <a:pt x="3139" y="813"/>
                  </a:cubicBezTo>
                  <a:cubicBezTo>
                    <a:pt x="3141" y="825"/>
                    <a:pt x="3145" y="836"/>
                    <a:pt x="3147" y="847"/>
                  </a:cubicBezTo>
                  <a:cubicBezTo>
                    <a:pt x="3152" y="847"/>
                    <a:pt x="3157" y="847"/>
                    <a:pt x="3163" y="847"/>
                  </a:cubicBezTo>
                  <a:cubicBezTo>
                    <a:pt x="3159" y="829"/>
                    <a:pt x="3156" y="811"/>
                    <a:pt x="3150" y="794"/>
                  </a:cubicBezTo>
                  <a:cubicBezTo>
                    <a:pt x="3142" y="769"/>
                    <a:pt x="3127" y="747"/>
                    <a:pt x="3099" y="745"/>
                  </a:cubicBezTo>
                  <a:cubicBezTo>
                    <a:pt x="3075" y="743"/>
                    <a:pt x="3050" y="747"/>
                    <a:pt x="3026" y="749"/>
                  </a:cubicBezTo>
                  <a:cubicBezTo>
                    <a:pt x="3026" y="756"/>
                    <a:pt x="3026" y="760"/>
                    <a:pt x="3026" y="767"/>
                  </a:cubicBezTo>
                  <a:close/>
                  <a:moveTo>
                    <a:pt x="2128" y="519"/>
                  </a:moveTo>
                  <a:cubicBezTo>
                    <a:pt x="2162" y="484"/>
                    <a:pt x="2194" y="450"/>
                    <a:pt x="2227" y="417"/>
                  </a:cubicBezTo>
                  <a:cubicBezTo>
                    <a:pt x="2239" y="406"/>
                    <a:pt x="2240" y="394"/>
                    <a:pt x="2238" y="378"/>
                  </a:cubicBezTo>
                  <a:cubicBezTo>
                    <a:pt x="2197" y="422"/>
                    <a:pt x="2157" y="465"/>
                    <a:pt x="2116" y="507"/>
                  </a:cubicBezTo>
                  <a:cubicBezTo>
                    <a:pt x="2120" y="511"/>
                    <a:pt x="2124" y="514"/>
                    <a:pt x="2128" y="519"/>
                  </a:cubicBezTo>
                  <a:close/>
                  <a:moveTo>
                    <a:pt x="1385" y="677"/>
                  </a:moveTo>
                  <a:cubicBezTo>
                    <a:pt x="1360" y="674"/>
                    <a:pt x="1334" y="671"/>
                    <a:pt x="1306" y="669"/>
                  </a:cubicBezTo>
                  <a:cubicBezTo>
                    <a:pt x="1306" y="683"/>
                    <a:pt x="1306" y="695"/>
                    <a:pt x="1306" y="708"/>
                  </a:cubicBezTo>
                  <a:cubicBezTo>
                    <a:pt x="1332" y="710"/>
                    <a:pt x="1358" y="711"/>
                    <a:pt x="1385" y="713"/>
                  </a:cubicBezTo>
                  <a:cubicBezTo>
                    <a:pt x="1385" y="700"/>
                    <a:pt x="1385" y="689"/>
                    <a:pt x="1385" y="677"/>
                  </a:cubicBezTo>
                  <a:close/>
                  <a:moveTo>
                    <a:pt x="3394" y="599"/>
                  </a:moveTo>
                  <a:cubicBezTo>
                    <a:pt x="3376" y="599"/>
                    <a:pt x="3360" y="599"/>
                    <a:pt x="3343" y="599"/>
                  </a:cubicBezTo>
                  <a:cubicBezTo>
                    <a:pt x="3346" y="615"/>
                    <a:pt x="3348" y="629"/>
                    <a:pt x="3351" y="643"/>
                  </a:cubicBezTo>
                  <a:cubicBezTo>
                    <a:pt x="3352" y="645"/>
                    <a:pt x="3356" y="647"/>
                    <a:pt x="3359" y="648"/>
                  </a:cubicBezTo>
                  <a:cubicBezTo>
                    <a:pt x="3377" y="652"/>
                    <a:pt x="3395" y="655"/>
                    <a:pt x="3415" y="659"/>
                  </a:cubicBezTo>
                  <a:cubicBezTo>
                    <a:pt x="3407" y="638"/>
                    <a:pt x="3400" y="618"/>
                    <a:pt x="3394" y="599"/>
                  </a:cubicBezTo>
                  <a:close/>
                  <a:moveTo>
                    <a:pt x="1368" y="890"/>
                  </a:moveTo>
                  <a:cubicBezTo>
                    <a:pt x="1398" y="890"/>
                    <a:pt x="1429" y="890"/>
                    <a:pt x="1461" y="890"/>
                  </a:cubicBezTo>
                  <a:cubicBezTo>
                    <a:pt x="1456" y="880"/>
                    <a:pt x="1450" y="869"/>
                    <a:pt x="1445" y="859"/>
                  </a:cubicBezTo>
                  <a:cubicBezTo>
                    <a:pt x="1434" y="861"/>
                    <a:pt x="1425" y="859"/>
                    <a:pt x="1416" y="851"/>
                  </a:cubicBezTo>
                  <a:cubicBezTo>
                    <a:pt x="1411" y="846"/>
                    <a:pt x="1404" y="843"/>
                    <a:pt x="1397" y="841"/>
                  </a:cubicBezTo>
                  <a:cubicBezTo>
                    <a:pt x="1395" y="840"/>
                    <a:pt x="1391" y="843"/>
                    <a:pt x="1390" y="845"/>
                  </a:cubicBezTo>
                  <a:cubicBezTo>
                    <a:pt x="1382" y="860"/>
                    <a:pt x="1375" y="875"/>
                    <a:pt x="1368" y="890"/>
                  </a:cubicBezTo>
                  <a:close/>
                  <a:moveTo>
                    <a:pt x="1486" y="580"/>
                  </a:moveTo>
                  <a:cubicBezTo>
                    <a:pt x="1511" y="578"/>
                    <a:pt x="1520" y="587"/>
                    <a:pt x="1522" y="616"/>
                  </a:cubicBezTo>
                  <a:cubicBezTo>
                    <a:pt x="1529" y="617"/>
                    <a:pt x="1536" y="618"/>
                    <a:pt x="1544" y="619"/>
                  </a:cubicBezTo>
                  <a:cubicBezTo>
                    <a:pt x="1536" y="602"/>
                    <a:pt x="1529" y="588"/>
                    <a:pt x="1522" y="573"/>
                  </a:cubicBezTo>
                  <a:cubicBezTo>
                    <a:pt x="1521" y="571"/>
                    <a:pt x="1518" y="568"/>
                    <a:pt x="1516" y="568"/>
                  </a:cubicBezTo>
                  <a:cubicBezTo>
                    <a:pt x="1494" y="568"/>
                    <a:pt x="1472" y="568"/>
                    <a:pt x="1450" y="568"/>
                  </a:cubicBezTo>
                  <a:cubicBezTo>
                    <a:pt x="1450" y="586"/>
                    <a:pt x="1450" y="602"/>
                    <a:pt x="1450" y="618"/>
                  </a:cubicBezTo>
                  <a:cubicBezTo>
                    <a:pt x="1456" y="618"/>
                    <a:pt x="1461" y="618"/>
                    <a:pt x="1467" y="618"/>
                  </a:cubicBezTo>
                  <a:cubicBezTo>
                    <a:pt x="1456" y="598"/>
                    <a:pt x="1456" y="596"/>
                    <a:pt x="1471" y="587"/>
                  </a:cubicBezTo>
                  <a:cubicBezTo>
                    <a:pt x="1467" y="598"/>
                    <a:pt x="1470" y="609"/>
                    <a:pt x="1479" y="613"/>
                  </a:cubicBezTo>
                  <a:cubicBezTo>
                    <a:pt x="1487" y="616"/>
                    <a:pt x="1493" y="613"/>
                    <a:pt x="1498" y="607"/>
                  </a:cubicBezTo>
                  <a:cubicBezTo>
                    <a:pt x="1510" y="591"/>
                    <a:pt x="1490" y="589"/>
                    <a:pt x="1486" y="580"/>
                  </a:cubicBezTo>
                  <a:close/>
                  <a:moveTo>
                    <a:pt x="1831" y="423"/>
                  </a:moveTo>
                  <a:cubicBezTo>
                    <a:pt x="1830" y="424"/>
                    <a:pt x="1829" y="425"/>
                    <a:pt x="1828" y="426"/>
                  </a:cubicBezTo>
                  <a:cubicBezTo>
                    <a:pt x="1831" y="427"/>
                    <a:pt x="1834" y="431"/>
                    <a:pt x="1837" y="431"/>
                  </a:cubicBezTo>
                  <a:cubicBezTo>
                    <a:pt x="1879" y="433"/>
                    <a:pt x="1922" y="434"/>
                    <a:pt x="1964" y="436"/>
                  </a:cubicBezTo>
                  <a:cubicBezTo>
                    <a:pt x="1985" y="436"/>
                    <a:pt x="1990" y="441"/>
                    <a:pt x="1991" y="462"/>
                  </a:cubicBezTo>
                  <a:cubicBezTo>
                    <a:pt x="1991" y="482"/>
                    <a:pt x="1991" y="501"/>
                    <a:pt x="1991" y="520"/>
                  </a:cubicBezTo>
                  <a:cubicBezTo>
                    <a:pt x="1991" y="535"/>
                    <a:pt x="1991" y="549"/>
                    <a:pt x="1991" y="564"/>
                  </a:cubicBezTo>
                  <a:cubicBezTo>
                    <a:pt x="1992" y="564"/>
                    <a:pt x="1993" y="564"/>
                    <a:pt x="1994" y="564"/>
                  </a:cubicBezTo>
                  <a:cubicBezTo>
                    <a:pt x="1995" y="560"/>
                    <a:pt x="1995" y="555"/>
                    <a:pt x="1996" y="550"/>
                  </a:cubicBezTo>
                  <a:cubicBezTo>
                    <a:pt x="1998" y="520"/>
                    <a:pt x="1999" y="489"/>
                    <a:pt x="2002" y="458"/>
                  </a:cubicBezTo>
                  <a:cubicBezTo>
                    <a:pt x="2003" y="434"/>
                    <a:pt x="1995" y="424"/>
                    <a:pt x="1971" y="424"/>
                  </a:cubicBezTo>
                  <a:cubicBezTo>
                    <a:pt x="1951" y="423"/>
                    <a:pt x="1930" y="423"/>
                    <a:pt x="1910" y="423"/>
                  </a:cubicBezTo>
                  <a:cubicBezTo>
                    <a:pt x="1884" y="423"/>
                    <a:pt x="1857" y="423"/>
                    <a:pt x="1831" y="423"/>
                  </a:cubicBezTo>
                  <a:close/>
                  <a:moveTo>
                    <a:pt x="2596" y="700"/>
                  </a:moveTo>
                  <a:cubicBezTo>
                    <a:pt x="2597" y="710"/>
                    <a:pt x="2601" y="713"/>
                    <a:pt x="2610" y="713"/>
                  </a:cubicBezTo>
                  <a:cubicBezTo>
                    <a:pt x="2664" y="712"/>
                    <a:pt x="2718" y="712"/>
                    <a:pt x="2772" y="713"/>
                  </a:cubicBezTo>
                  <a:cubicBezTo>
                    <a:pt x="2782" y="713"/>
                    <a:pt x="2787" y="709"/>
                    <a:pt x="2787" y="700"/>
                  </a:cubicBezTo>
                  <a:cubicBezTo>
                    <a:pt x="2723" y="700"/>
                    <a:pt x="2660" y="700"/>
                    <a:pt x="2596" y="700"/>
                  </a:cubicBezTo>
                  <a:close/>
                  <a:moveTo>
                    <a:pt x="3462" y="737"/>
                  </a:moveTo>
                  <a:cubicBezTo>
                    <a:pt x="3443" y="732"/>
                    <a:pt x="3443" y="732"/>
                    <a:pt x="3429" y="741"/>
                  </a:cubicBezTo>
                  <a:cubicBezTo>
                    <a:pt x="3426" y="743"/>
                    <a:pt x="3422" y="743"/>
                    <a:pt x="3419" y="743"/>
                  </a:cubicBezTo>
                  <a:cubicBezTo>
                    <a:pt x="3388" y="743"/>
                    <a:pt x="3358" y="742"/>
                    <a:pt x="3328" y="741"/>
                  </a:cubicBezTo>
                  <a:cubicBezTo>
                    <a:pt x="3324" y="741"/>
                    <a:pt x="3320" y="740"/>
                    <a:pt x="3318" y="738"/>
                  </a:cubicBezTo>
                  <a:cubicBezTo>
                    <a:pt x="3301" y="721"/>
                    <a:pt x="3281" y="732"/>
                    <a:pt x="3260" y="726"/>
                  </a:cubicBezTo>
                  <a:cubicBezTo>
                    <a:pt x="3274" y="736"/>
                    <a:pt x="3284" y="743"/>
                    <a:pt x="3295" y="750"/>
                  </a:cubicBezTo>
                  <a:cubicBezTo>
                    <a:pt x="3297" y="751"/>
                    <a:pt x="3300" y="751"/>
                    <a:pt x="3302" y="751"/>
                  </a:cubicBezTo>
                  <a:cubicBezTo>
                    <a:pt x="3348" y="752"/>
                    <a:pt x="3394" y="753"/>
                    <a:pt x="3440" y="754"/>
                  </a:cubicBezTo>
                  <a:cubicBezTo>
                    <a:pt x="3453" y="754"/>
                    <a:pt x="3455" y="743"/>
                    <a:pt x="3462" y="737"/>
                  </a:cubicBezTo>
                  <a:close/>
                  <a:moveTo>
                    <a:pt x="2589" y="679"/>
                  </a:moveTo>
                  <a:cubicBezTo>
                    <a:pt x="2588" y="680"/>
                    <a:pt x="2587" y="681"/>
                    <a:pt x="2586" y="682"/>
                  </a:cubicBezTo>
                  <a:cubicBezTo>
                    <a:pt x="2590" y="685"/>
                    <a:pt x="2595" y="691"/>
                    <a:pt x="2599" y="691"/>
                  </a:cubicBezTo>
                  <a:cubicBezTo>
                    <a:pt x="2661" y="691"/>
                    <a:pt x="2724" y="691"/>
                    <a:pt x="2786" y="691"/>
                  </a:cubicBezTo>
                  <a:cubicBezTo>
                    <a:pt x="2790" y="691"/>
                    <a:pt x="2793" y="687"/>
                    <a:pt x="2797" y="684"/>
                  </a:cubicBezTo>
                  <a:cubicBezTo>
                    <a:pt x="2796" y="683"/>
                    <a:pt x="2796" y="681"/>
                    <a:pt x="2795" y="679"/>
                  </a:cubicBezTo>
                  <a:cubicBezTo>
                    <a:pt x="2726" y="679"/>
                    <a:pt x="2658" y="679"/>
                    <a:pt x="2589" y="679"/>
                  </a:cubicBezTo>
                  <a:close/>
                  <a:moveTo>
                    <a:pt x="1295" y="305"/>
                  </a:moveTo>
                  <a:cubicBezTo>
                    <a:pt x="1340" y="319"/>
                    <a:pt x="1385" y="333"/>
                    <a:pt x="1429" y="348"/>
                  </a:cubicBezTo>
                  <a:cubicBezTo>
                    <a:pt x="1430" y="347"/>
                    <a:pt x="1431" y="346"/>
                    <a:pt x="1432" y="345"/>
                  </a:cubicBezTo>
                  <a:cubicBezTo>
                    <a:pt x="1430" y="339"/>
                    <a:pt x="1428" y="331"/>
                    <a:pt x="1424" y="330"/>
                  </a:cubicBezTo>
                  <a:cubicBezTo>
                    <a:pt x="1382" y="315"/>
                    <a:pt x="1339" y="301"/>
                    <a:pt x="1295" y="286"/>
                  </a:cubicBezTo>
                  <a:cubicBezTo>
                    <a:pt x="1295" y="293"/>
                    <a:pt x="1295" y="298"/>
                    <a:pt x="1295" y="305"/>
                  </a:cubicBezTo>
                  <a:close/>
                  <a:moveTo>
                    <a:pt x="542" y="864"/>
                  </a:moveTo>
                  <a:cubicBezTo>
                    <a:pt x="608" y="864"/>
                    <a:pt x="672" y="864"/>
                    <a:pt x="736" y="864"/>
                  </a:cubicBezTo>
                  <a:cubicBezTo>
                    <a:pt x="736" y="860"/>
                    <a:pt x="736" y="857"/>
                    <a:pt x="736" y="852"/>
                  </a:cubicBezTo>
                  <a:cubicBezTo>
                    <a:pt x="671" y="852"/>
                    <a:pt x="607" y="852"/>
                    <a:pt x="542" y="852"/>
                  </a:cubicBezTo>
                  <a:cubicBezTo>
                    <a:pt x="542" y="856"/>
                    <a:pt x="542" y="860"/>
                    <a:pt x="542" y="864"/>
                  </a:cubicBezTo>
                  <a:close/>
                  <a:moveTo>
                    <a:pt x="423" y="835"/>
                  </a:moveTo>
                  <a:cubicBezTo>
                    <a:pt x="427" y="820"/>
                    <a:pt x="431" y="805"/>
                    <a:pt x="436" y="789"/>
                  </a:cubicBezTo>
                  <a:cubicBezTo>
                    <a:pt x="395" y="789"/>
                    <a:pt x="356" y="789"/>
                    <a:pt x="315" y="789"/>
                  </a:cubicBezTo>
                  <a:cubicBezTo>
                    <a:pt x="319" y="789"/>
                    <a:pt x="320" y="790"/>
                    <a:pt x="322" y="790"/>
                  </a:cubicBezTo>
                  <a:cubicBezTo>
                    <a:pt x="341" y="792"/>
                    <a:pt x="361" y="794"/>
                    <a:pt x="381" y="796"/>
                  </a:cubicBezTo>
                  <a:cubicBezTo>
                    <a:pt x="389" y="797"/>
                    <a:pt x="391" y="800"/>
                    <a:pt x="389" y="807"/>
                  </a:cubicBezTo>
                  <a:cubicBezTo>
                    <a:pt x="386" y="816"/>
                    <a:pt x="385" y="825"/>
                    <a:pt x="383" y="835"/>
                  </a:cubicBezTo>
                  <a:cubicBezTo>
                    <a:pt x="396" y="835"/>
                    <a:pt x="409" y="835"/>
                    <a:pt x="423" y="835"/>
                  </a:cubicBezTo>
                  <a:close/>
                  <a:moveTo>
                    <a:pt x="1010" y="574"/>
                  </a:moveTo>
                  <a:cubicBezTo>
                    <a:pt x="1026" y="576"/>
                    <a:pt x="1037" y="573"/>
                    <a:pt x="1048" y="562"/>
                  </a:cubicBezTo>
                  <a:cubicBezTo>
                    <a:pt x="1068" y="540"/>
                    <a:pt x="1090" y="520"/>
                    <a:pt x="1111" y="499"/>
                  </a:cubicBezTo>
                  <a:cubicBezTo>
                    <a:pt x="1117" y="493"/>
                    <a:pt x="1124" y="488"/>
                    <a:pt x="1131" y="482"/>
                  </a:cubicBezTo>
                  <a:cubicBezTo>
                    <a:pt x="1130" y="480"/>
                    <a:pt x="1129" y="479"/>
                    <a:pt x="1128" y="477"/>
                  </a:cubicBezTo>
                  <a:cubicBezTo>
                    <a:pt x="1121" y="479"/>
                    <a:pt x="1112" y="477"/>
                    <a:pt x="1108" y="481"/>
                  </a:cubicBezTo>
                  <a:cubicBezTo>
                    <a:pt x="1075" y="511"/>
                    <a:pt x="1043" y="542"/>
                    <a:pt x="1010" y="574"/>
                  </a:cubicBezTo>
                  <a:close/>
                  <a:moveTo>
                    <a:pt x="3068" y="893"/>
                  </a:moveTo>
                  <a:cubicBezTo>
                    <a:pt x="3064" y="889"/>
                    <a:pt x="3061" y="886"/>
                    <a:pt x="3059" y="883"/>
                  </a:cubicBezTo>
                  <a:cubicBezTo>
                    <a:pt x="3054" y="873"/>
                    <a:pt x="3047" y="871"/>
                    <a:pt x="3037" y="872"/>
                  </a:cubicBezTo>
                  <a:cubicBezTo>
                    <a:pt x="3017" y="872"/>
                    <a:pt x="2998" y="872"/>
                    <a:pt x="2979" y="872"/>
                  </a:cubicBezTo>
                  <a:cubicBezTo>
                    <a:pt x="2959" y="872"/>
                    <a:pt x="2959" y="872"/>
                    <a:pt x="2954" y="893"/>
                  </a:cubicBezTo>
                  <a:cubicBezTo>
                    <a:pt x="2992" y="893"/>
                    <a:pt x="3029" y="893"/>
                    <a:pt x="3068" y="893"/>
                  </a:cubicBezTo>
                  <a:close/>
                  <a:moveTo>
                    <a:pt x="1944" y="659"/>
                  </a:moveTo>
                  <a:cubicBezTo>
                    <a:pt x="1944" y="658"/>
                    <a:pt x="1944" y="656"/>
                    <a:pt x="1944" y="655"/>
                  </a:cubicBezTo>
                  <a:cubicBezTo>
                    <a:pt x="1912" y="655"/>
                    <a:pt x="1881" y="655"/>
                    <a:pt x="1849" y="654"/>
                  </a:cubicBezTo>
                  <a:cubicBezTo>
                    <a:pt x="1783" y="653"/>
                    <a:pt x="1718" y="650"/>
                    <a:pt x="1652" y="648"/>
                  </a:cubicBezTo>
                  <a:cubicBezTo>
                    <a:pt x="1641" y="647"/>
                    <a:pt x="1641" y="648"/>
                    <a:pt x="1643" y="659"/>
                  </a:cubicBezTo>
                  <a:cubicBezTo>
                    <a:pt x="1743" y="659"/>
                    <a:pt x="1844" y="659"/>
                    <a:pt x="1944" y="659"/>
                  </a:cubicBezTo>
                  <a:close/>
                  <a:moveTo>
                    <a:pt x="2780" y="722"/>
                  </a:moveTo>
                  <a:cubicBezTo>
                    <a:pt x="2721" y="722"/>
                    <a:pt x="2663" y="722"/>
                    <a:pt x="2605" y="722"/>
                  </a:cubicBezTo>
                  <a:cubicBezTo>
                    <a:pt x="2605" y="732"/>
                    <a:pt x="2610" y="735"/>
                    <a:pt x="2620" y="735"/>
                  </a:cubicBezTo>
                  <a:cubicBezTo>
                    <a:pt x="2668" y="735"/>
                    <a:pt x="2717" y="735"/>
                    <a:pt x="2765" y="735"/>
                  </a:cubicBezTo>
                  <a:cubicBezTo>
                    <a:pt x="2773" y="735"/>
                    <a:pt x="2778" y="733"/>
                    <a:pt x="2780" y="722"/>
                  </a:cubicBezTo>
                  <a:close/>
                  <a:moveTo>
                    <a:pt x="977" y="670"/>
                  </a:moveTo>
                  <a:cubicBezTo>
                    <a:pt x="978" y="670"/>
                    <a:pt x="979" y="671"/>
                    <a:pt x="979" y="671"/>
                  </a:cubicBezTo>
                  <a:cubicBezTo>
                    <a:pt x="984" y="667"/>
                    <a:pt x="989" y="662"/>
                    <a:pt x="993" y="658"/>
                  </a:cubicBezTo>
                  <a:cubicBezTo>
                    <a:pt x="996" y="660"/>
                    <a:pt x="998" y="662"/>
                    <a:pt x="1002" y="665"/>
                  </a:cubicBezTo>
                  <a:cubicBezTo>
                    <a:pt x="992" y="672"/>
                    <a:pt x="982" y="679"/>
                    <a:pt x="970" y="686"/>
                  </a:cubicBezTo>
                  <a:cubicBezTo>
                    <a:pt x="972" y="675"/>
                    <a:pt x="974" y="665"/>
                    <a:pt x="975" y="655"/>
                  </a:cubicBezTo>
                  <a:cubicBezTo>
                    <a:pt x="950" y="661"/>
                    <a:pt x="950" y="688"/>
                    <a:pt x="932" y="702"/>
                  </a:cubicBezTo>
                  <a:cubicBezTo>
                    <a:pt x="934" y="692"/>
                    <a:pt x="936" y="685"/>
                    <a:pt x="937" y="679"/>
                  </a:cubicBezTo>
                  <a:cubicBezTo>
                    <a:pt x="927" y="688"/>
                    <a:pt x="918" y="699"/>
                    <a:pt x="909" y="707"/>
                  </a:cubicBezTo>
                  <a:cubicBezTo>
                    <a:pt x="958" y="709"/>
                    <a:pt x="1000" y="687"/>
                    <a:pt x="1010" y="653"/>
                  </a:cubicBezTo>
                  <a:cubicBezTo>
                    <a:pt x="1001" y="653"/>
                    <a:pt x="991" y="653"/>
                    <a:pt x="981" y="653"/>
                  </a:cubicBezTo>
                  <a:cubicBezTo>
                    <a:pt x="980" y="659"/>
                    <a:pt x="978" y="665"/>
                    <a:pt x="977" y="670"/>
                  </a:cubicBezTo>
                  <a:close/>
                  <a:moveTo>
                    <a:pt x="437" y="888"/>
                  </a:moveTo>
                  <a:cubicBezTo>
                    <a:pt x="432" y="881"/>
                    <a:pt x="428" y="874"/>
                    <a:pt x="423" y="869"/>
                  </a:cubicBezTo>
                  <a:cubicBezTo>
                    <a:pt x="421" y="866"/>
                    <a:pt x="417" y="864"/>
                    <a:pt x="415" y="864"/>
                  </a:cubicBezTo>
                  <a:cubicBezTo>
                    <a:pt x="399" y="863"/>
                    <a:pt x="383" y="863"/>
                    <a:pt x="368" y="863"/>
                  </a:cubicBezTo>
                  <a:cubicBezTo>
                    <a:pt x="365" y="863"/>
                    <a:pt x="361" y="864"/>
                    <a:pt x="359" y="865"/>
                  </a:cubicBezTo>
                  <a:cubicBezTo>
                    <a:pt x="353" y="873"/>
                    <a:pt x="347" y="881"/>
                    <a:pt x="340" y="888"/>
                  </a:cubicBezTo>
                  <a:cubicBezTo>
                    <a:pt x="372" y="888"/>
                    <a:pt x="404" y="888"/>
                    <a:pt x="437" y="888"/>
                  </a:cubicBezTo>
                  <a:close/>
                  <a:moveTo>
                    <a:pt x="3300" y="758"/>
                  </a:moveTo>
                  <a:cubicBezTo>
                    <a:pt x="3308" y="778"/>
                    <a:pt x="3310" y="780"/>
                    <a:pt x="3329" y="780"/>
                  </a:cubicBezTo>
                  <a:cubicBezTo>
                    <a:pt x="3361" y="780"/>
                    <a:pt x="3392" y="780"/>
                    <a:pt x="3424" y="780"/>
                  </a:cubicBezTo>
                  <a:cubicBezTo>
                    <a:pt x="3440" y="780"/>
                    <a:pt x="3443" y="777"/>
                    <a:pt x="3446" y="760"/>
                  </a:cubicBezTo>
                  <a:cubicBezTo>
                    <a:pt x="3440" y="761"/>
                    <a:pt x="3432" y="759"/>
                    <a:pt x="3429" y="763"/>
                  </a:cubicBezTo>
                  <a:cubicBezTo>
                    <a:pt x="3421" y="771"/>
                    <a:pt x="3411" y="770"/>
                    <a:pt x="3401" y="770"/>
                  </a:cubicBezTo>
                  <a:cubicBezTo>
                    <a:pt x="3381" y="770"/>
                    <a:pt x="3361" y="769"/>
                    <a:pt x="3341" y="768"/>
                  </a:cubicBezTo>
                  <a:cubicBezTo>
                    <a:pt x="3338" y="768"/>
                    <a:pt x="3333" y="768"/>
                    <a:pt x="3331" y="766"/>
                  </a:cubicBezTo>
                  <a:cubicBezTo>
                    <a:pt x="3323" y="756"/>
                    <a:pt x="3312" y="758"/>
                    <a:pt x="3300" y="758"/>
                  </a:cubicBezTo>
                  <a:close/>
                  <a:moveTo>
                    <a:pt x="2770" y="745"/>
                  </a:moveTo>
                  <a:cubicBezTo>
                    <a:pt x="2718" y="745"/>
                    <a:pt x="2666" y="745"/>
                    <a:pt x="2615" y="745"/>
                  </a:cubicBezTo>
                  <a:cubicBezTo>
                    <a:pt x="2616" y="752"/>
                    <a:pt x="2618" y="756"/>
                    <a:pt x="2627" y="756"/>
                  </a:cubicBezTo>
                  <a:cubicBezTo>
                    <a:pt x="2671" y="756"/>
                    <a:pt x="2714" y="756"/>
                    <a:pt x="2758" y="756"/>
                  </a:cubicBezTo>
                  <a:cubicBezTo>
                    <a:pt x="2766" y="756"/>
                    <a:pt x="2770" y="753"/>
                    <a:pt x="2770" y="745"/>
                  </a:cubicBezTo>
                  <a:close/>
                  <a:moveTo>
                    <a:pt x="2437" y="844"/>
                  </a:moveTo>
                  <a:cubicBezTo>
                    <a:pt x="2436" y="826"/>
                    <a:pt x="2435" y="810"/>
                    <a:pt x="2434" y="792"/>
                  </a:cubicBezTo>
                  <a:cubicBezTo>
                    <a:pt x="2423" y="794"/>
                    <a:pt x="2412" y="796"/>
                    <a:pt x="2403" y="798"/>
                  </a:cubicBezTo>
                  <a:cubicBezTo>
                    <a:pt x="2403" y="814"/>
                    <a:pt x="2403" y="830"/>
                    <a:pt x="2403" y="844"/>
                  </a:cubicBezTo>
                  <a:cubicBezTo>
                    <a:pt x="2415" y="844"/>
                    <a:pt x="2425" y="844"/>
                    <a:pt x="2437" y="844"/>
                  </a:cubicBezTo>
                  <a:close/>
                  <a:moveTo>
                    <a:pt x="1869" y="610"/>
                  </a:moveTo>
                  <a:cubicBezTo>
                    <a:pt x="1870" y="610"/>
                    <a:pt x="1871" y="610"/>
                    <a:pt x="1872" y="610"/>
                  </a:cubicBezTo>
                  <a:cubicBezTo>
                    <a:pt x="1872" y="555"/>
                    <a:pt x="1872" y="500"/>
                    <a:pt x="1872" y="445"/>
                  </a:cubicBezTo>
                  <a:cubicBezTo>
                    <a:pt x="1868" y="445"/>
                    <a:pt x="1862" y="445"/>
                    <a:pt x="1857" y="445"/>
                  </a:cubicBezTo>
                  <a:cubicBezTo>
                    <a:pt x="1861" y="500"/>
                    <a:pt x="1865" y="555"/>
                    <a:pt x="1869" y="610"/>
                  </a:cubicBezTo>
                  <a:close/>
                  <a:moveTo>
                    <a:pt x="1141" y="838"/>
                  </a:moveTo>
                  <a:cubicBezTo>
                    <a:pt x="1148" y="817"/>
                    <a:pt x="1148" y="795"/>
                    <a:pt x="1142" y="772"/>
                  </a:cubicBezTo>
                  <a:cubicBezTo>
                    <a:pt x="1136" y="753"/>
                    <a:pt x="1124" y="741"/>
                    <a:pt x="1108" y="739"/>
                  </a:cubicBezTo>
                  <a:cubicBezTo>
                    <a:pt x="1094" y="738"/>
                    <a:pt x="1080" y="748"/>
                    <a:pt x="1072" y="766"/>
                  </a:cubicBezTo>
                  <a:cubicBezTo>
                    <a:pt x="1066" y="780"/>
                    <a:pt x="1062" y="794"/>
                    <a:pt x="1060" y="809"/>
                  </a:cubicBezTo>
                  <a:cubicBezTo>
                    <a:pt x="1058" y="827"/>
                    <a:pt x="1060" y="846"/>
                    <a:pt x="1071" y="864"/>
                  </a:cubicBezTo>
                  <a:cubicBezTo>
                    <a:pt x="1069" y="850"/>
                    <a:pt x="1066" y="837"/>
                    <a:pt x="1066" y="824"/>
                  </a:cubicBezTo>
                  <a:cubicBezTo>
                    <a:pt x="1065" y="797"/>
                    <a:pt x="1071" y="773"/>
                    <a:pt x="1092" y="754"/>
                  </a:cubicBezTo>
                  <a:cubicBezTo>
                    <a:pt x="1104" y="745"/>
                    <a:pt x="1117" y="746"/>
                    <a:pt x="1126" y="758"/>
                  </a:cubicBezTo>
                  <a:cubicBezTo>
                    <a:pt x="1132" y="765"/>
                    <a:pt x="1137" y="774"/>
                    <a:pt x="1138" y="783"/>
                  </a:cubicBezTo>
                  <a:cubicBezTo>
                    <a:pt x="1141" y="801"/>
                    <a:pt x="1141" y="820"/>
                    <a:pt x="1141" y="838"/>
                  </a:cubicBezTo>
                  <a:close/>
                  <a:moveTo>
                    <a:pt x="1904" y="610"/>
                  </a:moveTo>
                  <a:cubicBezTo>
                    <a:pt x="1905" y="610"/>
                    <a:pt x="1906" y="610"/>
                    <a:pt x="1907" y="610"/>
                  </a:cubicBezTo>
                  <a:cubicBezTo>
                    <a:pt x="1907" y="555"/>
                    <a:pt x="1907" y="500"/>
                    <a:pt x="1907" y="445"/>
                  </a:cubicBezTo>
                  <a:cubicBezTo>
                    <a:pt x="1902" y="445"/>
                    <a:pt x="1897" y="445"/>
                    <a:pt x="1892" y="445"/>
                  </a:cubicBezTo>
                  <a:cubicBezTo>
                    <a:pt x="1896" y="501"/>
                    <a:pt x="1900" y="555"/>
                    <a:pt x="1904" y="610"/>
                  </a:cubicBezTo>
                  <a:close/>
                  <a:moveTo>
                    <a:pt x="1430" y="358"/>
                  </a:moveTo>
                  <a:cubicBezTo>
                    <a:pt x="1385" y="346"/>
                    <a:pt x="1341" y="333"/>
                    <a:pt x="1292" y="320"/>
                  </a:cubicBezTo>
                  <a:cubicBezTo>
                    <a:pt x="1296" y="326"/>
                    <a:pt x="1297" y="331"/>
                    <a:pt x="1300" y="332"/>
                  </a:cubicBezTo>
                  <a:cubicBezTo>
                    <a:pt x="1343" y="345"/>
                    <a:pt x="1386" y="357"/>
                    <a:pt x="1430" y="370"/>
                  </a:cubicBezTo>
                  <a:cubicBezTo>
                    <a:pt x="1430" y="366"/>
                    <a:pt x="1430" y="362"/>
                    <a:pt x="1430" y="358"/>
                  </a:cubicBezTo>
                  <a:close/>
                  <a:moveTo>
                    <a:pt x="1824" y="445"/>
                  </a:moveTo>
                  <a:cubicBezTo>
                    <a:pt x="1828" y="502"/>
                    <a:pt x="1831" y="558"/>
                    <a:pt x="1834" y="614"/>
                  </a:cubicBezTo>
                  <a:cubicBezTo>
                    <a:pt x="1836" y="614"/>
                    <a:pt x="1837" y="614"/>
                    <a:pt x="1838" y="614"/>
                  </a:cubicBezTo>
                  <a:cubicBezTo>
                    <a:pt x="1838" y="558"/>
                    <a:pt x="1838" y="502"/>
                    <a:pt x="1838" y="445"/>
                  </a:cubicBezTo>
                  <a:cubicBezTo>
                    <a:pt x="1834" y="445"/>
                    <a:pt x="1830" y="445"/>
                    <a:pt x="1824" y="445"/>
                  </a:cubicBezTo>
                  <a:close/>
                  <a:moveTo>
                    <a:pt x="1793" y="405"/>
                  </a:moveTo>
                  <a:cubicBezTo>
                    <a:pt x="1782" y="404"/>
                    <a:pt x="1771" y="415"/>
                    <a:pt x="1771" y="426"/>
                  </a:cubicBezTo>
                  <a:cubicBezTo>
                    <a:pt x="1770" y="438"/>
                    <a:pt x="1780" y="448"/>
                    <a:pt x="1792" y="448"/>
                  </a:cubicBezTo>
                  <a:cubicBezTo>
                    <a:pt x="1804" y="448"/>
                    <a:pt x="1814" y="439"/>
                    <a:pt x="1814" y="428"/>
                  </a:cubicBezTo>
                  <a:cubicBezTo>
                    <a:pt x="1815" y="416"/>
                    <a:pt x="1805" y="405"/>
                    <a:pt x="1793" y="405"/>
                  </a:cubicBezTo>
                  <a:close/>
                  <a:moveTo>
                    <a:pt x="2251" y="846"/>
                  </a:moveTo>
                  <a:cubicBezTo>
                    <a:pt x="2251" y="845"/>
                    <a:pt x="2251" y="844"/>
                    <a:pt x="2252" y="843"/>
                  </a:cubicBezTo>
                  <a:cubicBezTo>
                    <a:pt x="2261" y="842"/>
                    <a:pt x="2271" y="841"/>
                    <a:pt x="2280" y="840"/>
                  </a:cubicBezTo>
                  <a:cubicBezTo>
                    <a:pt x="2288" y="839"/>
                    <a:pt x="2290" y="836"/>
                    <a:pt x="2287" y="828"/>
                  </a:cubicBezTo>
                  <a:cubicBezTo>
                    <a:pt x="2271" y="830"/>
                    <a:pt x="2255" y="831"/>
                    <a:pt x="2239" y="833"/>
                  </a:cubicBezTo>
                  <a:cubicBezTo>
                    <a:pt x="2239" y="845"/>
                    <a:pt x="2239" y="855"/>
                    <a:pt x="2239" y="866"/>
                  </a:cubicBezTo>
                  <a:cubicBezTo>
                    <a:pt x="2270" y="869"/>
                    <a:pt x="2286" y="866"/>
                    <a:pt x="2289" y="857"/>
                  </a:cubicBezTo>
                  <a:cubicBezTo>
                    <a:pt x="2276" y="856"/>
                    <a:pt x="2263" y="855"/>
                    <a:pt x="2248" y="853"/>
                  </a:cubicBezTo>
                  <a:cubicBezTo>
                    <a:pt x="2263" y="852"/>
                    <a:pt x="2276" y="851"/>
                    <a:pt x="2288" y="849"/>
                  </a:cubicBezTo>
                  <a:cubicBezTo>
                    <a:pt x="2288" y="848"/>
                    <a:pt x="2288" y="847"/>
                    <a:pt x="2288" y="846"/>
                  </a:cubicBezTo>
                  <a:cubicBezTo>
                    <a:pt x="2276" y="846"/>
                    <a:pt x="2264" y="846"/>
                    <a:pt x="2251" y="846"/>
                  </a:cubicBezTo>
                  <a:close/>
                  <a:moveTo>
                    <a:pt x="3332" y="645"/>
                  </a:moveTo>
                  <a:cubicBezTo>
                    <a:pt x="3330" y="630"/>
                    <a:pt x="3328" y="615"/>
                    <a:pt x="3326" y="600"/>
                  </a:cubicBezTo>
                  <a:cubicBezTo>
                    <a:pt x="3315" y="601"/>
                    <a:pt x="3305" y="602"/>
                    <a:pt x="3295" y="603"/>
                  </a:cubicBezTo>
                  <a:cubicBezTo>
                    <a:pt x="3296" y="609"/>
                    <a:pt x="3297" y="615"/>
                    <a:pt x="3298" y="621"/>
                  </a:cubicBezTo>
                  <a:cubicBezTo>
                    <a:pt x="3301" y="649"/>
                    <a:pt x="3301" y="649"/>
                    <a:pt x="3330" y="646"/>
                  </a:cubicBezTo>
                  <a:cubicBezTo>
                    <a:pt x="3330" y="646"/>
                    <a:pt x="3330" y="646"/>
                    <a:pt x="3332" y="645"/>
                  </a:cubicBezTo>
                  <a:close/>
                  <a:moveTo>
                    <a:pt x="1926" y="444"/>
                  </a:moveTo>
                  <a:cubicBezTo>
                    <a:pt x="1929" y="501"/>
                    <a:pt x="1933" y="556"/>
                    <a:pt x="1936" y="612"/>
                  </a:cubicBezTo>
                  <a:cubicBezTo>
                    <a:pt x="1937" y="612"/>
                    <a:pt x="1938" y="612"/>
                    <a:pt x="1939" y="612"/>
                  </a:cubicBezTo>
                  <a:cubicBezTo>
                    <a:pt x="1939" y="556"/>
                    <a:pt x="1939" y="500"/>
                    <a:pt x="1939" y="444"/>
                  </a:cubicBezTo>
                  <a:cubicBezTo>
                    <a:pt x="1935" y="444"/>
                    <a:pt x="1931" y="444"/>
                    <a:pt x="1926" y="444"/>
                  </a:cubicBezTo>
                  <a:close/>
                  <a:moveTo>
                    <a:pt x="615" y="887"/>
                  </a:moveTo>
                  <a:cubicBezTo>
                    <a:pt x="607" y="874"/>
                    <a:pt x="607" y="875"/>
                    <a:pt x="595" y="874"/>
                  </a:cubicBezTo>
                  <a:cubicBezTo>
                    <a:pt x="570" y="872"/>
                    <a:pt x="545" y="880"/>
                    <a:pt x="523" y="867"/>
                  </a:cubicBezTo>
                  <a:cubicBezTo>
                    <a:pt x="517" y="874"/>
                    <a:pt x="512" y="880"/>
                    <a:pt x="507" y="887"/>
                  </a:cubicBezTo>
                  <a:cubicBezTo>
                    <a:pt x="543" y="887"/>
                    <a:pt x="578" y="887"/>
                    <a:pt x="615" y="887"/>
                  </a:cubicBezTo>
                  <a:close/>
                  <a:moveTo>
                    <a:pt x="2764" y="765"/>
                  </a:moveTo>
                  <a:cubicBezTo>
                    <a:pt x="2763" y="765"/>
                    <a:pt x="2762" y="764"/>
                    <a:pt x="2762" y="763"/>
                  </a:cubicBezTo>
                  <a:cubicBezTo>
                    <a:pt x="2716" y="763"/>
                    <a:pt x="2670" y="763"/>
                    <a:pt x="2624" y="763"/>
                  </a:cubicBezTo>
                  <a:cubicBezTo>
                    <a:pt x="2623" y="765"/>
                    <a:pt x="2623" y="766"/>
                    <a:pt x="2622" y="768"/>
                  </a:cubicBezTo>
                  <a:cubicBezTo>
                    <a:pt x="2627" y="769"/>
                    <a:pt x="2631" y="773"/>
                    <a:pt x="2635" y="773"/>
                  </a:cubicBezTo>
                  <a:cubicBezTo>
                    <a:pt x="2673" y="773"/>
                    <a:pt x="2711" y="773"/>
                    <a:pt x="2750" y="772"/>
                  </a:cubicBezTo>
                  <a:cubicBezTo>
                    <a:pt x="2754" y="772"/>
                    <a:pt x="2759" y="768"/>
                    <a:pt x="2764" y="765"/>
                  </a:cubicBezTo>
                  <a:close/>
                  <a:moveTo>
                    <a:pt x="786" y="552"/>
                  </a:moveTo>
                  <a:cubicBezTo>
                    <a:pt x="786" y="573"/>
                    <a:pt x="786" y="593"/>
                    <a:pt x="786" y="614"/>
                  </a:cubicBezTo>
                  <a:cubicBezTo>
                    <a:pt x="790" y="611"/>
                    <a:pt x="792" y="609"/>
                    <a:pt x="793" y="608"/>
                  </a:cubicBezTo>
                  <a:cubicBezTo>
                    <a:pt x="791" y="601"/>
                    <a:pt x="790" y="596"/>
                    <a:pt x="789" y="589"/>
                  </a:cubicBezTo>
                  <a:cubicBezTo>
                    <a:pt x="796" y="593"/>
                    <a:pt x="801" y="596"/>
                    <a:pt x="806" y="599"/>
                  </a:cubicBezTo>
                  <a:cubicBezTo>
                    <a:pt x="810" y="597"/>
                    <a:pt x="814" y="595"/>
                    <a:pt x="818" y="592"/>
                  </a:cubicBezTo>
                  <a:cubicBezTo>
                    <a:pt x="827" y="585"/>
                    <a:pt x="827" y="577"/>
                    <a:pt x="817" y="571"/>
                  </a:cubicBezTo>
                  <a:cubicBezTo>
                    <a:pt x="807" y="565"/>
                    <a:pt x="797" y="559"/>
                    <a:pt x="786" y="552"/>
                  </a:cubicBezTo>
                  <a:close/>
                  <a:moveTo>
                    <a:pt x="3432" y="826"/>
                  </a:moveTo>
                  <a:cubicBezTo>
                    <a:pt x="3404" y="826"/>
                    <a:pt x="3376" y="826"/>
                    <a:pt x="3349" y="826"/>
                  </a:cubicBezTo>
                  <a:cubicBezTo>
                    <a:pt x="3349" y="831"/>
                    <a:pt x="3349" y="836"/>
                    <a:pt x="3349" y="840"/>
                  </a:cubicBezTo>
                  <a:cubicBezTo>
                    <a:pt x="3377" y="840"/>
                    <a:pt x="3404" y="840"/>
                    <a:pt x="3432" y="840"/>
                  </a:cubicBezTo>
                  <a:cubicBezTo>
                    <a:pt x="3432" y="835"/>
                    <a:pt x="3432" y="831"/>
                    <a:pt x="3432" y="826"/>
                  </a:cubicBezTo>
                  <a:close/>
                  <a:moveTo>
                    <a:pt x="1967" y="608"/>
                  </a:moveTo>
                  <a:cubicBezTo>
                    <a:pt x="1968" y="608"/>
                    <a:pt x="1968" y="608"/>
                    <a:pt x="1969" y="608"/>
                  </a:cubicBezTo>
                  <a:cubicBezTo>
                    <a:pt x="1969" y="553"/>
                    <a:pt x="1969" y="499"/>
                    <a:pt x="1969" y="444"/>
                  </a:cubicBezTo>
                  <a:cubicBezTo>
                    <a:pt x="1965" y="444"/>
                    <a:pt x="1961" y="445"/>
                    <a:pt x="1956" y="445"/>
                  </a:cubicBezTo>
                  <a:cubicBezTo>
                    <a:pt x="1960" y="500"/>
                    <a:pt x="1964" y="554"/>
                    <a:pt x="1967" y="608"/>
                  </a:cubicBezTo>
                  <a:close/>
                  <a:moveTo>
                    <a:pt x="2320" y="890"/>
                  </a:moveTo>
                  <a:cubicBezTo>
                    <a:pt x="2317" y="876"/>
                    <a:pt x="2309" y="873"/>
                    <a:pt x="2296" y="874"/>
                  </a:cubicBezTo>
                  <a:cubicBezTo>
                    <a:pt x="2282" y="876"/>
                    <a:pt x="2268" y="876"/>
                    <a:pt x="2254" y="876"/>
                  </a:cubicBezTo>
                  <a:cubicBezTo>
                    <a:pt x="2243" y="875"/>
                    <a:pt x="2237" y="880"/>
                    <a:pt x="2233" y="890"/>
                  </a:cubicBezTo>
                  <a:cubicBezTo>
                    <a:pt x="2263" y="890"/>
                    <a:pt x="2291" y="890"/>
                    <a:pt x="2320" y="890"/>
                  </a:cubicBezTo>
                  <a:close/>
                  <a:moveTo>
                    <a:pt x="2907" y="891"/>
                  </a:moveTo>
                  <a:cubicBezTo>
                    <a:pt x="2905" y="879"/>
                    <a:pt x="2899" y="874"/>
                    <a:pt x="2887" y="875"/>
                  </a:cubicBezTo>
                  <a:cubicBezTo>
                    <a:pt x="2871" y="876"/>
                    <a:pt x="2856" y="876"/>
                    <a:pt x="2840" y="875"/>
                  </a:cubicBezTo>
                  <a:cubicBezTo>
                    <a:pt x="2828" y="874"/>
                    <a:pt x="2822" y="878"/>
                    <a:pt x="2820" y="891"/>
                  </a:cubicBezTo>
                  <a:cubicBezTo>
                    <a:pt x="2849" y="891"/>
                    <a:pt x="2878" y="891"/>
                    <a:pt x="2907" y="891"/>
                  </a:cubicBezTo>
                  <a:close/>
                  <a:moveTo>
                    <a:pt x="1859" y="384"/>
                  </a:moveTo>
                  <a:cubicBezTo>
                    <a:pt x="1859" y="385"/>
                    <a:pt x="1859" y="385"/>
                    <a:pt x="1859" y="386"/>
                  </a:cubicBezTo>
                  <a:cubicBezTo>
                    <a:pt x="1898" y="391"/>
                    <a:pt x="1937" y="395"/>
                    <a:pt x="1976" y="399"/>
                  </a:cubicBezTo>
                  <a:cubicBezTo>
                    <a:pt x="1993" y="401"/>
                    <a:pt x="2008" y="406"/>
                    <a:pt x="2014" y="425"/>
                  </a:cubicBezTo>
                  <a:cubicBezTo>
                    <a:pt x="2014" y="406"/>
                    <a:pt x="2004" y="392"/>
                    <a:pt x="1987" y="391"/>
                  </a:cubicBezTo>
                  <a:cubicBezTo>
                    <a:pt x="1944" y="387"/>
                    <a:pt x="1902" y="386"/>
                    <a:pt x="1859" y="384"/>
                  </a:cubicBezTo>
                  <a:close/>
                  <a:moveTo>
                    <a:pt x="2632" y="779"/>
                  </a:moveTo>
                  <a:cubicBezTo>
                    <a:pt x="2632" y="780"/>
                    <a:pt x="2631" y="781"/>
                    <a:pt x="2631" y="782"/>
                  </a:cubicBezTo>
                  <a:cubicBezTo>
                    <a:pt x="2635" y="784"/>
                    <a:pt x="2640" y="787"/>
                    <a:pt x="2644" y="787"/>
                  </a:cubicBezTo>
                  <a:cubicBezTo>
                    <a:pt x="2676" y="788"/>
                    <a:pt x="2707" y="788"/>
                    <a:pt x="2738" y="788"/>
                  </a:cubicBezTo>
                  <a:cubicBezTo>
                    <a:pt x="2743" y="788"/>
                    <a:pt x="2748" y="784"/>
                    <a:pt x="2753" y="782"/>
                  </a:cubicBezTo>
                  <a:cubicBezTo>
                    <a:pt x="2752" y="781"/>
                    <a:pt x="2752" y="780"/>
                    <a:pt x="2751" y="779"/>
                  </a:cubicBezTo>
                  <a:cubicBezTo>
                    <a:pt x="2712" y="779"/>
                    <a:pt x="2672" y="779"/>
                    <a:pt x="2632" y="779"/>
                  </a:cubicBezTo>
                  <a:close/>
                  <a:moveTo>
                    <a:pt x="1099" y="702"/>
                  </a:moveTo>
                  <a:cubicBezTo>
                    <a:pt x="1082" y="709"/>
                    <a:pt x="1068" y="725"/>
                    <a:pt x="1057" y="744"/>
                  </a:cubicBezTo>
                  <a:cubicBezTo>
                    <a:pt x="1039" y="773"/>
                    <a:pt x="1021" y="804"/>
                    <a:pt x="1004" y="832"/>
                  </a:cubicBezTo>
                  <a:cubicBezTo>
                    <a:pt x="1014" y="830"/>
                    <a:pt x="1020" y="820"/>
                    <a:pt x="1026" y="811"/>
                  </a:cubicBezTo>
                  <a:cubicBezTo>
                    <a:pt x="1039" y="789"/>
                    <a:pt x="1052" y="766"/>
                    <a:pt x="1066" y="745"/>
                  </a:cubicBezTo>
                  <a:cubicBezTo>
                    <a:pt x="1076" y="729"/>
                    <a:pt x="1089" y="715"/>
                    <a:pt x="1099" y="702"/>
                  </a:cubicBezTo>
                  <a:close/>
                  <a:moveTo>
                    <a:pt x="992" y="575"/>
                  </a:moveTo>
                  <a:cubicBezTo>
                    <a:pt x="998" y="572"/>
                    <a:pt x="1080" y="499"/>
                    <a:pt x="1095" y="476"/>
                  </a:cubicBezTo>
                  <a:cubicBezTo>
                    <a:pt x="1090" y="477"/>
                    <a:pt x="1084" y="479"/>
                    <a:pt x="1081" y="482"/>
                  </a:cubicBezTo>
                  <a:cubicBezTo>
                    <a:pt x="1071" y="490"/>
                    <a:pt x="1062" y="499"/>
                    <a:pt x="1054" y="508"/>
                  </a:cubicBezTo>
                  <a:cubicBezTo>
                    <a:pt x="1033" y="530"/>
                    <a:pt x="1013" y="553"/>
                    <a:pt x="992" y="575"/>
                  </a:cubicBezTo>
                  <a:close/>
                  <a:moveTo>
                    <a:pt x="2142" y="528"/>
                  </a:moveTo>
                  <a:cubicBezTo>
                    <a:pt x="2142" y="529"/>
                    <a:pt x="2143" y="531"/>
                    <a:pt x="2143" y="532"/>
                  </a:cubicBezTo>
                  <a:cubicBezTo>
                    <a:pt x="2147" y="531"/>
                    <a:pt x="2152" y="532"/>
                    <a:pt x="2154" y="530"/>
                  </a:cubicBezTo>
                  <a:cubicBezTo>
                    <a:pt x="2180" y="505"/>
                    <a:pt x="2207" y="481"/>
                    <a:pt x="2233" y="456"/>
                  </a:cubicBezTo>
                  <a:cubicBezTo>
                    <a:pt x="2236" y="453"/>
                    <a:pt x="2237" y="448"/>
                    <a:pt x="2239" y="445"/>
                  </a:cubicBezTo>
                  <a:cubicBezTo>
                    <a:pt x="2238" y="444"/>
                    <a:pt x="2237" y="444"/>
                    <a:pt x="2236" y="443"/>
                  </a:cubicBezTo>
                  <a:cubicBezTo>
                    <a:pt x="2205" y="471"/>
                    <a:pt x="2173" y="500"/>
                    <a:pt x="2142" y="528"/>
                  </a:cubicBezTo>
                  <a:close/>
                  <a:moveTo>
                    <a:pt x="2128" y="646"/>
                  </a:moveTo>
                  <a:cubicBezTo>
                    <a:pt x="2098" y="641"/>
                    <a:pt x="2068" y="637"/>
                    <a:pt x="2040" y="630"/>
                  </a:cubicBezTo>
                  <a:cubicBezTo>
                    <a:pt x="2025" y="627"/>
                    <a:pt x="2021" y="635"/>
                    <a:pt x="2015" y="646"/>
                  </a:cubicBezTo>
                  <a:cubicBezTo>
                    <a:pt x="2053" y="646"/>
                    <a:pt x="2090" y="646"/>
                    <a:pt x="2128" y="646"/>
                  </a:cubicBezTo>
                  <a:close/>
                  <a:moveTo>
                    <a:pt x="1794" y="465"/>
                  </a:moveTo>
                  <a:cubicBezTo>
                    <a:pt x="1797" y="513"/>
                    <a:pt x="1799" y="560"/>
                    <a:pt x="1801" y="607"/>
                  </a:cubicBezTo>
                  <a:cubicBezTo>
                    <a:pt x="1802" y="607"/>
                    <a:pt x="1802" y="607"/>
                    <a:pt x="1803" y="607"/>
                  </a:cubicBezTo>
                  <a:cubicBezTo>
                    <a:pt x="1804" y="559"/>
                    <a:pt x="1805" y="510"/>
                    <a:pt x="1806" y="461"/>
                  </a:cubicBezTo>
                  <a:cubicBezTo>
                    <a:pt x="1801" y="462"/>
                    <a:pt x="1798" y="464"/>
                    <a:pt x="1794" y="465"/>
                  </a:cubicBezTo>
                  <a:close/>
                  <a:moveTo>
                    <a:pt x="2381" y="358"/>
                  </a:moveTo>
                  <a:cubicBezTo>
                    <a:pt x="2381" y="359"/>
                    <a:pt x="2382" y="360"/>
                    <a:pt x="2382" y="361"/>
                  </a:cubicBezTo>
                  <a:cubicBezTo>
                    <a:pt x="2395" y="361"/>
                    <a:pt x="2408" y="362"/>
                    <a:pt x="2421" y="361"/>
                  </a:cubicBezTo>
                  <a:cubicBezTo>
                    <a:pt x="2426" y="360"/>
                    <a:pt x="2434" y="356"/>
                    <a:pt x="2434" y="353"/>
                  </a:cubicBezTo>
                  <a:cubicBezTo>
                    <a:pt x="2435" y="347"/>
                    <a:pt x="2433" y="340"/>
                    <a:pt x="2429" y="334"/>
                  </a:cubicBezTo>
                  <a:cubicBezTo>
                    <a:pt x="2428" y="332"/>
                    <a:pt x="2419" y="333"/>
                    <a:pt x="2416" y="336"/>
                  </a:cubicBezTo>
                  <a:cubicBezTo>
                    <a:pt x="2404" y="343"/>
                    <a:pt x="2393" y="351"/>
                    <a:pt x="2381" y="358"/>
                  </a:cubicBezTo>
                  <a:close/>
                  <a:moveTo>
                    <a:pt x="2090" y="396"/>
                  </a:moveTo>
                  <a:cubicBezTo>
                    <a:pt x="2091" y="396"/>
                    <a:pt x="2093" y="396"/>
                    <a:pt x="2095" y="396"/>
                  </a:cubicBezTo>
                  <a:cubicBezTo>
                    <a:pt x="2096" y="370"/>
                    <a:pt x="2098" y="344"/>
                    <a:pt x="2099" y="318"/>
                  </a:cubicBezTo>
                  <a:cubicBezTo>
                    <a:pt x="2100" y="295"/>
                    <a:pt x="2100" y="295"/>
                    <a:pt x="2122" y="288"/>
                  </a:cubicBezTo>
                  <a:cubicBezTo>
                    <a:pt x="2122" y="288"/>
                    <a:pt x="2123" y="286"/>
                    <a:pt x="2123" y="285"/>
                  </a:cubicBezTo>
                  <a:cubicBezTo>
                    <a:pt x="2117" y="285"/>
                    <a:pt x="2110" y="285"/>
                    <a:pt x="2104" y="285"/>
                  </a:cubicBezTo>
                  <a:cubicBezTo>
                    <a:pt x="2093" y="284"/>
                    <a:pt x="2089" y="289"/>
                    <a:pt x="2089" y="300"/>
                  </a:cubicBezTo>
                  <a:cubicBezTo>
                    <a:pt x="2090" y="332"/>
                    <a:pt x="2090" y="364"/>
                    <a:pt x="2090" y="396"/>
                  </a:cubicBezTo>
                  <a:close/>
                  <a:moveTo>
                    <a:pt x="414" y="609"/>
                  </a:moveTo>
                  <a:cubicBezTo>
                    <a:pt x="422" y="610"/>
                    <a:pt x="428" y="611"/>
                    <a:pt x="435" y="611"/>
                  </a:cubicBezTo>
                  <a:cubicBezTo>
                    <a:pt x="442" y="612"/>
                    <a:pt x="448" y="611"/>
                    <a:pt x="456" y="611"/>
                  </a:cubicBezTo>
                  <a:cubicBezTo>
                    <a:pt x="457" y="605"/>
                    <a:pt x="459" y="599"/>
                    <a:pt x="460" y="592"/>
                  </a:cubicBezTo>
                  <a:cubicBezTo>
                    <a:pt x="428" y="583"/>
                    <a:pt x="425" y="584"/>
                    <a:pt x="414" y="609"/>
                  </a:cubicBezTo>
                  <a:close/>
                  <a:moveTo>
                    <a:pt x="2222" y="849"/>
                  </a:moveTo>
                  <a:cubicBezTo>
                    <a:pt x="2220" y="840"/>
                    <a:pt x="2218" y="830"/>
                    <a:pt x="2215" y="820"/>
                  </a:cubicBezTo>
                  <a:cubicBezTo>
                    <a:pt x="2212" y="811"/>
                    <a:pt x="2207" y="802"/>
                    <a:pt x="2203" y="794"/>
                  </a:cubicBezTo>
                  <a:cubicBezTo>
                    <a:pt x="2207" y="818"/>
                    <a:pt x="2211" y="843"/>
                    <a:pt x="2216" y="868"/>
                  </a:cubicBezTo>
                  <a:cubicBezTo>
                    <a:pt x="2221" y="868"/>
                    <a:pt x="2227" y="868"/>
                    <a:pt x="2233" y="868"/>
                  </a:cubicBezTo>
                  <a:cubicBezTo>
                    <a:pt x="2233" y="857"/>
                    <a:pt x="2233" y="847"/>
                    <a:pt x="2233" y="836"/>
                  </a:cubicBezTo>
                  <a:cubicBezTo>
                    <a:pt x="2232" y="835"/>
                    <a:pt x="2231" y="835"/>
                    <a:pt x="2230" y="834"/>
                  </a:cubicBezTo>
                  <a:cubicBezTo>
                    <a:pt x="2227" y="839"/>
                    <a:pt x="2225" y="844"/>
                    <a:pt x="2222" y="849"/>
                  </a:cubicBezTo>
                  <a:close/>
                  <a:moveTo>
                    <a:pt x="2378" y="815"/>
                  </a:moveTo>
                  <a:cubicBezTo>
                    <a:pt x="2380" y="815"/>
                    <a:pt x="2381" y="815"/>
                    <a:pt x="2383" y="814"/>
                  </a:cubicBezTo>
                  <a:cubicBezTo>
                    <a:pt x="2377" y="798"/>
                    <a:pt x="2372" y="781"/>
                    <a:pt x="2364" y="766"/>
                  </a:cubicBezTo>
                  <a:cubicBezTo>
                    <a:pt x="2355" y="750"/>
                    <a:pt x="2342" y="750"/>
                    <a:pt x="2332" y="766"/>
                  </a:cubicBezTo>
                  <a:cubicBezTo>
                    <a:pt x="2322" y="783"/>
                    <a:pt x="2319" y="803"/>
                    <a:pt x="2318" y="825"/>
                  </a:cubicBezTo>
                  <a:cubicBezTo>
                    <a:pt x="2322" y="810"/>
                    <a:pt x="2325" y="797"/>
                    <a:pt x="2330" y="784"/>
                  </a:cubicBezTo>
                  <a:cubicBezTo>
                    <a:pt x="2338" y="766"/>
                    <a:pt x="2353" y="764"/>
                    <a:pt x="2365" y="780"/>
                  </a:cubicBezTo>
                  <a:cubicBezTo>
                    <a:pt x="2369" y="786"/>
                    <a:pt x="2371" y="792"/>
                    <a:pt x="2374" y="798"/>
                  </a:cubicBezTo>
                  <a:cubicBezTo>
                    <a:pt x="2376" y="804"/>
                    <a:pt x="2377" y="810"/>
                    <a:pt x="2378" y="815"/>
                  </a:cubicBezTo>
                  <a:close/>
                  <a:moveTo>
                    <a:pt x="515" y="850"/>
                  </a:moveTo>
                  <a:cubicBezTo>
                    <a:pt x="496" y="877"/>
                    <a:pt x="466" y="879"/>
                    <a:pt x="447" y="837"/>
                  </a:cubicBezTo>
                  <a:cubicBezTo>
                    <a:pt x="449" y="864"/>
                    <a:pt x="462" y="882"/>
                    <a:pt x="479" y="884"/>
                  </a:cubicBezTo>
                  <a:cubicBezTo>
                    <a:pt x="496" y="885"/>
                    <a:pt x="509" y="872"/>
                    <a:pt x="515" y="850"/>
                  </a:cubicBezTo>
                  <a:close/>
                  <a:moveTo>
                    <a:pt x="206" y="769"/>
                  </a:moveTo>
                  <a:cubicBezTo>
                    <a:pt x="206" y="769"/>
                    <a:pt x="206" y="770"/>
                    <a:pt x="206" y="771"/>
                  </a:cubicBezTo>
                  <a:cubicBezTo>
                    <a:pt x="266" y="771"/>
                    <a:pt x="325" y="771"/>
                    <a:pt x="385" y="771"/>
                  </a:cubicBezTo>
                  <a:cubicBezTo>
                    <a:pt x="385" y="770"/>
                    <a:pt x="385" y="769"/>
                    <a:pt x="385" y="769"/>
                  </a:cubicBezTo>
                  <a:cubicBezTo>
                    <a:pt x="325" y="769"/>
                    <a:pt x="266" y="769"/>
                    <a:pt x="206" y="769"/>
                  </a:cubicBezTo>
                  <a:close/>
                  <a:moveTo>
                    <a:pt x="1561" y="645"/>
                  </a:moveTo>
                  <a:cubicBezTo>
                    <a:pt x="1561" y="644"/>
                    <a:pt x="1561" y="644"/>
                    <a:pt x="1561" y="643"/>
                  </a:cubicBezTo>
                  <a:cubicBezTo>
                    <a:pt x="1524" y="640"/>
                    <a:pt x="1487" y="636"/>
                    <a:pt x="1449" y="632"/>
                  </a:cubicBezTo>
                  <a:cubicBezTo>
                    <a:pt x="1450" y="638"/>
                    <a:pt x="1450" y="641"/>
                    <a:pt x="1450" y="645"/>
                  </a:cubicBezTo>
                  <a:cubicBezTo>
                    <a:pt x="1488" y="645"/>
                    <a:pt x="1524" y="645"/>
                    <a:pt x="1561" y="645"/>
                  </a:cubicBezTo>
                  <a:close/>
                  <a:moveTo>
                    <a:pt x="520" y="813"/>
                  </a:moveTo>
                  <a:cubicBezTo>
                    <a:pt x="519" y="788"/>
                    <a:pt x="506" y="769"/>
                    <a:pt x="489" y="768"/>
                  </a:cubicBezTo>
                  <a:cubicBezTo>
                    <a:pt x="474" y="766"/>
                    <a:pt x="458" y="780"/>
                    <a:pt x="454" y="800"/>
                  </a:cubicBezTo>
                  <a:cubicBezTo>
                    <a:pt x="476" y="770"/>
                    <a:pt x="506" y="777"/>
                    <a:pt x="520" y="813"/>
                  </a:cubicBezTo>
                  <a:close/>
                  <a:moveTo>
                    <a:pt x="498" y="535"/>
                  </a:moveTo>
                  <a:cubicBezTo>
                    <a:pt x="512" y="537"/>
                    <a:pt x="579" y="516"/>
                    <a:pt x="602" y="503"/>
                  </a:cubicBezTo>
                  <a:cubicBezTo>
                    <a:pt x="565" y="510"/>
                    <a:pt x="530" y="518"/>
                    <a:pt x="498" y="535"/>
                  </a:cubicBezTo>
                  <a:close/>
                  <a:moveTo>
                    <a:pt x="2320" y="457"/>
                  </a:moveTo>
                  <a:cubicBezTo>
                    <a:pt x="2318" y="456"/>
                    <a:pt x="2317" y="455"/>
                    <a:pt x="2315" y="454"/>
                  </a:cubicBezTo>
                  <a:cubicBezTo>
                    <a:pt x="2309" y="461"/>
                    <a:pt x="2298" y="467"/>
                    <a:pt x="2297" y="474"/>
                  </a:cubicBezTo>
                  <a:cubicBezTo>
                    <a:pt x="2296" y="500"/>
                    <a:pt x="2298" y="526"/>
                    <a:pt x="2299" y="553"/>
                  </a:cubicBezTo>
                  <a:cubicBezTo>
                    <a:pt x="2319" y="543"/>
                    <a:pt x="2338" y="533"/>
                    <a:pt x="2356" y="524"/>
                  </a:cubicBezTo>
                  <a:cubicBezTo>
                    <a:pt x="2356" y="523"/>
                    <a:pt x="2356" y="522"/>
                    <a:pt x="2355" y="522"/>
                  </a:cubicBezTo>
                  <a:cubicBezTo>
                    <a:pt x="2339" y="529"/>
                    <a:pt x="2323" y="535"/>
                    <a:pt x="2305" y="543"/>
                  </a:cubicBezTo>
                  <a:cubicBezTo>
                    <a:pt x="2304" y="529"/>
                    <a:pt x="2304" y="517"/>
                    <a:pt x="2303" y="505"/>
                  </a:cubicBezTo>
                  <a:cubicBezTo>
                    <a:pt x="2301" y="487"/>
                    <a:pt x="2297" y="468"/>
                    <a:pt x="2320" y="457"/>
                  </a:cubicBezTo>
                  <a:close/>
                  <a:moveTo>
                    <a:pt x="3164" y="648"/>
                  </a:moveTo>
                  <a:cubicBezTo>
                    <a:pt x="3164" y="647"/>
                    <a:pt x="3164" y="646"/>
                    <a:pt x="3164" y="646"/>
                  </a:cubicBezTo>
                  <a:cubicBezTo>
                    <a:pt x="3160" y="645"/>
                    <a:pt x="3155" y="644"/>
                    <a:pt x="3150" y="643"/>
                  </a:cubicBezTo>
                  <a:cubicBezTo>
                    <a:pt x="3148" y="642"/>
                    <a:pt x="3144" y="639"/>
                    <a:pt x="3144" y="637"/>
                  </a:cubicBezTo>
                  <a:cubicBezTo>
                    <a:pt x="3143" y="619"/>
                    <a:pt x="3142" y="601"/>
                    <a:pt x="3141" y="583"/>
                  </a:cubicBezTo>
                  <a:cubicBezTo>
                    <a:pt x="3148" y="583"/>
                    <a:pt x="3153" y="583"/>
                    <a:pt x="3158" y="583"/>
                  </a:cubicBezTo>
                  <a:cubicBezTo>
                    <a:pt x="3169" y="582"/>
                    <a:pt x="3173" y="586"/>
                    <a:pt x="3173" y="597"/>
                  </a:cubicBezTo>
                  <a:cubicBezTo>
                    <a:pt x="3173" y="603"/>
                    <a:pt x="3175" y="610"/>
                    <a:pt x="3175" y="616"/>
                  </a:cubicBezTo>
                  <a:cubicBezTo>
                    <a:pt x="3177" y="605"/>
                    <a:pt x="3177" y="595"/>
                    <a:pt x="3175" y="585"/>
                  </a:cubicBezTo>
                  <a:cubicBezTo>
                    <a:pt x="3171" y="571"/>
                    <a:pt x="3158" y="580"/>
                    <a:pt x="3150" y="577"/>
                  </a:cubicBezTo>
                  <a:cubicBezTo>
                    <a:pt x="3147" y="575"/>
                    <a:pt x="3141" y="579"/>
                    <a:pt x="3137" y="581"/>
                  </a:cubicBezTo>
                  <a:cubicBezTo>
                    <a:pt x="3136" y="581"/>
                    <a:pt x="3137" y="584"/>
                    <a:pt x="3137" y="586"/>
                  </a:cubicBezTo>
                  <a:cubicBezTo>
                    <a:pt x="3137" y="603"/>
                    <a:pt x="3137" y="620"/>
                    <a:pt x="3139" y="637"/>
                  </a:cubicBezTo>
                  <a:cubicBezTo>
                    <a:pt x="3140" y="641"/>
                    <a:pt x="3146" y="645"/>
                    <a:pt x="3150" y="647"/>
                  </a:cubicBezTo>
                  <a:cubicBezTo>
                    <a:pt x="3154" y="649"/>
                    <a:pt x="3160" y="648"/>
                    <a:pt x="3164" y="648"/>
                  </a:cubicBezTo>
                  <a:close/>
                  <a:moveTo>
                    <a:pt x="2773" y="866"/>
                  </a:moveTo>
                  <a:cubicBezTo>
                    <a:pt x="2771" y="866"/>
                    <a:pt x="2770" y="866"/>
                    <a:pt x="2768" y="866"/>
                  </a:cubicBezTo>
                  <a:cubicBezTo>
                    <a:pt x="2768" y="871"/>
                    <a:pt x="2767" y="878"/>
                    <a:pt x="2769" y="882"/>
                  </a:cubicBezTo>
                  <a:cubicBezTo>
                    <a:pt x="2775" y="895"/>
                    <a:pt x="2793" y="895"/>
                    <a:pt x="2799" y="883"/>
                  </a:cubicBezTo>
                  <a:cubicBezTo>
                    <a:pt x="2802" y="876"/>
                    <a:pt x="2804" y="869"/>
                    <a:pt x="2805" y="862"/>
                  </a:cubicBezTo>
                  <a:cubicBezTo>
                    <a:pt x="2807" y="853"/>
                    <a:pt x="2806" y="852"/>
                    <a:pt x="2795" y="854"/>
                  </a:cubicBezTo>
                  <a:cubicBezTo>
                    <a:pt x="2795" y="856"/>
                    <a:pt x="2795" y="859"/>
                    <a:pt x="2795" y="862"/>
                  </a:cubicBezTo>
                  <a:cubicBezTo>
                    <a:pt x="2792" y="869"/>
                    <a:pt x="2788" y="876"/>
                    <a:pt x="2785" y="883"/>
                  </a:cubicBezTo>
                  <a:cubicBezTo>
                    <a:pt x="2781" y="878"/>
                    <a:pt x="2777" y="872"/>
                    <a:pt x="2773" y="866"/>
                  </a:cubicBezTo>
                  <a:close/>
                  <a:moveTo>
                    <a:pt x="1104" y="849"/>
                  </a:moveTo>
                  <a:cubicBezTo>
                    <a:pt x="1102" y="839"/>
                    <a:pt x="1098" y="827"/>
                    <a:pt x="1099" y="816"/>
                  </a:cubicBezTo>
                  <a:cubicBezTo>
                    <a:pt x="1099" y="805"/>
                    <a:pt x="1105" y="795"/>
                    <a:pt x="1109" y="784"/>
                  </a:cubicBezTo>
                  <a:cubicBezTo>
                    <a:pt x="1100" y="782"/>
                    <a:pt x="1094" y="787"/>
                    <a:pt x="1091" y="797"/>
                  </a:cubicBezTo>
                  <a:cubicBezTo>
                    <a:pt x="1083" y="819"/>
                    <a:pt x="1088" y="836"/>
                    <a:pt x="1104" y="849"/>
                  </a:cubicBezTo>
                  <a:close/>
                  <a:moveTo>
                    <a:pt x="1103" y="821"/>
                  </a:moveTo>
                  <a:cubicBezTo>
                    <a:pt x="1105" y="829"/>
                    <a:pt x="1107" y="837"/>
                    <a:pt x="1110" y="844"/>
                  </a:cubicBezTo>
                  <a:cubicBezTo>
                    <a:pt x="1114" y="853"/>
                    <a:pt x="1121" y="853"/>
                    <a:pt x="1125" y="845"/>
                  </a:cubicBezTo>
                  <a:cubicBezTo>
                    <a:pt x="1133" y="829"/>
                    <a:pt x="1133" y="813"/>
                    <a:pt x="1125" y="798"/>
                  </a:cubicBezTo>
                  <a:cubicBezTo>
                    <a:pt x="1121" y="789"/>
                    <a:pt x="1114" y="789"/>
                    <a:pt x="1110" y="798"/>
                  </a:cubicBezTo>
                  <a:cubicBezTo>
                    <a:pt x="1107" y="805"/>
                    <a:pt x="1105" y="813"/>
                    <a:pt x="1103" y="821"/>
                  </a:cubicBezTo>
                  <a:close/>
                  <a:moveTo>
                    <a:pt x="2364" y="819"/>
                  </a:moveTo>
                  <a:cubicBezTo>
                    <a:pt x="2363" y="815"/>
                    <a:pt x="2362" y="810"/>
                    <a:pt x="2361" y="805"/>
                  </a:cubicBezTo>
                  <a:cubicBezTo>
                    <a:pt x="2360" y="803"/>
                    <a:pt x="2359" y="801"/>
                    <a:pt x="2358" y="799"/>
                  </a:cubicBezTo>
                  <a:cubicBezTo>
                    <a:pt x="2352" y="790"/>
                    <a:pt x="2345" y="789"/>
                    <a:pt x="2340" y="800"/>
                  </a:cubicBezTo>
                  <a:cubicBezTo>
                    <a:pt x="2337" y="806"/>
                    <a:pt x="2336" y="814"/>
                    <a:pt x="2335" y="819"/>
                  </a:cubicBezTo>
                  <a:cubicBezTo>
                    <a:pt x="2345" y="819"/>
                    <a:pt x="2354" y="819"/>
                    <a:pt x="2364" y="819"/>
                  </a:cubicBezTo>
                  <a:close/>
                  <a:moveTo>
                    <a:pt x="687" y="885"/>
                  </a:moveTo>
                  <a:cubicBezTo>
                    <a:pt x="704" y="885"/>
                    <a:pt x="720" y="885"/>
                    <a:pt x="736" y="885"/>
                  </a:cubicBezTo>
                  <a:cubicBezTo>
                    <a:pt x="733" y="881"/>
                    <a:pt x="731" y="877"/>
                    <a:pt x="727" y="872"/>
                  </a:cubicBezTo>
                  <a:cubicBezTo>
                    <a:pt x="715" y="879"/>
                    <a:pt x="696" y="863"/>
                    <a:pt x="687" y="885"/>
                  </a:cubicBezTo>
                  <a:close/>
                  <a:moveTo>
                    <a:pt x="3245" y="832"/>
                  </a:moveTo>
                  <a:cubicBezTo>
                    <a:pt x="3263" y="832"/>
                    <a:pt x="3280" y="831"/>
                    <a:pt x="3297" y="830"/>
                  </a:cubicBezTo>
                  <a:cubicBezTo>
                    <a:pt x="3298" y="829"/>
                    <a:pt x="3299" y="828"/>
                    <a:pt x="3299" y="827"/>
                  </a:cubicBezTo>
                  <a:cubicBezTo>
                    <a:pt x="3297" y="825"/>
                    <a:pt x="3294" y="821"/>
                    <a:pt x="3292" y="821"/>
                  </a:cubicBezTo>
                  <a:cubicBezTo>
                    <a:pt x="3276" y="820"/>
                    <a:pt x="3260" y="821"/>
                    <a:pt x="3243" y="821"/>
                  </a:cubicBezTo>
                  <a:cubicBezTo>
                    <a:pt x="3244" y="825"/>
                    <a:pt x="3244" y="828"/>
                    <a:pt x="3245" y="832"/>
                  </a:cubicBezTo>
                  <a:close/>
                  <a:moveTo>
                    <a:pt x="2525" y="504"/>
                  </a:moveTo>
                  <a:cubicBezTo>
                    <a:pt x="2505" y="500"/>
                    <a:pt x="2488" y="496"/>
                    <a:pt x="2470" y="492"/>
                  </a:cubicBezTo>
                  <a:cubicBezTo>
                    <a:pt x="2468" y="492"/>
                    <a:pt x="2466" y="494"/>
                    <a:pt x="2465" y="495"/>
                  </a:cubicBezTo>
                  <a:cubicBezTo>
                    <a:pt x="2464" y="496"/>
                    <a:pt x="2465" y="499"/>
                    <a:pt x="2465" y="500"/>
                  </a:cubicBezTo>
                  <a:cubicBezTo>
                    <a:pt x="2469" y="502"/>
                    <a:pt x="2473" y="505"/>
                    <a:pt x="2477" y="506"/>
                  </a:cubicBezTo>
                  <a:cubicBezTo>
                    <a:pt x="2490" y="507"/>
                    <a:pt x="2504" y="508"/>
                    <a:pt x="2517" y="509"/>
                  </a:cubicBezTo>
                  <a:cubicBezTo>
                    <a:pt x="2520" y="509"/>
                    <a:pt x="2523" y="505"/>
                    <a:pt x="2525" y="504"/>
                  </a:cubicBezTo>
                  <a:close/>
                  <a:moveTo>
                    <a:pt x="920" y="554"/>
                  </a:moveTo>
                  <a:cubicBezTo>
                    <a:pt x="924" y="540"/>
                    <a:pt x="927" y="527"/>
                    <a:pt x="930" y="513"/>
                  </a:cubicBezTo>
                  <a:cubicBezTo>
                    <a:pt x="929" y="513"/>
                    <a:pt x="928" y="513"/>
                    <a:pt x="928" y="512"/>
                  </a:cubicBezTo>
                  <a:cubicBezTo>
                    <a:pt x="918" y="526"/>
                    <a:pt x="909" y="539"/>
                    <a:pt x="899" y="554"/>
                  </a:cubicBezTo>
                  <a:cubicBezTo>
                    <a:pt x="908" y="554"/>
                    <a:pt x="914" y="554"/>
                    <a:pt x="920" y="554"/>
                  </a:cubicBezTo>
                  <a:close/>
                  <a:moveTo>
                    <a:pt x="2377" y="863"/>
                  </a:moveTo>
                  <a:cubicBezTo>
                    <a:pt x="2370" y="866"/>
                    <a:pt x="2361" y="872"/>
                    <a:pt x="2353" y="871"/>
                  </a:cubicBezTo>
                  <a:cubicBezTo>
                    <a:pt x="2345" y="869"/>
                    <a:pt x="2338" y="861"/>
                    <a:pt x="2331" y="856"/>
                  </a:cubicBezTo>
                  <a:cubicBezTo>
                    <a:pt x="2334" y="872"/>
                    <a:pt x="2343" y="882"/>
                    <a:pt x="2355" y="883"/>
                  </a:cubicBezTo>
                  <a:cubicBezTo>
                    <a:pt x="2365" y="884"/>
                    <a:pt x="2373" y="876"/>
                    <a:pt x="2377" y="863"/>
                  </a:cubicBezTo>
                  <a:close/>
                  <a:moveTo>
                    <a:pt x="812" y="845"/>
                  </a:moveTo>
                  <a:cubicBezTo>
                    <a:pt x="811" y="846"/>
                    <a:pt x="810" y="847"/>
                    <a:pt x="808" y="848"/>
                  </a:cubicBezTo>
                  <a:cubicBezTo>
                    <a:pt x="812" y="857"/>
                    <a:pt x="815" y="867"/>
                    <a:pt x="820" y="876"/>
                  </a:cubicBezTo>
                  <a:cubicBezTo>
                    <a:pt x="830" y="893"/>
                    <a:pt x="846" y="894"/>
                    <a:pt x="860" y="880"/>
                  </a:cubicBezTo>
                  <a:cubicBezTo>
                    <a:pt x="837" y="887"/>
                    <a:pt x="830" y="883"/>
                    <a:pt x="821" y="861"/>
                  </a:cubicBezTo>
                  <a:cubicBezTo>
                    <a:pt x="820" y="857"/>
                    <a:pt x="819" y="854"/>
                    <a:pt x="818" y="850"/>
                  </a:cubicBezTo>
                  <a:cubicBezTo>
                    <a:pt x="816" y="848"/>
                    <a:pt x="814" y="847"/>
                    <a:pt x="812" y="845"/>
                  </a:cubicBezTo>
                  <a:close/>
                  <a:moveTo>
                    <a:pt x="501" y="816"/>
                  </a:moveTo>
                  <a:cubicBezTo>
                    <a:pt x="490" y="803"/>
                    <a:pt x="483" y="801"/>
                    <a:pt x="475" y="805"/>
                  </a:cubicBezTo>
                  <a:cubicBezTo>
                    <a:pt x="467" y="810"/>
                    <a:pt x="465" y="822"/>
                    <a:pt x="470" y="834"/>
                  </a:cubicBezTo>
                  <a:cubicBezTo>
                    <a:pt x="482" y="831"/>
                    <a:pt x="478" y="805"/>
                    <a:pt x="501" y="816"/>
                  </a:cubicBezTo>
                  <a:close/>
                  <a:moveTo>
                    <a:pt x="3066" y="470"/>
                  </a:moveTo>
                  <a:cubicBezTo>
                    <a:pt x="3064" y="465"/>
                    <a:pt x="3063" y="460"/>
                    <a:pt x="3062" y="460"/>
                  </a:cubicBezTo>
                  <a:cubicBezTo>
                    <a:pt x="3052" y="458"/>
                    <a:pt x="3041" y="457"/>
                    <a:pt x="3030" y="455"/>
                  </a:cubicBezTo>
                  <a:cubicBezTo>
                    <a:pt x="3030" y="460"/>
                    <a:pt x="3030" y="463"/>
                    <a:pt x="3029" y="467"/>
                  </a:cubicBezTo>
                  <a:cubicBezTo>
                    <a:pt x="3041" y="468"/>
                    <a:pt x="3052" y="469"/>
                    <a:pt x="3066" y="470"/>
                  </a:cubicBezTo>
                  <a:close/>
                  <a:moveTo>
                    <a:pt x="2152" y="891"/>
                  </a:moveTo>
                  <a:cubicBezTo>
                    <a:pt x="2147" y="882"/>
                    <a:pt x="2143" y="875"/>
                    <a:pt x="2139" y="867"/>
                  </a:cubicBezTo>
                  <a:cubicBezTo>
                    <a:pt x="2133" y="875"/>
                    <a:pt x="2128" y="882"/>
                    <a:pt x="2123" y="891"/>
                  </a:cubicBezTo>
                  <a:cubicBezTo>
                    <a:pt x="2133" y="891"/>
                    <a:pt x="2142" y="891"/>
                    <a:pt x="2152" y="891"/>
                  </a:cubicBezTo>
                  <a:close/>
                  <a:moveTo>
                    <a:pt x="2296" y="842"/>
                  </a:moveTo>
                  <a:cubicBezTo>
                    <a:pt x="2297" y="842"/>
                    <a:pt x="2298" y="842"/>
                    <a:pt x="2298" y="843"/>
                  </a:cubicBezTo>
                  <a:cubicBezTo>
                    <a:pt x="2299" y="848"/>
                    <a:pt x="2299" y="854"/>
                    <a:pt x="2300" y="859"/>
                  </a:cubicBezTo>
                  <a:cubicBezTo>
                    <a:pt x="2300" y="861"/>
                    <a:pt x="2303" y="862"/>
                    <a:pt x="2304" y="864"/>
                  </a:cubicBezTo>
                  <a:cubicBezTo>
                    <a:pt x="2306" y="862"/>
                    <a:pt x="2308" y="860"/>
                    <a:pt x="2308" y="858"/>
                  </a:cubicBezTo>
                  <a:cubicBezTo>
                    <a:pt x="2308" y="853"/>
                    <a:pt x="2308" y="847"/>
                    <a:pt x="2306" y="841"/>
                  </a:cubicBezTo>
                  <a:cubicBezTo>
                    <a:pt x="2305" y="836"/>
                    <a:pt x="2303" y="831"/>
                    <a:pt x="2302" y="826"/>
                  </a:cubicBezTo>
                  <a:cubicBezTo>
                    <a:pt x="2300" y="831"/>
                    <a:pt x="2298" y="837"/>
                    <a:pt x="2296" y="842"/>
                  </a:cubicBezTo>
                  <a:close/>
                  <a:moveTo>
                    <a:pt x="419" y="843"/>
                  </a:moveTo>
                  <a:cubicBezTo>
                    <a:pt x="390" y="840"/>
                    <a:pt x="384" y="841"/>
                    <a:pt x="381" y="848"/>
                  </a:cubicBezTo>
                  <a:cubicBezTo>
                    <a:pt x="403" y="854"/>
                    <a:pt x="418" y="852"/>
                    <a:pt x="419" y="843"/>
                  </a:cubicBezTo>
                  <a:close/>
                  <a:moveTo>
                    <a:pt x="2575" y="504"/>
                  </a:moveTo>
                  <a:cubicBezTo>
                    <a:pt x="2563" y="505"/>
                    <a:pt x="2549" y="494"/>
                    <a:pt x="2540" y="509"/>
                  </a:cubicBezTo>
                  <a:cubicBezTo>
                    <a:pt x="2551" y="508"/>
                    <a:pt x="2564" y="514"/>
                    <a:pt x="2575" y="504"/>
                  </a:cubicBezTo>
                  <a:close/>
                  <a:moveTo>
                    <a:pt x="2396" y="498"/>
                  </a:moveTo>
                  <a:cubicBezTo>
                    <a:pt x="2401" y="497"/>
                    <a:pt x="2408" y="496"/>
                    <a:pt x="2407" y="487"/>
                  </a:cubicBezTo>
                  <a:cubicBezTo>
                    <a:pt x="2406" y="465"/>
                    <a:pt x="2404" y="443"/>
                    <a:pt x="2402" y="421"/>
                  </a:cubicBezTo>
                  <a:cubicBezTo>
                    <a:pt x="2401" y="440"/>
                    <a:pt x="2402" y="458"/>
                    <a:pt x="2402" y="477"/>
                  </a:cubicBezTo>
                  <a:cubicBezTo>
                    <a:pt x="2402" y="483"/>
                    <a:pt x="2399" y="490"/>
                    <a:pt x="2396" y="498"/>
                  </a:cubicBezTo>
                  <a:close/>
                  <a:moveTo>
                    <a:pt x="1358" y="880"/>
                  </a:moveTo>
                  <a:cubicBezTo>
                    <a:pt x="1331" y="885"/>
                    <a:pt x="1312" y="876"/>
                    <a:pt x="1299" y="855"/>
                  </a:cubicBezTo>
                  <a:cubicBezTo>
                    <a:pt x="1305" y="879"/>
                    <a:pt x="1335" y="895"/>
                    <a:pt x="1358" y="880"/>
                  </a:cubicBezTo>
                  <a:close/>
                  <a:moveTo>
                    <a:pt x="3035" y="833"/>
                  </a:moveTo>
                  <a:cubicBezTo>
                    <a:pt x="3038" y="809"/>
                    <a:pt x="3037" y="786"/>
                    <a:pt x="3056" y="771"/>
                  </a:cubicBezTo>
                  <a:cubicBezTo>
                    <a:pt x="3037" y="781"/>
                    <a:pt x="3030" y="802"/>
                    <a:pt x="3035" y="833"/>
                  </a:cubicBezTo>
                  <a:close/>
                  <a:moveTo>
                    <a:pt x="380" y="737"/>
                  </a:moveTo>
                  <a:cubicBezTo>
                    <a:pt x="371" y="737"/>
                    <a:pt x="366" y="736"/>
                    <a:pt x="359" y="735"/>
                  </a:cubicBezTo>
                  <a:cubicBezTo>
                    <a:pt x="358" y="742"/>
                    <a:pt x="356" y="749"/>
                    <a:pt x="354" y="755"/>
                  </a:cubicBezTo>
                  <a:cubicBezTo>
                    <a:pt x="355" y="755"/>
                    <a:pt x="356" y="756"/>
                    <a:pt x="356" y="756"/>
                  </a:cubicBezTo>
                  <a:cubicBezTo>
                    <a:pt x="364" y="750"/>
                    <a:pt x="371" y="745"/>
                    <a:pt x="380" y="737"/>
                  </a:cubicBezTo>
                  <a:close/>
                  <a:moveTo>
                    <a:pt x="3212" y="819"/>
                  </a:moveTo>
                  <a:cubicBezTo>
                    <a:pt x="3212" y="819"/>
                    <a:pt x="3213" y="818"/>
                    <a:pt x="3213" y="817"/>
                  </a:cubicBezTo>
                  <a:cubicBezTo>
                    <a:pt x="3197" y="817"/>
                    <a:pt x="3182" y="817"/>
                    <a:pt x="3166" y="817"/>
                  </a:cubicBezTo>
                  <a:cubicBezTo>
                    <a:pt x="3166" y="818"/>
                    <a:pt x="3166" y="819"/>
                    <a:pt x="3166" y="819"/>
                  </a:cubicBezTo>
                  <a:cubicBezTo>
                    <a:pt x="3182" y="819"/>
                    <a:pt x="3197" y="819"/>
                    <a:pt x="3212" y="819"/>
                  </a:cubicBezTo>
                  <a:close/>
                  <a:moveTo>
                    <a:pt x="362" y="755"/>
                  </a:moveTo>
                  <a:cubicBezTo>
                    <a:pt x="379" y="757"/>
                    <a:pt x="390" y="753"/>
                    <a:pt x="397" y="737"/>
                  </a:cubicBezTo>
                  <a:cubicBezTo>
                    <a:pt x="385" y="743"/>
                    <a:pt x="375" y="748"/>
                    <a:pt x="362" y="755"/>
                  </a:cubicBezTo>
                  <a:close/>
                  <a:moveTo>
                    <a:pt x="3247" y="484"/>
                  </a:moveTo>
                  <a:cubicBezTo>
                    <a:pt x="3239" y="477"/>
                    <a:pt x="3229" y="476"/>
                    <a:pt x="3216" y="477"/>
                  </a:cubicBezTo>
                  <a:cubicBezTo>
                    <a:pt x="3226" y="488"/>
                    <a:pt x="3237" y="485"/>
                    <a:pt x="3247" y="484"/>
                  </a:cubicBezTo>
                  <a:close/>
                  <a:moveTo>
                    <a:pt x="473" y="849"/>
                  </a:moveTo>
                  <a:cubicBezTo>
                    <a:pt x="472" y="850"/>
                    <a:pt x="472" y="851"/>
                    <a:pt x="471" y="853"/>
                  </a:cubicBezTo>
                  <a:cubicBezTo>
                    <a:pt x="478" y="855"/>
                    <a:pt x="485" y="858"/>
                    <a:pt x="491" y="857"/>
                  </a:cubicBezTo>
                  <a:cubicBezTo>
                    <a:pt x="501" y="855"/>
                    <a:pt x="505" y="841"/>
                    <a:pt x="502" y="826"/>
                  </a:cubicBezTo>
                  <a:cubicBezTo>
                    <a:pt x="494" y="857"/>
                    <a:pt x="491" y="860"/>
                    <a:pt x="473" y="849"/>
                  </a:cubicBezTo>
                  <a:close/>
                  <a:moveTo>
                    <a:pt x="3264" y="737"/>
                  </a:moveTo>
                  <a:cubicBezTo>
                    <a:pt x="3263" y="738"/>
                    <a:pt x="3262" y="739"/>
                    <a:pt x="3261" y="739"/>
                  </a:cubicBezTo>
                  <a:cubicBezTo>
                    <a:pt x="3266" y="747"/>
                    <a:pt x="3270" y="754"/>
                    <a:pt x="3275" y="762"/>
                  </a:cubicBezTo>
                  <a:cubicBezTo>
                    <a:pt x="3276" y="761"/>
                    <a:pt x="3277" y="761"/>
                    <a:pt x="3278" y="760"/>
                  </a:cubicBezTo>
                  <a:cubicBezTo>
                    <a:pt x="3277" y="744"/>
                    <a:pt x="3274" y="739"/>
                    <a:pt x="3264" y="737"/>
                  </a:cubicBezTo>
                  <a:close/>
                  <a:moveTo>
                    <a:pt x="762" y="862"/>
                  </a:moveTo>
                  <a:cubicBezTo>
                    <a:pt x="764" y="880"/>
                    <a:pt x="771" y="888"/>
                    <a:pt x="786" y="888"/>
                  </a:cubicBezTo>
                  <a:cubicBezTo>
                    <a:pt x="777" y="879"/>
                    <a:pt x="769" y="870"/>
                    <a:pt x="762" y="862"/>
                  </a:cubicBezTo>
                  <a:close/>
                  <a:moveTo>
                    <a:pt x="3468" y="766"/>
                  </a:moveTo>
                  <a:cubicBezTo>
                    <a:pt x="3451" y="773"/>
                    <a:pt x="3451" y="773"/>
                    <a:pt x="3450" y="782"/>
                  </a:cubicBezTo>
                  <a:cubicBezTo>
                    <a:pt x="3463" y="782"/>
                    <a:pt x="3465" y="780"/>
                    <a:pt x="3468" y="766"/>
                  </a:cubicBezTo>
                  <a:close/>
                  <a:moveTo>
                    <a:pt x="1330" y="863"/>
                  </a:moveTo>
                  <a:cubicBezTo>
                    <a:pt x="1335" y="865"/>
                    <a:pt x="1341" y="870"/>
                    <a:pt x="1344" y="868"/>
                  </a:cubicBezTo>
                  <a:cubicBezTo>
                    <a:pt x="1350" y="866"/>
                    <a:pt x="1354" y="859"/>
                    <a:pt x="1361" y="853"/>
                  </a:cubicBezTo>
                  <a:cubicBezTo>
                    <a:pt x="1349" y="857"/>
                    <a:pt x="1340" y="860"/>
                    <a:pt x="1330" y="863"/>
                  </a:cubicBezTo>
                  <a:close/>
                  <a:moveTo>
                    <a:pt x="408" y="736"/>
                  </a:moveTo>
                  <a:cubicBezTo>
                    <a:pt x="408" y="735"/>
                    <a:pt x="408" y="733"/>
                    <a:pt x="408" y="732"/>
                  </a:cubicBezTo>
                  <a:cubicBezTo>
                    <a:pt x="392" y="731"/>
                    <a:pt x="375" y="729"/>
                    <a:pt x="359" y="728"/>
                  </a:cubicBezTo>
                  <a:cubicBezTo>
                    <a:pt x="359" y="729"/>
                    <a:pt x="359" y="730"/>
                    <a:pt x="359" y="731"/>
                  </a:cubicBezTo>
                  <a:cubicBezTo>
                    <a:pt x="375" y="733"/>
                    <a:pt x="392" y="734"/>
                    <a:pt x="408" y="736"/>
                  </a:cubicBezTo>
                  <a:close/>
                  <a:moveTo>
                    <a:pt x="2784" y="852"/>
                  </a:moveTo>
                  <a:cubicBezTo>
                    <a:pt x="2776" y="858"/>
                    <a:pt x="2776" y="869"/>
                    <a:pt x="2786" y="883"/>
                  </a:cubicBezTo>
                  <a:cubicBezTo>
                    <a:pt x="2786" y="871"/>
                    <a:pt x="2785" y="862"/>
                    <a:pt x="2784" y="852"/>
                  </a:cubicBezTo>
                  <a:close/>
                  <a:moveTo>
                    <a:pt x="3282" y="743"/>
                  </a:moveTo>
                  <a:cubicBezTo>
                    <a:pt x="3281" y="743"/>
                    <a:pt x="3281" y="744"/>
                    <a:pt x="3280" y="744"/>
                  </a:cubicBezTo>
                  <a:cubicBezTo>
                    <a:pt x="3281" y="751"/>
                    <a:pt x="3283" y="758"/>
                    <a:pt x="3285" y="765"/>
                  </a:cubicBezTo>
                  <a:cubicBezTo>
                    <a:pt x="3288" y="765"/>
                    <a:pt x="3292" y="765"/>
                    <a:pt x="3298" y="765"/>
                  </a:cubicBezTo>
                  <a:cubicBezTo>
                    <a:pt x="3292" y="756"/>
                    <a:pt x="3287" y="750"/>
                    <a:pt x="3282" y="743"/>
                  </a:cubicBezTo>
                  <a:close/>
                  <a:moveTo>
                    <a:pt x="334" y="761"/>
                  </a:moveTo>
                  <a:cubicBezTo>
                    <a:pt x="334" y="761"/>
                    <a:pt x="334" y="762"/>
                    <a:pt x="334" y="762"/>
                  </a:cubicBezTo>
                  <a:cubicBezTo>
                    <a:pt x="352" y="762"/>
                    <a:pt x="371" y="762"/>
                    <a:pt x="390" y="762"/>
                  </a:cubicBezTo>
                  <a:cubicBezTo>
                    <a:pt x="390" y="762"/>
                    <a:pt x="390" y="761"/>
                    <a:pt x="390" y="761"/>
                  </a:cubicBezTo>
                  <a:cubicBezTo>
                    <a:pt x="371" y="761"/>
                    <a:pt x="353" y="761"/>
                    <a:pt x="334" y="761"/>
                  </a:cubicBezTo>
                  <a:close/>
                  <a:moveTo>
                    <a:pt x="2854" y="433"/>
                  </a:moveTo>
                  <a:cubicBezTo>
                    <a:pt x="2846" y="432"/>
                    <a:pt x="2841" y="431"/>
                    <a:pt x="2834" y="431"/>
                  </a:cubicBezTo>
                  <a:cubicBezTo>
                    <a:pt x="2836" y="437"/>
                    <a:pt x="2837" y="442"/>
                    <a:pt x="2839" y="448"/>
                  </a:cubicBezTo>
                  <a:cubicBezTo>
                    <a:pt x="2844" y="443"/>
                    <a:pt x="2848" y="439"/>
                    <a:pt x="2854" y="433"/>
                  </a:cubicBezTo>
                  <a:close/>
                  <a:moveTo>
                    <a:pt x="2382" y="371"/>
                  </a:moveTo>
                  <a:cubicBezTo>
                    <a:pt x="2391" y="381"/>
                    <a:pt x="2398" y="381"/>
                    <a:pt x="2406" y="371"/>
                  </a:cubicBezTo>
                  <a:cubicBezTo>
                    <a:pt x="2399" y="371"/>
                    <a:pt x="2391" y="371"/>
                    <a:pt x="2382" y="371"/>
                  </a:cubicBezTo>
                  <a:close/>
                  <a:moveTo>
                    <a:pt x="2185" y="873"/>
                  </a:moveTo>
                  <a:cubicBezTo>
                    <a:pt x="2175" y="883"/>
                    <a:pt x="2166" y="879"/>
                    <a:pt x="2155" y="870"/>
                  </a:cubicBezTo>
                  <a:cubicBezTo>
                    <a:pt x="2167" y="890"/>
                    <a:pt x="2174" y="890"/>
                    <a:pt x="2185" y="873"/>
                  </a:cubicBezTo>
                  <a:close/>
                  <a:moveTo>
                    <a:pt x="3464" y="819"/>
                  </a:moveTo>
                  <a:cubicBezTo>
                    <a:pt x="3447" y="818"/>
                    <a:pt x="3447" y="818"/>
                    <a:pt x="3449" y="828"/>
                  </a:cubicBezTo>
                  <a:cubicBezTo>
                    <a:pt x="3454" y="826"/>
                    <a:pt x="3464" y="833"/>
                    <a:pt x="3464" y="819"/>
                  </a:cubicBezTo>
                  <a:close/>
                  <a:moveTo>
                    <a:pt x="3265" y="837"/>
                  </a:moveTo>
                  <a:cubicBezTo>
                    <a:pt x="3279" y="837"/>
                    <a:pt x="3292" y="837"/>
                    <a:pt x="3306" y="837"/>
                  </a:cubicBezTo>
                  <a:cubicBezTo>
                    <a:pt x="3305" y="833"/>
                    <a:pt x="3305" y="831"/>
                    <a:pt x="3305" y="830"/>
                  </a:cubicBezTo>
                  <a:cubicBezTo>
                    <a:pt x="3293" y="838"/>
                    <a:pt x="3279" y="833"/>
                    <a:pt x="3265" y="837"/>
                  </a:cubicBezTo>
                  <a:close/>
                  <a:moveTo>
                    <a:pt x="1094" y="868"/>
                  </a:moveTo>
                  <a:cubicBezTo>
                    <a:pt x="1112" y="876"/>
                    <a:pt x="1126" y="869"/>
                    <a:pt x="1128" y="850"/>
                  </a:cubicBezTo>
                  <a:cubicBezTo>
                    <a:pt x="1122" y="866"/>
                    <a:pt x="1110" y="869"/>
                    <a:pt x="1094" y="8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6"/>
            <p:cNvSpPr/>
            <p:nvPr/>
          </p:nvSpPr>
          <p:spPr bwMode="auto">
            <a:xfrm>
              <a:off x="6183313" y="4926013"/>
              <a:ext cx="628650" cy="242887"/>
            </a:xfrm>
            <a:custGeom>
              <a:avLst/>
              <a:gdLst>
                <a:gd name="T0" fmla="*/ 216 w 218"/>
                <a:gd name="T1" fmla="*/ 84 h 84"/>
                <a:gd name="T2" fmla="*/ 0 w 218"/>
                <a:gd name="T3" fmla="*/ 84 h 84"/>
                <a:gd name="T4" fmla="*/ 68 w 218"/>
                <a:gd name="T5" fmla="*/ 3 h 84"/>
                <a:gd name="T6" fmla="*/ 78 w 218"/>
                <a:gd name="T7" fmla="*/ 0 h 84"/>
                <a:gd name="T8" fmla="*/ 185 w 218"/>
                <a:gd name="T9" fmla="*/ 8 h 84"/>
                <a:gd name="T10" fmla="*/ 216 w 218"/>
                <a:gd name="T11" fmla="*/ 39 h 84"/>
                <a:gd name="T12" fmla="*/ 216 w 218"/>
                <a:gd name="T13" fmla="*/ 63 h 84"/>
                <a:gd name="T14" fmla="*/ 216 w 218"/>
                <a:gd name="T1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84">
                  <a:moveTo>
                    <a:pt x="216" y="84"/>
                  </a:moveTo>
                  <a:cubicBezTo>
                    <a:pt x="144" y="84"/>
                    <a:pt x="74" y="84"/>
                    <a:pt x="0" y="84"/>
                  </a:cubicBezTo>
                  <a:cubicBezTo>
                    <a:pt x="25" y="55"/>
                    <a:pt x="46" y="29"/>
                    <a:pt x="68" y="3"/>
                  </a:cubicBezTo>
                  <a:cubicBezTo>
                    <a:pt x="70" y="1"/>
                    <a:pt x="74" y="0"/>
                    <a:pt x="78" y="0"/>
                  </a:cubicBezTo>
                  <a:cubicBezTo>
                    <a:pt x="114" y="2"/>
                    <a:pt x="150" y="4"/>
                    <a:pt x="185" y="8"/>
                  </a:cubicBezTo>
                  <a:cubicBezTo>
                    <a:pt x="202" y="9"/>
                    <a:pt x="218" y="22"/>
                    <a:pt x="216" y="39"/>
                  </a:cubicBezTo>
                  <a:cubicBezTo>
                    <a:pt x="215" y="47"/>
                    <a:pt x="216" y="55"/>
                    <a:pt x="216" y="63"/>
                  </a:cubicBezTo>
                  <a:cubicBezTo>
                    <a:pt x="216" y="70"/>
                    <a:pt x="216" y="78"/>
                    <a:pt x="21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Freeform 7"/>
            <p:cNvSpPr/>
            <p:nvPr/>
          </p:nvSpPr>
          <p:spPr bwMode="auto">
            <a:xfrm>
              <a:off x="5672138" y="4916488"/>
              <a:ext cx="496888" cy="266700"/>
            </a:xfrm>
            <a:custGeom>
              <a:avLst/>
              <a:gdLst>
                <a:gd name="T0" fmla="*/ 172 w 172"/>
                <a:gd name="T1" fmla="*/ 1 h 92"/>
                <a:gd name="T2" fmla="*/ 98 w 172"/>
                <a:gd name="T3" fmla="*/ 83 h 92"/>
                <a:gd name="T4" fmla="*/ 92 w 172"/>
                <a:gd name="T5" fmla="*/ 87 h 92"/>
                <a:gd name="T6" fmla="*/ 0 w 172"/>
                <a:gd name="T7" fmla="*/ 92 h 92"/>
                <a:gd name="T8" fmla="*/ 68 w 172"/>
                <a:gd name="T9" fmla="*/ 19 h 92"/>
                <a:gd name="T10" fmla="*/ 109 w 172"/>
                <a:gd name="T11" fmla="*/ 1 h 92"/>
                <a:gd name="T12" fmla="*/ 172 w 172"/>
                <a:gd name="T13" fmla="*/ 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92">
                  <a:moveTo>
                    <a:pt x="172" y="1"/>
                  </a:moveTo>
                  <a:cubicBezTo>
                    <a:pt x="147" y="28"/>
                    <a:pt x="123" y="56"/>
                    <a:pt x="98" y="83"/>
                  </a:cubicBezTo>
                  <a:cubicBezTo>
                    <a:pt x="96" y="85"/>
                    <a:pt x="94" y="87"/>
                    <a:pt x="92" y="87"/>
                  </a:cubicBezTo>
                  <a:cubicBezTo>
                    <a:pt x="62" y="89"/>
                    <a:pt x="32" y="91"/>
                    <a:pt x="0" y="92"/>
                  </a:cubicBezTo>
                  <a:cubicBezTo>
                    <a:pt x="24" y="67"/>
                    <a:pt x="47" y="44"/>
                    <a:pt x="68" y="19"/>
                  </a:cubicBezTo>
                  <a:cubicBezTo>
                    <a:pt x="79" y="6"/>
                    <a:pt x="92" y="0"/>
                    <a:pt x="109" y="1"/>
                  </a:cubicBezTo>
                  <a:cubicBezTo>
                    <a:pt x="130" y="2"/>
                    <a:pt x="151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" name="Freeform 8"/>
            <p:cNvSpPr/>
            <p:nvPr/>
          </p:nvSpPr>
          <p:spPr bwMode="auto">
            <a:xfrm>
              <a:off x="2543175" y="5862638"/>
              <a:ext cx="211138" cy="239712"/>
            </a:xfrm>
            <a:custGeom>
              <a:avLst/>
              <a:gdLst>
                <a:gd name="T0" fmla="*/ 73 w 73"/>
                <a:gd name="T1" fmla="*/ 8 h 83"/>
                <a:gd name="T2" fmla="*/ 73 w 73"/>
                <a:gd name="T3" fmla="*/ 83 h 83"/>
                <a:gd name="T4" fmla="*/ 39 w 73"/>
                <a:gd name="T5" fmla="*/ 80 h 83"/>
                <a:gd name="T6" fmla="*/ 42 w 73"/>
                <a:gd name="T7" fmla="*/ 44 h 83"/>
                <a:gd name="T8" fmla="*/ 12 w 73"/>
                <a:gd name="T9" fmla="*/ 67 h 83"/>
                <a:gd name="T10" fmla="*/ 0 w 73"/>
                <a:gd name="T11" fmla="*/ 65 h 83"/>
                <a:gd name="T12" fmla="*/ 29 w 73"/>
                <a:gd name="T13" fmla="*/ 11 h 83"/>
                <a:gd name="T14" fmla="*/ 47 w 73"/>
                <a:gd name="T15" fmla="*/ 3 h 83"/>
                <a:gd name="T16" fmla="*/ 73 w 73"/>
                <a:gd name="T17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83">
                  <a:moveTo>
                    <a:pt x="73" y="8"/>
                  </a:moveTo>
                  <a:cubicBezTo>
                    <a:pt x="73" y="34"/>
                    <a:pt x="73" y="58"/>
                    <a:pt x="73" y="83"/>
                  </a:cubicBezTo>
                  <a:cubicBezTo>
                    <a:pt x="62" y="82"/>
                    <a:pt x="51" y="81"/>
                    <a:pt x="39" y="80"/>
                  </a:cubicBezTo>
                  <a:cubicBezTo>
                    <a:pt x="40" y="68"/>
                    <a:pt x="41" y="56"/>
                    <a:pt x="42" y="44"/>
                  </a:cubicBezTo>
                  <a:cubicBezTo>
                    <a:pt x="20" y="39"/>
                    <a:pt x="20" y="39"/>
                    <a:pt x="12" y="67"/>
                  </a:cubicBezTo>
                  <a:cubicBezTo>
                    <a:pt x="8" y="66"/>
                    <a:pt x="4" y="66"/>
                    <a:pt x="0" y="65"/>
                  </a:cubicBezTo>
                  <a:cubicBezTo>
                    <a:pt x="10" y="46"/>
                    <a:pt x="20" y="29"/>
                    <a:pt x="29" y="11"/>
                  </a:cubicBezTo>
                  <a:cubicBezTo>
                    <a:pt x="33" y="3"/>
                    <a:pt x="38" y="0"/>
                    <a:pt x="47" y="3"/>
                  </a:cubicBezTo>
                  <a:cubicBezTo>
                    <a:pt x="56" y="5"/>
                    <a:pt x="65" y="6"/>
                    <a:pt x="7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Freeform 9"/>
            <p:cNvSpPr/>
            <p:nvPr/>
          </p:nvSpPr>
          <p:spPr bwMode="auto">
            <a:xfrm>
              <a:off x="9790113" y="5908675"/>
              <a:ext cx="112713" cy="211137"/>
            </a:xfrm>
            <a:custGeom>
              <a:avLst/>
              <a:gdLst>
                <a:gd name="T0" fmla="*/ 39 w 39"/>
                <a:gd name="T1" fmla="*/ 67 h 73"/>
                <a:gd name="T2" fmla="*/ 0 w 39"/>
                <a:gd name="T3" fmla="*/ 73 h 73"/>
                <a:gd name="T4" fmla="*/ 0 w 39"/>
                <a:gd name="T5" fmla="*/ 10 h 73"/>
                <a:gd name="T6" fmla="*/ 39 w 39"/>
                <a:gd name="T7" fmla="*/ 0 h 73"/>
                <a:gd name="T8" fmla="*/ 39 w 39"/>
                <a:gd name="T9" fmla="*/ 6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3">
                  <a:moveTo>
                    <a:pt x="39" y="67"/>
                  </a:moveTo>
                  <a:cubicBezTo>
                    <a:pt x="27" y="69"/>
                    <a:pt x="14" y="71"/>
                    <a:pt x="0" y="73"/>
                  </a:cubicBezTo>
                  <a:cubicBezTo>
                    <a:pt x="0" y="52"/>
                    <a:pt x="0" y="32"/>
                    <a:pt x="0" y="10"/>
                  </a:cubicBezTo>
                  <a:cubicBezTo>
                    <a:pt x="12" y="7"/>
                    <a:pt x="25" y="4"/>
                    <a:pt x="39" y="0"/>
                  </a:cubicBezTo>
                  <a:cubicBezTo>
                    <a:pt x="39" y="23"/>
                    <a:pt x="39" y="44"/>
                    <a:pt x="39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" name="Freeform 10"/>
            <p:cNvSpPr/>
            <p:nvPr/>
          </p:nvSpPr>
          <p:spPr bwMode="auto">
            <a:xfrm>
              <a:off x="5548313" y="4926013"/>
              <a:ext cx="311150" cy="277812"/>
            </a:xfrm>
            <a:custGeom>
              <a:avLst/>
              <a:gdLst>
                <a:gd name="T0" fmla="*/ 108 w 108"/>
                <a:gd name="T1" fmla="*/ 0 h 96"/>
                <a:gd name="T2" fmla="*/ 34 w 108"/>
                <a:gd name="T3" fmla="*/ 80 h 96"/>
                <a:gd name="T4" fmla="*/ 0 w 108"/>
                <a:gd name="T5" fmla="*/ 96 h 96"/>
                <a:gd name="T6" fmla="*/ 48 w 108"/>
                <a:gd name="T7" fmla="*/ 39 h 96"/>
                <a:gd name="T8" fmla="*/ 66 w 108"/>
                <a:gd name="T9" fmla="*/ 18 h 96"/>
                <a:gd name="T10" fmla="*/ 108 w 108"/>
                <a:gd name="T1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96">
                  <a:moveTo>
                    <a:pt x="108" y="0"/>
                  </a:moveTo>
                  <a:cubicBezTo>
                    <a:pt x="82" y="28"/>
                    <a:pt x="58" y="54"/>
                    <a:pt x="34" y="80"/>
                  </a:cubicBezTo>
                  <a:cubicBezTo>
                    <a:pt x="21" y="93"/>
                    <a:pt x="21" y="94"/>
                    <a:pt x="0" y="96"/>
                  </a:cubicBezTo>
                  <a:cubicBezTo>
                    <a:pt x="17" y="76"/>
                    <a:pt x="33" y="58"/>
                    <a:pt x="48" y="39"/>
                  </a:cubicBezTo>
                  <a:cubicBezTo>
                    <a:pt x="54" y="32"/>
                    <a:pt x="62" y="26"/>
                    <a:pt x="66" y="18"/>
                  </a:cubicBezTo>
                  <a:cubicBezTo>
                    <a:pt x="75" y="1"/>
                    <a:pt x="91" y="2"/>
                    <a:pt x="10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Freeform 11"/>
            <p:cNvSpPr/>
            <p:nvPr/>
          </p:nvSpPr>
          <p:spPr bwMode="auto">
            <a:xfrm>
              <a:off x="6075363" y="4908550"/>
              <a:ext cx="284163" cy="257175"/>
            </a:xfrm>
            <a:custGeom>
              <a:avLst/>
              <a:gdLst>
                <a:gd name="T0" fmla="*/ 0 w 98"/>
                <a:gd name="T1" fmla="*/ 88 h 89"/>
                <a:gd name="T2" fmla="*/ 76 w 98"/>
                <a:gd name="T3" fmla="*/ 5 h 89"/>
                <a:gd name="T4" fmla="*/ 96 w 98"/>
                <a:gd name="T5" fmla="*/ 0 h 89"/>
                <a:gd name="T6" fmla="*/ 98 w 98"/>
                <a:gd name="T7" fmla="*/ 3 h 89"/>
                <a:gd name="T8" fmla="*/ 47 w 98"/>
                <a:gd name="T9" fmla="*/ 60 h 89"/>
                <a:gd name="T10" fmla="*/ 35 w 98"/>
                <a:gd name="T11" fmla="*/ 75 h 89"/>
                <a:gd name="T12" fmla="*/ 0 w 98"/>
                <a:gd name="T13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89">
                  <a:moveTo>
                    <a:pt x="0" y="88"/>
                  </a:moveTo>
                  <a:cubicBezTo>
                    <a:pt x="26" y="59"/>
                    <a:pt x="50" y="32"/>
                    <a:pt x="76" y="5"/>
                  </a:cubicBezTo>
                  <a:cubicBezTo>
                    <a:pt x="80" y="1"/>
                    <a:pt x="89" y="2"/>
                    <a:pt x="96" y="0"/>
                  </a:cubicBezTo>
                  <a:cubicBezTo>
                    <a:pt x="96" y="1"/>
                    <a:pt x="97" y="2"/>
                    <a:pt x="98" y="3"/>
                  </a:cubicBezTo>
                  <a:cubicBezTo>
                    <a:pt x="81" y="22"/>
                    <a:pt x="64" y="41"/>
                    <a:pt x="47" y="60"/>
                  </a:cubicBezTo>
                  <a:cubicBezTo>
                    <a:pt x="43" y="65"/>
                    <a:pt x="39" y="70"/>
                    <a:pt x="35" y="75"/>
                  </a:cubicBezTo>
                  <a:cubicBezTo>
                    <a:pt x="22" y="89"/>
                    <a:pt x="22" y="89"/>
                    <a:pt x="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Freeform 12"/>
            <p:cNvSpPr/>
            <p:nvPr/>
          </p:nvSpPr>
          <p:spPr bwMode="auto">
            <a:xfrm>
              <a:off x="2540000" y="5988050"/>
              <a:ext cx="112713" cy="127000"/>
            </a:xfrm>
            <a:custGeom>
              <a:avLst/>
              <a:gdLst>
                <a:gd name="T0" fmla="*/ 39 w 39"/>
                <a:gd name="T1" fmla="*/ 4 h 44"/>
                <a:gd name="T2" fmla="*/ 35 w 39"/>
                <a:gd name="T3" fmla="*/ 44 h 44"/>
                <a:gd name="T4" fmla="*/ 16 w 39"/>
                <a:gd name="T5" fmla="*/ 44 h 44"/>
                <a:gd name="T6" fmla="*/ 18 w 39"/>
                <a:gd name="T7" fmla="*/ 41 h 44"/>
                <a:gd name="T8" fmla="*/ 0 w 39"/>
                <a:gd name="T9" fmla="*/ 29 h 44"/>
                <a:gd name="T10" fmla="*/ 0 w 39"/>
                <a:gd name="T11" fmla="*/ 29 h 44"/>
                <a:gd name="T12" fmla="*/ 20 w 39"/>
                <a:gd name="T13" fmla="*/ 12 h 44"/>
                <a:gd name="T14" fmla="*/ 39 w 39"/>
                <a:gd name="T15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44">
                  <a:moveTo>
                    <a:pt x="39" y="4"/>
                  </a:moveTo>
                  <a:cubicBezTo>
                    <a:pt x="37" y="18"/>
                    <a:pt x="36" y="31"/>
                    <a:pt x="35" y="44"/>
                  </a:cubicBezTo>
                  <a:cubicBezTo>
                    <a:pt x="29" y="44"/>
                    <a:pt x="23" y="44"/>
                    <a:pt x="16" y="44"/>
                  </a:cubicBezTo>
                  <a:cubicBezTo>
                    <a:pt x="17" y="43"/>
                    <a:pt x="18" y="42"/>
                    <a:pt x="18" y="41"/>
                  </a:cubicBezTo>
                  <a:cubicBezTo>
                    <a:pt x="12" y="37"/>
                    <a:pt x="6" y="33"/>
                    <a:pt x="0" y="29"/>
                  </a:cubicBezTo>
                  <a:cubicBezTo>
                    <a:pt x="0" y="30"/>
                    <a:pt x="0" y="29"/>
                    <a:pt x="0" y="29"/>
                  </a:cubicBezTo>
                  <a:cubicBezTo>
                    <a:pt x="13" y="30"/>
                    <a:pt x="19" y="24"/>
                    <a:pt x="20" y="12"/>
                  </a:cubicBezTo>
                  <a:cubicBezTo>
                    <a:pt x="22" y="0"/>
                    <a:pt x="30" y="4"/>
                    <a:pt x="3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Freeform 13"/>
            <p:cNvSpPr/>
            <p:nvPr/>
          </p:nvSpPr>
          <p:spPr bwMode="auto">
            <a:xfrm>
              <a:off x="2887663" y="5908675"/>
              <a:ext cx="28575" cy="471487"/>
            </a:xfrm>
            <a:custGeom>
              <a:avLst/>
              <a:gdLst>
                <a:gd name="T0" fmla="*/ 4 w 10"/>
                <a:gd name="T1" fmla="*/ 0 h 163"/>
                <a:gd name="T2" fmla="*/ 10 w 10"/>
                <a:gd name="T3" fmla="*/ 161 h 163"/>
                <a:gd name="T4" fmla="*/ 6 w 10"/>
                <a:gd name="T5" fmla="*/ 163 h 163"/>
                <a:gd name="T6" fmla="*/ 0 w 10"/>
                <a:gd name="T7" fmla="*/ 153 h 163"/>
                <a:gd name="T8" fmla="*/ 0 w 10"/>
                <a:gd name="T9" fmla="*/ 1 h 163"/>
                <a:gd name="T10" fmla="*/ 4 w 10"/>
                <a:gd name="T1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3">
                  <a:moveTo>
                    <a:pt x="4" y="0"/>
                  </a:moveTo>
                  <a:cubicBezTo>
                    <a:pt x="6" y="54"/>
                    <a:pt x="8" y="107"/>
                    <a:pt x="10" y="161"/>
                  </a:cubicBezTo>
                  <a:cubicBezTo>
                    <a:pt x="8" y="162"/>
                    <a:pt x="7" y="162"/>
                    <a:pt x="6" y="163"/>
                  </a:cubicBezTo>
                  <a:cubicBezTo>
                    <a:pt x="4" y="160"/>
                    <a:pt x="0" y="157"/>
                    <a:pt x="0" y="153"/>
                  </a:cubicBezTo>
                  <a:cubicBezTo>
                    <a:pt x="0" y="102"/>
                    <a:pt x="0" y="52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reeform 14"/>
            <p:cNvSpPr/>
            <p:nvPr/>
          </p:nvSpPr>
          <p:spPr bwMode="auto">
            <a:xfrm>
              <a:off x="2843213" y="5967413"/>
              <a:ext cx="23813" cy="407987"/>
            </a:xfrm>
            <a:custGeom>
              <a:avLst/>
              <a:gdLst>
                <a:gd name="T0" fmla="*/ 3 w 8"/>
                <a:gd name="T1" fmla="*/ 141 h 141"/>
                <a:gd name="T2" fmla="*/ 0 w 8"/>
                <a:gd name="T3" fmla="*/ 132 h 141"/>
                <a:gd name="T4" fmla="*/ 4 w 8"/>
                <a:gd name="T5" fmla="*/ 0 h 141"/>
                <a:gd name="T6" fmla="*/ 8 w 8"/>
                <a:gd name="T7" fmla="*/ 139 h 141"/>
                <a:gd name="T8" fmla="*/ 3 w 8"/>
                <a:gd name="T9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1">
                  <a:moveTo>
                    <a:pt x="3" y="141"/>
                  </a:moveTo>
                  <a:cubicBezTo>
                    <a:pt x="2" y="138"/>
                    <a:pt x="0" y="135"/>
                    <a:pt x="0" y="132"/>
                  </a:cubicBezTo>
                  <a:cubicBezTo>
                    <a:pt x="1" y="88"/>
                    <a:pt x="2" y="44"/>
                    <a:pt x="4" y="0"/>
                  </a:cubicBezTo>
                  <a:cubicBezTo>
                    <a:pt x="5" y="46"/>
                    <a:pt x="7" y="93"/>
                    <a:pt x="8" y="139"/>
                  </a:cubicBezTo>
                  <a:cubicBezTo>
                    <a:pt x="6" y="140"/>
                    <a:pt x="5" y="140"/>
                    <a:pt x="3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Freeform 15"/>
            <p:cNvSpPr/>
            <p:nvPr/>
          </p:nvSpPr>
          <p:spPr bwMode="auto">
            <a:xfrm>
              <a:off x="5248275" y="5426075"/>
              <a:ext cx="177800" cy="41275"/>
            </a:xfrm>
            <a:custGeom>
              <a:avLst/>
              <a:gdLst>
                <a:gd name="T0" fmla="*/ 0 w 62"/>
                <a:gd name="T1" fmla="*/ 0 h 14"/>
                <a:gd name="T2" fmla="*/ 59 w 62"/>
                <a:gd name="T3" fmla="*/ 0 h 14"/>
                <a:gd name="T4" fmla="*/ 62 w 62"/>
                <a:gd name="T5" fmla="*/ 14 h 14"/>
                <a:gd name="T6" fmla="*/ 0 w 62"/>
                <a:gd name="T7" fmla="*/ 2 h 14"/>
                <a:gd name="T8" fmla="*/ 0 w 6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4">
                  <a:moveTo>
                    <a:pt x="0" y="0"/>
                  </a:moveTo>
                  <a:cubicBezTo>
                    <a:pt x="20" y="0"/>
                    <a:pt x="39" y="0"/>
                    <a:pt x="59" y="0"/>
                  </a:cubicBezTo>
                  <a:cubicBezTo>
                    <a:pt x="60" y="4"/>
                    <a:pt x="61" y="9"/>
                    <a:pt x="62" y="14"/>
                  </a:cubicBezTo>
                  <a:cubicBezTo>
                    <a:pt x="41" y="10"/>
                    <a:pt x="20" y="6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" name="Freeform 16"/>
            <p:cNvSpPr/>
            <p:nvPr/>
          </p:nvSpPr>
          <p:spPr bwMode="auto">
            <a:xfrm>
              <a:off x="9934575" y="5907088"/>
              <a:ext cx="23813" cy="328612"/>
            </a:xfrm>
            <a:custGeom>
              <a:avLst/>
              <a:gdLst>
                <a:gd name="T0" fmla="*/ 3 w 8"/>
                <a:gd name="T1" fmla="*/ 0 h 114"/>
                <a:gd name="T2" fmla="*/ 8 w 8"/>
                <a:gd name="T3" fmla="*/ 114 h 114"/>
                <a:gd name="T4" fmla="*/ 5 w 8"/>
                <a:gd name="T5" fmla="*/ 114 h 114"/>
                <a:gd name="T6" fmla="*/ 0 w 8"/>
                <a:gd name="T7" fmla="*/ 0 h 114"/>
                <a:gd name="T8" fmla="*/ 3 w 8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4">
                  <a:moveTo>
                    <a:pt x="3" y="0"/>
                  </a:moveTo>
                  <a:cubicBezTo>
                    <a:pt x="5" y="38"/>
                    <a:pt x="7" y="76"/>
                    <a:pt x="8" y="114"/>
                  </a:cubicBezTo>
                  <a:cubicBezTo>
                    <a:pt x="7" y="114"/>
                    <a:pt x="6" y="114"/>
                    <a:pt x="5" y="114"/>
                  </a:cubicBezTo>
                  <a:cubicBezTo>
                    <a:pt x="3" y="76"/>
                    <a:pt x="1" y="3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Freeform 17"/>
            <p:cNvSpPr/>
            <p:nvPr/>
          </p:nvSpPr>
          <p:spPr bwMode="auto">
            <a:xfrm>
              <a:off x="8315325" y="5810250"/>
              <a:ext cx="854075" cy="114300"/>
            </a:xfrm>
            <a:custGeom>
              <a:avLst/>
              <a:gdLst>
                <a:gd name="T0" fmla="*/ 9 w 296"/>
                <a:gd name="T1" fmla="*/ 29 h 39"/>
                <a:gd name="T2" fmla="*/ 0 w 296"/>
                <a:gd name="T3" fmla="*/ 0 h 39"/>
                <a:gd name="T4" fmla="*/ 296 w 296"/>
                <a:gd name="T5" fmla="*/ 12 h 39"/>
                <a:gd name="T6" fmla="*/ 293 w 296"/>
                <a:gd name="T7" fmla="*/ 39 h 39"/>
                <a:gd name="T8" fmla="*/ 9 w 296"/>
                <a:gd name="T9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39">
                  <a:moveTo>
                    <a:pt x="9" y="29"/>
                  </a:moveTo>
                  <a:cubicBezTo>
                    <a:pt x="6" y="19"/>
                    <a:pt x="3" y="10"/>
                    <a:pt x="0" y="0"/>
                  </a:cubicBezTo>
                  <a:cubicBezTo>
                    <a:pt x="99" y="4"/>
                    <a:pt x="197" y="8"/>
                    <a:pt x="296" y="12"/>
                  </a:cubicBezTo>
                  <a:cubicBezTo>
                    <a:pt x="295" y="21"/>
                    <a:pt x="294" y="29"/>
                    <a:pt x="293" y="39"/>
                  </a:cubicBezTo>
                  <a:cubicBezTo>
                    <a:pt x="198" y="36"/>
                    <a:pt x="104" y="33"/>
                    <a:pt x="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Freeform 18"/>
            <p:cNvSpPr/>
            <p:nvPr/>
          </p:nvSpPr>
          <p:spPr bwMode="auto">
            <a:xfrm>
              <a:off x="8358188" y="5938838"/>
              <a:ext cx="792163" cy="66675"/>
            </a:xfrm>
            <a:custGeom>
              <a:avLst/>
              <a:gdLst>
                <a:gd name="T0" fmla="*/ 0 w 274"/>
                <a:gd name="T1" fmla="*/ 0 h 23"/>
                <a:gd name="T2" fmla="*/ 274 w 274"/>
                <a:gd name="T3" fmla="*/ 9 h 23"/>
                <a:gd name="T4" fmla="*/ 272 w 274"/>
                <a:gd name="T5" fmla="*/ 22 h 23"/>
                <a:gd name="T6" fmla="*/ 205 w 274"/>
                <a:gd name="T7" fmla="*/ 22 h 23"/>
                <a:gd name="T8" fmla="*/ 16 w 274"/>
                <a:gd name="T9" fmla="*/ 14 h 23"/>
                <a:gd name="T10" fmla="*/ 0 w 274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23">
                  <a:moveTo>
                    <a:pt x="0" y="0"/>
                  </a:moveTo>
                  <a:cubicBezTo>
                    <a:pt x="92" y="3"/>
                    <a:pt x="183" y="6"/>
                    <a:pt x="274" y="9"/>
                  </a:cubicBezTo>
                  <a:cubicBezTo>
                    <a:pt x="273" y="14"/>
                    <a:pt x="272" y="19"/>
                    <a:pt x="272" y="22"/>
                  </a:cubicBezTo>
                  <a:cubicBezTo>
                    <a:pt x="249" y="22"/>
                    <a:pt x="227" y="23"/>
                    <a:pt x="205" y="22"/>
                  </a:cubicBezTo>
                  <a:cubicBezTo>
                    <a:pt x="142" y="20"/>
                    <a:pt x="79" y="16"/>
                    <a:pt x="16" y="14"/>
                  </a:cubicBezTo>
                  <a:cubicBezTo>
                    <a:pt x="6" y="13"/>
                    <a:pt x="2" y="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" name="Freeform 19"/>
            <p:cNvSpPr/>
            <p:nvPr/>
          </p:nvSpPr>
          <p:spPr bwMode="auto">
            <a:xfrm>
              <a:off x="8393113" y="6019800"/>
              <a:ext cx="739775" cy="57150"/>
            </a:xfrm>
            <a:custGeom>
              <a:avLst/>
              <a:gdLst>
                <a:gd name="T0" fmla="*/ 256 w 256"/>
                <a:gd name="T1" fmla="*/ 15 h 20"/>
                <a:gd name="T2" fmla="*/ 244 w 256"/>
                <a:gd name="T3" fmla="*/ 20 h 20"/>
                <a:gd name="T4" fmla="*/ 13 w 256"/>
                <a:gd name="T5" fmla="*/ 12 h 20"/>
                <a:gd name="T6" fmla="*/ 0 w 256"/>
                <a:gd name="T7" fmla="*/ 0 h 20"/>
                <a:gd name="T8" fmla="*/ 254 w 256"/>
                <a:gd name="T9" fmla="*/ 10 h 20"/>
                <a:gd name="T10" fmla="*/ 256 w 256"/>
                <a:gd name="T11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20">
                  <a:moveTo>
                    <a:pt x="256" y="15"/>
                  </a:moveTo>
                  <a:cubicBezTo>
                    <a:pt x="252" y="16"/>
                    <a:pt x="248" y="20"/>
                    <a:pt x="244" y="20"/>
                  </a:cubicBezTo>
                  <a:cubicBezTo>
                    <a:pt x="167" y="17"/>
                    <a:pt x="90" y="14"/>
                    <a:pt x="13" y="12"/>
                  </a:cubicBezTo>
                  <a:cubicBezTo>
                    <a:pt x="5" y="12"/>
                    <a:pt x="0" y="9"/>
                    <a:pt x="0" y="0"/>
                  </a:cubicBezTo>
                  <a:cubicBezTo>
                    <a:pt x="84" y="3"/>
                    <a:pt x="169" y="7"/>
                    <a:pt x="254" y="10"/>
                  </a:cubicBezTo>
                  <a:cubicBezTo>
                    <a:pt x="254" y="12"/>
                    <a:pt x="255" y="13"/>
                    <a:pt x="25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" name="Freeform 20"/>
            <p:cNvSpPr/>
            <p:nvPr/>
          </p:nvSpPr>
          <p:spPr bwMode="auto">
            <a:xfrm>
              <a:off x="8096250" y="5795963"/>
              <a:ext cx="101600" cy="292100"/>
            </a:xfrm>
            <a:custGeom>
              <a:avLst/>
              <a:gdLst>
                <a:gd name="T0" fmla="*/ 29 w 35"/>
                <a:gd name="T1" fmla="*/ 0 h 101"/>
                <a:gd name="T2" fmla="*/ 22 w 35"/>
                <a:gd name="T3" fmla="*/ 35 h 101"/>
                <a:gd name="T4" fmla="*/ 24 w 35"/>
                <a:gd name="T5" fmla="*/ 82 h 101"/>
                <a:gd name="T6" fmla="*/ 35 w 35"/>
                <a:gd name="T7" fmla="*/ 100 h 101"/>
                <a:gd name="T8" fmla="*/ 2 w 35"/>
                <a:gd name="T9" fmla="*/ 67 h 101"/>
                <a:gd name="T10" fmla="*/ 2 w 35"/>
                <a:gd name="T11" fmla="*/ 33 h 101"/>
                <a:gd name="T12" fmla="*/ 20 w 35"/>
                <a:gd name="T13" fmla="*/ 4 h 101"/>
                <a:gd name="T14" fmla="*/ 29 w 35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00">
                  <a:moveTo>
                    <a:pt x="29" y="0"/>
                  </a:moveTo>
                  <a:cubicBezTo>
                    <a:pt x="27" y="11"/>
                    <a:pt x="23" y="23"/>
                    <a:pt x="22" y="35"/>
                  </a:cubicBezTo>
                  <a:cubicBezTo>
                    <a:pt x="21" y="51"/>
                    <a:pt x="22" y="66"/>
                    <a:pt x="24" y="82"/>
                  </a:cubicBezTo>
                  <a:cubicBezTo>
                    <a:pt x="25" y="89"/>
                    <a:pt x="32" y="95"/>
                    <a:pt x="35" y="100"/>
                  </a:cubicBezTo>
                  <a:cubicBezTo>
                    <a:pt x="14" y="101"/>
                    <a:pt x="2" y="90"/>
                    <a:pt x="2" y="67"/>
                  </a:cubicBezTo>
                  <a:cubicBezTo>
                    <a:pt x="2" y="56"/>
                    <a:pt x="3" y="44"/>
                    <a:pt x="2" y="33"/>
                  </a:cubicBezTo>
                  <a:cubicBezTo>
                    <a:pt x="0" y="18"/>
                    <a:pt x="7" y="9"/>
                    <a:pt x="20" y="4"/>
                  </a:cubicBezTo>
                  <a:cubicBezTo>
                    <a:pt x="24" y="3"/>
                    <a:pt x="28" y="1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" name="Freeform 21"/>
            <p:cNvSpPr/>
            <p:nvPr/>
          </p:nvSpPr>
          <p:spPr bwMode="auto">
            <a:xfrm>
              <a:off x="8237538" y="5030788"/>
              <a:ext cx="765175" cy="106362"/>
            </a:xfrm>
            <a:custGeom>
              <a:avLst/>
              <a:gdLst>
                <a:gd name="T0" fmla="*/ 0 w 265"/>
                <a:gd name="T1" fmla="*/ 0 h 37"/>
                <a:gd name="T2" fmla="*/ 265 w 265"/>
                <a:gd name="T3" fmla="*/ 34 h 37"/>
                <a:gd name="T4" fmla="*/ 265 w 265"/>
                <a:gd name="T5" fmla="*/ 37 h 37"/>
                <a:gd name="T6" fmla="*/ 0 w 265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37">
                  <a:moveTo>
                    <a:pt x="0" y="0"/>
                  </a:moveTo>
                  <a:cubicBezTo>
                    <a:pt x="90" y="2"/>
                    <a:pt x="178" y="18"/>
                    <a:pt x="265" y="34"/>
                  </a:cubicBezTo>
                  <a:cubicBezTo>
                    <a:pt x="265" y="35"/>
                    <a:pt x="265" y="36"/>
                    <a:pt x="265" y="37"/>
                  </a:cubicBezTo>
                  <a:cubicBezTo>
                    <a:pt x="177" y="25"/>
                    <a:pt x="88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22"/>
            <p:cNvSpPr/>
            <p:nvPr/>
          </p:nvSpPr>
          <p:spPr bwMode="auto">
            <a:xfrm>
              <a:off x="8162925" y="6199188"/>
              <a:ext cx="193675" cy="74612"/>
            </a:xfrm>
            <a:custGeom>
              <a:avLst/>
              <a:gdLst>
                <a:gd name="T0" fmla="*/ 67 w 67"/>
                <a:gd name="T1" fmla="*/ 2 h 26"/>
                <a:gd name="T2" fmla="*/ 45 w 67"/>
                <a:gd name="T3" fmla="*/ 6 h 26"/>
                <a:gd name="T4" fmla="*/ 67 w 67"/>
                <a:gd name="T5" fmla="*/ 24 h 26"/>
                <a:gd name="T6" fmla="*/ 10 w 67"/>
                <a:gd name="T7" fmla="*/ 24 h 26"/>
                <a:gd name="T8" fmla="*/ 1 w 67"/>
                <a:gd name="T9" fmla="*/ 15 h 26"/>
                <a:gd name="T10" fmla="*/ 10 w 67"/>
                <a:gd name="T11" fmla="*/ 1 h 26"/>
                <a:gd name="T12" fmla="*/ 37 w 67"/>
                <a:gd name="T13" fmla="*/ 0 h 26"/>
                <a:gd name="T14" fmla="*/ 67 w 67"/>
                <a:gd name="T15" fmla="*/ 0 h 26"/>
                <a:gd name="T16" fmla="*/ 67 w 67"/>
                <a:gd name="T1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6">
                  <a:moveTo>
                    <a:pt x="67" y="2"/>
                  </a:moveTo>
                  <a:cubicBezTo>
                    <a:pt x="60" y="3"/>
                    <a:pt x="52" y="4"/>
                    <a:pt x="45" y="6"/>
                  </a:cubicBezTo>
                  <a:cubicBezTo>
                    <a:pt x="39" y="26"/>
                    <a:pt x="58" y="16"/>
                    <a:pt x="67" y="24"/>
                  </a:cubicBezTo>
                  <a:cubicBezTo>
                    <a:pt x="46" y="24"/>
                    <a:pt x="28" y="25"/>
                    <a:pt x="10" y="24"/>
                  </a:cubicBezTo>
                  <a:cubicBezTo>
                    <a:pt x="4" y="24"/>
                    <a:pt x="1" y="22"/>
                    <a:pt x="1" y="15"/>
                  </a:cubicBezTo>
                  <a:cubicBezTo>
                    <a:pt x="0" y="8"/>
                    <a:pt x="2" y="2"/>
                    <a:pt x="10" y="1"/>
                  </a:cubicBezTo>
                  <a:cubicBezTo>
                    <a:pt x="19" y="0"/>
                    <a:pt x="28" y="0"/>
                    <a:pt x="37" y="0"/>
                  </a:cubicBezTo>
                  <a:cubicBezTo>
                    <a:pt x="47" y="0"/>
                    <a:pt x="57" y="0"/>
                    <a:pt x="67" y="0"/>
                  </a:cubicBezTo>
                  <a:cubicBezTo>
                    <a:pt x="67" y="1"/>
                    <a:pt x="67" y="1"/>
                    <a:pt x="6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23"/>
            <p:cNvSpPr/>
            <p:nvPr/>
          </p:nvSpPr>
          <p:spPr bwMode="auto">
            <a:xfrm>
              <a:off x="7588250" y="6105525"/>
              <a:ext cx="346075" cy="133350"/>
            </a:xfrm>
            <a:custGeom>
              <a:avLst/>
              <a:gdLst>
                <a:gd name="T0" fmla="*/ 0 w 120"/>
                <a:gd name="T1" fmla="*/ 43 h 46"/>
                <a:gd name="T2" fmla="*/ 5 w 120"/>
                <a:gd name="T3" fmla="*/ 35 h 46"/>
                <a:gd name="T4" fmla="*/ 120 w 120"/>
                <a:gd name="T5" fmla="*/ 0 h 46"/>
                <a:gd name="T6" fmla="*/ 2 w 120"/>
                <a:gd name="T7" fmla="*/ 46 h 46"/>
                <a:gd name="T8" fmla="*/ 0 w 120"/>
                <a:gd name="T9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46">
                  <a:moveTo>
                    <a:pt x="0" y="43"/>
                  </a:moveTo>
                  <a:cubicBezTo>
                    <a:pt x="1" y="41"/>
                    <a:pt x="3" y="36"/>
                    <a:pt x="5" y="35"/>
                  </a:cubicBezTo>
                  <a:cubicBezTo>
                    <a:pt x="43" y="23"/>
                    <a:pt x="81" y="11"/>
                    <a:pt x="120" y="0"/>
                  </a:cubicBezTo>
                  <a:cubicBezTo>
                    <a:pt x="81" y="15"/>
                    <a:pt x="41" y="31"/>
                    <a:pt x="2" y="46"/>
                  </a:cubicBezTo>
                  <a:cubicBezTo>
                    <a:pt x="1" y="45"/>
                    <a:pt x="1" y="44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24"/>
            <p:cNvSpPr/>
            <p:nvPr/>
          </p:nvSpPr>
          <p:spPr bwMode="auto">
            <a:xfrm>
              <a:off x="7588250" y="5926138"/>
              <a:ext cx="323850" cy="127000"/>
            </a:xfrm>
            <a:custGeom>
              <a:avLst/>
              <a:gdLst>
                <a:gd name="T0" fmla="*/ 112 w 112"/>
                <a:gd name="T1" fmla="*/ 2 h 44"/>
                <a:gd name="T2" fmla="*/ 3 w 112"/>
                <a:gd name="T3" fmla="*/ 44 h 44"/>
                <a:gd name="T4" fmla="*/ 0 w 112"/>
                <a:gd name="T5" fmla="*/ 42 h 44"/>
                <a:gd name="T6" fmla="*/ 6 w 112"/>
                <a:gd name="T7" fmla="*/ 34 h 44"/>
                <a:gd name="T8" fmla="*/ 111 w 112"/>
                <a:gd name="T9" fmla="*/ 0 h 44"/>
                <a:gd name="T10" fmla="*/ 112 w 112"/>
                <a:gd name="T1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44">
                  <a:moveTo>
                    <a:pt x="112" y="2"/>
                  </a:moveTo>
                  <a:cubicBezTo>
                    <a:pt x="76" y="16"/>
                    <a:pt x="39" y="30"/>
                    <a:pt x="3" y="44"/>
                  </a:cubicBezTo>
                  <a:cubicBezTo>
                    <a:pt x="2" y="44"/>
                    <a:pt x="1" y="43"/>
                    <a:pt x="0" y="42"/>
                  </a:cubicBezTo>
                  <a:cubicBezTo>
                    <a:pt x="2" y="39"/>
                    <a:pt x="4" y="35"/>
                    <a:pt x="6" y="34"/>
                  </a:cubicBezTo>
                  <a:cubicBezTo>
                    <a:pt x="41" y="22"/>
                    <a:pt x="76" y="11"/>
                    <a:pt x="111" y="0"/>
                  </a:cubicBezTo>
                  <a:cubicBezTo>
                    <a:pt x="111" y="1"/>
                    <a:pt x="112" y="2"/>
                    <a:pt x="1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25"/>
            <p:cNvSpPr/>
            <p:nvPr/>
          </p:nvSpPr>
          <p:spPr bwMode="auto">
            <a:xfrm>
              <a:off x="7669213" y="5108575"/>
              <a:ext cx="250825" cy="187325"/>
            </a:xfrm>
            <a:custGeom>
              <a:avLst/>
              <a:gdLst>
                <a:gd name="T0" fmla="*/ 0 w 87"/>
                <a:gd name="T1" fmla="*/ 62 h 65"/>
                <a:gd name="T2" fmla="*/ 84 w 87"/>
                <a:gd name="T3" fmla="*/ 0 h 65"/>
                <a:gd name="T4" fmla="*/ 87 w 87"/>
                <a:gd name="T5" fmla="*/ 5 h 65"/>
                <a:gd name="T6" fmla="*/ 3 w 87"/>
                <a:gd name="T7" fmla="*/ 65 h 65"/>
                <a:gd name="T8" fmla="*/ 0 w 87"/>
                <a:gd name="T9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5">
                  <a:moveTo>
                    <a:pt x="0" y="62"/>
                  </a:moveTo>
                  <a:cubicBezTo>
                    <a:pt x="28" y="41"/>
                    <a:pt x="56" y="21"/>
                    <a:pt x="84" y="0"/>
                  </a:cubicBezTo>
                  <a:cubicBezTo>
                    <a:pt x="85" y="2"/>
                    <a:pt x="86" y="3"/>
                    <a:pt x="87" y="5"/>
                  </a:cubicBezTo>
                  <a:cubicBezTo>
                    <a:pt x="59" y="25"/>
                    <a:pt x="31" y="45"/>
                    <a:pt x="3" y="65"/>
                  </a:cubicBezTo>
                  <a:cubicBezTo>
                    <a:pt x="2" y="64"/>
                    <a:pt x="1" y="63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26"/>
            <p:cNvSpPr/>
            <p:nvPr/>
          </p:nvSpPr>
          <p:spPr bwMode="auto">
            <a:xfrm>
              <a:off x="7594600" y="6200775"/>
              <a:ext cx="317500" cy="104775"/>
            </a:xfrm>
            <a:custGeom>
              <a:avLst/>
              <a:gdLst>
                <a:gd name="T0" fmla="*/ 0 w 110"/>
                <a:gd name="T1" fmla="*/ 32 h 36"/>
                <a:gd name="T2" fmla="*/ 65 w 110"/>
                <a:gd name="T3" fmla="*/ 9 h 36"/>
                <a:gd name="T4" fmla="*/ 81 w 110"/>
                <a:gd name="T5" fmla="*/ 5 h 36"/>
                <a:gd name="T6" fmla="*/ 108 w 110"/>
                <a:gd name="T7" fmla="*/ 35 h 36"/>
                <a:gd name="T8" fmla="*/ 106 w 110"/>
                <a:gd name="T9" fmla="*/ 25 h 36"/>
                <a:gd name="T10" fmla="*/ 86 w 110"/>
                <a:gd name="T11" fmla="*/ 9 h 36"/>
                <a:gd name="T12" fmla="*/ 62 w 110"/>
                <a:gd name="T13" fmla="*/ 15 h 36"/>
                <a:gd name="T14" fmla="*/ 2 w 110"/>
                <a:gd name="T15" fmla="*/ 36 h 36"/>
                <a:gd name="T16" fmla="*/ 0 w 110"/>
                <a:gd name="T1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36">
                  <a:moveTo>
                    <a:pt x="0" y="32"/>
                  </a:moveTo>
                  <a:cubicBezTo>
                    <a:pt x="22" y="24"/>
                    <a:pt x="43" y="17"/>
                    <a:pt x="65" y="9"/>
                  </a:cubicBezTo>
                  <a:cubicBezTo>
                    <a:pt x="70" y="8"/>
                    <a:pt x="76" y="6"/>
                    <a:pt x="81" y="5"/>
                  </a:cubicBezTo>
                  <a:cubicBezTo>
                    <a:pt x="103" y="0"/>
                    <a:pt x="110" y="8"/>
                    <a:pt x="108" y="35"/>
                  </a:cubicBezTo>
                  <a:cubicBezTo>
                    <a:pt x="107" y="30"/>
                    <a:pt x="107" y="27"/>
                    <a:pt x="106" y="25"/>
                  </a:cubicBezTo>
                  <a:cubicBezTo>
                    <a:pt x="104" y="12"/>
                    <a:pt x="99" y="7"/>
                    <a:pt x="86" y="9"/>
                  </a:cubicBezTo>
                  <a:cubicBezTo>
                    <a:pt x="78" y="10"/>
                    <a:pt x="70" y="13"/>
                    <a:pt x="62" y="15"/>
                  </a:cubicBezTo>
                  <a:cubicBezTo>
                    <a:pt x="42" y="22"/>
                    <a:pt x="22" y="29"/>
                    <a:pt x="2" y="36"/>
                  </a:cubicBezTo>
                  <a:cubicBezTo>
                    <a:pt x="1" y="35"/>
                    <a:pt x="1" y="33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27"/>
            <p:cNvSpPr/>
            <p:nvPr/>
          </p:nvSpPr>
          <p:spPr bwMode="auto">
            <a:xfrm>
              <a:off x="8335963" y="6537325"/>
              <a:ext cx="71438" cy="57150"/>
            </a:xfrm>
            <a:custGeom>
              <a:avLst/>
              <a:gdLst>
                <a:gd name="T0" fmla="*/ 25 w 25"/>
                <a:gd name="T1" fmla="*/ 10 h 20"/>
                <a:gd name="T2" fmla="*/ 11 w 25"/>
                <a:gd name="T3" fmla="*/ 19 h 20"/>
                <a:gd name="T4" fmla="*/ 0 w 25"/>
                <a:gd name="T5" fmla="*/ 9 h 20"/>
                <a:gd name="T6" fmla="*/ 10 w 25"/>
                <a:gd name="T7" fmla="*/ 0 h 20"/>
                <a:gd name="T8" fmla="*/ 25 w 25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10"/>
                  </a:moveTo>
                  <a:cubicBezTo>
                    <a:pt x="18" y="15"/>
                    <a:pt x="14" y="20"/>
                    <a:pt x="11" y="19"/>
                  </a:cubicBezTo>
                  <a:cubicBezTo>
                    <a:pt x="7" y="18"/>
                    <a:pt x="3" y="13"/>
                    <a:pt x="0" y="9"/>
                  </a:cubicBezTo>
                  <a:cubicBezTo>
                    <a:pt x="3" y="6"/>
                    <a:pt x="6" y="0"/>
                    <a:pt x="10" y="0"/>
                  </a:cubicBezTo>
                  <a:cubicBezTo>
                    <a:pt x="14" y="0"/>
                    <a:pt x="18" y="5"/>
                    <a:pt x="2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28"/>
            <p:cNvSpPr/>
            <p:nvPr/>
          </p:nvSpPr>
          <p:spPr bwMode="auto">
            <a:xfrm>
              <a:off x="8248650" y="6537325"/>
              <a:ext cx="69850" cy="53975"/>
            </a:xfrm>
            <a:custGeom>
              <a:avLst/>
              <a:gdLst>
                <a:gd name="T0" fmla="*/ 24 w 24"/>
                <a:gd name="T1" fmla="*/ 10 h 19"/>
                <a:gd name="T2" fmla="*/ 8 w 24"/>
                <a:gd name="T3" fmla="*/ 19 h 19"/>
                <a:gd name="T4" fmla="*/ 0 w 24"/>
                <a:gd name="T5" fmla="*/ 9 h 19"/>
                <a:gd name="T6" fmla="*/ 9 w 24"/>
                <a:gd name="T7" fmla="*/ 0 h 19"/>
                <a:gd name="T8" fmla="*/ 24 w 24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24" y="10"/>
                  </a:moveTo>
                  <a:cubicBezTo>
                    <a:pt x="17" y="15"/>
                    <a:pt x="12" y="19"/>
                    <a:pt x="8" y="19"/>
                  </a:cubicBezTo>
                  <a:cubicBezTo>
                    <a:pt x="5" y="19"/>
                    <a:pt x="0" y="13"/>
                    <a:pt x="0" y="9"/>
                  </a:cubicBezTo>
                  <a:cubicBezTo>
                    <a:pt x="0" y="6"/>
                    <a:pt x="6" y="0"/>
                    <a:pt x="9" y="0"/>
                  </a:cubicBezTo>
                  <a:cubicBezTo>
                    <a:pt x="13" y="0"/>
                    <a:pt x="17" y="5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29"/>
            <p:cNvSpPr>
              <a:spLocks noEditPoints="1"/>
            </p:cNvSpPr>
            <p:nvPr/>
          </p:nvSpPr>
          <p:spPr bwMode="auto">
            <a:xfrm>
              <a:off x="4208463" y="5583238"/>
              <a:ext cx="401638" cy="419100"/>
            </a:xfrm>
            <a:custGeom>
              <a:avLst/>
              <a:gdLst>
                <a:gd name="T0" fmla="*/ 86 w 139"/>
                <a:gd name="T1" fmla="*/ 123 h 145"/>
                <a:gd name="T2" fmla="*/ 86 w 139"/>
                <a:gd name="T3" fmla="*/ 71 h 145"/>
                <a:gd name="T4" fmla="*/ 68 w 139"/>
                <a:gd name="T5" fmla="*/ 54 h 145"/>
                <a:gd name="T6" fmla="*/ 56 w 139"/>
                <a:gd name="T7" fmla="*/ 54 h 145"/>
                <a:gd name="T8" fmla="*/ 57 w 139"/>
                <a:gd name="T9" fmla="*/ 57 h 145"/>
                <a:gd name="T10" fmla="*/ 81 w 139"/>
                <a:gd name="T11" fmla="*/ 82 h 145"/>
                <a:gd name="T12" fmla="*/ 81 w 139"/>
                <a:gd name="T13" fmla="*/ 134 h 145"/>
                <a:gd name="T14" fmla="*/ 71 w 139"/>
                <a:gd name="T15" fmla="*/ 145 h 145"/>
                <a:gd name="T16" fmla="*/ 52 w 139"/>
                <a:gd name="T17" fmla="*/ 144 h 145"/>
                <a:gd name="T18" fmla="*/ 45 w 139"/>
                <a:gd name="T19" fmla="*/ 143 h 145"/>
                <a:gd name="T20" fmla="*/ 18 w 139"/>
                <a:gd name="T21" fmla="*/ 134 h 145"/>
                <a:gd name="T22" fmla="*/ 7 w 139"/>
                <a:gd name="T23" fmla="*/ 115 h 145"/>
                <a:gd name="T24" fmla="*/ 63 w 139"/>
                <a:gd name="T25" fmla="*/ 17 h 145"/>
                <a:gd name="T26" fmla="*/ 92 w 139"/>
                <a:gd name="T27" fmla="*/ 1 h 145"/>
                <a:gd name="T28" fmla="*/ 119 w 139"/>
                <a:gd name="T29" fmla="*/ 4 h 145"/>
                <a:gd name="T30" fmla="*/ 133 w 139"/>
                <a:gd name="T31" fmla="*/ 16 h 145"/>
                <a:gd name="T32" fmla="*/ 138 w 139"/>
                <a:gd name="T33" fmla="*/ 112 h 145"/>
                <a:gd name="T34" fmla="*/ 126 w 139"/>
                <a:gd name="T35" fmla="*/ 123 h 145"/>
                <a:gd name="T36" fmla="*/ 86 w 139"/>
                <a:gd name="T37" fmla="*/ 123 h 145"/>
                <a:gd name="T38" fmla="*/ 45 w 139"/>
                <a:gd name="T39" fmla="*/ 75 h 145"/>
                <a:gd name="T40" fmla="*/ 40 w 139"/>
                <a:gd name="T41" fmla="*/ 73 h 145"/>
                <a:gd name="T42" fmla="*/ 21 w 139"/>
                <a:gd name="T43" fmla="*/ 105 h 145"/>
                <a:gd name="T44" fmla="*/ 13 w 139"/>
                <a:gd name="T45" fmla="*/ 127 h 145"/>
                <a:gd name="T46" fmla="*/ 35 w 139"/>
                <a:gd name="T47" fmla="*/ 129 h 145"/>
                <a:gd name="T48" fmla="*/ 35 w 139"/>
                <a:gd name="T49" fmla="*/ 129 h 145"/>
                <a:gd name="T50" fmla="*/ 24 w 139"/>
                <a:gd name="T51" fmla="*/ 113 h 145"/>
                <a:gd name="T52" fmla="*/ 42 w 139"/>
                <a:gd name="T53" fmla="*/ 105 h 145"/>
                <a:gd name="T54" fmla="*/ 38 w 139"/>
                <a:gd name="T55" fmla="*/ 98 h 145"/>
                <a:gd name="T56" fmla="*/ 36 w 139"/>
                <a:gd name="T57" fmla="*/ 89 h 145"/>
                <a:gd name="T58" fmla="*/ 45 w 139"/>
                <a:gd name="T59" fmla="*/ 7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9" h="145">
                  <a:moveTo>
                    <a:pt x="86" y="123"/>
                  </a:moveTo>
                  <a:cubicBezTo>
                    <a:pt x="86" y="107"/>
                    <a:pt x="86" y="89"/>
                    <a:pt x="86" y="71"/>
                  </a:cubicBezTo>
                  <a:cubicBezTo>
                    <a:pt x="86" y="55"/>
                    <a:pt x="84" y="54"/>
                    <a:pt x="68" y="54"/>
                  </a:cubicBezTo>
                  <a:cubicBezTo>
                    <a:pt x="64" y="54"/>
                    <a:pt x="60" y="54"/>
                    <a:pt x="56" y="54"/>
                  </a:cubicBezTo>
                  <a:cubicBezTo>
                    <a:pt x="57" y="56"/>
                    <a:pt x="57" y="57"/>
                    <a:pt x="57" y="57"/>
                  </a:cubicBezTo>
                  <a:cubicBezTo>
                    <a:pt x="86" y="57"/>
                    <a:pt x="80" y="61"/>
                    <a:pt x="81" y="82"/>
                  </a:cubicBezTo>
                  <a:cubicBezTo>
                    <a:pt x="81" y="100"/>
                    <a:pt x="80" y="117"/>
                    <a:pt x="81" y="134"/>
                  </a:cubicBezTo>
                  <a:cubicBezTo>
                    <a:pt x="81" y="141"/>
                    <a:pt x="78" y="145"/>
                    <a:pt x="71" y="145"/>
                  </a:cubicBezTo>
                  <a:cubicBezTo>
                    <a:pt x="65" y="144"/>
                    <a:pt x="58" y="145"/>
                    <a:pt x="52" y="144"/>
                  </a:cubicBezTo>
                  <a:cubicBezTo>
                    <a:pt x="50" y="144"/>
                    <a:pt x="46" y="144"/>
                    <a:pt x="45" y="143"/>
                  </a:cubicBezTo>
                  <a:cubicBezTo>
                    <a:pt x="40" y="129"/>
                    <a:pt x="27" y="135"/>
                    <a:pt x="18" y="134"/>
                  </a:cubicBezTo>
                  <a:cubicBezTo>
                    <a:pt x="3" y="133"/>
                    <a:pt x="0" y="128"/>
                    <a:pt x="7" y="115"/>
                  </a:cubicBezTo>
                  <a:cubicBezTo>
                    <a:pt x="25" y="82"/>
                    <a:pt x="45" y="50"/>
                    <a:pt x="63" y="17"/>
                  </a:cubicBezTo>
                  <a:cubicBezTo>
                    <a:pt x="70" y="5"/>
                    <a:pt x="79" y="0"/>
                    <a:pt x="92" y="1"/>
                  </a:cubicBezTo>
                  <a:cubicBezTo>
                    <a:pt x="101" y="3"/>
                    <a:pt x="111" y="1"/>
                    <a:pt x="119" y="4"/>
                  </a:cubicBezTo>
                  <a:cubicBezTo>
                    <a:pt x="125" y="6"/>
                    <a:pt x="132" y="12"/>
                    <a:pt x="133" y="16"/>
                  </a:cubicBezTo>
                  <a:cubicBezTo>
                    <a:pt x="135" y="48"/>
                    <a:pt x="137" y="80"/>
                    <a:pt x="138" y="112"/>
                  </a:cubicBezTo>
                  <a:cubicBezTo>
                    <a:pt x="139" y="120"/>
                    <a:pt x="133" y="123"/>
                    <a:pt x="126" y="123"/>
                  </a:cubicBezTo>
                  <a:cubicBezTo>
                    <a:pt x="113" y="123"/>
                    <a:pt x="101" y="123"/>
                    <a:pt x="86" y="123"/>
                  </a:cubicBezTo>
                  <a:close/>
                  <a:moveTo>
                    <a:pt x="45" y="75"/>
                  </a:moveTo>
                  <a:cubicBezTo>
                    <a:pt x="43" y="74"/>
                    <a:pt x="41" y="73"/>
                    <a:pt x="40" y="73"/>
                  </a:cubicBezTo>
                  <a:cubicBezTo>
                    <a:pt x="33" y="83"/>
                    <a:pt x="26" y="94"/>
                    <a:pt x="21" y="105"/>
                  </a:cubicBezTo>
                  <a:cubicBezTo>
                    <a:pt x="17" y="112"/>
                    <a:pt x="16" y="120"/>
                    <a:pt x="13" y="127"/>
                  </a:cubicBezTo>
                  <a:cubicBezTo>
                    <a:pt x="21" y="128"/>
                    <a:pt x="28" y="128"/>
                    <a:pt x="35" y="129"/>
                  </a:cubicBezTo>
                  <a:cubicBezTo>
                    <a:pt x="36" y="129"/>
                    <a:pt x="36" y="129"/>
                    <a:pt x="35" y="129"/>
                  </a:cubicBezTo>
                  <a:cubicBezTo>
                    <a:pt x="31" y="124"/>
                    <a:pt x="27" y="119"/>
                    <a:pt x="24" y="113"/>
                  </a:cubicBezTo>
                  <a:cubicBezTo>
                    <a:pt x="29" y="111"/>
                    <a:pt x="35" y="108"/>
                    <a:pt x="42" y="105"/>
                  </a:cubicBezTo>
                  <a:cubicBezTo>
                    <a:pt x="41" y="103"/>
                    <a:pt x="39" y="101"/>
                    <a:pt x="38" y="98"/>
                  </a:cubicBezTo>
                  <a:cubicBezTo>
                    <a:pt x="37" y="95"/>
                    <a:pt x="35" y="92"/>
                    <a:pt x="36" y="89"/>
                  </a:cubicBezTo>
                  <a:cubicBezTo>
                    <a:pt x="38" y="84"/>
                    <a:pt x="42" y="80"/>
                    <a:pt x="45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Freeform 30"/>
            <p:cNvSpPr>
              <a:spLocks noEditPoints="1"/>
            </p:cNvSpPr>
            <p:nvPr/>
          </p:nvSpPr>
          <p:spPr bwMode="auto">
            <a:xfrm>
              <a:off x="3236913" y="6102350"/>
              <a:ext cx="449263" cy="119062"/>
            </a:xfrm>
            <a:custGeom>
              <a:avLst/>
              <a:gdLst>
                <a:gd name="T0" fmla="*/ 156 w 156"/>
                <a:gd name="T1" fmla="*/ 0 h 41"/>
                <a:gd name="T2" fmla="*/ 129 w 156"/>
                <a:gd name="T3" fmla="*/ 32 h 41"/>
                <a:gd name="T4" fmla="*/ 109 w 156"/>
                <a:gd name="T5" fmla="*/ 40 h 41"/>
                <a:gd name="T6" fmla="*/ 19 w 156"/>
                <a:gd name="T7" fmla="*/ 39 h 41"/>
                <a:gd name="T8" fmla="*/ 1 w 156"/>
                <a:gd name="T9" fmla="*/ 22 h 41"/>
                <a:gd name="T10" fmla="*/ 0 w 156"/>
                <a:gd name="T11" fmla="*/ 0 h 41"/>
                <a:gd name="T12" fmla="*/ 156 w 156"/>
                <a:gd name="T13" fmla="*/ 0 h 41"/>
                <a:gd name="T14" fmla="*/ 3 w 156"/>
                <a:gd name="T15" fmla="*/ 12 h 41"/>
                <a:gd name="T16" fmla="*/ 10 w 156"/>
                <a:gd name="T17" fmla="*/ 14 h 41"/>
                <a:gd name="T18" fmla="*/ 121 w 156"/>
                <a:gd name="T19" fmla="*/ 16 h 41"/>
                <a:gd name="T20" fmla="*/ 133 w 156"/>
                <a:gd name="T21" fmla="*/ 10 h 41"/>
                <a:gd name="T22" fmla="*/ 124 w 156"/>
                <a:gd name="T23" fmla="*/ 7 h 41"/>
                <a:gd name="T24" fmla="*/ 14 w 156"/>
                <a:gd name="T25" fmla="*/ 7 h 41"/>
                <a:gd name="T26" fmla="*/ 3 w 156"/>
                <a:gd name="T27" fmla="*/ 12 h 41"/>
                <a:gd name="T28" fmla="*/ 11 w 156"/>
                <a:gd name="T29" fmla="*/ 25 h 41"/>
                <a:gd name="T30" fmla="*/ 120 w 156"/>
                <a:gd name="T31" fmla="*/ 25 h 41"/>
                <a:gd name="T32" fmla="*/ 11 w 156"/>
                <a:gd name="T33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41">
                  <a:moveTo>
                    <a:pt x="156" y="0"/>
                  </a:moveTo>
                  <a:cubicBezTo>
                    <a:pt x="147" y="11"/>
                    <a:pt x="139" y="22"/>
                    <a:pt x="129" y="32"/>
                  </a:cubicBezTo>
                  <a:cubicBezTo>
                    <a:pt x="124" y="37"/>
                    <a:pt x="116" y="40"/>
                    <a:pt x="109" y="40"/>
                  </a:cubicBezTo>
                  <a:cubicBezTo>
                    <a:pt x="79" y="41"/>
                    <a:pt x="49" y="40"/>
                    <a:pt x="19" y="39"/>
                  </a:cubicBezTo>
                  <a:cubicBezTo>
                    <a:pt x="7" y="39"/>
                    <a:pt x="1" y="34"/>
                    <a:pt x="1" y="22"/>
                  </a:cubicBezTo>
                  <a:cubicBezTo>
                    <a:pt x="1" y="15"/>
                    <a:pt x="0" y="8"/>
                    <a:pt x="0" y="0"/>
                  </a:cubicBezTo>
                  <a:cubicBezTo>
                    <a:pt x="52" y="0"/>
                    <a:pt x="103" y="0"/>
                    <a:pt x="156" y="0"/>
                  </a:cubicBezTo>
                  <a:close/>
                  <a:moveTo>
                    <a:pt x="3" y="12"/>
                  </a:moveTo>
                  <a:cubicBezTo>
                    <a:pt x="8" y="13"/>
                    <a:pt x="9" y="14"/>
                    <a:pt x="10" y="14"/>
                  </a:cubicBezTo>
                  <a:cubicBezTo>
                    <a:pt x="47" y="15"/>
                    <a:pt x="84" y="15"/>
                    <a:pt x="121" y="16"/>
                  </a:cubicBezTo>
                  <a:cubicBezTo>
                    <a:pt x="125" y="16"/>
                    <a:pt x="129" y="12"/>
                    <a:pt x="133" y="10"/>
                  </a:cubicBezTo>
                  <a:cubicBezTo>
                    <a:pt x="129" y="7"/>
                    <a:pt x="126" y="7"/>
                    <a:pt x="124" y="7"/>
                  </a:cubicBezTo>
                  <a:cubicBezTo>
                    <a:pt x="87" y="7"/>
                    <a:pt x="50" y="7"/>
                    <a:pt x="14" y="7"/>
                  </a:cubicBezTo>
                  <a:cubicBezTo>
                    <a:pt x="11" y="7"/>
                    <a:pt x="8" y="9"/>
                    <a:pt x="3" y="12"/>
                  </a:cubicBezTo>
                  <a:close/>
                  <a:moveTo>
                    <a:pt x="11" y="25"/>
                  </a:moveTo>
                  <a:cubicBezTo>
                    <a:pt x="22" y="33"/>
                    <a:pt x="111" y="32"/>
                    <a:pt x="120" y="25"/>
                  </a:cubicBezTo>
                  <a:cubicBezTo>
                    <a:pt x="84" y="25"/>
                    <a:pt x="48" y="25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3" name="Freeform 31"/>
            <p:cNvSpPr/>
            <p:nvPr/>
          </p:nvSpPr>
          <p:spPr bwMode="auto">
            <a:xfrm>
              <a:off x="3213100" y="6343650"/>
              <a:ext cx="314325" cy="127000"/>
            </a:xfrm>
            <a:custGeom>
              <a:avLst/>
              <a:gdLst>
                <a:gd name="T0" fmla="*/ 0 w 109"/>
                <a:gd name="T1" fmla="*/ 0 h 44"/>
                <a:gd name="T2" fmla="*/ 109 w 109"/>
                <a:gd name="T3" fmla="*/ 0 h 44"/>
                <a:gd name="T4" fmla="*/ 33 w 109"/>
                <a:gd name="T5" fmla="*/ 39 h 44"/>
                <a:gd name="T6" fmla="*/ 0 w 109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" h="44">
                  <a:moveTo>
                    <a:pt x="0" y="0"/>
                  </a:moveTo>
                  <a:cubicBezTo>
                    <a:pt x="36" y="0"/>
                    <a:pt x="72" y="0"/>
                    <a:pt x="109" y="0"/>
                  </a:cubicBezTo>
                  <a:cubicBezTo>
                    <a:pt x="101" y="27"/>
                    <a:pt x="66" y="44"/>
                    <a:pt x="33" y="39"/>
                  </a:cubicBezTo>
                  <a:cubicBezTo>
                    <a:pt x="13" y="36"/>
                    <a:pt x="0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Freeform 32"/>
            <p:cNvSpPr/>
            <p:nvPr/>
          </p:nvSpPr>
          <p:spPr bwMode="auto">
            <a:xfrm>
              <a:off x="2316163" y="6094413"/>
              <a:ext cx="127000" cy="52387"/>
            </a:xfrm>
            <a:custGeom>
              <a:avLst/>
              <a:gdLst>
                <a:gd name="T0" fmla="*/ 0 w 44"/>
                <a:gd name="T1" fmla="*/ 18 h 18"/>
                <a:gd name="T2" fmla="*/ 3 w 44"/>
                <a:gd name="T3" fmla="*/ 4 h 18"/>
                <a:gd name="T4" fmla="*/ 43 w 44"/>
                <a:gd name="T5" fmla="*/ 0 h 18"/>
                <a:gd name="T6" fmla="*/ 44 w 44"/>
                <a:gd name="T7" fmla="*/ 14 h 18"/>
                <a:gd name="T8" fmla="*/ 0 w 4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8">
                  <a:moveTo>
                    <a:pt x="0" y="18"/>
                  </a:moveTo>
                  <a:cubicBezTo>
                    <a:pt x="1" y="11"/>
                    <a:pt x="2" y="8"/>
                    <a:pt x="3" y="4"/>
                  </a:cubicBezTo>
                  <a:cubicBezTo>
                    <a:pt x="16" y="3"/>
                    <a:pt x="29" y="1"/>
                    <a:pt x="43" y="0"/>
                  </a:cubicBezTo>
                  <a:cubicBezTo>
                    <a:pt x="44" y="5"/>
                    <a:pt x="44" y="9"/>
                    <a:pt x="44" y="14"/>
                  </a:cubicBezTo>
                  <a:cubicBezTo>
                    <a:pt x="29" y="16"/>
                    <a:pt x="15" y="17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" name="Freeform 33"/>
            <p:cNvSpPr/>
            <p:nvPr/>
          </p:nvSpPr>
          <p:spPr bwMode="auto">
            <a:xfrm>
              <a:off x="10526713" y="6273800"/>
              <a:ext cx="392113" cy="25400"/>
            </a:xfrm>
            <a:custGeom>
              <a:avLst/>
              <a:gdLst>
                <a:gd name="T0" fmla="*/ 0 w 136"/>
                <a:gd name="T1" fmla="*/ 0 h 9"/>
                <a:gd name="T2" fmla="*/ 136 w 136"/>
                <a:gd name="T3" fmla="*/ 5 h 9"/>
                <a:gd name="T4" fmla="*/ 136 w 136"/>
                <a:gd name="T5" fmla="*/ 9 h 9"/>
                <a:gd name="T6" fmla="*/ 0 w 136"/>
                <a:gd name="T7" fmla="*/ 4 h 9"/>
                <a:gd name="T8" fmla="*/ 0 w 13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">
                  <a:moveTo>
                    <a:pt x="0" y="0"/>
                  </a:moveTo>
                  <a:cubicBezTo>
                    <a:pt x="46" y="1"/>
                    <a:pt x="91" y="3"/>
                    <a:pt x="136" y="5"/>
                  </a:cubicBezTo>
                  <a:cubicBezTo>
                    <a:pt x="136" y="6"/>
                    <a:pt x="136" y="8"/>
                    <a:pt x="136" y="9"/>
                  </a:cubicBezTo>
                  <a:cubicBezTo>
                    <a:pt x="91" y="7"/>
                    <a:pt x="45" y="5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Freeform 34"/>
            <p:cNvSpPr/>
            <p:nvPr/>
          </p:nvSpPr>
          <p:spPr bwMode="auto">
            <a:xfrm>
              <a:off x="10079038" y="5692775"/>
              <a:ext cx="77788" cy="34925"/>
            </a:xfrm>
            <a:custGeom>
              <a:avLst/>
              <a:gdLst>
                <a:gd name="T0" fmla="*/ 0 w 27"/>
                <a:gd name="T1" fmla="*/ 0 h 12"/>
                <a:gd name="T2" fmla="*/ 27 w 27"/>
                <a:gd name="T3" fmla="*/ 0 h 12"/>
                <a:gd name="T4" fmla="*/ 0 w 27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2">
                  <a:moveTo>
                    <a:pt x="0" y="0"/>
                  </a:moveTo>
                  <a:cubicBezTo>
                    <a:pt x="10" y="0"/>
                    <a:pt x="17" y="0"/>
                    <a:pt x="27" y="0"/>
                  </a:cubicBezTo>
                  <a:cubicBezTo>
                    <a:pt x="17" y="11"/>
                    <a:pt x="7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" name="Freeform 35"/>
            <p:cNvSpPr>
              <a:spLocks noEditPoints="1"/>
            </p:cNvSpPr>
            <p:nvPr/>
          </p:nvSpPr>
          <p:spPr bwMode="auto">
            <a:xfrm>
              <a:off x="9882188" y="6542088"/>
              <a:ext cx="109538" cy="220662"/>
            </a:xfrm>
            <a:custGeom>
              <a:avLst/>
              <a:gdLst>
                <a:gd name="T0" fmla="*/ 38 w 38"/>
                <a:gd name="T1" fmla="*/ 38 h 76"/>
                <a:gd name="T2" fmla="*/ 28 w 38"/>
                <a:gd name="T3" fmla="*/ 67 h 76"/>
                <a:gd name="T4" fmla="*/ 11 w 38"/>
                <a:gd name="T5" fmla="*/ 68 h 76"/>
                <a:gd name="T6" fmla="*/ 11 w 38"/>
                <a:gd name="T7" fmla="*/ 6 h 76"/>
                <a:gd name="T8" fmla="*/ 29 w 38"/>
                <a:gd name="T9" fmla="*/ 8 h 76"/>
                <a:gd name="T10" fmla="*/ 38 w 38"/>
                <a:gd name="T11" fmla="*/ 38 h 76"/>
                <a:gd name="T12" fmla="*/ 26 w 38"/>
                <a:gd name="T13" fmla="*/ 10 h 76"/>
                <a:gd name="T14" fmla="*/ 23 w 38"/>
                <a:gd name="T15" fmla="*/ 72 h 76"/>
                <a:gd name="T16" fmla="*/ 23 w 38"/>
                <a:gd name="T17" fmla="*/ 57 h 76"/>
                <a:gd name="T18" fmla="*/ 25 w 38"/>
                <a:gd name="T19" fmla="*/ 23 h 76"/>
                <a:gd name="T20" fmla="*/ 26 w 38"/>
                <a:gd name="T21" fmla="*/ 1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76">
                  <a:moveTo>
                    <a:pt x="38" y="38"/>
                  </a:moveTo>
                  <a:cubicBezTo>
                    <a:pt x="35" y="48"/>
                    <a:pt x="33" y="58"/>
                    <a:pt x="28" y="67"/>
                  </a:cubicBezTo>
                  <a:cubicBezTo>
                    <a:pt x="25" y="75"/>
                    <a:pt x="18" y="76"/>
                    <a:pt x="11" y="68"/>
                  </a:cubicBezTo>
                  <a:cubicBezTo>
                    <a:pt x="1" y="56"/>
                    <a:pt x="0" y="18"/>
                    <a:pt x="11" y="6"/>
                  </a:cubicBezTo>
                  <a:cubicBezTo>
                    <a:pt x="17" y="0"/>
                    <a:pt x="25" y="0"/>
                    <a:pt x="29" y="8"/>
                  </a:cubicBezTo>
                  <a:cubicBezTo>
                    <a:pt x="33" y="17"/>
                    <a:pt x="35" y="27"/>
                    <a:pt x="38" y="38"/>
                  </a:cubicBezTo>
                  <a:close/>
                  <a:moveTo>
                    <a:pt x="26" y="10"/>
                  </a:moveTo>
                  <a:cubicBezTo>
                    <a:pt x="8" y="24"/>
                    <a:pt x="6" y="55"/>
                    <a:pt x="23" y="72"/>
                  </a:cubicBezTo>
                  <a:cubicBezTo>
                    <a:pt x="23" y="65"/>
                    <a:pt x="24" y="60"/>
                    <a:pt x="23" y="57"/>
                  </a:cubicBezTo>
                  <a:cubicBezTo>
                    <a:pt x="19" y="45"/>
                    <a:pt x="19" y="34"/>
                    <a:pt x="25" y="23"/>
                  </a:cubicBezTo>
                  <a:cubicBezTo>
                    <a:pt x="27" y="20"/>
                    <a:pt x="26" y="16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" name="Freeform 36"/>
            <p:cNvSpPr/>
            <p:nvPr/>
          </p:nvSpPr>
          <p:spPr bwMode="auto">
            <a:xfrm>
              <a:off x="4222750" y="6527800"/>
              <a:ext cx="60325" cy="111125"/>
            </a:xfrm>
            <a:custGeom>
              <a:avLst/>
              <a:gdLst>
                <a:gd name="T0" fmla="*/ 21 w 21"/>
                <a:gd name="T1" fmla="*/ 18 h 38"/>
                <a:gd name="T2" fmla="*/ 8 w 21"/>
                <a:gd name="T3" fmla="*/ 38 h 38"/>
                <a:gd name="T4" fmla="*/ 0 w 21"/>
                <a:gd name="T5" fmla="*/ 18 h 38"/>
                <a:gd name="T6" fmla="*/ 8 w 21"/>
                <a:gd name="T7" fmla="*/ 0 h 38"/>
                <a:gd name="T8" fmla="*/ 21 w 21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8">
                  <a:moveTo>
                    <a:pt x="21" y="18"/>
                  </a:moveTo>
                  <a:cubicBezTo>
                    <a:pt x="16" y="26"/>
                    <a:pt x="12" y="32"/>
                    <a:pt x="8" y="38"/>
                  </a:cubicBezTo>
                  <a:cubicBezTo>
                    <a:pt x="5" y="31"/>
                    <a:pt x="1" y="25"/>
                    <a:pt x="0" y="18"/>
                  </a:cubicBezTo>
                  <a:cubicBezTo>
                    <a:pt x="0" y="12"/>
                    <a:pt x="6" y="6"/>
                    <a:pt x="8" y="0"/>
                  </a:cubicBezTo>
                  <a:cubicBezTo>
                    <a:pt x="12" y="5"/>
                    <a:pt x="16" y="11"/>
                    <a:pt x="2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73913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76830" y="626701"/>
            <a:ext cx="10978142" cy="839788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4" name="Grupo 33"/>
          <p:cNvGrpSpPr/>
          <p:nvPr/>
        </p:nvGrpSpPr>
        <p:grpSpPr>
          <a:xfrm>
            <a:off x="1219201" y="1828810"/>
            <a:ext cx="9451166" cy="3974068"/>
            <a:chOff x="1219201" y="1828810"/>
            <a:chExt cx="9451166" cy="397406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3E2A650-ED7A-4122-9A66-206A8FCE9429}"/>
                </a:ext>
              </a:extLst>
            </p:cNvPr>
            <p:cNvGrpSpPr/>
            <p:nvPr/>
          </p:nvGrpSpPr>
          <p:grpSpPr>
            <a:xfrm>
              <a:off x="2095501" y="3033466"/>
              <a:ext cx="7898195" cy="1512168"/>
              <a:chOff x="955171" y="2708920"/>
              <a:chExt cx="7138954" cy="1512168"/>
            </a:xfrm>
          </p:grpSpPr>
          <p:sp>
            <p:nvSpPr>
              <p:cNvPr id="4" name="Chevron 8">
                <a:extLst>
                  <a:ext uri="{FF2B5EF4-FFF2-40B4-BE49-F238E27FC236}">
                    <a16:creationId xmlns:a16="http://schemas.microsoft.com/office/drawing/2014/main" id="{CC178EFD-F5C1-4961-8265-C501576F90F3}"/>
                  </a:ext>
                </a:extLst>
              </p:cNvPr>
              <p:cNvSpPr/>
              <p:nvPr/>
            </p:nvSpPr>
            <p:spPr>
              <a:xfrm>
                <a:off x="955171" y="2708920"/>
                <a:ext cx="1875088" cy="1512168"/>
              </a:xfrm>
              <a:prstGeom prst="chevron">
                <a:avLst/>
              </a:prstGeom>
              <a:solidFill>
                <a:srgbClr val="5957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12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5" name="Chevron 9">
                <a:extLst>
                  <a:ext uri="{FF2B5EF4-FFF2-40B4-BE49-F238E27FC236}">
                    <a16:creationId xmlns:a16="http://schemas.microsoft.com/office/drawing/2014/main" id="{21EC1E47-51D4-48CC-935D-99FA8527F2B5}"/>
                  </a:ext>
                </a:extLst>
              </p:cNvPr>
              <p:cNvSpPr/>
              <p:nvPr/>
            </p:nvSpPr>
            <p:spPr>
              <a:xfrm>
                <a:off x="2271138" y="2708920"/>
                <a:ext cx="1875088" cy="1512168"/>
              </a:xfrm>
              <a:prstGeom prst="chevron">
                <a:avLst/>
              </a:prstGeom>
              <a:solidFill>
                <a:srgbClr val="FF656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12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6" name="Chevron 10">
                <a:extLst>
                  <a:ext uri="{FF2B5EF4-FFF2-40B4-BE49-F238E27FC236}">
                    <a16:creationId xmlns:a16="http://schemas.microsoft.com/office/drawing/2014/main" id="{7CAA0679-F97A-4FDE-AC1D-8375EE655772}"/>
                  </a:ext>
                </a:extLst>
              </p:cNvPr>
              <p:cNvSpPr/>
              <p:nvPr/>
            </p:nvSpPr>
            <p:spPr>
              <a:xfrm>
                <a:off x="3587104" y="2708920"/>
                <a:ext cx="1875088" cy="1512168"/>
              </a:xfrm>
              <a:prstGeom prst="chevron">
                <a:avLst/>
              </a:prstGeom>
              <a:solidFill>
                <a:srgbClr val="D9D9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12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7" name="Chevron 11">
                <a:extLst>
                  <a:ext uri="{FF2B5EF4-FFF2-40B4-BE49-F238E27FC236}">
                    <a16:creationId xmlns:a16="http://schemas.microsoft.com/office/drawing/2014/main" id="{E4E7EABD-AA78-4CE0-91B0-A28034487AE1}"/>
                  </a:ext>
                </a:extLst>
              </p:cNvPr>
              <p:cNvSpPr/>
              <p:nvPr/>
            </p:nvSpPr>
            <p:spPr>
              <a:xfrm>
                <a:off x="4903071" y="2708920"/>
                <a:ext cx="1875088" cy="1512168"/>
              </a:xfrm>
              <a:prstGeom prst="chevron">
                <a:avLst/>
              </a:prstGeom>
              <a:solidFill>
                <a:srgbClr val="FF656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12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8" name="Chevron 12">
                <a:extLst>
                  <a:ext uri="{FF2B5EF4-FFF2-40B4-BE49-F238E27FC236}">
                    <a16:creationId xmlns:a16="http://schemas.microsoft.com/office/drawing/2014/main" id="{D66D3D89-5ECD-42C9-91A6-64E0D28E1BAC}"/>
                  </a:ext>
                </a:extLst>
              </p:cNvPr>
              <p:cNvSpPr/>
              <p:nvPr/>
            </p:nvSpPr>
            <p:spPr>
              <a:xfrm>
                <a:off x="6219037" y="2708920"/>
                <a:ext cx="1875088" cy="1512168"/>
              </a:xfrm>
              <a:prstGeom prst="chevron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12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cxnSp>
          <p:nvCxnSpPr>
            <p:cNvPr id="9" name="Elbow Connector 14">
              <a:extLst>
                <a:ext uri="{FF2B5EF4-FFF2-40B4-BE49-F238E27FC236}">
                  <a16:creationId xmlns:a16="http://schemas.microsoft.com/office/drawing/2014/main" id="{A37B1EF6-EF8B-455E-B7C3-68F6008801F9}"/>
                </a:ext>
              </a:extLst>
            </p:cNvPr>
            <p:cNvCxnSpPr/>
            <p:nvPr/>
          </p:nvCxnSpPr>
          <p:spPr>
            <a:xfrm flipV="1">
              <a:off x="1219201" y="4709132"/>
              <a:ext cx="1529081" cy="520902"/>
            </a:xfrm>
            <a:prstGeom prst="bentConnector3">
              <a:avLst>
                <a:gd name="adj1" fmla="val -21013"/>
              </a:avLst>
            </a:prstGeom>
            <a:ln w="28575">
              <a:solidFill>
                <a:srgbClr val="595757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C5E58CC-D3B5-4958-89FD-F5B778B6DD68}"/>
                </a:ext>
              </a:extLst>
            </p:cNvPr>
            <p:cNvGrpSpPr/>
            <p:nvPr/>
          </p:nvGrpSpPr>
          <p:grpSpPr>
            <a:xfrm>
              <a:off x="1393022" y="5076146"/>
              <a:ext cx="2045528" cy="726732"/>
              <a:chOff x="1418442" y="3789040"/>
              <a:chExt cx="2045528" cy="726732"/>
            </a:xfrm>
          </p:grpSpPr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92384831-11D3-4CEC-8D3C-C96472FC5ECF}"/>
                  </a:ext>
                </a:extLst>
              </p:cNvPr>
              <p:cNvSpPr txBox="1"/>
              <p:nvPr/>
            </p:nvSpPr>
            <p:spPr>
              <a:xfrm>
                <a:off x="1418442" y="3789040"/>
                <a:ext cx="2038788" cy="276999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r" rtl="1"/>
                <a:r>
                  <a:rPr lang="fa-IR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Calibri" pitchFamily="34" charset="0"/>
                    <a:cs typeface="B Nazanin" panose="00000700000000000000" pitchFamily="2" charset="-78"/>
                  </a:rPr>
                  <a:t>ارائه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A1877965-48CB-4493-91A5-8C9283594B7E}"/>
                  </a:ext>
                </a:extLst>
              </p:cNvPr>
              <p:cNvSpPr txBox="1"/>
              <p:nvPr/>
            </p:nvSpPr>
            <p:spPr>
              <a:xfrm>
                <a:off x="1419255" y="4054107"/>
                <a:ext cx="2044715" cy="461665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CAA189EC-652C-4277-8720-9A586250D67D}"/>
                </a:ext>
              </a:extLst>
            </p:cNvPr>
            <p:cNvGrpSpPr/>
            <p:nvPr/>
          </p:nvGrpSpPr>
          <p:grpSpPr>
            <a:xfrm>
              <a:off x="4858896" y="5076146"/>
              <a:ext cx="2045528" cy="726732"/>
              <a:chOff x="1418442" y="3789040"/>
              <a:chExt cx="2045528" cy="726732"/>
            </a:xfrm>
          </p:grpSpPr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F25E7077-42AA-427C-BF07-E3F6F860EC17}"/>
                  </a:ext>
                </a:extLst>
              </p:cNvPr>
              <p:cNvSpPr txBox="1"/>
              <p:nvPr/>
            </p:nvSpPr>
            <p:spPr>
              <a:xfrm>
                <a:off x="1418442" y="3789040"/>
                <a:ext cx="2038788" cy="276999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r" rtl="1"/>
                <a:r>
                  <a:rPr lang="fa-IR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Calibri" pitchFamily="34" charset="0"/>
                    <a:cs typeface="B Nazanin" panose="00000700000000000000" pitchFamily="2" charset="-78"/>
                  </a:rPr>
                  <a:t>ارائه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DE5F8FB1-EB55-43AB-A7DE-EA016C1F9411}"/>
                  </a:ext>
                </a:extLst>
              </p:cNvPr>
              <p:cNvSpPr txBox="1"/>
              <p:nvPr/>
            </p:nvSpPr>
            <p:spPr>
              <a:xfrm>
                <a:off x="1419255" y="4054107"/>
                <a:ext cx="2044715" cy="461665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439131CC-8736-44B5-A151-80232A185404}"/>
                </a:ext>
              </a:extLst>
            </p:cNvPr>
            <p:cNvGrpSpPr/>
            <p:nvPr/>
          </p:nvGrpSpPr>
          <p:grpSpPr>
            <a:xfrm>
              <a:off x="8471892" y="5076146"/>
              <a:ext cx="2045528" cy="726732"/>
              <a:chOff x="1418442" y="3789040"/>
              <a:chExt cx="2045528" cy="726732"/>
            </a:xfrm>
          </p:grpSpPr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5956F590-7892-4060-A998-D7F6F8C65291}"/>
                  </a:ext>
                </a:extLst>
              </p:cNvPr>
              <p:cNvSpPr txBox="1"/>
              <p:nvPr/>
            </p:nvSpPr>
            <p:spPr>
              <a:xfrm>
                <a:off x="1418442" y="3789040"/>
                <a:ext cx="2038788" cy="276999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r" rtl="1"/>
                <a:r>
                  <a:rPr lang="fa-IR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Calibri" pitchFamily="34" charset="0"/>
                    <a:cs typeface="B Nazanin" panose="00000700000000000000" pitchFamily="2" charset="-78"/>
                  </a:rPr>
                  <a:t>ارائه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BF1A9E0D-55BE-4067-B247-A0C7ADE547E7}"/>
                  </a:ext>
                </a:extLst>
              </p:cNvPr>
              <p:cNvSpPr txBox="1"/>
              <p:nvPr/>
            </p:nvSpPr>
            <p:spPr>
              <a:xfrm>
                <a:off x="1419255" y="4054107"/>
                <a:ext cx="2044715" cy="461665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cxnSp>
          <p:nvCxnSpPr>
            <p:cNvPr id="19" name="Elbow Connector 30">
              <a:extLst>
                <a:ext uri="{FF2B5EF4-FFF2-40B4-BE49-F238E27FC236}">
                  <a16:creationId xmlns:a16="http://schemas.microsoft.com/office/drawing/2014/main" id="{16E0C95E-85CF-46AA-A0DE-FACBD34963B0}"/>
                </a:ext>
              </a:extLst>
            </p:cNvPr>
            <p:cNvCxnSpPr/>
            <p:nvPr/>
          </p:nvCxnSpPr>
          <p:spPr>
            <a:xfrm flipV="1">
              <a:off x="4664738" y="4709132"/>
              <a:ext cx="919468" cy="520902"/>
            </a:xfrm>
            <a:prstGeom prst="bentConnector3">
              <a:avLst>
                <a:gd name="adj1" fmla="val -30138"/>
              </a:avLst>
            </a:prstGeom>
            <a:ln w="28575">
              <a:solidFill>
                <a:srgbClr val="595757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Elbow Connector 33">
              <a:extLst>
                <a:ext uri="{FF2B5EF4-FFF2-40B4-BE49-F238E27FC236}">
                  <a16:creationId xmlns:a16="http://schemas.microsoft.com/office/drawing/2014/main" id="{25E375FA-92B3-4867-9CA2-77E5EC359D77}"/>
                </a:ext>
              </a:extLst>
            </p:cNvPr>
            <p:cNvCxnSpPr/>
            <p:nvPr/>
          </p:nvCxnSpPr>
          <p:spPr>
            <a:xfrm rot="10800000">
              <a:off x="8631579" y="4709134"/>
              <a:ext cx="2038788" cy="520900"/>
            </a:xfrm>
            <a:prstGeom prst="bentConnector3">
              <a:avLst>
                <a:gd name="adj1" fmla="val -25217"/>
              </a:avLst>
            </a:prstGeom>
            <a:ln w="28575">
              <a:solidFill>
                <a:srgbClr val="595757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EC94062A-5332-43CD-AE11-84A0395556D0}"/>
                </a:ext>
              </a:extLst>
            </p:cNvPr>
            <p:cNvGrpSpPr/>
            <p:nvPr/>
          </p:nvGrpSpPr>
          <p:grpSpPr>
            <a:xfrm>
              <a:off x="1860560" y="1828810"/>
              <a:ext cx="2045528" cy="726732"/>
              <a:chOff x="1418442" y="3789040"/>
              <a:chExt cx="2045528" cy="726732"/>
            </a:xfrm>
          </p:grpSpPr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7F85039A-E5A5-42C6-BE6D-E15E0D2BF99B}"/>
                  </a:ext>
                </a:extLst>
              </p:cNvPr>
              <p:cNvSpPr txBox="1"/>
              <p:nvPr/>
            </p:nvSpPr>
            <p:spPr>
              <a:xfrm>
                <a:off x="1418442" y="3789040"/>
                <a:ext cx="2038788" cy="276999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r" rtl="1"/>
                <a:r>
                  <a:rPr lang="fa-IR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Calibri" pitchFamily="34" charset="0"/>
                    <a:cs typeface="B Nazanin" panose="00000700000000000000" pitchFamily="2" charset="-78"/>
                  </a:rPr>
                  <a:t>ارائه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A3742997-87B9-4D96-B81B-9D0A4087548B}"/>
                  </a:ext>
                </a:extLst>
              </p:cNvPr>
              <p:cNvSpPr txBox="1"/>
              <p:nvPr/>
            </p:nvSpPr>
            <p:spPr>
              <a:xfrm>
                <a:off x="1419255" y="4054107"/>
                <a:ext cx="2044715" cy="461665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cxnSp>
          <p:nvCxnSpPr>
            <p:cNvPr id="24" name="Elbow Connector 43">
              <a:extLst>
                <a:ext uri="{FF2B5EF4-FFF2-40B4-BE49-F238E27FC236}">
                  <a16:creationId xmlns:a16="http://schemas.microsoft.com/office/drawing/2014/main" id="{031A4505-63A0-4D8A-97EE-CFC44C540A48}"/>
                </a:ext>
              </a:extLst>
            </p:cNvPr>
            <p:cNvCxnSpPr/>
            <p:nvPr/>
          </p:nvCxnSpPr>
          <p:spPr>
            <a:xfrm>
              <a:off x="1673028" y="1982699"/>
              <a:ext cx="2542346" cy="854225"/>
            </a:xfrm>
            <a:prstGeom prst="bentConnector3">
              <a:avLst>
                <a:gd name="adj1" fmla="val -6919"/>
              </a:avLst>
            </a:prstGeom>
            <a:ln w="28575">
              <a:solidFill>
                <a:srgbClr val="595757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612B350E-9C6B-446C-B89C-59744F1B8CF8}"/>
                </a:ext>
              </a:extLst>
            </p:cNvPr>
            <p:cNvGrpSpPr/>
            <p:nvPr/>
          </p:nvGrpSpPr>
          <p:grpSpPr>
            <a:xfrm>
              <a:off x="7875280" y="1828810"/>
              <a:ext cx="2045528" cy="726732"/>
              <a:chOff x="1418442" y="3789040"/>
              <a:chExt cx="2045528" cy="726732"/>
            </a:xfrm>
          </p:grpSpPr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AD188E4D-3E91-4E81-9FDF-26C1887E0F8A}"/>
                  </a:ext>
                </a:extLst>
              </p:cNvPr>
              <p:cNvSpPr txBox="1"/>
              <p:nvPr/>
            </p:nvSpPr>
            <p:spPr>
              <a:xfrm>
                <a:off x="1418442" y="3789040"/>
                <a:ext cx="2038788" cy="276999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r" rtl="1"/>
                <a:r>
                  <a:rPr lang="fa-IR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Calibri" pitchFamily="34" charset="0"/>
                    <a:cs typeface="B Nazanin" panose="00000700000000000000" pitchFamily="2" charset="-78"/>
                  </a:rPr>
                  <a:t>ارائه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BA65BDB1-BE46-47E4-8561-EE912A2223BD}"/>
                  </a:ext>
                </a:extLst>
              </p:cNvPr>
              <p:cNvSpPr txBox="1"/>
              <p:nvPr/>
            </p:nvSpPr>
            <p:spPr>
              <a:xfrm>
                <a:off x="1419255" y="4054107"/>
                <a:ext cx="2044715" cy="461665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cxnSp>
          <p:nvCxnSpPr>
            <p:cNvPr id="28" name="Elbow Connector 55">
              <a:extLst>
                <a:ext uri="{FF2B5EF4-FFF2-40B4-BE49-F238E27FC236}">
                  <a16:creationId xmlns:a16="http://schemas.microsoft.com/office/drawing/2014/main" id="{C598C66C-8F40-4104-ABDA-BDF044570A1A}"/>
                </a:ext>
              </a:extLst>
            </p:cNvPr>
            <p:cNvCxnSpPr/>
            <p:nvPr/>
          </p:nvCxnSpPr>
          <p:spPr>
            <a:xfrm flipV="1">
              <a:off x="7259636" y="1982699"/>
              <a:ext cx="2755744" cy="926235"/>
            </a:xfrm>
            <a:prstGeom prst="bentConnector3">
              <a:avLst>
                <a:gd name="adj1" fmla="val 117007"/>
              </a:avLst>
            </a:prstGeom>
            <a:ln w="28575">
              <a:solidFill>
                <a:srgbClr val="595757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5098686-3966-4747-ADFA-340FF0025D13}"/>
                </a:ext>
              </a:extLst>
            </p:cNvPr>
            <p:cNvSpPr txBox="1"/>
            <p:nvPr/>
          </p:nvSpPr>
          <p:spPr>
            <a:xfrm>
              <a:off x="2994900" y="3657551"/>
              <a:ext cx="866181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ea typeface="+mj-ea"/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FFDA0BE-330A-45CA-A1F8-53510FB02F47}"/>
                </a:ext>
              </a:extLst>
            </p:cNvPr>
            <p:cNvSpPr txBox="1"/>
            <p:nvPr/>
          </p:nvSpPr>
          <p:spPr>
            <a:xfrm>
              <a:off x="4447138" y="3657551"/>
              <a:ext cx="866181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ea typeface="+mj-ea"/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39CEC29-E935-4CF9-84E9-F39D030B4A41}"/>
                </a:ext>
              </a:extLst>
            </p:cNvPr>
            <p:cNvSpPr txBox="1"/>
            <p:nvPr/>
          </p:nvSpPr>
          <p:spPr>
            <a:xfrm>
              <a:off x="5899376" y="3657551"/>
              <a:ext cx="866181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ea typeface="+mj-ea"/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CE793E32-C95C-4B64-B10B-2474CCE89B49}"/>
                </a:ext>
              </a:extLst>
            </p:cNvPr>
            <p:cNvSpPr txBox="1"/>
            <p:nvPr/>
          </p:nvSpPr>
          <p:spPr>
            <a:xfrm>
              <a:off x="7351614" y="3657551"/>
              <a:ext cx="866181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ea typeface="+mj-ea"/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DC60C7A-3210-4AF2-8348-E70E60895D0F}"/>
                </a:ext>
              </a:extLst>
            </p:cNvPr>
            <p:cNvSpPr txBox="1"/>
            <p:nvPr/>
          </p:nvSpPr>
          <p:spPr>
            <a:xfrm>
              <a:off x="8803852" y="3657551"/>
              <a:ext cx="866181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ea typeface="+mj-ea"/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46826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B791B881-EA60-4872-A169-812CCDC0420D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296B5C06-A83F-47DC-8E0D-E2490E1F1AC8}"/>
              </a:ext>
            </a:extLst>
          </p:cNvPr>
          <p:cNvSpPr/>
          <p:nvPr/>
        </p:nvSpPr>
        <p:spPr>
          <a:xfrm>
            <a:off x="10292077" y="2418799"/>
            <a:ext cx="465380" cy="365225"/>
          </a:xfrm>
          <a:custGeom>
            <a:avLst/>
            <a:gdLst/>
            <a:ahLst/>
            <a:cxnLst/>
            <a:rect l="l" t="t" r="r" b="b"/>
            <a:pathLst>
              <a:path w="212936" h="167110">
                <a:moveTo>
                  <a:pt x="135829" y="0"/>
                </a:moveTo>
                <a:lnTo>
                  <a:pt x="212936" y="0"/>
                </a:lnTo>
                <a:lnTo>
                  <a:pt x="212936" y="55429"/>
                </a:lnTo>
                <a:cubicBezTo>
                  <a:pt x="212936" y="77747"/>
                  <a:pt x="210970" y="95308"/>
                  <a:pt x="207037" y="108114"/>
                </a:cubicBezTo>
                <a:cubicBezTo>
                  <a:pt x="203103" y="120919"/>
                  <a:pt x="195786" y="132490"/>
                  <a:pt x="185084" y="142826"/>
                </a:cubicBezTo>
                <a:cubicBezTo>
                  <a:pt x="174383" y="153162"/>
                  <a:pt x="160891" y="161256"/>
                  <a:pt x="144610" y="167110"/>
                </a:cubicBezTo>
                <a:lnTo>
                  <a:pt x="129518" y="135005"/>
                </a:lnTo>
                <a:cubicBezTo>
                  <a:pt x="144885" y="129883"/>
                  <a:pt x="155906" y="122749"/>
                  <a:pt x="162584" y="113602"/>
                </a:cubicBezTo>
                <a:cubicBezTo>
                  <a:pt x="169261" y="104455"/>
                  <a:pt x="172691" y="92290"/>
                  <a:pt x="172874" y="77106"/>
                </a:cubicBezTo>
                <a:lnTo>
                  <a:pt x="135829" y="77106"/>
                </a:lnTo>
                <a:close/>
                <a:moveTo>
                  <a:pt x="6312" y="0"/>
                </a:moveTo>
                <a:lnTo>
                  <a:pt x="83419" y="0"/>
                </a:lnTo>
                <a:lnTo>
                  <a:pt x="83419" y="55429"/>
                </a:lnTo>
                <a:cubicBezTo>
                  <a:pt x="83419" y="77747"/>
                  <a:pt x="81498" y="95308"/>
                  <a:pt x="77656" y="108114"/>
                </a:cubicBezTo>
                <a:cubicBezTo>
                  <a:pt x="73815" y="120919"/>
                  <a:pt x="66543" y="132490"/>
                  <a:pt x="55841" y="142826"/>
                </a:cubicBezTo>
                <a:cubicBezTo>
                  <a:pt x="45140" y="153162"/>
                  <a:pt x="31557" y="161256"/>
                  <a:pt x="15093" y="167110"/>
                </a:cubicBezTo>
                <a:lnTo>
                  <a:pt x="0" y="135005"/>
                </a:lnTo>
                <a:cubicBezTo>
                  <a:pt x="15550" y="129883"/>
                  <a:pt x="26617" y="122749"/>
                  <a:pt x="33203" y="113602"/>
                </a:cubicBezTo>
                <a:cubicBezTo>
                  <a:pt x="39789" y="104455"/>
                  <a:pt x="43264" y="92290"/>
                  <a:pt x="43630" y="77106"/>
                </a:cubicBezTo>
                <a:lnTo>
                  <a:pt x="6312" y="77106"/>
                </a:ln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102E797-21C5-4E79-BBD5-2F38CD4CC9AA}"/>
              </a:ext>
            </a:extLst>
          </p:cNvPr>
          <p:cNvSpPr/>
          <p:nvPr/>
        </p:nvSpPr>
        <p:spPr>
          <a:xfrm>
            <a:off x="0" y="0"/>
            <a:ext cx="3190875" cy="3162301"/>
          </a:xfrm>
          <a:prstGeom prst="rect">
            <a:avLst/>
          </a:prstGeom>
          <a:solidFill>
            <a:srgbClr val="595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7755F72-F41B-4EFA-BDAE-BB4A76E1CED1}"/>
              </a:ext>
            </a:extLst>
          </p:cNvPr>
          <p:cNvSpPr txBox="1"/>
          <p:nvPr/>
        </p:nvSpPr>
        <p:spPr>
          <a:xfrm>
            <a:off x="414493" y="4752653"/>
            <a:ext cx="343332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4400" b="1" dirty="0">
                <a:latin typeface="+mj-lt"/>
                <a:cs typeface="B Nazanin" panose="00000700000000000000" pitchFamily="2" charset="-78"/>
              </a:rPr>
              <a:t>عالی</a:t>
            </a:r>
            <a:endParaRPr lang="en-US" altLang="ko-KR" sz="4400" b="1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6795D44-9742-4DCB-8D5E-43479B497D80}"/>
              </a:ext>
            </a:extLst>
          </p:cNvPr>
          <p:cNvSpPr txBox="1"/>
          <p:nvPr/>
        </p:nvSpPr>
        <p:spPr>
          <a:xfrm>
            <a:off x="1461814" y="5471024"/>
            <a:ext cx="343332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3200" b="1" dirty="0">
                <a:cs typeface="B Nazanin" panose="00000700000000000000" pitchFamily="2" charset="-78"/>
              </a:rPr>
              <a:t>ارائه</a:t>
            </a:r>
            <a:endParaRPr lang="ko-KR" altLang="en-US" sz="3200" b="1" dirty="0"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EA8A6CB-8DB8-46D2-97BE-CD55BA384CE0}"/>
              </a:ext>
            </a:extLst>
          </p:cNvPr>
          <p:cNvSpPr txBox="1"/>
          <p:nvPr/>
        </p:nvSpPr>
        <p:spPr>
          <a:xfrm>
            <a:off x="1062038" y="6090926"/>
            <a:ext cx="3833104" cy="369332"/>
          </a:xfrm>
          <a:prstGeom prst="rect">
            <a:avLst/>
          </a:prstGeom>
          <a:solidFill>
            <a:srgbClr val="FF6565"/>
          </a:solidFill>
        </p:spPr>
        <p:txBody>
          <a:bodyPr wrap="square" rtlCol="0" anchor="ctr">
            <a:spAutoFit/>
          </a:bodyPr>
          <a:lstStyle/>
          <a:p>
            <a:pPr algn="r" rtl="1"/>
            <a:r>
              <a:rPr lang="en-GB" altLang="ko-KR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>
                <a:solidFill>
                  <a:schemeClr val="bg1"/>
                </a:solidFill>
                <a:cs typeface="B Nazanin" panose="00000700000000000000" pitchFamily="2" charset="-78"/>
              </a:rPr>
              <a:t>OREM IPSUM DOLOR SIT AMET, </a:t>
            </a:r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ECADF9E-6C88-4B47-A379-83F907A3A85D}"/>
              </a:ext>
            </a:extLst>
          </p:cNvPr>
          <p:cNvSpPr txBox="1"/>
          <p:nvPr/>
        </p:nvSpPr>
        <p:spPr>
          <a:xfrm>
            <a:off x="5418613" y="1160618"/>
            <a:ext cx="510615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dirty="0">
                <a:solidFill>
                  <a:srgbClr val="595757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ko-KR" altLang="en-US" sz="2000" dirty="0">
              <a:solidFill>
                <a:srgbClr val="595757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4B857F6-9CAC-4A4F-AAE7-CF35CCB1C922}"/>
              </a:ext>
            </a:extLst>
          </p:cNvPr>
          <p:cNvSpPr/>
          <p:nvPr/>
        </p:nvSpPr>
        <p:spPr>
          <a:xfrm rot="10800000">
            <a:off x="4776353" y="906503"/>
            <a:ext cx="465380" cy="365225"/>
          </a:xfrm>
          <a:custGeom>
            <a:avLst/>
            <a:gdLst/>
            <a:ahLst/>
            <a:cxnLst/>
            <a:rect l="l" t="t" r="r" b="b"/>
            <a:pathLst>
              <a:path w="212936" h="167110">
                <a:moveTo>
                  <a:pt x="135829" y="0"/>
                </a:moveTo>
                <a:lnTo>
                  <a:pt x="212936" y="0"/>
                </a:lnTo>
                <a:lnTo>
                  <a:pt x="212936" y="55429"/>
                </a:lnTo>
                <a:cubicBezTo>
                  <a:pt x="212936" y="77747"/>
                  <a:pt x="210970" y="95308"/>
                  <a:pt x="207037" y="108114"/>
                </a:cubicBezTo>
                <a:cubicBezTo>
                  <a:pt x="203103" y="120919"/>
                  <a:pt x="195786" y="132490"/>
                  <a:pt x="185084" y="142826"/>
                </a:cubicBezTo>
                <a:cubicBezTo>
                  <a:pt x="174383" y="153162"/>
                  <a:pt x="160891" y="161256"/>
                  <a:pt x="144610" y="167110"/>
                </a:cubicBezTo>
                <a:lnTo>
                  <a:pt x="129518" y="135005"/>
                </a:lnTo>
                <a:cubicBezTo>
                  <a:pt x="144885" y="129883"/>
                  <a:pt x="155906" y="122749"/>
                  <a:pt x="162584" y="113602"/>
                </a:cubicBezTo>
                <a:cubicBezTo>
                  <a:pt x="169261" y="104455"/>
                  <a:pt x="172691" y="92290"/>
                  <a:pt x="172874" y="77106"/>
                </a:cubicBezTo>
                <a:lnTo>
                  <a:pt x="135829" y="77106"/>
                </a:lnTo>
                <a:close/>
                <a:moveTo>
                  <a:pt x="6312" y="0"/>
                </a:moveTo>
                <a:lnTo>
                  <a:pt x="83419" y="0"/>
                </a:lnTo>
                <a:lnTo>
                  <a:pt x="83419" y="55429"/>
                </a:lnTo>
                <a:cubicBezTo>
                  <a:pt x="83419" y="77747"/>
                  <a:pt x="81498" y="95308"/>
                  <a:pt x="77656" y="108114"/>
                </a:cubicBezTo>
                <a:cubicBezTo>
                  <a:pt x="73815" y="120919"/>
                  <a:pt x="66543" y="132490"/>
                  <a:pt x="55841" y="142826"/>
                </a:cubicBezTo>
                <a:cubicBezTo>
                  <a:pt x="45140" y="153162"/>
                  <a:pt x="31557" y="161256"/>
                  <a:pt x="15093" y="167110"/>
                </a:cubicBezTo>
                <a:lnTo>
                  <a:pt x="0" y="135005"/>
                </a:lnTo>
                <a:cubicBezTo>
                  <a:pt x="15550" y="129883"/>
                  <a:pt x="26617" y="122749"/>
                  <a:pt x="33203" y="113602"/>
                </a:cubicBezTo>
                <a:cubicBezTo>
                  <a:pt x="39789" y="104455"/>
                  <a:pt x="43264" y="92290"/>
                  <a:pt x="43630" y="77106"/>
                </a:cubicBezTo>
                <a:lnTo>
                  <a:pt x="6312" y="77106"/>
                </a:ln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4" name="Trapecio 4"/>
          <p:cNvSpPr/>
          <p:nvPr/>
        </p:nvSpPr>
        <p:spPr>
          <a:xfrm rot="16200000" flipV="1">
            <a:off x="10268949" y="-1407390"/>
            <a:ext cx="511637" cy="3289094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grpSp>
        <p:nvGrpSpPr>
          <p:cNvPr id="35" name="Grupo 34"/>
          <p:cNvGrpSpPr/>
          <p:nvPr/>
        </p:nvGrpSpPr>
        <p:grpSpPr>
          <a:xfrm>
            <a:off x="9587060" y="6055799"/>
            <a:ext cx="2340794" cy="618523"/>
            <a:chOff x="1022350" y="4208463"/>
            <a:chExt cx="10147300" cy="2681287"/>
          </a:xfrm>
          <a:solidFill>
            <a:srgbClr val="FF6565"/>
          </a:solidFill>
        </p:grpSpPr>
        <p:sp>
          <p:nvSpPr>
            <p:cNvPr id="36" name="Freeform 5"/>
            <p:cNvSpPr>
              <a:spLocks noEditPoints="1"/>
            </p:cNvSpPr>
            <p:nvPr/>
          </p:nvSpPr>
          <p:spPr bwMode="auto">
            <a:xfrm>
              <a:off x="1022350" y="4208463"/>
              <a:ext cx="10147300" cy="2681287"/>
            </a:xfrm>
            <a:custGeom>
              <a:avLst/>
              <a:gdLst>
                <a:gd name="T0" fmla="*/ 3030 w 3516"/>
                <a:gd name="T1" fmla="*/ 583 h 927"/>
                <a:gd name="T2" fmla="*/ 3301 w 3516"/>
                <a:gd name="T3" fmla="*/ 774 h 927"/>
                <a:gd name="T4" fmla="*/ 3266 w 3516"/>
                <a:gd name="T5" fmla="*/ 918 h 927"/>
                <a:gd name="T6" fmla="*/ 263 w 3516"/>
                <a:gd name="T7" fmla="*/ 665 h 927"/>
                <a:gd name="T8" fmla="*/ 737 w 3516"/>
                <a:gd name="T9" fmla="*/ 506 h 927"/>
                <a:gd name="T10" fmla="*/ 924 w 3516"/>
                <a:gd name="T11" fmla="*/ 406 h 927"/>
                <a:gd name="T12" fmla="*/ 1630 w 3516"/>
                <a:gd name="T13" fmla="*/ 60 h 927"/>
                <a:gd name="T14" fmla="*/ 2022 w 3516"/>
                <a:gd name="T15" fmla="*/ 142 h 927"/>
                <a:gd name="T16" fmla="*/ 1363 w 3516"/>
                <a:gd name="T17" fmla="*/ 664 h 927"/>
                <a:gd name="T18" fmla="*/ 1590 w 3516"/>
                <a:gd name="T19" fmla="*/ 431 h 927"/>
                <a:gd name="T20" fmla="*/ 1694 w 3516"/>
                <a:gd name="T21" fmla="*/ 483 h 927"/>
                <a:gd name="T22" fmla="*/ 1899 w 3516"/>
                <a:gd name="T23" fmla="*/ 341 h 927"/>
                <a:gd name="T24" fmla="*/ 2072 w 3516"/>
                <a:gd name="T25" fmla="*/ 467 h 927"/>
                <a:gd name="T26" fmla="*/ 2977 w 3516"/>
                <a:gd name="T27" fmla="*/ 437 h 927"/>
                <a:gd name="T28" fmla="*/ 3349 w 3516"/>
                <a:gd name="T29" fmla="*/ 543 h 927"/>
                <a:gd name="T30" fmla="*/ 2396 w 3516"/>
                <a:gd name="T31" fmla="*/ 515 h 927"/>
                <a:gd name="T32" fmla="*/ 2301 w 3516"/>
                <a:gd name="T33" fmla="*/ 415 h 927"/>
                <a:gd name="T34" fmla="*/ 2312 w 3516"/>
                <a:gd name="T35" fmla="*/ 738 h 927"/>
                <a:gd name="T36" fmla="*/ 2855 w 3516"/>
                <a:gd name="T37" fmla="*/ 683 h 927"/>
                <a:gd name="T38" fmla="*/ 1153 w 3516"/>
                <a:gd name="T39" fmla="*/ 489 h 927"/>
                <a:gd name="T40" fmla="*/ 971 w 3516"/>
                <a:gd name="T41" fmla="*/ 833 h 927"/>
                <a:gd name="T42" fmla="*/ 1229 w 3516"/>
                <a:gd name="T43" fmla="*/ 640 h 927"/>
                <a:gd name="T44" fmla="*/ 1064 w 3516"/>
                <a:gd name="T45" fmla="*/ 410 h 927"/>
                <a:gd name="T46" fmla="*/ 2966 w 3516"/>
                <a:gd name="T47" fmla="*/ 524 h 927"/>
                <a:gd name="T48" fmla="*/ 1720 w 3516"/>
                <a:gd name="T49" fmla="*/ 721 h 927"/>
                <a:gd name="T50" fmla="*/ 396 w 3516"/>
                <a:gd name="T51" fmla="*/ 707 h 927"/>
                <a:gd name="T52" fmla="*/ 2161 w 3516"/>
                <a:gd name="T53" fmla="*/ 541 h 927"/>
                <a:gd name="T54" fmla="*/ 1132 w 3516"/>
                <a:gd name="T55" fmla="*/ 704 h 927"/>
                <a:gd name="T56" fmla="*/ 3408 w 3516"/>
                <a:gd name="T57" fmla="*/ 683 h 927"/>
                <a:gd name="T58" fmla="*/ 705 w 3516"/>
                <a:gd name="T59" fmla="*/ 788 h 927"/>
                <a:gd name="T60" fmla="*/ 985 w 3516"/>
                <a:gd name="T61" fmla="*/ 847 h 927"/>
                <a:gd name="T62" fmla="*/ 3019 w 3516"/>
                <a:gd name="T63" fmla="*/ 854 h 927"/>
                <a:gd name="T64" fmla="*/ 1278 w 3516"/>
                <a:gd name="T65" fmla="*/ 809 h 927"/>
                <a:gd name="T66" fmla="*/ 930 w 3516"/>
                <a:gd name="T67" fmla="*/ 554 h 927"/>
                <a:gd name="T68" fmla="*/ 311 w 3516"/>
                <a:gd name="T69" fmla="*/ 755 h 927"/>
                <a:gd name="T70" fmla="*/ 2148 w 3516"/>
                <a:gd name="T71" fmla="*/ 572 h 927"/>
                <a:gd name="T72" fmla="*/ 3151 w 3516"/>
                <a:gd name="T73" fmla="*/ 896 h 927"/>
                <a:gd name="T74" fmla="*/ 1385 w 3516"/>
                <a:gd name="T75" fmla="*/ 713 h 927"/>
                <a:gd name="T76" fmla="*/ 1471 w 3516"/>
                <a:gd name="T77" fmla="*/ 587 h 927"/>
                <a:gd name="T78" fmla="*/ 3429 w 3516"/>
                <a:gd name="T79" fmla="*/ 741 h 927"/>
                <a:gd name="T80" fmla="*/ 736 w 3516"/>
                <a:gd name="T81" fmla="*/ 864 h 927"/>
                <a:gd name="T82" fmla="*/ 2954 w 3516"/>
                <a:gd name="T83" fmla="*/ 893 h 927"/>
                <a:gd name="T84" fmla="*/ 981 w 3516"/>
                <a:gd name="T85" fmla="*/ 653 h 927"/>
                <a:gd name="T86" fmla="*/ 2437 w 3516"/>
                <a:gd name="T87" fmla="*/ 844 h 927"/>
                <a:gd name="T88" fmla="*/ 1907 w 3516"/>
                <a:gd name="T89" fmla="*/ 445 h 927"/>
                <a:gd name="T90" fmla="*/ 2239 w 3516"/>
                <a:gd name="T91" fmla="*/ 866 h 927"/>
                <a:gd name="T92" fmla="*/ 2762 w 3516"/>
                <a:gd name="T93" fmla="*/ 763 h 927"/>
                <a:gd name="T94" fmla="*/ 1967 w 3516"/>
                <a:gd name="T95" fmla="*/ 608 h 927"/>
                <a:gd name="T96" fmla="*/ 2632 w 3516"/>
                <a:gd name="T97" fmla="*/ 779 h 927"/>
                <a:gd name="T98" fmla="*/ 1794 w 3516"/>
                <a:gd name="T99" fmla="*/ 465 h 927"/>
                <a:gd name="T100" fmla="*/ 460 w 3516"/>
                <a:gd name="T101" fmla="*/ 592 h 927"/>
                <a:gd name="T102" fmla="*/ 206 w 3516"/>
                <a:gd name="T103" fmla="*/ 769 h 927"/>
                <a:gd name="T104" fmla="*/ 2305 w 3516"/>
                <a:gd name="T105" fmla="*/ 543 h 927"/>
                <a:gd name="T106" fmla="*/ 2795 w 3516"/>
                <a:gd name="T107" fmla="*/ 854 h 927"/>
                <a:gd name="T108" fmla="*/ 727 w 3516"/>
                <a:gd name="T109" fmla="*/ 872 h 927"/>
                <a:gd name="T110" fmla="*/ 2355 w 3516"/>
                <a:gd name="T111" fmla="*/ 883 h 927"/>
                <a:gd name="T112" fmla="*/ 2298 w 3516"/>
                <a:gd name="T113" fmla="*/ 843 h 927"/>
                <a:gd name="T114" fmla="*/ 3035 w 3516"/>
                <a:gd name="T115" fmla="*/ 833 h 927"/>
                <a:gd name="T116" fmla="*/ 3261 w 3516"/>
                <a:gd name="T117" fmla="*/ 739 h 927"/>
                <a:gd name="T118" fmla="*/ 3280 w 3516"/>
                <a:gd name="T119" fmla="*/ 744 h 927"/>
                <a:gd name="T120" fmla="*/ 3306 w 3516"/>
                <a:gd name="T121" fmla="*/ 837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16" h="926">
                  <a:moveTo>
                    <a:pt x="3180" y="532"/>
                  </a:moveTo>
                  <a:cubicBezTo>
                    <a:pt x="3200" y="536"/>
                    <a:pt x="3206" y="541"/>
                    <a:pt x="3211" y="562"/>
                  </a:cubicBezTo>
                  <a:cubicBezTo>
                    <a:pt x="3219" y="597"/>
                    <a:pt x="3227" y="631"/>
                    <a:pt x="3235" y="666"/>
                  </a:cubicBezTo>
                  <a:cubicBezTo>
                    <a:pt x="3235" y="668"/>
                    <a:pt x="3235" y="671"/>
                    <a:pt x="3235" y="674"/>
                  </a:cubicBezTo>
                  <a:cubicBezTo>
                    <a:pt x="3230" y="673"/>
                    <a:pt x="3225" y="672"/>
                    <a:pt x="3220" y="671"/>
                  </a:cubicBezTo>
                  <a:cubicBezTo>
                    <a:pt x="3212" y="634"/>
                    <a:pt x="3205" y="597"/>
                    <a:pt x="3197" y="558"/>
                  </a:cubicBezTo>
                  <a:cubicBezTo>
                    <a:pt x="3183" y="573"/>
                    <a:pt x="3172" y="555"/>
                    <a:pt x="3159" y="562"/>
                  </a:cubicBezTo>
                  <a:cubicBezTo>
                    <a:pt x="3160" y="563"/>
                    <a:pt x="3160" y="566"/>
                    <a:pt x="3160" y="569"/>
                  </a:cubicBezTo>
                  <a:cubicBezTo>
                    <a:pt x="3165" y="569"/>
                    <a:pt x="3168" y="568"/>
                    <a:pt x="3172" y="568"/>
                  </a:cubicBezTo>
                  <a:cubicBezTo>
                    <a:pt x="3186" y="567"/>
                    <a:pt x="3190" y="570"/>
                    <a:pt x="3192" y="584"/>
                  </a:cubicBezTo>
                  <a:cubicBezTo>
                    <a:pt x="3195" y="603"/>
                    <a:pt x="3198" y="623"/>
                    <a:pt x="3201" y="642"/>
                  </a:cubicBezTo>
                  <a:cubicBezTo>
                    <a:pt x="3202" y="644"/>
                    <a:pt x="3202" y="648"/>
                    <a:pt x="3203" y="648"/>
                  </a:cubicBezTo>
                  <a:cubicBezTo>
                    <a:pt x="3208" y="650"/>
                    <a:pt x="3215" y="653"/>
                    <a:pt x="3210" y="659"/>
                  </a:cubicBezTo>
                  <a:cubicBezTo>
                    <a:pt x="3207" y="664"/>
                    <a:pt x="3203" y="669"/>
                    <a:pt x="3193" y="667"/>
                  </a:cubicBezTo>
                  <a:cubicBezTo>
                    <a:pt x="3164" y="662"/>
                    <a:pt x="3133" y="658"/>
                    <a:pt x="3100" y="653"/>
                  </a:cubicBezTo>
                  <a:cubicBezTo>
                    <a:pt x="3100" y="631"/>
                    <a:pt x="3100" y="610"/>
                    <a:pt x="3100" y="589"/>
                  </a:cubicBezTo>
                  <a:cubicBezTo>
                    <a:pt x="3100" y="586"/>
                    <a:pt x="3103" y="581"/>
                    <a:pt x="3105" y="580"/>
                  </a:cubicBezTo>
                  <a:cubicBezTo>
                    <a:pt x="3121" y="576"/>
                    <a:pt x="3137" y="573"/>
                    <a:pt x="3154" y="569"/>
                  </a:cubicBezTo>
                  <a:cubicBezTo>
                    <a:pt x="3154" y="567"/>
                    <a:pt x="3154" y="562"/>
                    <a:pt x="3154" y="556"/>
                  </a:cubicBezTo>
                  <a:cubicBezTo>
                    <a:pt x="3164" y="556"/>
                    <a:pt x="3173" y="557"/>
                    <a:pt x="3183" y="557"/>
                  </a:cubicBezTo>
                  <a:cubicBezTo>
                    <a:pt x="3183" y="556"/>
                    <a:pt x="3183" y="555"/>
                    <a:pt x="3183" y="553"/>
                  </a:cubicBezTo>
                  <a:cubicBezTo>
                    <a:pt x="3173" y="553"/>
                    <a:pt x="3163" y="551"/>
                    <a:pt x="3154" y="553"/>
                  </a:cubicBezTo>
                  <a:cubicBezTo>
                    <a:pt x="3112" y="562"/>
                    <a:pt x="3071" y="573"/>
                    <a:pt x="3030" y="583"/>
                  </a:cubicBezTo>
                  <a:cubicBezTo>
                    <a:pt x="3028" y="584"/>
                    <a:pt x="3024" y="589"/>
                    <a:pt x="3024" y="592"/>
                  </a:cubicBezTo>
                  <a:cubicBezTo>
                    <a:pt x="3024" y="639"/>
                    <a:pt x="3025" y="687"/>
                    <a:pt x="3025" y="734"/>
                  </a:cubicBezTo>
                  <a:cubicBezTo>
                    <a:pt x="3025" y="735"/>
                    <a:pt x="3026" y="735"/>
                    <a:pt x="3026" y="736"/>
                  </a:cubicBezTo>
                  <a:cubicBezTo>
                    <a:pt x="3086" y="726"/>
                    <a:pt x="3145" y="738"/>
                    <a:pt x="3204" y="735"/>
                  </a:cubicBezTo>
                  <a:cubicBezTo>
                    <a:pt x="3204" y="736"/>
                    <a:pt x="3204" y="738"/>
                    <a:pt x="3204" y="740"/>
                  </a:cubicBezTo>
                  <a:cubicBezTo>
                    <a:pt x="3178" y="740"/>
                    <a:pt x="3152" y="740"/>
                    <a:pt x="3126" y="740"/>
                  </a:cubicBezTo>
                  <a:cubicBezTo>
                    <a:pt x="3125" y="741"/>
                    <a:pt x="3125" y="742"/>
                    <a:pt x="3124" y="743"/>
                  </a:cubicBezTo>
                  <a:cubicBezTo>
                    <a:pt x="3143" y="753"/>
                    <a:pt x="3155" y="769"/>
                    <a:pt x="3163" y="788"/>
                  </a:cubicBezTo>
                  <a:cubicBezTo>
                    <a:pt x="3164" y="790"/>
                    <a:pt x="3168" y="791"/>
                    <a:pt x="3171" y="791"/>
                  </a:cubicBezTo>
                  <a:cubicBezTo>
                    <a:pt x="3175" y="792"/>
                    <a:pt x="3179" y="791"/>
                    <a:pt x="3183" y="791"/>
                  </a:cubicBezTo>
                  <a:cubicBezTo>
                    <a:pt x="3196" y="791"/>
                    <a:pt x="3212" y="797"/>
                    <a:pt x="3218" y="775"/>
                  </a:cubicBezTo>
                  <a:cubicBezTo>
                    <a:pt x="3218" y="792"/>
                    <a:pt x="3216" y="804"/>
                    <a:pt x="3217" y="816"/>
                  </a:cubicBezTo>
                  <a:cubicBezTo>
                    <a:pt x="3217" y="846"/>
                    <a:pt x="3217" y="846"/>
                    <a:pt x="3228" y="847"/>
                  </a:cubicBezTo>
                  <a:cubicBezTo>
                    <a:pt x="3228" y="835"/>
                    <a:pt x="3228" y="823"/>
                    <a:pt x="3228" y="811"/>
                  </a:cubicBezTo>
                  <a:cubicBezTo>
                    <a:pt x="3229" y="798"/>
                    <a:pt x="3245" y="790"/>
                    <a:pt x="3257" y="795"/>
                  </a:cubicBezTo>
                  <a:cubicBezTo>
                    <a:pt x="3270" y="802"/>
                    <a:pt x="3284" y="805"/>
                    <a:pt x="3297" y="795"/>
                  </a:cubicBezTo>
                  <a:cubicBezTo>
                    <a:pt x="3299" y="794"/>
                    <a:pt x="3303" y="795"/>
                    <a:pt x="3307" y="794"/>
                  </a:cubicBezTo>
                  <a:cubicBezTo>
                    <a:pt x="3354" y="793"/>
                    <a:pt x="3401" y="791"/>
                    <a:pt x="3450" y="789"/>
                  </a:cubicBezTo>
                  <a:cubicBezTo>
                    <a:pt x="3412" y="784"/>
                    <a:pt x="3238" y="786"/>
                    <a:pt x="3226" y="792"/>
                  </a:cubicBezTo>
                  <a:cubicBezTo>
                    <a:pt x="3229" y="780"/>
                    <a:pt x="3237" y="778"/>
                    <a:pt x="3246" y="778"/>
                  </a:cubicBezTo>
                  <a:cubicBezTo>
                    <a:pt x="3260" y="778"/>
                    <a:pt x="3275" y="778"/>
                    <a:pt x="3289" y="778"/>
                  </a:cubicBezTo>
                  <a:cubicBezTo>
                    <a:pt x="3293" y="778"/>
                    <a:pt x="3297" y="778"/>
                    <a:pt x="3300" y="777"/>
                  </a:cubicBezTo>
                  <a:cubicBezTo>
                    <a:pt x="3300" y="776"/>
                    <a:pt x="3300" y="775"/>
                    <a:pt x="3301" y="774"/>
                  </a:cubicBezTo>
                  <a:cubicBezTo>
                    <a:pt x="3296" y="773"/>
                    <a:pt x="3291" y="772"/>
                    <a:pt x="3287" y="771"/>
                  </a:cubicBezTo>
                  <a:cubicBezTo>
                    <a:pt x="3266" y="766"/>
                    <a:pt x="3256" y="755"/>
                    <a:pt x="3252" y="735"/>
                  </a:cubicBezTo>
                  <a:cubicBezTo>
                    <a:pt x="3243" y="682"/>
                    <a:pt x="3233" y="630"/>
                    <a:pt x="3223" y="578"/>
                  </a:cubicBezTo>
                  <a:cubicBezTo>
                    <a:pt x="3221" y="567"/>
                    <a:pt x="3218" y="557"/>
                    <a:pt x="3216" y="545"/>
                  </a:cubicBezTo>
                  <a:cubicBezTo>
                    <a:pt x="3223" y="545"/>
                    <a:pt x="3230" y="544"/>
                    <a:pt x="3236" y="545"/>
                  </a:cubicBezTo>
                  <a:cubicBezTo>
                    <a:pt x="3290" y="554"/>
                    <a:pt x="3344" y="563"/>
                    <a:pt x="3397" y="573"/>
                  </a:cubicBezTo>
                  <a:cubicBezTo>
                    <a:pt x="3401" y="574"/>
                    <a:pt x="3406" y="579"/>
                    <a:pt x="3408" y="583"/>
                  </a:cubicBezTo>
                  <a:cubicBezTo>
                    <a:pt x="3418" y="608"/>
                    <a:pt x="3427" y="634"/>
                    <a:pt x="3437" y="660"/>
                  </a:cubicBezTo>
                  <a:cubicBezTo>
                    <a:pt x="3440" y="666"/>
                    <a:pt x="3443" y="673"/>
                    <a:pt x="3449" y="676"/>
                  </a:cubicBezTo>
                  <a:cubicBezTo>
                    <a:pt x="3457" y="682"/>
                    <a:pt x="3461" y="689"/>
                    <a:pt x="3463" y="699"/>
                  </a:cubicBezTo>
                  <a:cubicBezTo>
                    <a:pt x="3466" y="720"/>
                    <a:pt x="3471" y="741"/>
                    <a:pt x="3474" y="762"/>
                  </a:cubicBezTo>
                  <a:cubicBezTo>
                    <a:pt x="3474" y="769"/>
                    <a:pt x="3471" y="775"/>
                    <a:pt x="3470" y="783"/>
                  </a:cubicBezTo>
                  <a:cubicBezTo>
                    <a:pt x="3482" y="784"/>
                    <a:pt x="3484" y="794"/>
                    <a:pt x="3483" y="807"/>
                  </a:cubicBezTo>
                  <a:cubicBezTo>
                    <a:pt x="3483" y="818"/>
                    <a:pt x="3483" y="830"/>
                    <a:pt x="3483" y="841"/>
                  </a:cubicBezTo>
                  <a:cubicBezTo>
                    <a:pt x="3483" y="857"/>
                    <a:pt x="3477" y="864"/>
                    <a:pt x="3461" y="864"/>
                  </a:cubicBezTo>
                  <a:cubicBezTo>
                    <a:pt x="3434" y="864"/>
                    <a:pt x="3408" y="864"/>
                    <a:pt x="3381" y="864"/>
                  </a:cubicBezTo>
                  <a:cubicBezTo>
                    <a:pt x="3377" y="865"/>
                    <a:pt x="3372" y="868"/>
                    <a:pt x="3368" y="872"/>
                  </a:cubicBezTo>
                  <a:cubicBezTo>
                    <a:pt x="3360" y="880"/>
                    <a:pt x="3352" y="889"/>
                    <a:pt x="3344" y="898"/>
                  </a:cubicBezTo>
                  <a:cubicBezTo>
                    <a:pt x="3372" y="899"/>
                    <a:pt x="3401" y="900"/>
                    <a:pt x="3429" y="900"/>
                  </a:cubicBezTo>
                  <a:cubicBezTo>
                    <a:pt x="3458" y="901"/>
                    <a:pt x="3487" y="900"/>
                    <a:pt x="3516" y="900"/>
                  </a:cubicBezTo>
                  <a:cubicBezTo>
                    <a:pt x="3516" y="902"/>
                    <a:pt x="3516" y="904"/>
                    <a:pt x="3516" y="905"/>
                  </a:cubicBezTo>
                  <a:cubicBezTo>
                    <a:pt x="3512" y="906"/>
                    <a:pt x="3507" y="907"/>
                    <a:pt x="3503" y="907"/>
                  </a:cubicBezTo>
                  <a:cubicBezTo>
                    <a:pt x="3424" y="911"/>
                    <a:pt x="3345" y="915"/>
                    <a:pt x="3266" y="918"/>
                  </a:cubicBezTo>
                  <a:cubicBezTo>
                    <a:pt x="3193" y="920"/>
                    <a:pt x="3121" y="922"/>
                    <a:pt x="3048" y="923"/>
                  </a:cubicBezTo>
                  <a:cubicBezTo>
                    <a:pt x="2937" y="924"/>
                    <a:pt x="2825" y="925"/>
                    <a:pt x="2714" y="925"/>
                  </a:cubicBezTo>
                  <a:cubicBezTo>
                    <a:pt x="2458" y="926"/>
                    <a:pt x="2201" y="926"/>
                    <a:pt x="1945" y="926"/>
                  </a:cubicBezTo>
                  <a:cubicBezTo>
                    <a:pt x="1839" y="927"/>
                    <a:pt x="1733" y="927"/>
                    <a:pt x="1627" y="926"/>
                  </a:cubicBezTo>
                  <a:cubicBezTo>
                    <a:pt x="1430" y="924"/>
                    <a:pt x="1232" y="922"/>
                    <a:pt x="1034" y="920"/>
                  </a:cubicBezTo>
                  <a:cubicBezTo>
                    <a:pt x="937" y="919"/>
                    <a:pt x="840" y="918"/>
                    <a:pt x="743" y="916"/>
                  </a:cubicBezTo>
                  <a:cubicBezTo>
                    <a:pt x="594" y="914"/>
                    <a:pt x="444" y="911"/>
                    <a:pt x="295" y="908"/>
                  </a:cubicBezTo>
                  <a:cubicBezTo>
                    <a:pt x="220" y="906"/>
                    <a:pt x="145" y="904"/>
                    <a:pt x="71" y="903"/>
                  </a:cubicBezTo>
                  <a:cubicBezTo>
                    <a:pt x="47" y="902"/>
                    <a:pt x="24" y="903"/>
                    <a:pt x="0" y="903"/>
                  </a:cubicBezTo>
                  <a:cubicBezTo>
                    <a:pt x="0" y="900"/>
                    <a:pt x="0" y="898"/>
                    <a:pt x="0" y="896"/>
                  </a:cubicBezTo>
                  <a:cubicBezTo>
                    <a:pt x="96" y="894"/>
                    <a:pt x="191" y="892"/>
                    <a:pt x="286" y="889"/>
                  </a:cubicBezTo>
                  <a:cubicBezTo>
                    <a:pt x="279" y="882"/>
                    <a:pt x="271" y="873"/>
                    <a:pt x="263" y="865"/>
                  </a:cubicBezTo>
                  <a:cubicBezTo>
                    <a:pt x="261" y="863"/>
                    <a:pt x="256" y="863"/>
                    <a:pt x="252" y="863"/>
                  </a:cubicBezTo>
                  <a:cubicBezTo>
                    <a:pt x="235" y="863"/>
                    <a:pt x="217" y="862"/>
                    <a:pt x="200" y="862"/>
                  </a:cubicBezTo>
                  <a:cubicBezTo>
                    <a:pt x="192" y="863"/>
                    <a:pt x="191" y="859"/>
                    <a:pt x="193" y="850"/>
                  </a:cubicBezTo>
                  <a:cubicBezTo>
                    <a:pt x="218" y="850"/>
                    <a:pt x="244" y="850"/>
                    <a:pt x="269" y="850"/>
                  </a:cubicBezTo>
                  <a:cubicBezTo>
                    <a:pt x="298" y="850"/>
                    <a:pt x="328" y="850"/>
                    <a:pt x="358" y="850"/>
                  </a:cubicBezTo>
                  <a:cubicBezTo>
                    <a:pt x="361" y="850"/>
                    <a:pt x="365" y="848"/>
                    <a:pt x="369" y="847"/>
                  </a:cubicBezTo>
                  <a:cubicBezTo>
                    <a:pt x="369" y="845"/>
                    <a:pt x="368" y="844"/>
                    <a:pt x="368" y="842"/>
                  </a:cubicBezTo>
                  <a:cubicBezTo>
                    <a:pt x="309" y="842"/>
                    <a:pt x="251" y="842"/>
                    <a:pt x="190" y="842"/>
                  </a:cubicBezTo>
                  <a:cubicBezTo>
                    <a:pt x="192" y="818"/>
                    <a:pt x="192" y="796"/>
                    <a:pt x="196" y="774"/>
                  </a:cubicBezTo>
                  <a:cubicBezTo>
                    <a:pt x="198" y="764"/>
                    <a:pt x="207" y="755"/>
                    <a:pt x="215" y="748"/>
                  </a:cubicBezTo>
                  <a:cubicBezTo>
                    <a:pt x="239" y="725"/>
                    <a:pt x="255" y="697"/>
                    <a:pt x="263" y="665"/>
                  </a:cubicBezTo>
                  <a:cubicBezTo>
                    <a:pt x="266" y="655"/>
                    <a:pt x="272" y="650"/>
                    <a:pt x="282" y="647"/>
                  </a:cubicBezTo>
                  <a:cubicBezTo>
                    <a:pt x="340" y="630"/>
                    <a:pt x="399" y="621"/>
                    <a:pt x="459" y="627"/>
                  </a:cubicBezTo>
                  <a:cubicBezTo>
                    <a:pt x="463" y="628"/>
                    <a:pt x="466" y="627"/>
                    <a:pt x="469" y="626"/>
                  </a:cubicBezTo>
                  <a:cubicBezTo>
                    <a:pt x="447" y="624"/>
                    <a:pt x="424" y="623"/>
                    <a:pt x="402" y="621"/>
                  </a:cubicBezTo>
                  <a:cubicBezTo>
                    <a:pt x="393" y="620"/>
                    <a:pt x="385" y="616"/>
                    <a:pt x="386" y="605"/>
                  </a:cubicBezTo>
                  <a:cubicBezTo>
                    <a:pt x="387" y="601"/>
                    <a:pt x="390" y="596"/>
                    <a:pt x="392" y="592"/>
                  </a:cubicBezTo>
                  <a:cubicBezTo>
                    <a:pt x="395" y="595"/>
                    <a:pt x="398" y="599"/>
                    <a:pt x="401" y="604"/>
                  </a:cubicBezTo>
                  <a:cubicBezTo>
                    <a:pt x="405" y="598"/>
                    <a:pt x="410" y="590"/>
                    <a:pt x="415" y="581"/>
                  </a:cubicBezTo>
                  <a:cubicBezTo>
                    <a:pt x="412" y="579"/>
                    <a:pt x="409" y="577"/>
                    <a:pt x="402" y="573"/>
                  </a:cubicBezTo>
                  <a:cubicBezTo>
                    <a:pt x="409" y="571"/>
                    <a:pt x="413" y="569"/>
                    <a:pt x="417" y="569"/>
                  </a:cubicBezTo>
                  <a:cubicBezTo>
                    <a:pt x="457" y="569"/>
                    <a:pt x="498" y="569"/>
                    <a:pt x="538" y="569"/>
                  </a:cubicBezTo>
                  <a:cubicBezTo>
                    <a:pt x="543" y="569"/>
                    <a:pt x="548" y="570"/>
                    <a:pt x="555" y="571"/>
                  </a:cubicBezTo>
                  <a:cubicBezTo>
                    <a:pt x="546" y="588"/>
                    <a:pt x="539" y="604"/>
                    <a:pt x="531" y="618"/>
                  </a:cubicBezTo>
                  <a:cubicBezTo>
                    <a:pt x="515" y="644"/>
                    <a:pt x="522" y="673"/>
                    <a:pt x="518" y="701"/>
                  </a:cubicBezTo>
                  <a:cubicBezTo>
                    <a:pt x="518" y="703"/>
                    <a:pt x="522" y="705"/>
                    <a:pt x="523" y="708"/>
                  </a:cubicBezTo>
                  <a:cubicBezTo>
                    <a:pt x="530" y="716"/>
                    <a:pt x="536" y="726"/>
                    <a:pt x="543" y="734"/>
                  </a:cubicBezTo>
                  <a:cubicBezTo>
                    <a:pt x="545" y="738"/>
                    <a:pt x="548" y="742"/>
                    <a:pt x="551" y="743"/>
                  </a:cubicBezTo>
                  <a:cubicBezTo>
                    <a:pt x="601" y="751"/>
                    <a:pt x="650" y="759"/>
                    <a:pt x="699" y="767"/>
                  </a:cubicBezTo>
                  <a:cubicBezTo>
                    <a:pt x="699" y="752"/>
                    <a:pt x="698" y="737"/>
                    <a:pt x="699" y="722"/>
                  </a:cubicBezTo>
                  <a:cubicBezTo>
                    <a:pt x="699" y="718"/>
                    <a:pt x="703" y="711"/>
                    <a:pt x="706" y="709"/>
                  </a:cubicBezTo>
                  <a:cubicBezTo>
                    <a:pt x="715" y="704"/>
                    <a:pt x="719" y="697"/>
                    <a:pt x="724" y="689"/>
                  </a:cubicBezTo>
                  <a:cubicBezTo>
                    <a:pt x="738" y="666"/>
                    <a:pt x="738" y="642"/>
                    <a:pt x="737" y="618"/>
                  </a:cubicBezTo>
                  <a:cubicBezTo>
                    <a:pt x="737" y="582"/>
                    <a:pt x="737" y="545"/>
                    <a:pt x="737" y="506"/>
                  </a:cubicBezTo>
                  <a:cubicBezTo>
                    <a:pt x="706" y="519"/>
                    <a:pt x="674" y="527"/>
                    <a:pt x="649" y="547"/>
                  </a:cubicBezTo>
                  <a:cubicBezTo>
                    <a:pt x="633" y="560"/>
                    <a:pt x="629" y="580"/>
                    <a:pt x="629" y="599"/>
                  </a:cubicBezTo>
                  <a:cubicBezTo>
                    <a:pt x="628" y="648"/>
                    <a:pt x="629" y="697"/>
                    <a:pt x="629" y="745"/>
                  </a:cubicBezTo>
                  <a:cubicBezTo>
                    <a:pt x="615" y="750"/>
                    <a:pt x="616" y="743"/>
                    <a:pt x="616" y="736"/>
                  </a:cubicBezTo>
                  <a:cubicBezTo>
                    <a:pt x="616" y="686"/>
                    <a:pt x="616" y="637"/>
                    <a:pt x="617" y="587"/>
                  </a:cubicBezTo>
                  <a:cubicBezTo>
                    <a:pt x="617" y="575"/>
                    <a:pt x="613" y="570"/>
                    <a:pt x="602" y="566"/>
                  </a:cubicBezTo>
                  <a:cubicBezTo>
                    <a:pt x="571" y="556"/>
                    <a:pt x="540" y="556"/>
                    <a:pt x="508" y="556"/>
                  </a:cubicBezTo>
                  <a:cubicBezTo>
                    <a:pt x="478" y="557"/>
                    <a:pt x="449" y="557"/>
                    <a:pt x="418" y="557"/>
                  </a:cubicBezTo>
                  <a:cubicBezTo>
                    <a:pt x="421" y="556"/>
                    <a:pt x="422" y="554"/>
                    <a:pt x="425" y="554"/>
                  </a:cubicBezTo>
                  <a:cubicBezTo>
                    <a:pt x="434" y="553"/>
                    <a:pt x="444" y="551"/>
                    <a:pt x="453" y="551"/>
                  </a:cubicBezTo>
                  <a:cubicBezTo>
                    <a:pt x="469" y="551"/>
                    <a:pt x="476" y="538"/>
                    <a:pt x="486" y="531"/>
                  </a:cubicBezTo>
                  <a:cubicBezTo>
                    <a:pt x="498" y="523"/>
                    <a:pt x="509" y="514"/>
                    <a:pt x="520" y="505"/>
                  </a:cubicBezTo>
                  <a:cubicBezTo>
                    <a:pt x="543" y="488"/>
                    <a:pt x="568" y="479"/>
                    <a:pt x="598" y="481"/>
                  </a:cubicBezTo>
                  <a:cubicBezTo>
                    <a:pt x="645" y="484"/>
                    <a:pt x="693" y="485"/>
                    <a:pt x="741" y="486"/>
                  </a:cubicBezTo>
                  <a:cubicBezTo>
                    <a:pt x="761" y="487"/>
                    <a:pt x="761" y="488"/>
                    <a:pt x="761" y="507"/>
                  </a:cubicBezTo>
                  <a:cubicBezTo>
                    <a:pt x="761" y="516"/>
                    <a:pt x="761" y="525"/>
                    <a:pt x="761" y="537"/>
                  </a:cubicBezTo>
                  <a:cubicBezTo>
                    <a:pt x="790" y="530"/>
                    <a:pt x="807" y="548"/>
                    <a:pt x="828" y="561"/>
                  </a:cubicBezTo>
                  <a:cubicBezTo>
                    <a:pt x="830" y="548"/>
                    <a:pt x="835" y="539"/>
                    <a:pt x="850" y="537"/>
                  </a:cubicBezTo>
                  <a:cubicBezTo>
                    <a:pt x="850" y="546"/>
                    <a:pt x="850" y="556"/>
                    <a:pt x="850" y="568"/>
                  </a:cubicBezTo>
                  <a:cubicBezTo>
                    <a:pt x="883" y="534"/>
                    <a:pt x="914" y="501"/>
                    <a:pt x="946" y="469"/>
                  </a:cubicBezTo>
                  <a:cubicBezTo>
                    <a:pt x="946" y="469"/>
                    <a:pt x="945" y="468"/>
                    <a:pt x="945" y="468"/>
                  </a:cubicBezTo>
                  <a:cubicBezTo>
                    <a:pt x="936" y="463"/>
                    <a:pt x="923" y="459"/>
                    <a:pt x="920" y="452"/>
                  </a:cubicBezTo>
                  <a:cubicBezTo>
                    <a:pt x="915" y="437"/>
                    <a:pt x="914" y="421"/>
                    <a:pt x="924" y="406"/>
                  </a:cubicBezTo>
                  <a:cubicBezTo>
                    <a:pt x="932" y="393"/>
                    <a:pt x="942" y="380"/>
                    <a:pt x="950" y="367"/>
                  </a:cubicBezTo>
                  <a:cubicBezTo>
                    <a:pt x="971" y="331"/>
                    <a:pt x="1007" y="321"/>
                    <a:pt x="1045" y="313"/>
                  </a:cubicBezTo>
                  <a:cubicBezTo>
                    <a:pt x="1046" y="313"/>
                    <a:pt x="1048" y="312"/>
                    <a:pt x="1051" y="312"/>
                  </a:cubicBezTo>
                  <a:cubicBezTo>
                    <a:pt x="1051" y="310"/>
                    <a:pt x="1052" y="308"/>
                    <a:pt x="1052" y="306"/>
                  </a:cubicBezTo>
                  <a:cubicBezTo>
                    <a:pt x="1053" y="305"/>
                    <a:pt x="1053" y="303"/>
                    <a:pt x="1053" y="301"/>
                  </a:cubicBezTo>
                  <a:cubicBezTo>
                    <a:pt x="1075" y="298"/>
                    <a:pt x="1097" y="296"/>
                    <a:pt x="1119" y="294"/>
                  </a:cubicBezTo>
                  <a:cubicBezTo>
                    <a:pt x="1171" y="289"/>
                    <a:pt x="1223" y="283"/>
                    <a:pt x="1275" y="278"/>
                  </a:cubicBezTo>
                  <a:cubicBezTo>
                    <a:pt x="1287" y="277"/>
                    <a:pt x="1301" y="278"/>
                    <a:pt x="1313" y="282"/>
                  </a:cubicBezTo>
                  <a:cubicBezTo>
                    <a:pt x="1349" y="292"/>
                    <a:pt x="1385" y="305"/>
                    <a:pt x="1421" y="317"/>
                  </a:cubicBezTo>
                  <a:cubicBezTo>
                    <a:pt x="1423" y="318"/>
                    <a:pt x="1426" y="318"/>
                    <a:pt x="1428" y="319"/>
                  </a:cubicBezTo>
                  <a:cubicBezTo>
                    <a:pt x="1435" y="308"/>
                    <a:pt x="1420" y="286"/>
                    <a:pt x="1447" y="287"/>
                  </a:cubicBezTo>
                  <a:cubicBezTo>
                    <a:pt x="1447" y="280"/>
                    <a:pt x="1447" y="273"/>
                    <a:pt x="1447" y="265"/>
                  </a:cubicBezTo>
                  <a:cubicBezTo>
                    <a:pt x="1478" y="260"/>
                    <a:pt x="1508" y="255"/>
                    <a:pt x="1539" y="250"/>
                  </a:cubicBezTo>
                  <a:cubicBezTo>
                    <a:pt x="1537" y="231"/>
                    <a:pt x="1539" y="214"/>
                    <a:pt x="1553" y="200"/>
                  </a:cubicBezTo>
                  <a:cubicBezTo>
                    <a:pt x="1573" y="180"/>
                    <a:pt x="1598" y="170"/>
                    <a:pt x="1626" y="166"/>
                  </a:cubicBezTo>
                  <a:cubicBezTo>
                    <a:pt x="1704" y="156"/>
                    <a:pt x="1783" y="152"/>
                    <a:pt x="1862" y="154"/>
                  </a:cubicBezTo>
                  <a:cubicBezTo>
                    <a:pt x="1901" y="155"/>
                    <a:pt x="1940" y="156"/>
                    <a:pt x="1980" y="157"/>
                  </a:cubicBezTo>
                  <a:cubicBezTo>
                    <a:pt x="1888" y="133"/>
                    <a:pt x="1793" y="128"/>
                    <a:pt x="1699" y="125"/>
                  </a:cubicBezTo>
                  <a:cubicBezTo>
                    <a:pt x="1744" y="123"/>
                    <a:pt x="1789" y="120"/>
                    <a:pt x="1835" y="119"/>
                  </a:cubicBezTo>
                  <a:cubicBezTo>
                    <a:pt x="1880" y="118"/>
                    <a:pt x="1926" y="119"/>
                    <a:pt x="1971" y="118"/>
                  </a:cubicBezTo>
                  <a:cubicBezTo>
                    <a:pt x="1873" y="99"/>
                    <a:pt x="1774" y="95"/>
                    <a:pt x="1674" y="93"/>
                  </a:cubicBezTo>
                  <a:cubicBezTo>
                    <a:pt x="1776" y="77"/>
                    <a:pt x="1878" y="78"/>
                    <a:pt x="1980" y="80"/>
                  </a:cubicBezTo>
                  <a:cubicBezTo>
                    <a:pt x="1864" y="57"/>
                    <a:pt x="1748" y="59"/>
                    <a:pt x="1630" y="60"/>
                  </a:cubicBezTo>
                  <a:cubicBezTo>
                    <a:pt x="1653" y="57"/>
                    <a:pt x="1675" y="53"/>
                    <a:pt x="1698" y="51"/>
                  </a:cubicBezTo>
                  <a:cubicBezTo>
                    <a:pt x="1721" y="49"/>
                    <a:pt x="1744" y="47"/>
                    <a:pt x="1767" y="46"/>
                  </a:cubicBezTo>
                  <a:cubicBezTo>
                    <a:pt x="1790" y="45"/>
                    <a:pt x="1813" y="44"/>
                    <a:pt x="1836" y="44"/>
                  </a:cubicBezTo>
                  <a:cubicBezTo>
                    <a:pt x="1859" y="43"/>
                    <a:pt x="1882" y="44"/>
                    <a:pt x="1905" y="44"/>
                  </a:cubicBezTo>
                  <a:cubicBezTo>
                    <a:pt x="1929" y="44"/>
                    <a:pt x="1952" y="44"/>
                    <a:pt x="1976" y="44"/>
                  </a:cubicBezTo>
                  <a:cubicBezTo>
                    <a:pt x="1953" y="40"/>
                    <a:pt x="1930" y="36"/>
                    <a:pt x="1908" y="34"/>
                  </a:cubicBezTo>
                  <a:cubicBezTo>
                    <a:pt x="1847" y="30"/>
                    <a:pt x="1785" y="26"/>
                    <a:pt x="1724" y="25"/>
                  </a:cubicBezTo>
                  <a:cubicBezTo>
                    <a:pt x="1685" y="25"/>
                    <a:pt x="1646" y="29"/>
                    <a:pt x="1607" y="32"/>
                  </a:cubicBezTo>
                  <a:cubicBezTo>
                    <a:pt x="1590" y="33"/>
                    <a:pt x="1584" y="40"/>
                    <a:pt x="1582" y="57"/>
                  </a:cubicBezTo>
                  <a:cubicBezTo>
                    <a:pt x="1577" y="96"/>
                    <a:pt x="1571" y="135"/>
                    <a:pt x="1565" y="175"/>
                  </a:cubicBezTo>
                  <a:cubicBezTo>
                    <a:pt x="1563" y="162"/>
                    <a:pt x="1561" y="149"/>
                    <a:pt x="1558" y="135"/>
                  </a:cubicBezTo>
                  <a:cubicBezTo>
                    <a:pt x="1531" y="135"/>
                    <a:pt x="1505" y="135"/>
                    <a:pt x="1476" y="135"/>
                  </a:cubicBezTo>
                  <a:cubicBezTo>
                    <a:pt x="1476" y="174"/>
                    <a:pt x="1476" y="213"/>
                    <a:pt x="1476" y="252"/>
                  </a:cubicBezTo>
                  <a:cubicBezTo>
                    <a:pt x="1471" y="253"/>
                    <a:pt x="1467" y="253"/>
                    <a:pt x="1462" y="254"/>
                  </a:cubicBezTo>
                  <a:cubicBezTo>
                    <a:pt x="1462" y="207"/>
                    <a:pt x="1462" y="160"/>
                    <a:pt x="1462" y="111"/>
                  </a:cubicBezTo>
                  <a:cubicBezTo>
                    <a:pt x="1494" y="111"/>
                    <a:pt x="1526" y="111"/>
                    <a:pt x="1560" y="111"/>
                  </a:cubicBezTo>
                  <a:cubicBezTo>
                    <a:pt x="1561" y="90"/>
                    <a:pt x="1562" y="70"/>
                    <a:pt x="1562" y="50"/>
                  </a:cubicBezTo>
                  <a:cubicBezTo>
                    <a:pt x="1563" y="24"/>
                    <a:pt x="1575" y="9"/>
                    <a:pt x="1601" y="8"/>
                  </a:cubicBezTo>
                  <a:cubicBezTo>
                    <a:pt x="1662" y="4"/>
                    <a:pt x="1722" y="0"/>
                    <a:pt x="1783" y="1"/>
                  </a:cubicBezTo>
                  <a:cubicBezTo>
                    <a:pt x="1845" y="1"/>
                    <a:pt x="1908" y="7"/>
                    <a:pt x="1970" y="10"/>
                  </a:cubicBezTo>
                  <a:cubicBezTo>
                    <a:pt x="1976" y="10"/>
                    <a:pt x="1983" y="11"/>
                    <a:pt x="1989" y="13"/>
                  </a:cubicBezTo>
                  <a:cubicBezTo>
                    <a:pt x="2011" y="17"/>
                    <a:pt x="2022" y="33"/>
                    <a:pt x="2022" y="60"/>
                  </a:cubicBezTo>
                  <a:cubicBezTo>
                    <a:pt x="2022" y="88"/>
                    <a:pt x="2023" y="115"/>
                    <a:pt x="2022" y="142"/>
                  </a:cubicBezTo>
                  <a:cubicBezTo>
                    <a:pt x="2021" y="156"/>
                    <a:pt x="2024" y="167"/>
                    <a:pt x="2034" y="177"/>
                  </a:cubicBezTo>
                  <a:cubicBezTo>
                    <a:pt x="2038" y="182"/>
                    <a:pt x="2041" y="190"/>
                    <a:pt x="2041" y="196"/>
                  </a:cubicBezTo>
                  <a:cubicBezTo>
                    <a:pt x="2039" y="239"/>
                    <a:pt x="2035" y="282"/>
                    <a:pt x="2022" y="323"/>
                  </a:cubicBezTo>
                  <a:cubicBezTo>
                    <a:pt x="2022" y="324"/>
                    <a:pt x="2021" y="325"/>
                    <a:pt x="2020" y="326"/>
                  </a:cubicBezTo>
                  <a:cubicBezTo>
                    <a:pt x="2020" y="314"/>
                    <a:pt x="2020" y="302"/>
                    <a:pt x="2018" y="291"/>
                  </a:cubicBezTo>
                  <a:cubicBezTo>
                    <a:pt x="2014" y="261"/>
                    <a:pt x="2002" y="249"/>
                    <a:pt x="1972" y="246"/>
                  </a:cubicBezTo>
                  <a:cubicBezTo>
                    <a:pt x="1878" y="235"/>
                    <a:pt x="1783" y="232"/>
                    <a:pt x="1688" y="240"/>
                  </a:cubicBezTo>
                  <a:cubicBezTo>
                    <a:pt x="1662" y="243"/>
                    <a:pt x="1635" y="244"/>
                    <a:pt x="1609" y="248"/>
                  </a:cubicBezTo>
                  <a:cubicBezTo>
                    <a:pt x="1576" y="254"/>
                    <a:pt x="1562" y="272"/>
                    <a:pt x="1560" y="305"/>
                  </a:cubicBezTo>
                  <a:cubicBezTo>
                    <a:pt x="1559" y="320"/>
                    <a:pt x="1556" y="334"/>
                    <a:pt x="1553" y="348"/>
                  </a:cubicBezTo>
                  <a:cubicBezTo>
                    <a:pt x="1549" y="319"/>
                    <a:pt x="1545" y="290"/>
                    <a:pt x="1540" y="261"/>
                  </a:cubicBezTo>
                  <a:cubicBezTo>
                    <a:pt x="1512" y="265"/>
                    <a:pt x="1485" y="269"/>
                    <a:pt x="1457" y="273"/>
                  </a:cubicBezTo>
                  <a:cubicBezTo>
                    <a:pt x="1457" y="277"/>
                    <a:pt x="1457" y="282"/>
                    <a:pt x="1457" y="286"/>
                  </a:cubicBezTo>
                  <a:cubicBezTo>
                    <a:pt x="1459" y="286"/>
                    <a:pt x="1461" y="287"/>
                    <a:pt x="1462" y="287"/>
                  </a:cubicBezTo>
                  <a:cubicBezTo>
                    <a:pt x="1493" y="286"/>
                    <a:pt x="1488" y="289"/>
                    <a:pt x="1488" y="312"/>
                  </a:cubicBezTo>
                  <a:cubicBezTo>
                    <a:pt x="1488" y="342"/>
                    <a:pt x="1488" y="371"/>
                    <a:pt x="1488" y="400"/>
                  </a:cubicBezTo>
                  <a:cubicBezTo>
                    <a:pt x="1488" y="411"/>
                    <a:pt x="1484" y="415"/>
                    <a:pt x="1474" y="415"/>
                  </a:cubicBezTo>
                  <a:cubicBezTo>
                    <a:pt x="1463" y="415"/>
                    <a:pt x="1453" y="414"/>
                    <a:pt x="1443" y="414"/>
                  </a:cubicBezTo>
                  <a:cubicBezTo>
                    <a:pt x="1434" y="414"/>
                    <a:pt x="1430" y="409"/>
                    <a:pt x="1430" y="400"/>
                  </a:cubicBezTo>
                  <a:cubicBezTo>
                    <a:pt x="1430" y="394"/>
                    <a:pt x="1430" y="387"/>
                    <a:pt x="1430" y="378"/>
                  </a:cubicBezTo>
                  <a:cubicBezTo>
                    <a:pt x="1386" y="367"/>
                    <a:pt x="1341" y="356"/>
                    <a:pt x="1295" y="344"/>
                  </a:cubicBezTo>
                  <a:cubicBezTo>
                    <a:pt x="1295" y="449"/>
                    <a:pt x="1295" y="552"/>
                    <a:pt x="1295" y="657"/>
                  </a:cubicBezTo>
                  <a:cubicBezTo>
                    <a:pt x="1318" y="659"/>
                    <a:pt x="1340" y="662"/>
                    <a:pt x="1363" y="664"/>
                  </a:cubicBezTo>
                  <a:cubicBezTo>
                    <a:pt x="1367" y="665"/>
                    <a:pt x="1372" y="665"/>
                    <a:pt x="1376" y="666"/>
                  </a:cubicBezTo>
                  <a:cubicBezTo>
                    <a:pt x="1393" y="670"/>
                    <a:pt x="1408" y="666"/>
                    <a:pt x="1422" y="656"/>
                  </a:cubicBezTo>
                  <a:cubicBezTo>
                    <a:pt x="1425" y="653"/>
                    <a:pt x="1427" y="649"/>
                    <a:pt x="1427" y="645"/>
                  </a:cubicBezTo>
                  <a:cubicBezTo>
                    <a:pt x="1429" y="618"/>
                    <a:pt x="1430" y="590"/>
                    <a:pt x="1430" y="563"/>
                  </a:cubicBezTo>
                  <a:cubicBezTo>
                    <a:pt x="1430" y="547"/>
                    <a:pt x="1434" y="534"/>
                    <a:pt x="1447" y="524"/>
                  </a:cubicBezTo>
                  <a:cubicBezTo>
                    <a:pt x="1463" y="512"/>
                    <a:pt x="1469" y="497"/>
                    <a:pt x="1467" y="478"/>
                  </a:cubicBezTo>
                  <a:cubicBezTo>
                    <a:pt x="1465" y="461"/>
                    <a:pt x="1466" y="445"/>
                    <a:pt x="1466" y="427"/>
                  </a:cubicBezTo>
                  <a:cubicBezTo>
                    <a:pt x="1469" y="428"/>
                    <a:pt x="1473" y="429"/>
                    <a:pt x="1476" y="430"/>
                  </a:cubicBezTo>
                  <a:cubicBezTo>
                    <a:pt x="1476" y="452"/>
                    <a:pt x="1476" y="473"/>
                    <a:pt x="1476" y="498"/>
                  </a:cubicBezTo>
                  <a:cubicBezTo>
                    <a:pt x="1489" y="488"/>
                    <a:pt x="1500" y="479"/>
                    <a:pt x="1511" y="470"/>
                  </a:cubicBezTo>
                  <a:cubicBezTo>
                    <a:pt x="1511" y="471"/>
                    <a:pt x="1512" y="471"/>
                    <a:pt x="1512" y="471"/>
                  </a:cubicBezTo>
                  <a:cubicBezTo>
                    <a:pt x="1494" y="494"/>
                    <a:pt x="1476" y="517"/>
                    <a:pt x="1457" y="541"/>
                  </a:cubicBezTo>
                  <a:cubicBezTo>
                    <a:pt x="1478" y="543"/>
                    <a:pt x="1498" y="545"/>
                    <a:pt x="1517" y="546"/>
                  </a:cubicBezTo>
                  <a:cubicBezTo>
                    <a:pt x="1526" y="547"/>
                    <a:pt x="1532" y="550"/>
                    <a:pt x="1537" y="556"/>
                  </a:cubicBezTo>
                  <a:cubicBezTo>
                    <a:pt x="1544" y="565"/>
                    <a:pt x="1551" y="574"/>
                    <a:pt x="1560" y="581"/>
                  </a:cubicBezTo>
                  <a:cubicBezTo>
                    <a:pt x="1551" y="533"/>
                    <a:pt x="1542" y="484"/>
                    <a:pt x="1532" y="434"/>
                  </a:cubicBezTo>
                  <a:cubicBezTo>
                    <a:pt x="1538" y="442"/>
                    <a:pt x="1543" y="448"/>
                    <a:pt x="1547" y="453"/>
                  </a:cubicBezTo>
                  <a:cubicBezTo>
                    <a:pt x="1554" y="442"/>
                    <a:pt x="1559" y="429"/>
                    <a:pt x="1569" y="423"/>
                  </a:cubicBezTo>
                  <a:cubicBezTo>
                    <a:pt x="1579" y="416"/>
                    <a:pt x="1593" y="415"/>
                    <a:pt x="1605" y="414"/>
                  </a:cubicBezTo>
                  <a:cubicBezTo>
                    <a:pt x="1647" y="414"/>
                    <a:pt x="1689" y="414"/>
                    <a:pt x="1733" y="414"/>
                  </a:cubicBezTo>
                  <a:cubicBezTo>
                    <a:pt x="1729" y="415"/>
                    <a:pt x="1727" y="416"/>
                    <a:pt x="1725" y="416"/>
                  </a:cubicBezTo>
                  <a:cubicBezTo>
                    <a:pt x="1687" y="419"/>
                    <a:pt x="1649" y="422"/>
                    <a:pt x="1611" y="426"/>
                  </a:cubicBezTo>
                  <a:cubicBezTo>
                    <a:pt x="1604" y="426"/>
                    <a:pt x="1597" y="429"/>
                    <a:pt x="1590" y="431"/>
                  </a:cubicBezTo>
                  <a:cubicBezTo>
                    <a:pt x="1573" y="438"/>
                    <a:pt x="1566" y="447"/>
                    <a:pt x="1568" y="465"/>
                  </a:cubicBezTo>
                  <a:cubicBezTo>
                    <a:pt x="1571" y="500"/>
                    <a:pt x="1576" y="534"/>
                    <a:pt x="1581" y="568"/>
                  </a:cubicBezTo>
                  <a:cubicBezTo>
                    <a:pt x="1582" y="576"/>
                    <a:pt x="1583" y="584"/>
                    <a:pt x="1586" y="592"/>
                  </a:cubicBezTo>
                  <a:cubicBezTo>
                    <a:pt x="1586" y="583"/>
                    <a:pt x="1585" y="574"/>
                    <a:pt x="1585" y="565"/>
                  </a:cubicBezTo>
                  <a:cubicBezTo>
                    <a:pt x="1584" y="531"/>
                    <a:pt x="1584" y="497"/>
                    <a:pt x="1585" y="463"/>
                  </a:cubicBezTo>
                  <a:cubicBezTo>
                    <a:pt x="1585" y="451"/>
                    <a:pt x="1592" y="442"/>
                    <a:pt x="1607" y="441"/>
                  </a:cubicBezTo>
                  <a:cubicBezTo>
                    <a:pt x="1642" y="437"/>
                    <a:pt x="1677" y="436"/>
                    <a:pt x="1712" y="434"/>
                  </a:cubicBezTo>
                  <a:cubicBezTo>
                    <a:pt x="1712" y="435"/>
                    <a:pt x="1712" y="436"/>
                    <a:pt x="1712" y="437"/>
                  </a:cubicBezTo>
                  <a:cubicBezTo>
                    <a:pt x="1702" y="438"/>
                    <a:pt x="1692" y="439"/>
                    <a:pt x="1681" y="440"/>
                  </a:cubicBezTo>
                  <a:cubicBezTo>
                    <a:pt x="1660" y="443"/>
                    <a:pt x="1639" y="445"/>
                    <a:pt x="1618" y="448"/>
                  </a:cubicBezTo>
                  <a:cubicBezTo>
                    <a:pt x="1606" y="449"/>
                    <a:pt x="1600" y="456"/>
                    <a:pt x="1601" y="469"/>
                  </a:cubicBezTo>
                  <a:cubicBezTo>
                    <a:pt x="1603" y="502"/>
                    <a:pt x="1606" y="535"/>
                    <a:pt x="1610" y="568"/>
                  </a:cubicBezTo>
                  <a:cubicBezTo>
                    <a:pt x="1611" y="588"/>
                    <a:pt x="1613" y="608"/>
                    <a:pt x="1617" y="628"/>
                  </a:cubicBezTo>
                  <a:cubicBezTo>
                    <a:pt x="1623" y="588"/>
                    <a:pt x="1628" y="549"/>
                    <a:pt x="1634" y="509"/>
                  </a:cubicBezTo>
                  <a:cubicBezTo>
                    <a:pt x="1635" y="509"/>
                    <a:pt x="1635" y="509"/>
                    <a:pt x="1636" y="509"/>
                  </a:cubicBezTo>
                  <a:cubicBezTo>
                    <a:pt x="1640" y="547"/>
                    <a:pt x="1644" y="586"/>
                    <a:pt x="1648" y="624"/>
                  </a:cubicBezTo>
                  <a:cubicBezTo>
                    <a:pt x="1648" y="624"/>
                    <a:pt x="1649" y="624"/>
                    <a:pt x="1649" y="624"/>
                  </a:cubicBezTo>
                  <a:cubicBezTo>
                    <a:pt x="1654" y="581"/>
                    <a:pt x="1658" y="538"/>
                    <a:pt x="1663" y="494"/>
                  </a:cubicBezTo>
                  <a:cubicBezTo>
                    <a:pt x="1664" y="494"/>
                    <a:pt x="1664" y="494"/>
                    <a:pt x="1665" y="494"/>
                  </a:cubicBezTo>
                  <a:cubicBezTo>
                    <a:pt x="1669" y="537"/>
                    <a:pt x="1674" y="580"/>
                    <a:pt x="1679" y="623"/>
                  </a:cubicBezTo>
                  <a:cubicBezTo>
                    <a:pt x="1679" y="623"/>
                    <a:pt x="1680" y="623"/>
                    <a:pt x="1680" y="623"/>
                  </a:cubicBezTo>
                  <a:cubicBezTo>
                    <a:pt x="1684" y="576"/>
                    <a:pt x="1688" y="530"/>
                    <a:pt x="1692" y="483"/>
                  </a:cubicBezTo>
                  <a:cubicBezTo>
                    <a:pt x="1693" y="483"/>
                    <a:pt x="1694" y="483"/>
                    <a:pt x="1694" y="483"/>
                  </a:cubicBezTo>
                  <a:cubicBezTo>
                    <a:pt x="1700" y="528"/>
                    <a:pt x="1705" y="573"/>
                    <a:pt x="1710" y="618"/>
                  </a:cubicBezTo>
                  <a:cubicBezTo>
                    <a:pt x="1711" y="618"/>
                    <a:pt x="1712" y="618"/>
                    <a:pt x="1712" y="618"/>
                  </a:cubicBezTo>
                  <a:cubicBezTo>
                    <a:pt x="1715" y="571"/>
                    <a:pt x="1719" y="524"/>
                    <a:pt x="1722" y="476"/>
                  </a:cubicBezTo>
                  <a:cubicBezTo>
                    <a:pt x="1722" y="476"/>
                    <a:pt x="1723" y="476"/>
                    <a:pt x="1723" y="476"/>
                  </a:cubicBezTo>
                  <a:cubicBezTo>
                    <a:pt x="1728" y="524"/>
                    <a:pt x="1734" y="571"/>
                    <a:pt x="1739" y="619"/>
                  </a:cubicBezTo>
                  <a:cubicBezTo>
                    <a:pt x="1740" y="619"/>
                    <a:pt x="1740" y="619"/>
                    <a:pt x="1740" y="619"/>
                  </a:cubicBezTo>
                  <a:cubicBezTo>
                    <a:pt x="1744" y="567"/>
                    <a:pt x="1748" y="515"/>
                    <a:pt x="1752" y="463"/>
                  </a:cubicBezTo>
                  <a:cubicBezTo>
                    <a:pt x="1752" y="463"/>
                    <a:pt x="1753" y="463"/>
                    <a:pt x="1753" y="463"/>
                  </a:cubicBezTo>
                  <a:cubicBezTo>
                    <a:pt x="1759" y="514"/>
                    <a:pt x="1765" y="566"/>
                    <a:pt x="1770" y="617"/>
                  </a:cubicBezTo>
                  <a:cubicBezTo>
                    <a:pt x="1771" y="617"/>
                    <a:pt x="1771" y="617"/>
                    <a:pt x="1771" y="617"/>
                  </a:cubicBezTo>
                  <a:cubicBezTo>
                    <a:pt x="1772" y="595"/>
                    <a:pt x="1773" y="573"/>
                    <a:pt x="1774" y="551"/>
                  </a:cubicBezTo>
                  <a:cubicBezTo>
                    <a:pt x="1775" y="524"/>
                    <a:pt x="1776" y="497"/>
                    <a:pt x="1777" y="469"/>
                  </a:cubicBezTo>
                  <a:cubicBezTo>
                    <a:pt x="1777" y="466"/>
                    <a:pt x="1775" y="460"/>
                    <a:pt x="1773" y="458"/>
                  </a:cubicBezTo>
                  <a:cubicBezTo>
                    <a:pt x="1759" y="448"/>
                    <a:pt x="1755" y="435"/>
                    <a:pt x="1758" y="419"/>
                  </a:cubicBezTo>
                  <a:cubicBezTo>
                    <a:pt x="1761" y="403"/>
                    <a:pt x="1774" y="398"/>
                    <a:pt x="1788" y="393"/>
                  </a:cubicBezTo>
                  <a:cubicBezTo>
                    <a:pt x="1790" y="392"/>
                    <a:pt x="1793" y="392"/>
                    <a:pt x="1796" y="390"/>
                  </a:cubicBezTo>
                  <a:cubicBezTo>
                    <a:pt x="1773" y="386"/>
                    <a:pt x="1751" y="382"/>
                    <a:pt x="1728" y="379"/>
                  </a:cubicBezTo>
                  <a:cubicBezTo>
                    <a:pt x="1684" y="375"/>
                    <a:pt x="1640" y="371"/>
                    <a:pt x="1596" y="369"/>
                  </a:cubicBezTo>
                  <a:cubicBezTo>
                    <a:pt x="1583" y="368"/>
                    <a:pt x="1569" y="374"/>
                    <a:pt x="1557" y="379"/>
                  </a:cubicBezTo>
                  <a:cubicBezTo>
                    <a:pt x="1542" y="386"/>
                    <a:pt x="1534" y="399"/>
                    <a:pt x="1532" y="417"/>
                  </a:cubicBezTo>
                  <a:cubicBezTo>
                    <a:pt x="1525" y="395"/>
                    <a:pt x="1534" y="373"/>
                    <a:pt x="1553" y="362"/>
                  </a:cubicBezTo>
                  <a:cubicBezTo>
                    <a:pt x="1574" y="349"/>
                    <a:pt x="1599" y="347"/>
                    <a:pt x="1622" y="345"/>
                  </a:cubicBezTo>
                  <a:cubicBezTo>
                    <a:pt x="1714" y="335"/>
                    <a:pt x="1806" y="336"/>
                    <a:pt x="1899" y="341"/>
                  </a:cubicBezTo>
                  <a:cubicBezTo>
                    <a:pt x="1930" y="343"/>
                    <a:pt x="1961" y="344"/>
                    <a:pt x="1992" y="347"/>
                  </a:cubicBezTo>
                  <a:cubicBezTo>
                    <a:pt x="2032" y="351"/>
                    <a:pt x="2048" y="369"/>
                    <a:pt x="2049" y="409"/>
                  </a:cubicBezTo>
                  <a:cubicBezTo>
                    <a:pt x="2049" y="414"/>
                    <a:pt x="2049" y="419"/>
                    <a:pt x="2049" y="426"/>
                  </a:cubicBezTo>
                  <a:cubicBezTo>
                    <a:pt x="2058" y="399"/>
                    <a:pt x="2055" y="360"/>
                    <a:pt x="2037" y="348"/>
                  </a:cubicBezTo>
                  <a:cubicBezTo>
                    <a:pt x="2031" y="344"/>
                    <a:pt x="2031" y="340"/>
                    <a:pt x="2033" y="334"/>
                  </a:cubicBezTo>
                  <a:cubicBezTo>
                    <a:pt x="2038" y="315"/>
                    <a:pt x="2042" y="296"/>
                    <a:pt x="2046" y="274"/>
                  </a:cubicBezTo>
                  <a:cubicBezTo>
                    <a:pt x="2064" y="273"/>
                    <a:pt x="2083" y="272"/>
                    <a:pt x="2102" y="271"/>
                  </a:cubicBezTo>
                  <a:cubicBezTo>
                    <a:pt x="2102" y="271"/>
                    <a:pt x="2102" y="270"/>
                    <a:pt x="2103" y="270"/>
                  </a:cubicBezTo>
                  <a:cubicBezTo>
                    <a:pt x="2085" y="266"/>
                    <a:pt x="2067" y="262"/>
                    <a:pt x="2048" y="257"/>
                  </a:cubicBezTo>
                  <a:cubicBezTo>
                    <a:pt x="2050" y="241"/>
                    <a:pt x="2050" y="225"/>
                    <a:pt x="2053" y="208"/>
                  </a:cubicBezTo>
                  <a:cubicBezTo>
                    <a:pt x="2055" y="190"/>
                    <a:pt x="2053" y="175"/>
                    <a:pt x="2039" y="162"/>
                  </a:cubicBezTo>
                  <a:cubicBezTo>
                    <a:pt x="2037" y="160"/>
                    <a:pt x="2035" y="155"/>
                    <a:pt x="2035" y="152"/>
                  </a:cubicBezTo>
                  <a:cubicBezTo>
                    <a:pt x="2034" y="137"/>
                    <a:pt x="2035" y="122"/>
                    <a:pt x="2035" y="107"/>
                  </a:cubicBezTo>
                  <a:cubicBezTo>
                    <a:pt x="2059" y="107"/>
                    <a:pt x="2081" y="107"/>
                    <a:pt x="2104" y="107"/>
                  </a:cubicBezTo>
                  <a:cubicBezTo>
                    <a:pt x="2104" y="112"/>
                    <a:pt x="2104" y="116"/>
                    <a:pt x="2104" y="120"/>
                  </a:cubicBezTo>
                  <a:cubicBezTo>
                    <a:pt x="2104" y="161"/>
                    <a:pt x="2105" y="203"/>
                    <a:pt x="2105" y="244"/>
                  </a:cubicBezTo>
                  <a:cubicBezTo>
                    <a:pt x="2104" y="251"/>
                    <a:pt x="2106" y="256"/>
                    <a:pt x="2113" y="259"/>
                  </a:cubicBezTo>
                  <a:cubicBezTo>
                    <a:pt x="2135" y="266"/>
                    <a:pt x="2143" y="281"/>
                    <a:pt x="2141" y="304"/>
                  </a:cubicBezTo>
                  <a:cubicBezTo>
                    <a:pt x="2138" y="334"/>
                    <a:pt x="2140" y="364"/>
                    <a:pt x="2140" y="394"/>
                  </a:cubicBezTo>
                  <a:cubicBezTo>
                    <a:pt x="2140" y="412"/>
                    <a:pt x="2131" y="421"/>
                    <a:pt x="2113" y="421"/>
                  </a:cubicBezTo>
                  <a:cubicBezTo>
                    <a:pt x="2111" y="421"/>
                    <a:pt x="2108" y="422"/>
                    <a:pt x="2105" y="422"/>
                  </a:cubicBezTo>
                  <a:cubicBezTo>
                    <a:pt x="2105" y="444"/>
                    <a:pt x="2105" y="465"/>
                    <a:pt x="2105" y="489"/>
                  </a:cubicBezTo>
                  <a:cubicBezTo>
                    <a:pt x="2093" y="481"/>
                    <a:pt x="2083" y="474"/>
                    <a:pt x="2072" y="467"/>
                  </a:cubicBezTo>
                  <a:cubicBezTo>
                    <a:pt x="2072" y="467"/>
                    <a:pt x="2071" y="468"/>
                    <a:pt x="2071" y="469"/>
                  </a:cubicBezTo>
                  <a:cubicBezTo>
                    <a:pt x="2083" y="479"/>
                    <a:pt x="2095" y="489"/>
                    <a:pt x="2107" y="500"/>
                  </a:cubicBezTo>
                  <a:cubicBezTo>
                    <a:pt x="2138" y="467"/>
                    <a:pt x="2168" y="435"/>
                    <a:pt x="2198" y="402"/>
                  </a:cubicBezTo>
                  <a:cubicBezTo>
                    <a:pt x="2210" y="390"/>
                    <a:pt x="2222" y="378"/>
                    <a:pt x="2232" y="365"/>
                  </a:cubicBezTo>
                  <a:cubicBezTo>
                    <a:pt x="2244" y="350"/>
                    <a:pt x="2258" y="341"/>
                    <a:pt x="2277" y="343"/>
                  </a:cubicBezTo>
                  <a:cubicBezTo>
                    <a:pt x="2289" y="344"/>
                    <a:pt x="2297" y="337"/>
                    <a:pt x="2305" y="330"/>
                  </a:cubicBezTo>
                  <a:cubicBezTo>
                    <a:pt x="2336" y="304"/>
                    <a:pt x="2369" y="279"/>
                    <a:pt x="2400" y="253"/>
                  </a:cubicBezTo>
                  <a:cubicBezTo>
                    <a:pt x="2430" y="227"/>
                    <a:pt x="2464" y="225"/>
                    <a:pt x="2500" y="232"/>
                  </a:cubicBezTo>
                  <a:cubicBezTo>
                    <a:pt x="2588" y="250"/>
                    <a:pt x="2677" y="267"/>
                    <a:pt x="2765" y="284"/>
                  </a:cubicBezTo>
                  <a:cubicBezTo>
                    <a:pt x="2778" y="287"/>
                    <a:pt x="2787" y="293"/>
                    <a:pt x="2790" y="306"/>
                  </a:cubicBezTo>
                  <a:cubicBezTo>
                    <a:pt x="2793" y="317"/>
                    <a:pt x="2797" y="327"/>
                    <a:pt x="2799" y="337"/>
                  </a:cubicBezTo>
                  <a:cubicBezTo>
                    <a:pt x="2801" y="345"/>
                    <a:pt x="2803" y="351"/>
                    <a:pt x="2813" y="352"/>
                  </a:cubicBezTo>
                  <a:cubicBezTo>
                    <a:pt x="2816" y="352"/>
                    <a:pt x="2820" y="359"/>
                    <a:pt x="2821" y="364"/>
                  </a:cubicBezTo>
                  <a:cubicBezTo>
                    <a:pt x="2823" y="377"/>
                    <a:pt x="2825" y="390"/>
                    <a:pt x="2827" y="403"/>
                  </a:cubicBezTo>
                  <a:cubicBezTo>
                    <a:pt x="2828" y="414"/>
                    <a:pt x="2832" y="421"/>
                    <a:pt x="2844" y="422"/>
                  </a:cubicBezTo>
                  <a:cubicBezTo>
                    <a:pt x="2851" y="422"/>
                    <a:pt x="2859" y="424"/>
                    <a:pt x="2866" y="427"/>
                  </a:cubicBezTo>
                  <a:cubicBezTo>
                    <a:pt x="2870" y="430"/>
                    <a:pt x="2873" y="435"/>
                    <a:pt x="2877" y="439"/>
                  </a:cubicBezTo>
                  <a:cubicBezTo>
                    <a:pt x="2878" y="439"/>
                    <a:pt x="2879" y="438"/>
                    <a:pt x="2881" y="437"/>
                  </a:cubicBezTo>
                  <a:cubicBezTo>
                    <a:pt x="2881" y="456"/>
                    <a:pt x="2881" y="475"/>
                    <a:pt x="2880" y="493"/>
                  </a:cubicBezTo>
                  <a:cubicBezTo>
                    <a:pt x="2880" y="497"/>
                    <a:pt x="2874" y="501"/>
                    <a:pt x="2869" y="506"/>
                  </a:cubicBezTo>
                  <a:cubicBezTo>
                    <a:pt x="2860" y="489"/>
                    <a:pt x="2852" y="475"/>
                    <a:pt x="2844" y="461"/>
                  </a:cubicBezTo>
                  <a:cubicBezTo>
                    <a:pt x="2849" y="480"/>
                    <a:pt x="2846" y="502"/>
                    <a:pt x="2865" y="517"/>
                  </a:cubicBezTo>
                  <a:cubicBezTo>
                    <a:pt x="2902" y="491"/>
                    <a:pt x="2940" y="465"/>
                    <a:pt x="2977" y="437"/>
                  </a:cubicBezTo>
                  <a:cubicBezTo>
                    <a:pt x="2988" y="429"/>
                    <a:pt x="2999" y="427"/>
                    <a:pt x="3012" y="429"/>
                  </a:cubicBezTo>
                  <a:cubicBezTo>
                    <a:pt x="3063" y="437"/>
                    <a:pt x="3115" y="445"/>
                    <a:pt x="3167" y="453"/>
                  </a:cubicBezTo>
                  <a:cubicBezTo>
                    <a:pt x="3201" y="458"/>
                    <a:pt x="3235" y="463"/>
                    <a:pt x="3269" y="467"/>
                  </a:cubicBezTo>
                  <a:cubicBezTo>
                    <a:pt x="3275" y="468"/>
                    <a:pt x="3279" y="471"/>
                    <a:pt x="3279" y="478"/>
                  </a:cubicBezTo>
                  <a:cubicBezTo>
                    <a:pt x="3279" y="486"/>
                    <a:pt x="3280" y="493"/>
                    <a:pt x="3281" y="501"/>
                  </a:cubicBezTo>
                  <a:cubicBezTo>
                    <a:pt x="3307" y="506"/>
                    <a:pt x="3332" y="512"/>
                    <a:pt x="3357" y="517"/>
                  </a:cubicBezTo>
                  <a:cubicBezTo>
                    <a:pt x="3374" y="520"/>
                    <a:pt x="3388" y="528"/>
                    <a:pt x="3399" y="542"/>
                  </a:cubicBezTo>
                  <a:cubicBezTo>
                    <a:pt x="3405" y="550"/>
                    <a:pt x="3412" y="557"/>
                    <a:pt x="3417" y="564"/>
                  </a:cubicBezTo>
                  <a:cubicBezTo>
                    <a:pt x="3419" y="567"/>
                    <a:pt x="3419" y="572"/>
                    <a:pt x="3418" y="576"/>
                  </a:cubicBezTo>
                  <a:cubicBezTo>
                    <a:pt x="3416" y="583"/>
                    <a:pt x="3420" y="590"/>
                    <a:pt x="3428" y="591"/>
                  </a:cubicBezTo>
                  <a:cubicBezTo>
                    <a:pt x="3429" y="591"/>
                    <a:pt x="3430" y="591"/>
                    <a:pt x="3431" y="591"/>
                  </a:cubicBezTo>
                  <a:cubicBezTo>
                    <a:pt x="3438" y="601"/>
                    <a:pt x="3453" y="602"/>
                    <a:pt x="3458" y="615"/>
                  </a:cubicBezTo>
                  <a:cubicBezTo>
                    <a:pt x="3463" y="630"/>
                    <a:pt x="3469" y="644"/>
                    <a:pt x="3473" y="655"/>
                  </a:cubicBezTo>
                  <a:cubicBezTo>
                    <a:pt x="3469" y="661"/>
                    <a:pt x="3466" y="665"/>
                    <a:pt x="3462" y="672"/>
                  </a:cubicBezTo>
                  <a:cubicBezTo>
                    <a:pt x="3459" y="671"/>
                    <a:pt x="3453" y="671"/>
                    <a:pt x="3447" y="671"/>
                  </a:cubicBezTo>
                  <a:cubicBezTo>
                    <a:pt x="3447" y="670"/>
                    <a:pt x="3447" y="669"/>
                    <a:pt x="3447" y="668"/>
                  </a:cubicBezTo>
                  <a:cubicBezTo>
                    <a:pt x="3450" y="667"/>
                    <a:pt x="3454" y="666"/>
                    <a:pt x="3457" y="666"/>
                  </a:cubicBezTo>
                  <a:cubicBezTo>
                    <a:pt x="3457" y="664"/>
                    <a:pt x="3457" y="663"/>
                    <a:pt x="3456" y="663"/>
                  </a:cubicBezTo>
                  <a:cubicBezTo>
                    <a:pt x="3443" y="663"/>
                    <a:pt x="3441" y="653"/>
                    <a:pt x="3437" y="644"/>
                  </a:cubicBezTo>
                  <a:cubicBezTo>
                    <a:pt x="3431" y="627"/>
                    <a:pt x="3424" y="610"/>
                    <a:pt x="3419" y="593"/>
                  </a:cubicBezTo>
                  <a:cubicBezTo>
                    <a:pt x="3416" y="586"/>
                    <a:pt x="3418" y="578"/>
                    <a:pt x="3415" y="572"/>
                  </a:cubicBezTo>
                  <a:cubicBezTo>
                    <a:pt x="3411" y="565"/>
                    <a:pt x="3405" y="558"/>
                    <a:pt x="3398" y="555"/>
                  </a:cubicBezTo>
                  <a:cubicBezTo>
                    <a:pt x="3382" y="550"/>
                    <a:pt x="3365" y="546"/>
                    <a:pt x="3349" y="543"/>
                  </a:cubicBezTo>
                  <a:cubicBezTo>
                    <a:pt x="3312" y="536"/>
                    <a:pt x="3275" y="530"/>
                    <a:pt x="3238" y="524"/>
                  </a:cubicBezTo>
                  <a:cubicBezTo>
                    <a:pt x="3218" y="521"/>
                    <a:pt x="3199" y="526"/>
                    <a:pt x="3180" y="532"/>
                  </a:cubicBezTo>
                  <a:close/>
                  <a:moveTo>
                    <a:pt x="2394" y="686"/>
                  </a:moveTo>
                  <a:cubicBezTo>
                    <a:pt x="2423" y="670"/>
                    <a:pt x="2453" y="662"/>
                    <a:pt x="2486" y="663"/>
                  </a:cubicBezTo>
                  <a:cubicBezTo>
                    <a:pt x="2609" y="665"/>
                    <a:pt x="2732" y="667"/>
                    <a:pt x="2855" y="669"/>
                  </a:cubicBezTo>
                  <a:cubicBezTo>
                    <a:pt x="2870" y="669"/>
                    <a:pt x="2873" y="666"/>
                    <a:pt x="2871" y="651"/>
                  </a:cubicBezTo>
                  <a:cubicBezTo>
                    <a:pt x="2866" y="653"/>
                    <a:pt x="2861" y="655"/>
                    <a:pt x="2857" y="657"/>
                  </a:cubicBezTo>
                  <a:cubicBezTo>
                    <a:pt x="2869" y="643"/>
                    <a:pt x="2865" y="627"/>
                    <a:pt x="2865" y="613"/>
                  </a:cubicBezTo>
                  <a:cubicBezTo>
                    <a:pt x="2865" y="598"/>
                    <a:pt x="2863" y="583"/>
                    <a:pt x="2862" y="569"/>
                  </a:cubicBezTo>
                  <a:cubicBezTo>
                    <a:pt x="2865" y="570"/>
                    <a:pt x="2868" y="572"/>
                    <a:pt x="2872" y="575"/>
                  </a:cubicBezTo>
                  <a:cubicBezTo>
                    <a:pt x="2865" y="560"/>
                    <a:pt x="2858" y="545"/>
                    <a:pt x="2852" y="529"/>
                  </a:cubicBezTo>
                  <a:cubicBezTo>
                    <a:pt x="2814" y="528"/>
                    <a:pt x="2776" y="527"/>
                    <a:pt x="2737" y="525"/>
                  </a:cubicBezTo>
                  <a:cubicBezTo>
                    <a:pt x="2654" y="523"/>
                    <a:pt x="2570" y="520"/>
                    <a:pt x="2486" y="517"/>
                  </a:cubicBezTo>
                  <a:cubicBezTo>
                    <a:pt x="2456" y="516"/>
                    <a:pt x="2449" y="504"/>
                    <a:pt x="2448" y="482"/>
                  </a:cubicBezTo>
                  <a:cubicBezTo>
                    <a:pt x="2447" y="458"/>
                    <a:pt x="2443" y="434"/>
                    <a:pt x="2441" y="410"/>
                  </a:cubicBezTo>
                  <a:cubicBezTo>
                    <a:pt x="2439" y="395"/>
                    <a:pt x="2438" y="380"/>
                    <a:pt x="2436" y="363"/>
                  </a:cubicBezTo>
                  <a:cubicBezTo>
                    <a:pt x="2425" y="371"/>
                    <a:pt x="2416" y="377"/>
                    <a:pt x="2406" y="384"/>
                  </a:cubicBezTo>
                  <a:cubicBezTo>
                    <a:pt x="2407" y="384"/>
                    <a:pt x="2407" y="384"/>
                    <a:pt x="2407" y="385"/>
                  </a:cubicBezTo>
                  <a:cubicBezTo>
                    <a:pt x="2413" y="384"/>
                    <a:pt x="2419" y="382"/>
                    <a:pt x="2425" y="381"/>
                  </a:cubicBezTo>
                  <a:cubicBezTo>
                    <a:pt x="2425" y="383"/>
                    <a:pt x="2426" y="384"/>
                    <a:pt x="2426" y="386"/>
                  </a:cubicBezTo>
                  <a:cubicBezTo>
                    <a:pt x="2427" y="421"/>
                    <a:pt x="2429" y="457"/>
                    <a:pt x="2431" y="492"/>
                  </a:cubicBezTo>
                  <a:cubicBezTo>
                    <a:pt x="2431" y="495"/>
                    <a:pt x="2427" y="500"/>
                    <a:pt x="2424" y="501"/>
                  </a:cubicBezTo>
                  <a:cubicBezTo>
                    <a:pt x="2416" y="506"/>
                    <a:pt x="2407" y="509"/>
                    <a:pt x="2396" y="515"/>
                  </a:cubicBezTo>
                  <a:cubicBezTo>
                    <a:pt x="2402" y="518"/>
                    <a:pt x="2406" y="520"/>
                    <a:pt x="2409" y="522"/>
                  </a:cubicBezTo>
                  <a:cubicBezTo>
                    <a:pt x="2411" y="518"/>
                    <a:pt x="2412" y="513"/>
                    <a:pt x="2415" y="513"/>
                  </a:cubicBezTo>
                  <a:cubicBezTo>
                    <a:pt x="2418" y="512"/>
                    <a:pt x="2425" y="513"/>
                    <a:pt x="2425" y="514"/>
                  </a:cubicBezTo>
                  <a:cubicBezTo>
                    <a:pt x="2426" y="521"/>
                    <a:pt x="2427" y="529"/>
                    <a:pt x="2424" y="533"/>
                  </a:cubicBezTo>
                  <a:cubicBezTo>
                    <a:pt x="2421" y="537"/>
                    <a:pt x="2411" y="538"/>
                    <a:pt x="2406" y="536"/>
                  </a:cubicBezTo>
                  <a:cubicBezTo>
                    <a:pt x="2399" y="533"/>
                    <a:pt x="2393" y="526"/>
                    <a:pt x="2386" y="520"/>
                  </a:cubicBezTo>
                  <a:cubicBezTo>
                    <a:pt x="2361" y="532"/>
                    <a:pt x="2335" y="543"/>
                    <a:pt x="2309" y="555"/>
                  </a:cubicBezTo>
                  <a:cubicBezTo>
                    <a:pt x="2302" y="558"/>
                    <a:pt x="2298" y="562"/>
                    <a:pt x="2298" y="571"/>
                  </a:cubicBezTo>
                  <a:cubicBezTo>
                    <a:pt x="2299" y="582"/>
                    <a:pt x="2297" y="594"/>
                    <a:pt x="2296" y="605"/>
                  </a:cubicBezTo>
                  <a:cubicBezTo>
                    <a:pt x="2295" y="605"/>
                    <a:pt x="2294" y="606"/>
                    <a:pt x="2294" y="606"/>
                  </a:cubicBezTo>
                  <a:cubicBezTo>
                    <a:pt x="2291" y="564"/>
                    <a:pt x="2288" y="522"/>
                    <a:pt x="2286" y="480"/>
                  </a:cubicBezTo>
                  <a:cubicBezTo>
                    <a:pt x="2281" y="482"/>
                    <a:pt x="2277" y="483"/>
                    <a:pt x="2273" y="484"/>
                  </a:cubicBezTo>
                  <a:cubicBezTo>
                    <a:pt x="2273" y="483"/>
                    <a:pt x="2273" y="483"/>
                    <a:pt x="2273" y="482"/>
                  </a:cubicBezTo>
                  <a:cubicBezTo>
                    <a:pt x="2296" y="463"/>
                    <a:pt x="2319" y="444"/>
                    <a:pt x="2343" y="424"/>
                  </a:cubicBezTo>
                  <a:cubicBezTo>
                    <a:pt x="2343" y="428"/>
                    <a:pt x="2344" y="430"/>
                    <a:pt x="2344" y="432"/>
                  </a:cubicBezTo>
                  <a:cubicBezTo>
                    <a:pt x="2344" y="451"/>
                    <a:pt x="2345" y="471"/>
                    <a:pt x="2345" y="490"/>
                  </a:cubicBezTo>
                  <a:cubicBezTo>
                    <a:pt x="2346" y="499"/>
                    <a:pt x="2349" y="507"/>
                    <a:pt x="2360" y="506"/>
                  </a:cubicBezTo>
                  <a:cubicBezTo>
                    <a:pt x="2368" y="505"/>
                    <a:pt x="2376" y="503"/>
                    <a:pt x="2383" y="502"/>
                  </a:cubicBezTo>
                  <a:cubicBezTo>
                    <a:pt x="2383" y="500"/>
                    <a:pt x="2383" y="499"/>
                    <a:pt x="2383" y="497"/>
                  </a:cubicBezTo>
                  <a:cubicBezTo>
                    <a:pt x="2380" y="497"/>
                    <a:pt x="2377" y="497"/>
                    <a:pt x="2374" y="498"/>
                  </a:cubicBezTo>
                  <a:cubicBezTo>
                    <a:pt x="2359" y="500"/>
                    <a:pt x="2355" y="499"/>
                    <a:pt x="2354" y="487"/>
                  </a:cubicBezTo>
                  <a:cubicBezTo>
                    <a:pt x="2352" y="452"/>
                    <a:pt x="2351" y="416"/>
                    <a:pt x="2349" y="381"/>
                  </a:cubicBezTo>
                  <a:cubicBezTo>
                    <a:pt x="2333" y="392"/>
                    <a:pt x="2317" y="403"/>
                    <a:pt x="2301" y="415"/>
                  </a:cubicBezTo>
                  <a:cubicBezTo>
                    <a:pt x="2300" y="413"/>
                    <a:pt x="2299" y="412"/>
                    <a:pt x="2298" y="411"/>
                  </a:cubicBezTo>
                  <a:cubicBezTo>
                    <a:pt x="2333" y="385"/>
                    <a:pt x="2368" y="358"/>
                    <a:pt x="2403" y="331"/>
                  </a:cubicBezTo>
                  <a:cubicBezTo>
                    <a:pt x="2423" y="316"/>
                    <a:pt x="2446" y="309"/>
                    <a:pt x="2471" y="311"/>
                  </a:cubicBezTo>
                  <a:cubicBezTo>
                    <a:pt x="2495" y="312"/>
                    <a:pt x="2519" y="315"/>
                    <a:pt x="2543" y="318"/>
                  </a:cubicBezTo>
                  <a:cubicBezTo>
                    <a:pt x="2606" y="325"/>
                    <a:pt x="2668" y="333"/>
                    <a:pt x="2730" y="341"/>
                  </a:cubicBezTo>
                  <a:cubicBezTo>
                    <a:pt x="2751" y="344"/>
                    <a:pt x="2773" y="346"/>
                    <a:pt x="2796" y="349"/>
                  </a:cubicBezTo>
                  <a:cubicBezTo>
                    <a:pt x="2791" y="335"/>
                    <a:pt x="2787" y="323"/>
                    <a:pt x="2784" y="310"/>
                  </a:cubicBezTo>
                  <a:cubicBezTo>
                    <a:pt x="2780" y="298"/>
                    <a:pt x="2773" y="293"/>
                    <a:pt x="2761" y="291"/>
                  </a:cubicBezTo>
                  <a:cubicBezTo>
                    <a:pt x="2675" y="277"/>
                    <a:pt x="2590" y="262"/>
                    <a:pt x="2504" y="247"/>
                  </a:cubicBezTo>
                  <a:cubicBezTo>
                    <a:pt x="2464" y="239"/>
                    <a:pt x="2427" y="242"/>
                    <a:pt x="2394" y="271"/>
                  </a:cubicBezTo>
                  <a:cubicBezTo>
                    <a:pt x="2352" y="310"/>
                    <a:pt x="2308" y="346"/>
                    <a:pt x="2264" y="383"/>
                  </a:cubicBezTo>
                  <a:cubicBezTo>
                    <a:pt x="2257" y="388"/>
                    <a:pt x="2255" y="394"/>
                    <a:pt x="2255" y="403"/>
                  </a:cubicBezTo>
                  <a:cubicBezTo>
                    <a:pt x="2256" y="438"/>
                    <a:pt x="2258" y="473"/>
                    <a:pt x="2261" y="508"/>
                  </a:cubicBezTo>
                  <a:cubicBezTo>
                    <a:pt x="2266" y="565"/>
                    <a:pt x="2263" y="622"/>
                    <a:pt x="2263" y="679"/>
                  </a:cubicBezTo>
                  <a:cubicBezTo>
                    <a:pt x="2263" y="703"/>
                    <a:pt x="2263" y="727"/>
                    <a:pt x="2263" y="752"/>
                  </a:cubicBezTo>
                  <a:cubicBezTo>
                    <a:pt x="2275" y="750"/>
                    <a:pt x="2285" y="748"/>
                    <a:pt x="2296" y="746"/>
                  </a:cubicBezTo>
                  <a:cubicBezTo>
                    <a:pt x="2292" y="763"/>
                    <a:pt x="2289" y="778"/>
                    <a:pt x="2285" y="796"/>
                  </a:cubicBezTo>
                  <a:cubicBezTo>
                    <a:pt x="2284" y="788"/>
                    <a:pt x="2284" y="782"/>
                    <a:pt x="2284" y="776"/>
                  </a:cubicBezTo>
                  <a:cubicBezTo>
                    <a:pt x="2269" y="779"/>
                    <a:pt x="2256" y="783"/>
                    <a:pt x="2242" y="786"/>
                  </a:cubicBezTo>
                  <a:cubicBezTo>
                    <a:pt x="2242" y="799"/>
                    <a:pt x="2242" y="811"/>
                    <a:pt x="2242" y="824"/>
                  </a:cubicBezTo>
                  <a:cubicBezTo>
                    <a:pt x="2253" y="822"/>
                    <a:pt x="2264" y="819"/>
                    <a:pt x="2275" y="819"/>
                  </a:cubicBezTo>
                  <a:cubicBezTo>
                    <a:pt x="2289" y="820"/>
                    <a:pt x="2290" y="812"/>
                    <a:pt x="2292" y="801"/>
                  </a:cubicBezTo>
                  <a:cubicBezTo>
                    <a:pt x="2297" y="780"/>
                    <a:pt x="2304" y="758"/>
                    <a:pt x="2312" y="738"/>
                  </a:cubicBezTo>
                  <a:cubicBezTo>
                    <a:pt x="2319" y="722"/>
                    <a:pt x="2332" y="709"/>
                    <a:pt x="2351" y="709"/>
                  </a:cubicBezTo>
                  <a:cubicBezTo>
                    <a:pt x="2370" y="710"/>
                    <a:pt x="2379" y="725"/>
                    <a:pt x="2385" y="740"/>
                  </a:cubicBezTo>
                  <a:cubicBezTo>
                    <a:pt x="2391" y="755"/>
                    <a:pt x="2394" y="770"/>
                    <a:pt x="2400" y="787"/>
                  </a:cubicBezTo>
                  <a:cubicBezTo>
                    <a:pt x="2456" y="773"/>
                    <a:pt x="2514" y="771"/>
                    <a:pt x="2569" y="779"/>
                  </a:cubicBezTo>
                  <a:cubicBezTo>
                    <a:pt x="2531" y="781"/>
                    <a:pt x="2491" y="784"/>
                    <a:pt x="2450" y="786"/>
                  </a:cubicBezTo>
                  <a:cubicBezTo>
                    <a:pt x="2451" y="808"/>
                    <a:pt x="2452" y="825"/>
                    <a:pt x="2453" y="844"/>
                  </a:cubicBezTo>
                  <a:cubicBezTo>
                    <a:pt x="2458" y="844"/>
                    <a:pt x="2461" y="844"/>
                    <a:pt x="2464" y="844"/>
                  </a:cubicBezTo>
                  <a:cubicBezTo>
                    <a:pt x="2559" y="844"/>
                    <a:pt x="2654" y="844"/>
                    <a:pt x="2749" y="844"/>
                  </a:cubicBezTo>
                  <a:cubicBezTo>
                    <a:pt x="2776" y="844"/>
                    <a:pt x="2804" y="844"/>
                    <a:pt x="2831" y="842"/>
                  </a:cubicBezTo>
                  <a:cubicBezTo>
                    <a:pt x="2837" y="842"/>
                    <a:pt x="2846" y="836"/>
                    <a:pt x="2847" y="831"/>
                  </a:cubicBezTo>
                  <a:cubicBezTo>
                    <a:pt x="2851" y="818"/>
                    <a:pt x="2851" y="804"/>
                    <a:pt x="2853" y="789"/>
                  </a:cubicBezTo>
                  <a:cubicBezTo>
                    <a:pt x="2831" y="787"/>
                    <a:pt x="2810" y="786"/>
                    <a:pt x="2789" y="784"/>
                  </a:cubicBezTo>
                  <a:cubicBezTo>
                    <a:pt x="2789" y="784"/>
                    <a:pt x="2789" y="783"/>
                    <a:pt x="2789" y="783"/>
                  </a:cubicBezTo>
                  <a:cubicBezTo>
                    <a:pt x="2810" y="782"/>
                    <a:pt x="2831" y="780"/>
                    <a:pt x="2853" y="778"/>
                  </a:cubicBezTo>
                  <a:cubicBezTo>
                    <a:pt x="2853" y="757"/>
                    <a:pt x="2853" y="738"/>
                    <a:pt x="2853" y="718"/>
                  </a:cubicBezTo>
                  <a:cubicBezTo>
                    <a:pt x="2841" y="717"/>
                    <a:pt x="2830" y="716"/>
                    <a:pt x="2818" y="715"/>
                  </a:cubicBezTo>
                  <a:cubicBezTo>
                    <a:pt x="2821" y="713"/>
                    <a:pt x="2824" y="713"/>
                    <a:pt x="2827" y="712"/>
                  </a:cubicBezTo>
                  <a:cubicBezTo>
                    <a:pt x="2830" y="712"/>
                    <a:pt x="2833" y="709"/>
                    <a:pt x="2835" y="708"/>
                  </a:cubicBezTo>
                  <a:cubicBezTo>
                    <a:pt x="2833" y="706"/>
                    <a:pt x="2831" y="703"/>
                    <a:pt x="2828" y="702"/>
                  </a:cubicBezTo>
                  <a:cubicBezTo>
                    <a:pt x="2824" y="700"/>
                    <a:pt x="2819" y="700"/>
                    <a:pt x="2815" y="700"/>
                  </a:cubicBezTo>
                  <a:cubicBezTo>
                    <a:pt x="2815" y="699"/>
                    <a:pt x="2815" y="699"/>
                    <a:pt x="2815" y="698"/>
                  </a:cubicBezTo>
                  <a:cubicBezTo>
                    <a:pt x="2828" y="697"/>
                    <a:pt x="2842" y="697"/>
                    <a:pt x="2856" y="696"/>
                  </a:cubicBezTo>
                  <a:cubicBezTo>
                    <a:pt x="2856" y="691"/>
                    <a:pt x="2855" y="687"/>
                    <a:pt x="2855" y="683"/>
                  </a:cubicBezTo>
                  <a:cubicBezTo>
                    <a:pt x="2846" y="683"/>
                    <a:pt x="2838" y="682"/>
                    <a:pt x="2830" y="682"/>
                  </a:cubicBezTo>
                  <a:cubicBezTo>
                    <a:pt x="2808" y="682"/>
                    <a:pt x="2813" y="678"/>
                    <a:pt x="2804" y="699"/>
                  </a:cubicBezTo>
                  <a:cubicBezTo>
                    <a:pt x="2793" y="726"/>
                    <a:pt x="2782" y="753"/>
                    <a:pt x="2770" y="780"/>
                  </a:cubicBezTo>
                  <a:cubicBezTo>
                    <a:pt x="2763" y="793"/>
                    <a:pt x="2753" y="800"/>
                    <a:pt x="2737" y="800"/>
                  </a:cubicBezTo>
                  <a:cubicBezTo>
                    <a:pt x="2706" y="799"/>
                    <a:pt x="2676" y="799"/>
                    <a:pt x="2645" y="800"/>
                  </a:cubicBezTo>
                  <a:cubicBezTo>
                    <a:pt x="2632" y="800"/>
                    <a:pt x="2623" y="794"/>
                    <a:pt x="2617" y="783"/>
                  </a:cubicBezTo>
                  <a:cubicBezTo>
                    <a:pt x="2615" y="778"/>
                    <a:pt x="2612" y="773"/>
                    <a:pt x="2610" y="767"/>
                  </a:cubicBezTo>
                  <a:cubicBezTo>
                    <a:pt x="2597" y="739"/>
                    <a:pt x="2586" y="710"/>
                    <a:pt x="2573" y="682"/>
                  </a:cubicBezTo>
                  <a:cubicBezTo>
                    <a:pt x="2571" y="679"/>
                    <a:pt x="2566" y="674"/>
                    <a:pt x="2562" y="674"/>
                  </a:cubicBezTo>
                  <a:cubicBezTo>
                    <a:pt x="2529" y="673"/>
                    <a:pt x="2495" y="672"/>
                    <a:pt x="2461" y="672"/>
                  </a:cubicBezTo>
                  <a:cubicBezTo>
                    <a:pt x="2455" y="672"/>
                    <a:pt x="2448" y="673"/>
                    <a:pt x="2441" y="674"/>
                  </a:cubicBezTo>
                  <a:cubicBezTo>
                    <a:pt x="2441" y="701"/>
                    <a:pt x="2441" y="727"/>
                    <a:pt x="2441" y="753"/>
                  </a:cubicBezTo>
                  <a:cubicBezTo>
                    <a:pt x="2440" y="753"/>
                    <a:pt x="2440" y="753"/>
                    <a:pt x="2439" y="753"/>
                  </a:cubicBezTo>
                  <a:cubicBezTo>
                    <a:pt x="2437" y="727"/>
                    <a:pt x="2435" y="702"/>
                    <a:pt x="2433" y="676"/>
                  </a:cubicBezTo>
                  <a:cubicBezTo>
                    <a:pt x="2418" y="680"/>
                    <a:pt x="2406" y="683"/>
                    <a:pt x="2394" y="686"/>
                  </a:cubicBezTo>
                  <a:close/>
                  <a:moveTo>
                    <a:pt x="1256" y="632"/>
                  </a:moveTo>
                  <a:cubicBezTo>
                    <a:pt x="1253" y="583"/>
                    <a:pt x="1250" y="534"/>
                    <a:pt x="1247" y="486"/>
                  </a:cubicBezTo>
                  <a:cubicBezTo>
                    <a:pt x="1246" y="474"/>
                    <a:pt x="1238" y="468"/>
                    <a:pt x="1225" y="467"/>
                  </a:cubicBezTo>
                  <a:cubicBezTo>
                    <a:pt x="1154" y="465"/>
                    <a:pt x="1083" y="458"/>
                    <a:pt x="1011" y="465"/>
                  </a:cubicBezTo>
                  <a:cubicBezTo>
                    <a:pt x="995" y="466"/>
                    <a:pt x="979" y="469"/>
                    <a:pt x="960" y="471"/>
                  </a:cubicBezTo>
                  <a:cubicBezTo>
                    <a:pt x="1006" y="471"/>
                    <a:pt x="1050" y="470"/>
                    <a:pt x="1093" y="470"/>
                  </a:cubicBezTo>
                  <a:cubicBezTo>
                    <a:pt x="1110" y="470"/>
                    <a:pt x="1128" y="471"/>
                    <a:pt x="1145" y="473"/>
                  </a:cubicBezTo>
                  <a:cubicBezTo>
                    <a:pt x="1160" y="475"/>
                    <a:pt x="1161" y="478"/>
                    <a:pt x="1153" y="489"/>
                  </a:cubicBezTo>
                  <a:cubicBezTo>
                    <a:pt x="1134" y="515"/>
                    <a:pt x="1115" y="539"/>
                    <a:pt x="1097" y="565"/>
                  </a:cubicBezTo>
                  <a:cubicBezTo>
                    <a:pt x="1089" y="576"/>
                    <a:pt x="1080" y="581"/>
                    <a:pt x="1066" y="581"/>
                  </a:cubicBezTo>
                  <a:cubicBezTo>
                    <a:pt x="999" y="580"/>
                    <a:pt x="931" y="580"/>
                    <a:pt x="864" y="580"/>
                  </a:cubicBezTo>
                  <a:cubicBezTo>
                    <a:pt x="858" y="580"/>
                    <a:pt x="851" y="582"/>
                    <a:pt x="846" y="585"/>
                  </a:cubicBezTo>
                  <a:cubicBezTo>
                    <a:pt x="831" y="593"/>
                    <a:pt x="817" y="602"/>
                    <a:pt x="803" y="612"/>
                  </a:cubicBezTo>
                  <a:cubicBezTo>
                    <a:pt x="781" y="628"/>
                    <a:pt x="758" y="644"/>
                    <a:pt x="751" y="673"/>
                  </a:cubicBezTo>
                  <a:cubicBezTo>
                    <a:pt x="746" y="690"/>
                    <a:pt x="754" y="702"/>
                    <a:pt x="771" y="702"/>
                  </a:cubicBezTo>
                  <a:cubicBezTo>
                    <a:pt x="807" y="703"/>
                    <a:pt x="843" y="703"/>
                    <a:pt x="879" y="703"/>
                  </a:cubicBezTo>
                  <a:cubicBezTo>
                    <a:pt x="894" y="703"/>
                    <a:pt x="906" y="698"/>
                    <a:pt x="916" y="687"/>
                  </a:cubicBezTo>
                  <a:cubicBezTo>
                    <a:pt x="924" y="679"/>
                    <a:pt x="932" y="671"/>
                    <a:pt x="940" y="663"/>
                  </a:cubicBezTo>
                  <a:cubicBezTo>
                    <a:pt x="965" y="640"/>
                    <a:pt x="996" y="642"/>
                    <a:pt x="1029" y="640"/>
                  </a:cubicBezTo>
                  <a:cubicBezTo>
                    <a:pt x="1020" y="654"/>
                    <a:pt x="1013" y="665"/>
                    <a:pt x="1006" y="676"/>
                  </a:cubicBezTo>
                  <a:cubicBezTo>
                    <a:pt x="990" y="699"/>
                    <a:pt x="967" y="712"/>
                    <a:pt x="939" y="713"/>
                  </a:cubicBezTo>
                  <a:cubicBezTo>
                    <a:pt x="923" y="714"/>
                    <a:pt x="908" y="714"/>
                    <a:pt x="892" y="713"/>
                  </a:cubicBezTo>
                  <a:cubicBezTo>
                    <a:pt x="839" y="712"/>
                    <a:pt x="785" y="711"/>
                    <a:pt x="731" y="710"/>
                  </a:cubicBezTo>
                  <a:cubicBezTo>
                    <a:pt x="721" y="710"/>
                    <a:pt x="709" y="718"/>
                    <a:pt x="708" y="725"/>
                  </a:cubicBezTo>
                  <a:cubicBezTo>
                    <a:pt x="706" y="754"/>
                    <a:pt x="711" y="782"/>
                    <a:pt x="722" y="809"/>
                  </a:cubicBezTo>
                  <a:cubicBezTo>
                    <a:pt x="722" y="811"/>
                    <a:pt x="724" y="814"/>
                    <a:pt x="726" y="815"/>
                  </a:cubicBezTo>
                  <a:cubicBezTo>
                    <a:pt x="740" y="828"/>
                    <a:pt x="759" y="832"/>
                    <a:pt x="777" y="835"/>
                  </a:cubicBezTo>
                  <a:cubicBezTo>
                    <a:pt x="798" y="838"/>
                    <a:pt x="820" y="834"/>
                    <a:pt x="842" y="834"/>
                  </a:cubicBezTo>
                  <a:cubicBezTo>
                    <a:pt x="877" y="834"/>
                    <a:pt x="912" y="835"/>
                    <a:pt x="948" y="835"/>
                  </a:cubicBezTo>
                  <a:cubicBezTo>
                    <a:pt x="955" y="835"/>
                    <a:pt x="963" y="835"/>
                    <a:pt x="971" y="835"/>
                  </a:cubicBezTo>
                  <a:cubicBezTo>
                    <a:pt x="971" y="835"/>
                    <a:pt x="971" y="834"/>
                    <a:pt x="971" y="833"/>
                  </a:cubicBezTo>
                  <a:cubicBezTo>
                    <a:pt x="927" y="830"/>
                    <a:pt x="882" y="826"/>
                    <a:pt x="837" y="822"/>
                  </a:cubicBezTo>
                  <a:cubicBezTo>
                    <a:pt x="837" y="816"/>
                    <a:pt x="837" y="810"/>
                    <a:pt x="837" y="803"/>
                  </a:cubicBezTo>
                  <a:cubicBezTo>
                    <a:pt x="813" y="803"/>
                    <a:pt x="790" y="803"/>
                    <a:pt x="767" y="803"/>
                  </a:cubicBezTo>
                  <a:cubicBezTo>
                    <a:pt x="767" y="808"/>
                    <a:pt x="766" y="813"/>
                    <a:pt x="766" y="818"/>
                  </a:cubicBezTo>
                  <a:cubicBezTo>
                    <a:pt x="750" y="819"/>
                    <a:pt x="736" y="809"/>
                    <a:pt x="732" y="794"/>
                  </a:cubicBezTo>
                  <a:cubicBezTo>
                    <a:pt x="728" y="775"/>
                    <a:pt x="720" y="757"/>
                    <a:pt x="724" y="737"/>
                  </a:cubicBezTo>
                  <a:cubicBezTo>
                    <a:pt x="731" y="736"/>
                    <a:pt x="737" y="736"/>
                    <a:pt x="743" y="736"/>
                  </a:cubicBezTo>
                  <a:cubicBezTo>
                    <a:pt x="744" y="731"/>
                    <a:pt x="745" y="728"/>
                    <a:pt x="746" y="724"/>
                  </a:cubicBezTo>
                  <a:cubicBezTo>
                    <a:pt x="748" y="728"/>
                    <a:pt x="749" y="731"/>
                    <a:pt x="749" y="735"/>
                  </a:cubicBezTo>
                  <a:cubicBezTo>
                    <a:pt x="752" y="757"/>
                    <a:pt x="759" y="776"/>
                    <a:pt x="782" y="783"/>
                  </a:cubicBezTo>
                  <a:cubicBezTo>
                    <a:pt x="810" y="791"/>
                    <a:pt x="837" y="788"/>
                    <a:pt x="859" y="767"/>
                  </a:cubicBezTo>
                  <a:cubicBezTo>
                    <a:pt x="871" y="756"/>
                    <a:pt x="882" y="742"/>
                    <a:pt x="894" y="729"/>
                  </a:cubicBezTo>
                  <a:cubicBezTo>
                    <a:pt x="893" y="734"/>
                    <a:pt x="892" y="737"/>
                    <a:pt x="891" y="742"/>
                  </a:cubicBezTo>
                  <a:cubicBezTo>
                    <a:pt x="929" y="742"/>
                    <a:pt x="966" y="742"/>
                    <a:pt x="1003" y="741"/>
                  </a:cubicBezTo>
                  <a:cubicBezTo>
                    <a:pt x="1014" y="741"/>
                    <a:pt x="1024" y="737"/>
                    <a:pt x="1035" y="735"/>
                  </a:cubicBezTo>
                  <a:cubicBezTo>
                    <a:pt x="1032" y="745"/>
                    <a:pt x="1029" y="758"/>
                    <a:pt x="1025" y="771"/>
                  </a:cubicBezTo>
                  <a:cubicBezTo>
                    <a:pt x="1040" y="750"/>
                    <a:pt x="1052" y="730"/>
                    <a:pt x="1066" y="709"/>
                  </a:cubicBezTo>
                  <a:cubicBezTo>
                    <a:pt x="1076" y="693"/>
                    <a:pt x="1093" y="685"/>
                    <a:pt x="1113" y="685"/>
                  </a:cubicBezTo>
                  <a:cubicBezTo>
                    <a:pt x="1139" y="686"/>
                    <a:pt x="1159" y="697"/>
                    <a:pt x="1175" y="718"/>
                  </a:cubicBezTo>
                  <a:cubicBezTo>
                    <a:pt x="1179" y="722"/>
                    <a:pt x="1183" y="728"/>
                    <a:pt x="1187" y="728"/>
                  </a:cubicBezTo>
                  <a:cubicBezTo>
                    <a:pt x="1209" y="730"/>
                    <a:pt x="1231" y="729"/>
                    <a:pt x="1254" y="729"/>
                  </a:cubicBezTo>
                  <a:cubicBezTo>
                    <a:pt x="1254" y="707"/>
                    <a:pt x="1254" y="687"/>
                    <a:pt x="1254" y="667"/>
                  </a:cubicBezTo>
                  <a:cubicBezTo>
                    <a:pt x="1233" y="663"/>
                    <a:pt x="1233" y="663"/>
                    <a:pt x="1229" y="640"/>
                  </a:cubicBezTo>
                  <a:cubicBezTo>
                    <a:pt x="1168" y="640"/>
                    <a:pt x="1107" y="640"/>
                    <a:pt x="1046" y="640"/>
                  </a:cubicBezTo>
                  <a:cubicBezTo>
                    <a:pt x="1046" y="639"/>
                    <a:pt x="1046" y="638"/>
                    <a:pt x="1046" y="637"/>
                  </a:cubicBezTo>
                  <a:cubicBezTo>
                    <a:pt x="1115" y="635"/>
                    <a:pt x="1184" y="634"/>
                    <a:pt x="1256" y="632"/>
                  </a:cubicBezTo>
                  <a:close/>
                  <a:moveTo>
                    <a:pt x="1064" y="410"/>
                  </a:moveTo>
                  <a:cubicBezTo>
                    <a:pt x="1064" y="408"/>
                    <a:pt x="1064" y="407"/>
                    <a:pt x="1064" y="405"/>
                  </a:cubicBezTo>
                  <a:cubicBezTo>
                    <a:pt x="1082" y="405"/>
                    <a:pt x="1100" y="405"/>
                    <a:pt x="1118" y="405"/>
                  </a:cubicBezTo>
                  <a:cubicBezTo>
                    <a:pt x="1164" y="405"/>
                    <a:pt x="1209" y="405"/>
                    <a:pt x="1254" y="404"/>
                  </a:cubicBezTo>
                  <a:cubicBezTo>
                    <a:pt x="1269" y="404"/>
                    <a:pt x="1272" y="401"/>
                    <a:pt x="1271" y="387"/>
                  </a:cubicBezTo>
                  <a:cubicBezTo>
                    <a:pt x="1270" y="372"/>
                    <a:pt x="1268" y="357"/>
                    <a:pt x="1266" y="342"/>
                  </a:cubicBezTo>
                  <a:cubicBezTo>
                    <a:pt x="1262" y="320"/>
                    <a:pt x="1260" y="318"/>
                    <a:pt x="1238" y="314"/>
                  </a:cubicBezTo>
                  <a:cubicBezTo>
                    <a:pt x="1235" y="313"/>
                    <a:pt x="1232" y="313"/>
                    <a:pt x="1229" y="313"/>
                  </a:cubicBezTo>
                  <a:cubicBezTo>
                    <a:pt x="1196" y="314"/>
                    <a:pt x="1163" y="314"/>
                    <a:pt x="1130" y="316"/>
                  </a:cubicBezTo>
                  <a:cubicBezTo>
                    <a:pt x="1100" y="318"/>
                    <a:pt x="1070" y="321"/>
                    <a:pt x="1041" y="325"/>
                  </a:cubicBezTo>
                  <a:cubicBezTo>
                    <a:pt x="990" y="332"/>
                    <a:pt x="958" y="363"/>
                    <a:pt x="936" y="408"/>
                  </a:cubicBezTo>
                  <a:cubicBezTo>
                    <a:pt x="953" y="409"/>
                    <a:pt x="970" y="411"/>
                    <a:pt x="986" y="412"/>
                  </a:cubicBezTo>
                  <a:cubicBezTo>
                    <a:pt x="986" y="413"/>
                    <a:pt x="986" y="413"/>
                    <a:pt x="986" y="413"/>
                  </a:cubicBezTo>
                  <a:cubicBezTo>
                    <a:pt x="967" y="415"/>
                    <a:pt x="949" y="416"/>
                    <a:pt x="930" y="417"/>
                  </a:cubicBezTo>
                  <a:cubicBezTo>
                    <a:pt x="928" y="443"/>
                    <a:pt x="929" y="445"/>
                    <a:pt x="953" y="443"/>
                  </a:cubicBezTo>
                  <a:cubicBezTo>
                    <a:pt x="988" y="441"/>
                    <a:pt x="1024" y="437"/>
                    <a:pt x="1059" y="437"/>
                  </a:cubicBezTo>
                  <a:cubicBezTo>
                    <a:pt x="1112" y="437"/>
                    <a:pt x="1166" y="440"/>
                    <a:pt x="1219" y="442"/>
                  </a:cubicBezTo>
                  <a:cubicBezTo>
                    <a:pt x="1236" y="443"/>
                    <a:pt x="1253" y="444"/>
                    <a:pt x="1271" y="446"/>
                  </a:cubicBezTo>
                  <a:cubicBezTo>
                    <a:pt x="1271" y="435"/>
                    <a:pt x="1271" y="426"/>
                    <a:pt x="1271" y="416"/>
                  </a:cubicBezTo>
                  <a:cubicBezTo>
                    <a:pt x="1201" y="414"/>
                    <a:pt x="1133" y="412"/>
                    <a:pt x="1064" y="410"/>
                  </a:cubicBezTo>
                  <a:close/>
                  <a:moveTo>
                    <a:pt x="2883" y="569"/>
                  </a:moveTo>
                  <a:cubicBezTo>
                    <a:pt x="2883" y="597"/>
                    <a:pt x="2884" y="624"/>
                    <a:pt x="2883" y="651"/>
                  </a:cubicBezTo>
                  <a:cubicBezTo>
                    <a:pt x="2882" y="662"/>
                    <a:pt x="2881" y="675"/>
                    <a:pt x="2868" y="682"/>
                  </a:cubicBezTo>
                  <a:cubicBezTo>
                    <a:pt x="2867" y="683"/>
                    <a:pt x="2867" y="685"/>
                    <a:pt x="2867" y="687"/>
                  </a:cubicBezTo>
                  <a:cubicBezTo>
                    <a:pt x="2867" y="716"/>
                    <a:pt x="2867" y="745"/>
                    <a:pt x="2867" y="775"/>
                  </a:cubicBezTo>
                  <a:cubicBezTo>
                    <a:pt x="2905" y="766"/>
                    <a:pt x="2944" y="757"/>
                    <a:pt x="2984" y="748"/>
                  </a:cubicBezTo>
                  <a:cubicBezTo>
                    <a:pt x="2985" y="749"/>
                    <a:pt x="2985" y="750"/>
                    <a:pt x="2986" y="751"/>
                  </a:cubicBezTo>
                  <a:cubicBezTo>
                    <a:pt x="2983" y="754"/>
                    <a:pt x="2981" y="758"/>
                    <a:pt x="2978" y="760"/>
                  </a:cubicBezTo>
                  <a:cubicBezTo>
                    <a:pt x="2972" y="762"/>
                    <a:pt x="2965" y="762"/>
                    <a:pt x="2959" y="763"/>
                  </a:cubicBezTo>
                  <a:cubicBezTo>
                    <a:pt x="2928" y="769"/>
                    <a:pt x="2896" y="775"/>
                    <a:pt x="2865" y="781"/>
                  </a:cubicBezTo>
                  <a:cubicBezTo>
                    <a:pt x="2865" y="787"/>
                    <a:pt x="2865" y="792"/>
                    <a:pt x="2865" y="797"/>
                  </a:cubicBezTo>
                  <a:cubicBezTo>
                    <a:pt x="2910" y="789"/>
                    <a:pt x="2954" y="781"/>
                    <a:pt x="2999" y="773"/>
                  </a:cubicBezTo>
                  <a:cubicBezTo>
                    <a:pt x="2997" y="663"/>
                    <a:pt x="2994" y="554"/>
                    <a:pt x="2992" y="444"/>
                  </a:cubicBezTo>
                  <a:cubicBezTo>
                    <a:pt x="2949" y="473"/>
                    <a:pt x="2909" y="501"/>
                    <a:pt x="2869" y="529"/>
                  </a:cubicBezTo>
                  <a:cubicBezTo>
                    <a:pt x="2867" y="530"/>
                    <a:pt x="2866" y="535"/>
                    <a:pt x="2865" y="538"/>
                  </a:cubicBezTo>
                  <a:cubicBezTo>
                    <a:pt x="2866" y="538"/>
                    <a:pt x="2867" y="539"/>
                    <a:pt x="2868" y="539"/>
                  </a:cubicBezTo>
                  <a:cubicBezTo>
                    <a:pt x="2904" y="515"/>
                    <a:pt x="2940" y="492"/>
                    <a:pt x="2976" y="468"/>
                  </a:cubicBezTo>
                  <a:cubicBezTo>
                    <a:pt x="2977" y="469"/>
                    <a:pt x="2978" y="470"/>
                    <a:pt x="2979" y="471"/>
                  </a:cubicBezTo>
                  <a:cubicBezTo>
                    <a:pt x="2976" y="475"/>
                    <a:pt x="2973" y="479"/>
                    <a:pt x="2969" y="482"/>
                  </a:cubicBezTo>
                  <a:cubicBezTo>
                    <a:pt x="2936" y="504"/>
                    <a:pt x="2903" y="526"/>
                    <a:pt x="2870" y="548"/>
                  </a:cubicBezTo>
                  <a:cubicBezTo>
                    <a:pt x="2872" y="552"/>
                    <a:pt x="2874" y="555"/>
                    <a:pt x="2877" y="560"/>
                  </a:cubicBezTo>
                  <a:cubicBezTo>
                    <a:pt x="2911" y="538"/>
                    <a:pt x="2945" y="517"/>
                    <a:pt x="2978" y="495"/>
                  </a:cubicBezTo>
                  <a:cubicBezTo>
                    <a:pt x="2983" y="510"/>
                    <a:pt x="2978" y="517"/>
                    <a:pt x="2966" y="524"/>
                  </a:cubicBezTo>
                  <a:cubicBezTo>
                    <a:pt x="2937" y="538"/>
                    <a:pt x="2910" y="554"/>
                    <a:pt x="2883" y="569"/>
                  </a:cubicBezTo>
                  <a:close/>
                  <a:moveTo>
                    <a:pt x="1452" y="716"/>
                  </a:moveTo>
                  <a:cubicBezTo>
                    <a:pt x="1452" y="714"/>
                    <a:pt x="1452" y="712"/>
                    <a:pt x="1453" y="710"/>
                  </a:cubicBezTo>
                  <a:cubicBezTo>
                    <a:pt x="1680" y="701"/>
                    <a:pt x="1907" y="692"/>
                    <a:pt x="2134" y="682"/>
                  </a:cubicBezTo>
                  <a:cubicBezTo>
                    <a:pt x="2105" y="680"/>
                    <a:pt x="2075" y="680"/>
                    <a:pt x="2046" y="680"/>
                  </a:cubicBezTo>
                  <a:cubicBezTo>
                    <a:pt x="1938" y="679"/>
                    <a:pt x="1831" y="678"/>
                    <a:pt x="1724" y="677"/>
                  </a:cubicBezTo>
                  <a:cubicBezTo>
                    <a:pt x="1653" y="677"/>
                    <a:pt x="1582" y="676"/>
                    <a:pt x="1510" y="676"/>
                  </a:cubicBezTo>
                  <a:cubicBezTo>
                    <a:pt x="1483" y="676"/>
                    <a:pt x="1455" y="675"/>
                    <a:pt x="1428" y="677"/>
                  </a:cubicBezTo>
                  <a:cubicBezTo>
                    <a:pt x="1412" y="678"/>
                    <a:pt x="1403" y="687"/>
                    <a:pt x="1403" y="701"/>
                  </a:cubicBezTo>
                  <a:cubicBezTo>
                    <a:pt x="1403" y="737"/>
                    <a:pt x="1403" y="773"/>
                    <a:pt x="1403" y="809"/>
                  </a:cubicBezTo>
                  <a:cubicBezTo>
                    <a:pt x="1403" y="822"/>
                    <a:pt x="1411" y="831"/>
                    <a:pt x="1423" y="833"/>
                  </a:cubicBezTo>
                  <a:cubicBezTo>
                    <a:pt x="1430" y="835"/>
                    <a:pt x="1437" y="835"/>
                    <a:pt x="1444" y="835"/>
                  </a:cubicBezTo>
                  <a:cubicBezTo>
                    <a:pt x="1503" y="836"/>
                    <a:pt x="1561" y="837"/>
                    <a:pt x="1620" y="837"/>
                  </a:cubicBezTo>
                  <a:cubicBezTo>
                    <a:pt x="1643" y="837"/>
                    <a:pt x="1667" y="837"/>
                    <a:pt x="1690" y="837"/>
                  </a:cubicBezTo>
                  <a:cubicBezTo>
                    <a:pt x="1673" y="835"/>
                    <a:pt x="1655" y="834"/>
                    <a:pt x="1637" y="833"/>
                  </a:cubicBezTo>
                  <a:cubicBezTo>
                    <a:pt x="1585" y="830"/>
                    <a:pt x="1532" y="827"/>
                    <a:pt x="1479" y="824"/>
                  </a:cubicBezTo>
                  <a:cubicBezTo>
                    <a:pt x="1464" y="823"/>
                    <a:pt x="1456" y="817"/>
                    <a:pt x="1454" y="802"/>
                  </a:cubicBezTo>
                  <a:cubicBezTo>
                    <a:pt x="1452" y="783"/>
                    <a:pt x="1452" y="762"/>
                    <a:pt x="1451" y="742"/>
                  </a:cubicBezTo>
                  <a:cubicBezTo>
                    <a:pt x="1662" y="736"/>
                    <a:pt x="1871" y="731"/>
                    <a:pt x="2079" y="726"/>
                  </a:cubicBezTo>
                  <a:cubicBezTo>
                    <a:pt x="2049" y="724"/>
                    <a:pt x="2019" y="725"/>
                    <a:pt x="1989" y="724"/>
                  </a:cubicBezTo>
                  <a:cubicBezTo>
                    <a:pt x="1959" y="724"/>
                    <a:pt x="1929" y="723"/>
                    <a:pt x="1899" y="723"/>
                  </a:cubicBezTo>
                  <a:cubicBezTo>
                    <a:pt x="1869" y="722"/>
                    <a:pt x="1839" y="722"/>
                    <a:pt x="1809" y="722"/>
                  </a:cubicBezTo>
                  <a:cubicBezTo>
                    <a:pt x="1779" y="722"/>
                    <a:pt x="1749" y="721"/>
                    <a:pt x="1720" y="721"/>
                  </a:cubicBezTo>
                  <a:cubicBezTo>
                    <a:pt x="1690" y="720"/>
                    <a:pt x="1660" y="720"/>
                    <a:pt x="1630" y="720"/>
                  </a:cubicBezTo>
                  <a:cubicBezTo>
                    <a:pt x="1599" y="720"/>
                    <a:pt x="1569" y="720"/>
                    <a:pt x="1539" y="719"/>
                  </a:cubicBezTo>
                  <a:cubicBezTo>
                    <a:pt x="1510" y="718"/>
                    <a:pt x="1481" y="719"/>
                    <a:pt x="1452" y="716"/>
                  </a:cubicBezTo>
                  <a:close/>
                  <a:moveTo>
                    <a:pt x="395" y="778"/>
                  </a:moveTo>
                  <a:cubicBezTo>
                    <a:pt x="409" y="778"/>
                    <a:pt x="422" y="778"/>
                    <a:pt x="435" y="778"/>
                  </a:cubicBezTo>
                  <a:cubicBezTo>
                    <a:pt x="439" y="778"/>
                    <a:pt x="443" y="774"/>
                    <a:pt x="445" y="771"/>
                  </a:cubicBezTo>
                  <a:cubicBezTo>
                    <a:pt x="452" y="763"/>
                    <a:pt x="458" y="754"/>
                    <a:pt x="466" y="747"/>
                  </a:cubicBezTo>
                  <a:cubicBezTo>
                    <a:pt x="482" y="733"/>
                    <a:pt x="504" y="734"/>
                    <a:pt x="517" y="752"/>
                  </a:cubicBezTo>
                  <a:cubicBezTo>
                    <a:pt x="525" y="764"/>
                    <a:pt x="530" y="780"/>
                    <a:pt x="534" y="795"/>
                  </a:cubicBezTo>
                  <a:cubicBezTo>
                    <a:pt x="538" y="809"/>
                    <a:pt x="538" y="823"/>
                    <a:pt x="540" y="837"/>
                  </a:cubicBezTo>
                  <a:cubicBezTo>
                    <a:pt x="554" y="837"/>
                    <a:pt x="567" y="837"/>
                    <a:pt x="577" y="837"/>
                  </a:cubicBezTo>
                  <a:cubicBezTo>
                    <a:pt x="570" y="824"/>
                    <a:pt x="562" y="811"/>
                    <a:pt x="556" y="798"/>
                  </a:cubicBezTo>
                  <a:cubicBezTo>
                    <a:pt x="550" y="783"/>
                    <a:pt x="545" y="768"/>
                    <a:pt x="540" y="753"/>
                  </a:cubicBezTo>
                  <a:cubicBezTo>
                    <a:pt x="535" y="737"/>
                    <a:pt x="527" y="722"/>
                    <a:pt x="513" y="711"/>
                  </a:cubicBezTo>
                  <a:cubicBezTo>
                    <a:pt x="511" y="709"/>
                    <a:pt x="509" y="705"/>
                    <a:pt x="510" y="702"/>
                  </a:cubicBezTo>
                  <a:cubicBezTo>
                    <a:pt x="510" y="687"/>
                    <a:pt x="512" y="671"/>
                    <a:pt x="513" y="655"/>
                  </a:cubicBezTo>
                  <a:cubicBezTo>
                    <a:pt x="513" y="650"/>
                    <a:pt x="513" y="645"/>
                    <a:pt x="513" y="639"/>
                  </a:cubicBezTo>
                  <a:cubicBezTo>
                    <a:pt x="442" y="643"/>
                    <a:pt x="372" y="647"/>
                    <a:pt x="303" y="651"/>
                  </a:cubicBezTo>
                  <a:cubicBezTo>
                    <a:pt x="311" y="652"/>
                    <a:pt x="318" y="653"/>
                    <a:pt x="326" y="652"/>
                  </a:cubicBezTo>
                  <a:cubicBezTo>
                    <a:pt x="336" y="652"/>
                    <a:pt x="341" y="657"/>
                    <a:pt x="340" y="667"/>
                  </a:cubicBezTo>
                  <a:cubicBezTo>
                    <a:pt x="340" y="675"/>
                    <a:pt x="340" y="682"/>
                    <a:pt x="338" y="690"/>
                  </a:cubicBezTo>
                  <a:cubicBezTo>
                    <a:pt x="336" y="708"/>
                    <a:pt x="333" y="726"/>
                    <a:pt x="330" y="748"/>
                  </a:cubicBezTo>
                  <a:cubicBezTo>
                    <a:pt x="349" y="726"/>
                    <a:pt x="369" y="711"/>
                    <a:pt x="396" y="707"/>
                  </a:cubicBezTo>
                  <a:cubicBezTo>
                    <a:pt x="421" y="704"/>
                    <a:pt x="445" y="702"/>
                    <a:pt x="470" y="700"/>
                  </a:cubicBezTo>
                  <a:cubicBezTo>
                    <a:pt x="470" y="701"/>
                    <a:pt x="470" y="702"/>
                    <a:pt x="471" y="703"/>
                  </a:cubicBezTo>
                  <a:cubicBezTo>
                    <a:pt x="429" y="721"/>
                    <a:pt x="403" y="746"/>
                    <a:pt x="395" y="778"/>
                  </a:cubicBezTo>
                  <a:close/>
                  <a:moveTo>
                    <a:pt x="1999" y="893"/>
                  </a:moveTo>
                  <a:cubicBezTo>
                    <a:pt x="1993" y="881"/>
                    <a:pt x="1988" y="870"/>
                    <a:pt x="1982" y="860"/>
                  </a:cubicBezTo>
                  <a:cubicBezTo>
                    <a:pt x="1980" y="857"/>
                    <a:pt x="1975" y="853"/>
                    <a:pt x="1972" y="853"/>
                  </a:cubicBezTo>
                  <a:cubicBezTo>
                    <a:pt x="1949" y="853"/>
                    <a:pt x="1927" y="853"/>
                    <a:pt x="1904" y="853"/>
                  </a:cubicBezTo>
                  <a:cubicBezTo>
                    <a:pt x="1808" y="853"/>
                    <a:pt x="1711" y="853"/>
                    <a:pt x="1615" y="853"/>
                  </a:cubicBezTo>
                  <a:cubicBezTo>
                    <a:pt x="1611" y="853"/>
                    <a:pt x="1605" y="854"/>
                    <a:pt x="1603" y="857"/>
                  </a:cubicBezTo>
                  <a:cubicBezTo>
                    <a:pt x="1596" y="868"/>
                    <a:pt x="1590" y="880"/>
                    <a:pt x="1583" y="893"/>
                  </a:cubicBezTo>
                  <a:cubicBezTo>
                    <a:pt x="1722" y="893"/>
                    <a:pt x="1860" y="893"/>
                    <a:pt x="1999" y="893"/>
                  </a:cubicBezTo>
                  <a:close/>
                  <a:moveTo>
                    <a:pt x="2161" y="541"/>
                  </a:moveTo>
                  <a:cubicBezTo>
                    <a:pt x="2163" y="553"/>
                    <a:pt x="2166" y="563"/>
                    <a:pt x="2167" y="572"/>
                  </a:cubicBezTo>
                  <a:cubicBezTo>
                    <a:pt x="2167" y="596"/>
                    <a:pt x="2167" y="620"/>
                    <a:pt x="2167" y="644"/>
                  </a:cubicBezTo>
                  <a:cubicBezTo>
                    <a:pt x="2166" y="655"/>
                    <a:pt x="2168" y="661"/>
                    <a:pt x="2179" y="664"/>
                  </a:cubicBezTo>
                  <a:cubicBezTo>
                    <a:pt x="2195" y="668"/>
                    <a:pt x="2201" y="679"/>
                    <a:pt x="2202" y="695"/>
                  </a:cubicBezTo>
                  <a:cubicBezTo>
                    <a:pt x="2202" y="702"/>
                    <a:pt x="2202" y="710"/>
                    <a:pt x="2202" y="717"/>
                  </a:cubicBezTo>
                  <a:cubicBezTo>
                    <a:pt x="2202" y="730"/>
                    <a:pt x="2202" y="742"/>
                    <a:pt x="2202" y="755"/>
                  </a:cubicBezTo>
                  <a:cubicBezTo>
                    <a:pt x="2211" y="752"/>
                    <a:pt x="2221" y="748"/>
                    <a:pt x="2230" y="746"/>
                  </a:cubicBezTo>
                  <a:cubicBezTo>
                    <a:pt x="2239" y="743"/>
                    <a:pt x="2242" y="739"/>
                    <a:pt x="2242" y="730"/>
                  </a:cubicBezTo>
                  <a:cubicBezTo>
                    <a:pt x="2240" y="647"/>
                    <a:pt x="2240" y="565"/>
                    <a:pt x="2239" y="482"/>
                  </a:cubicBezTo>
                  <a:cubicBezTo>
                    <a:pt x="2239" y="480"/>
                    <a:pt x="2238" y="479"/>
                    <a:pt x="2238" y="475"/>
                  </a:cubicBezTo>
                  <a:cubicBezTo>
                    <a:pt x="2211" y="498"/>
                    <a:pt x="2185" y="520"/>
                    <a:pt x="2161" y="541"/>
                  </a:cubicBezTo>
                  <a:close/>
                  <a:moveTo>
                    <a:pt x="1555" y="245"/>
                  </a:moveTo>
                  <a:cubicBezTo>
                    <a:pt x="1568" y="238"/>
                    <a:pt x="1580" y="228"/>
                    <a:pt x="1594" y="224"/>
                  </a:cubicBezTo>
                  <a:cubicBezTo>
                    <a:pt x="1621" y="217"/>
                    <a:pt x="1649" y="210"/>
                    <a:pt x="1677" y="208"/>
                  </a:cubicBezTo>
                  <a:cubicBezTo>
                    <a:pt x="1766" y="200"/>
                    <a:pt x="1855" y="196"/>
                    <a:pt x="1944" y="207"/>
                  </a:cubicBezTo>
                  <a:cubicBezTo>
                    <a:pt x="1973" y="211"/>
                    <a:pt x="2003" y="215"/>
                    <a:pt x="2026" y="239"/>
                  </a:cubicBezTo>
                  <a:cubicBezTo>
                    <a:pt x="2024" y="204"/>
                    <a:pt x="2018" y="194"/>
                    <a:pt x="1986" y="186"/>
                  </a:cubicBezTo>
                  <a:cubicBezTo>
                    <a:pt x="1956" y="179"/>
                    <a:pt x="1925" y="175"/>
                    <a:pt x="1895" y="174"/>
                  </a:cubicBezTo>
                  <a:cubicBezTo>
                    <a:pt x="1831" y="173"/>
                    <a:pt x="1767" y="173"/>
                    <a:pt x="1704" y="177"/>
                  </a:cubicBezTo>
                  <a:cubicBezTo>
                    <a:pt x="1668" y="179"/>
                    <a:pt x="1632" y="187"/>
                    <a:pt x="1597" y="196"/>
                  </a:cubicBezTo>
                  <a:cubicBezTo>
                    <a:pt x="1564" y="204"/>
                    <a:pt x="1554" y="220"/>
                    <a:pt x="1555" y="245"/>
                  </a:cubicBezTo>
                  <a:close/>
                  <a:moveTo>
                    <a:pt x="1282" y="890"/>
                  </a:moveTo>
                  <a:cubicBezTo>
                    <a:pt x="1275" y="875"/>
                    <a:pt x="1269" y="861"/>
                    <a:pt x="1261" y="847"/>
                  </a:cubicBezTo>
                  <a:cubicBezTo>
                    <a:pt x="1260" y="844"/>
                    <a:pt x="1255" y="840"/>
                    <a:pt x="1251" y="840"/>
                  </a:cubicBezTo>
                  <a:cubicBezTo>
                    <a:pt x="1226" y="839"/>
                    <a:pt x="1200" y="839"/>
                    <a:pt x="1173" y="839"/>
                  </a:cubicBezTo>
                  <a:cubicBezTo>
                    <a:pt x="1173" y="832"/>
                    <a:pt x="1173" y="827"/>
                    <a:pt x="1173" y="821"/>
                  </a:cubicBezTo>
                  <a:cubicBezTo>
                    <a:pt x="1195" y="820"/>
                    <a:pt x="1217" y="819"/>
                    <a:pt x="1238" y="818"/>
                  </a:cubicBezTo>
                  <a:cubicBezTo>
                    <a:pt x="1238" y="817"/>
                    <a:pt x="1238" y="817"/>
                    <a:pt x="1238" y="816"/>
                  </a:cubicBezTo>
                  <a:cubicBezTo>
                    <a:pt x="1216" y="815"/>
                    <a:pt x="1194" y="814"/>
                    <a:pt x="1172" y="813"/>
                  </a:cubicBezTo>
                  <a:cubicBezTo>
                    <a:pt x="1172" y="805"/>
                    <a:pt x="1172" y="799"/>
                    <a:pt x="1172" y="791"/>
                  </a:cubicBezTo>
                  <a:cubicBezTo>
                    <a:pt x="1199" y="791"/>
                    <a:pt x="1225" y="791"/>
                    <a:pt x="1252" y="791"/>
                  </a:cubicBezTo>
                  <a:cubicBezTo>
                    <a:pt x="1253" y="783"/>
                    <a:pt x="1254" y="775"/>
                    <a:pt x="1255" y="764"/>
                  </a:cubicBezTo>
                  <a:cubicBezTo>
                    <a:pt x="1227" y="764"/>
                    <a:pt x="1200" y="764"/>
                    <a:pt x="1174" y="764"/>
                  </a:cubicBezTo>
                  <a:cubicBezTo>
                    <a:pt x="1163" y="723"/>
                    <a:pt x="1150" y="705"/>
                    <a:pt x="1132" y="704"/>
                  </a:cubicBezTo>
                  <a:cubicBezTo>
                    <a:pt x="1162" y="729"/>
                    <a:pt x="1159" y="764"/>
                    <a:pt x="1159" y="797"/>
                  </a:cubicBezTo>
                  <a:cubicBezTo>
                    <a:pt x="1160" y="832"/>
                    <a:pt x="1152" y="864"/>
                    <a:pt x="1125" y="890"/>
                  </a:cubicBezTo>
                  <a:cubicBezTo>
                    <a:pt x="1180" y="890"/>
                    <a:pt x="1232" y="890"/>
                    <a:pt x="1282" y="890"/>
                  </a:cubicBezTo>
                  <a:close/>
                  <a:moveTo>
                    <a:pt x="2450" y="351"/>
                  </a:moveTo>
                  <a:cubicBezTo>
                    <a:pt x="2572" y="354"/>
                    <a:pt x="2692" y="373"/>
                    <a:pt x="2813" y="382"/>
                  </a:cubicBezTo>
                  <a:cubicBezTo>
                    <a:pt x="2814" y="366"/>
                    <a:pt x="2813" y="364"/>
                    <a:pt x="2797" y="362"/>
                  </a:cubicBezTo>
                  <a:cubicBezTo>
                    <a:pt x="2772" y="358"/>
                    <a:pt x="2747" y="355"/>
                    <a:pt x="2721" y="352"/>
                  </a:cubicBezTo>
                  <a:cubicBezTo>
                    <a:pt x="2647" y="342"/>
                    <a:pt x="2572" y="332"/>
                    <a:pt x="2498" y="324"/>
                  </a:cubicBezTo>
                  <a:cubicBezTo>
                    <a:pt x="2479" y="322"/>
                    <a:pt x="2461" y="323"/>
                    <a:pt x="2443" y="323"/>
                  </a:cubicBezTo>
                  <a:cubicBezTo>
                    <a:pt x="2445" y="335"/>
                    <a:pt x="2448" y="344"/>
                    <a:pt x="2450" y="351"/>
                  </a:cubicBezTo>
                  <a:close/>
                  <a:moveTo>
                    <a:pt x="1795" y="813"/>
                  </a:moveTo>
                  <a:cubicBezTo>
                    <a:pt x="1815" y="813"/>
                    <a:pt x="1834" y="813"/>
                    <a:pt x="1854" y="813"/>
                  </a:cubicBezTo>
                  <a:cubicBezTo>
                    <a:pt x="1894" y="813"/>
                    <a:pt x="1887" y="819"/>
                    <a:pt x="1888" y="778"/>
                  </a:cubicBezTo>
                  <a:cubicBezTo>
                    <a:pt x="1888" y="770"/>
                    <a:pt x="1884" y="767"/>
                    <a:pt x="1877" y="767"/>
                  </a:cubicBezTo>
                  <a:cubicBezTo>
                    <a:pt x="1823" y="767"/>
                    <a:pt x="1769" y="767"/>
                    <a:pt x="1716" y="767"/>
                  </a:cubicBezTo>
                  <a:cubicBezTo>
                    <a:pt x="1707" y="766"/>
                    <a:pt x="1704" y="770"/>
                    <a:pt x="1704" y="779"/>
                  </a:cubicBezTo>
                  <a:cubicBezTo>
                    <a:pt x="1705" y="786"/>
                    <a:pt x="1705" y="793"/>
                    <a:pt x="1704" y="801"/>
                  </a:cubicBezTo>
                  <a:cubicBezTo>
                    <a:pt x="1704" y="810"/>
                    <a:pt x="1708" y="813"/>
                    <a:pt x="1717" y="813"/>
                  </a:cubicBezTo>
                  <a:cubicBezTo>
                    <a:pt x="1743" y="813"/>
                    <a:pt x="1769" y="813"/>
                    <a:pt x="1795" y="813"/>
                  </a:cubicBezTo>
                  <a:close/>
                  <a:moveTo>
                    <a:pt x="3460" y="729"/>
                  </a:moveTo>
                  <a:cubicBezTo>
                    <a:pt x="3458" y="720"/>
                    <a:pt x="3456" y="711"/>
                    <a:pt x="3455" y="703"/>
                  </a:cubicBezTo>
                  <a:cubicBezTo>
                    <a:pt x="3454" y="692"/>
                    <a:pt x="3448" y="686"/>
                    <a:pt x="3437" y="685"/>
                  </a:cubicBezTo>
                  <a:cubicBezTo>
                    <a:pt x="3428" y="684"/>
                    <a:pt x="3418" y="684"/>
                    <a:pt x="3408" y="683"/>
                  </a:cubicBezTo>
                  <a:cubicBezTo>
                    <a:pt x="3357" y="679"/>
                    <a:pt x="3305" y="676"/>
                    <a:pt x="3251" y="672"/>
                  </a:cubicBezTo>
                  <a:cubicBezTo>
                    <a:pt x="3253" y="686"/>
                    <a:pt x="3256" y="698"/>
                    <a:pt x="3257" y="710"/>
                  </a:cubicBezTo>
                  <a:cubicBezTo>
                    <a:pt x="3257" y="719"/>
                    <a:pt x="3261" y="722"/>
                    <a:pt x="3269" y="722"/>
                  </a:cubicBezTo>
                  <a:cubicBezTo>
                    <a:pt x="3303" y="722"/>
                    <a:pt x="3336" y="724"/>
                    <a:pt x="3369" y="725"/>
                  </a:cubicBezTo>
                  <a:cubicBezTo>
                    <a:pt x="3399" y="726"/>
                    <a:pt x="3428" y="728"/>
                    <a:pt x="3460" y="729"/>
                  </a:cubicBezTo>
                  <a:close/>
                  <a:moveTo>
                    <a:pt x="2473" y="484"/>
                  </a:moveTo>
                  <a:cubicBezTo>
                    <a:pt x="2479" y="486"/>
                    <a:pt x="2483" y="488"/>
                    <a:pt x="2487" y="489"/>
                  </a:cubicBezTo>
                  <a:cubicBezTo>
                    <a:pt x="2500" y="490"/>
                    <a:pt x="2513" y="491"/>
                    <a:pt x="2526" y="491"/>
                  </a:cubicBezTo>
                  <a:cubicBezTo>
                    <a:pt x="2531" y="491"/>
                    <a:pt x="2537" y="487"/>
                    <a:pt x="2540" y="483"/>
                  </a:cubicBezTo>
                  <a:cubicBezTo>
                    <a:pt x="2564" y="449"/>
                    <a:pt x="2588" y="414"/>
                    <a:pt x="2612" y="379"/>
                  </a:cubicBezTo>
                  <a:cubicBezTo>
                    <a:pt x="2613" y="377"/>
                    <a:pt x="2614" y="374"/>
                    <a:pt x="2615" y="372"/>
                  </a:cubicBezTo>
                  <a:cubicBezTo>
                    <a:pt x="2596" y="370"/>
                    <a:pt x="2578" y="368"/>
                    <a:pt x="2559" y="367"/>
                  </a:cubicBezTo>
                  <a:cubicBezTo>
                    <a:pt x="2555" y="366"/>
                    <a:pt x="2548" y="368"/>
                    <a:pt x="2546" y="371"/>
                  </a:cubicBezTo>
                  <a:cubicBezTo>
                    <a:pt x="2522" y="408"/>
                    <a:pt x="2499" y="445"/>
                    <a:pt x="2473" y="484"/>
                  </a:cubicBezTo>
                  <a:close/>
                  <a:moveTo>
                    <a:pt x="2436" y="890"/>
                  </a:moveTo>
                  <a:cubicBezTo>
                    <a:pt x="2514" y="890"/>
                    <a:pt x="2592" y="890"/>
                    <a:pt x="2669" y="890"/>
                  </a:cubicBezTo>
                  <a:cubicBezTo>
                    <a:pt x="2662" y="881"/>
                    <a:pt x="2654" y="873"/>
                    <a:pt x="2649" y="863"/>
                  </a:cubicBezTo>
                  <a:cubicBezTo>
                    <a:pt x="2645" y="856"/>
                    <a:pt x="2641" y="854"/>
                    <a:pt x="2634" y="854"/>
                  </a:cubicBezTo>
                  <a:cubicBezTo>
                    <a:pt x="2580" y="855"/>
                    <a:pt x="2525" y="855"/>
                    <a:pt x="2471" y="855"/>
                  </a:cubicBezTo>
                  <a:cubicBezTo>
                    <a:pt x="2464" y="855"/>
                    <a:pt x="2456" y="855"/>
                    <a:pt x="2451" y="855"/>
                  </a:cubicBezTo>
                  <a:cubicBezTo>
                    <a:pt x="2446" y="867"/>
                    <a:pt x="2441" y="878"/>
                    <a:pt x="2436" y="890"/>
                  </a:cubicBezTo>
                  <a:close/>
                  <a:moveTo>
                    <a:pt x="730" y="840"/>
                  </a:moveTo>
                  <a:cubicBezTo>
                    <a:pt x="711" y="828"/>
                    <a:pt x="710" y="807"/>
                    <a:pt x="705" y="788"/>
                  </a:cubicBezTo>
                  <a:cubicBezTo>
                    <a:pt x="705" y="787"/>
                    <a:pt x="704" y="786"/>
                    <a:pt x="704" y="786"/>
                  </a:cubicBezTo>
                  <a:cubicBezTo>
                    <a:pt x="704" y="777"/>
                    <a:pt x="699" y="776"/>
                    <a:pt x="692" y="775"/>
                  </a:cubicBezTo>
                  <a:cubicBezTo>
                    <a:pt x="663" y="772"/>
                    <a:pt x="635" y="768"/>
                    <a:pt x="606" y="764"/>
                  </a:cubicBezTo>
                  <a:cubicBezTo>
                    <a:pt x="589" y="762"/>
                    <a:pt x="572" y="760"/>
                    <a:pt x="555" y="758"/>
                  </a:cubicBezTo>
                  <a:cubicBezTo>
                    <a:pt x="556" y="769"/>
                    <a:pt x="563" y="771"/>
                    <a:pt x="571" y="773"/>
                  </a:cubicBezTo>
                  <a:cubicBezTo>
                    <a:pt x="596" y="777"/>
                    <a:pt x="621" y="781"/>
                    <a:pt x="645" y="785"/>
                  </a:cubicBezTo>
                  <a:cubicBezTo>
                    <a:pt x="618" y="785"/>
                    <a:pt x="591" y="785"/>
                    <a:pt x="558" y="785"/>
                  </a:cubicBezTo>
                  <a:cubicBezTo>
                    <a:pt x="565" y="790"/>
                    <a:pt x="568" y="794"/>
                    <a:pt x="573" y="795"/>
                  </a:cubicBezTo>
                  <a:cubicBezTo>
                    <a:pt x="579" y="796"/>
                    <a:pt x="586" y="796"/>
                    <a:pt x="593" y="797"/>
                  </a:cubicBezTo>
                  <a:cubicBezTo>
                    <a:pt x="611" y="799"/>
                    <a:pt x="630" y="802"/>
                    <a:pt x="648" y="804"/>
                  </a:cubicBezTo>
                  <a:cubicBezTo>
                    <a:pt x="648" y="805"/>
                    <a:pt x="648" y="806"/>
                    <a:pt x="648" y="807"/>
                  </a:cubicBezTo>
                  <a:cubicBezTo>
                    <a:pt x="622" y="807"/>
                    <a:pt x="597" y="807"/>
                    <a:pt x="571" y="807"/>
                  </a:cubicBezTo>
                  <a:cubicBezTo>
                    <a:pt x="571" y="808"/>
                    <a:pt x="570" y="810"/>
                    <a:pt x="570" y="811"/>
                  </a:cubicBezTo>
                  <a:cubicBezTo>
                    <a:pt x="597" y="818"/>
                    <a:pt x="625" y="818"/>
                    <a:pt x="652" y="826"/>
                  </a:cubicBezTo>
                  <a:cubicBezTo>
                    <a:pt x="630" y="826"/>
                    <a:pt x="608" y="826"/>
                    <a:pt x="587" y="826"/>
                  </a:cubicBezTo>
                  <a:cubicBezTo>
                    <a:pt x="591" y="832"/>
                    <a:pt x="597" y="836"/>
                    <a:pt x="602" y="837"/>
                  </a:cubicBezTo>
                  <a:cubicBezTo>
                    <a:pt x="627" y="838"/>
                    <a:pt x="652" y="837"/>
                    <a:pt x="679" y="837"/>
                  </a:cubicBezTo>
                  <a:cubicBezTo>
                    <a:pt x="679" y="819"/>
                    <a:pt x="679" y="800"/>
                    <a:pt x="679" y="781"/>
                  </a:cubicBezTo>
                  <a:cubicBezTo>
                    <a:pt x="684" y="781"/>
                    <a:pt x="687" y="781"/>
                    <a:pt x="692" y="781"/>
                  </a:cubicBezTo>
                  <a:cubicBezTo>
                    <a:pt x="692" y="801"/>
                    <a:pt x="692" y="820"/>
                    <a:pt x="692" y="840"/>
                  </a:cubicBezTo>
                  <a:cubicBezTo>
                    <a:pt x="706" y="840"/>
                    <a:pt x="718" y="840"/>
                    <a:pt x="730" y="840"/>
                  </a:cubicBezTo>
                  <a:close/>
                  <a:moveTo>
                    <a:pt x="1023" y="835"/>
                  </a:moveTo>
                  <a:cubicBezTo>
                    <a:pt x="1015" y="847"/>
                    <a:pt x="1000" y="847"/>
                    <a:pt x="985" y="847"/>
                  </a:cubicBezTo>
                  <a:cubicBezTo>
                    <a:pt x="954" y="847"/>
                    <a:pt x="923" y="847"/>
                    <a:pt x="891" y="847"/>
                  </a:cubicBezTo>
                  <a:cubicBezTo>
                    <a:pt x="888" y="847"/>
                    <a:pt x="883" y="850"/>
                    <a:pt x="882" y="853"/>
                  </a:cubicBezTo>
                  <a:cubicBezTo>
                    <a:pt x="877" y="864"/>
                    <a:pt x="873" y="876"/>
                    <a:pt x="868" y="888"/>
                  </a:cubicBezTo>
                  <a:cubicBezTo>
                    <a:pt x="928" y="888"/>
                    <a:pt x="989" y="888"/>
                    <a:pt x="1045" y="888"/>
                  </a:cubicBezTo>
                  <a:cubicBezTo>
                    <a:pt x="1038" y="871"/>
                    <a:pt x="1031" y="853"/>
                    <a:pt x="1023" y="835"/>
                  </a:cubicBezTo>
                  <a:close/>
                  <a:moveTo>
                    <a:pt x="3209" y="518"/>
                  </a:moveTo>
                  <a:cubicBezTo>
                    <a:pt x="3202" y="486"/>
                    <a:pt x="3200" y="484"/>
                    <a:pt x="3169" y="487"/>
                  </a:cubicBezTo>
                  <a:cubicBezTo>
                    <a:pt x="3164" y="488"/>
                    <a:pt x="3159" y="490"/>
                    <a:pt x="3155" y="491"/>
                  </a:cubicBezTo>
                  <a:cubicBezTo>
                    <a:pt x="3123" y="500"/>
                    <a:pt x="3092" y="511"/>
                    <a:pt x="3060" y="519"/>
                  </a:cubicBezTo>
                  <a:cubicBezTo>
                    <a:pt x="3036" y="526"/>
                    <a:pt x="3024" y="542"/>
                    <a:pt x="3027" y="568"/>
                  </a:cubicBezTo>
                  <a:cubicBezTo>
                    <a:pt x="3088" y="551"/>
                    <a:pt x="3148" y="535"/>
                    <a:pt x="3209" y="518"/>
                  </a:cubicBezTo>
                  <a:close/>
                  <a:moveTo>
                    <a:pt x="3020" y="805"/>
                  </a:moveTo>
                  <a:cubicBezTo>
                    <a:pt x="3019" y="804"/>
                    <a:pt x="3019" y="803"/>
                    <a:pt x="3018" y="802"/>
                  </a:cubicBezTo>
                  <a:cubicBezTo>
                    <a:pt x="3016" y="802"/>
                    <a:pt x="3015" y="801"/>
                    <a:pt x="3013" y="802"/>
                  </a:cubicBezTo>
                  <a:cubicBezTo>
                    <a:pt x="2965" y="808"/>
                    <a:pt x="2917" y="815"/>
                    <a:pt x="2868" y="822"/>
                  </a:cubicBezTo>
                  <a:cubicBezTo>
                    <a:pt x="2866" y="822"/>
                    <a:pt x="2862" y="826"/>
                    <a:pt x="2861" y="829"/>
                  </a:cubicBezTo>
                  <a:cubicBezTo>
                    <a:pt x="2856" y="843"/>
                    <a:pt x="2847" y="851"/>
                    <a:pt x="2832" y="852"/>
                  </a:cubicBezTo>
                  <a:cubicBezTo>
                    <a:pt x="2828" y="853"/>
                    <a:pt x="2823" y="852"/>
                    <a:pt x="2818" y="852"/>
                  </a:cubicBezTo>
                  <a:cubicBezTo>
                    <a:pt x="2818" y="858"/>
                    <a:pt x="2818" y="862"/>
                    <a:pt x="2818" y="867"/>
                  </a:cubicBezTo>
                  <a:cubicBezTo>
                    <a:pt x="2822" y="867"/>
                    <a:pt x="2825" y="867"/>
                    <a:pt x="2828" y="867"/>
                  </a:cubicBezTo>
                  <a:cubicBezTo>
                    <a:pt x="2870" y="865"/>
                    <a:pt x="2912" y="863"/>
                    <a:pt x="2954" y="861"/>
                  </a:cubicBezTo>
                  <a:cubicBezTo>
                    <a:pt x="2973" y="860"/>
                    <a:pt x="2992" y="859"/>
                    <a:pt x="3012" y="857"/>
                  </a:cubicBezTo>
                  <a:cubicBezTo>
                    <a:pt x="3014" y="857"/>
                    <a:pt x="3017" y="855"/>
                    <a:pt x="3019" y="854"/>
                  </a:cubicBezTo>
                  <a:cubicBezTo>
                    <a:pt x="3019" y="853"/>
                    <a:pt x="3018" y="851"/>
                    <a:pt x="3018" y="850"/>
                  </a:cubicBezTo>
                  <a:cubicBezTo>
                    <a:pt x="2965" y="852"/>
                    <a:pt x="2912" y="853"/>
                    <a:pt x="2859" y="855"/>
                  </a:cubicBezTo>
                  <a:cubicBezTo>
                    <a:pt x="2860" y="853"/>
                    <a:pt x="2861" y="853"/>
                    <a:pt x="2862" y="853"/>
                  </a:cubicBezTo>
                  <a:cubicBezTo>
                    <a:pt x="2910" y="849"/>
                    <a:pt x="2959" y="846"/>
                    <a:pt x="3008" y="842"/>
                  </a:cubicBezTo>
                  <a:cubicBezTo>
                    <a:pt x="3012" y="842"/>
                    <a:pt x="3015" y="840"/>
                    <a:pt x="3019" y="839"/>
                  </a:cubicBezTo>
                  <a:cubicBezTo>
                    <a:pt x="3019" y="838"/>
                    <a:pt x="3018" y="836"/>
                    <a:pt x="3018" y="835"/>
                  </a:cubicBezTo>
                  <a:cubicBezTo>
                    <a:pt x="2965" y="838"/>
                    <a:pt x="2911" y="841"/>
                    <a:pt x="2858" y="845"/>
                  </a:cubicBezTo>
                  <a:cubicBezTo>
                    <a:pt x="2874" y="841"/>
                    <a:pt x="2891" y="840"/>
                    <a:pt x="2907" y="838"/>
                  </a:cubicBezTo>
                  <a:cubicBezTo>
                    <a:pt x="2942" y="834"/>
                    <a:pt x="2977" y="830"/>
                    <a:pt x="3012" y="826"/>
                  </a:cubicBezTo>
                  <a:cubicBezTo>
                    <a:pt x="3015" y="825"/>
                    <a:pt x="3017" y="823"/>
                    <a:pt x="3020" y="822"/>
                  </a:cubicBezTo>
                  <a:cubicBezTo>
                    <a:pt x="3019" y="820"/>
                    <a:pt x="3019" y="819"/>
                    <a:pt x="3018" y="818"/>
                  </a:cubicBezTo>
                  <a:cubicBezTo>
                    <a:pt x="2967" y="823"/>
                    <a:pt x="2916" y="828"/>
                    <a:pt x="2865" y="833"/>
                  </a:cubicBezTo>
                  <a:cubicBezTo>
                    <a:pt x="2878" y="829"/>
                    <a:pt x="2892" y="828"/>
                    <a:pt x="2905" y="826"/>
                  </a:cubicBezTo>
                  <a:cubicBezTo>
                    <a:pt x="2941" y="821"/>
                    <a:pt x="2976" y="816"/>
                    <a:pt x="3012" y="811"/>
                  </a:cubicBezTo>
                  <a:cubicBezTo>
                    <a:pt x="3015" y="810"/>
                    <a:pt x="3017" y="807"/>
                    <a:pt x="3020" y="805"/>
                  </a:cubicBezTo>
                  <a:close/>
                  <a:moveTo>
                    <a:pt x="2813" y="418"/>
                  </a:moveTo>
                  <a:cubicBezTo>
                    <a:pt x="2792" y="431"/>
                    <a:pt x="2772" y="442"/>
                    <a:pt x="2752" y="454"/>
                  </a:cubicBezTo>
                  <a:cubicBezTo>
                    <a:pt x="2749" y="456"/>
                    <a:pt x="2746" y="461"/>
                    <a:pt x="2747" y="464"/>
                  </a:cubicBezTo>
                  <a:cubicBezTo>
                    <a:pt x="2749" y="477"/>
                    <a:pt x="2753" y="489"/>
                    <a:pt x="2756" y="501"/>
                  </a:cubicBezTo>
                  <a:cubicBezTo>
                    <a:pt x="2757" y="504"/>
                    <a:pt x="2760" y="507"/>
                    <a:pt x="2763" y="507"/>
                  </a:cubicBezTo>
                  <a:cubicBezTo>
                    <a:pt x="2787" y="508"/>
                    <a:pt x="2811" y="508"/>
                    <a:pt x="2837" y="508"/>
                  </a:cubicBezTo>
                  <a:cubicBezTo>
                    <a:pt x="2829" y="478"/>
                    <a:pt x="2821" y="449"/>
                    <a:pt x="2813" y="418"/>
                  </a:cubicBezTo>
                  <a:close/>
                  <a:moveTo>
                    <a:pt x="1278" y="809"/>
                  </a:moveTo>
                  <a:cubicBezTo>
                    <a:pt x="1314" y="809"/>
                    <a:pt x="1349" y="809"/>
                    <a:pt x="1384" y="809"/>
                  </a:cubicBezTo>
                  <a:cubicBezTo>
                    <a:pt x="1384" y="777"/>
                    <a:pt x="1384" y="748"/>
                    <a:pt x="1384" y="718"/>
                  </a:cubicBezTo>
                  <a:cubicBezTo>
                    <a:pt x="1355" y="716"/>
                    <a:pt x="1328" y="714"/>
                    <a:pt x="1300" y="712"/>
                  </a:cubicBezTo>
                  <a:cubicBezTo>
                    <a:pt x="1300" y="699"/>
                    <a:pt x="1300" y="687"/>
                    <a:pt x="1300" y="675"/>
                  </a:cubicBezTo>
                  <a:cubicBezTo>
                    <a:pt x="1300" y="672"/>
                    <a:pt x="1297" y="669"/>
                    <a:pt x="1295" y="667"/>
                  </a:cubicBezTo>
                  <a:cubicBezTo>
                    <a:pt x="1294" y="667"/>
                    <a:pt x="1293" y="668"/>
                    <a:pt x="1292" y="669"/>
                  </a:cubicBezTo>
                  <a:cubicBezTo>
                    <a:pt x="1292" y="687"/>
                    <a:pt x="1292" y="706"/>
                    <a:pt x="1292" y="727"/>
                  </a:cubicBezTo>
                  <a:cubicBezTo>
                    <a:pt x="1322" y="727"/>
                    <a:pt x="1352" y="727"/>
                    <a:pt x="1381" y="727"/>
                  </a:cubicBezTo>
                  <a:cubicBezTo>
                    <a:pt x="1381" y="750"/>
                    <a:pt x="1381" y="770"/>
                    <a:pt x="1381" y="790"/>
                  </a:cubicBezTo>
                  <a:cubicBezTo>
                    <a:pt x="1366" y="790"/>
                    <a:pt x="1350" y="790"/>
                    <a:pt x="1334" y="790"/>
                  </a:cubicBezTo>
                  <a:cubicBezTo>
                    <a:pt x="1333" y="774"/>
                    <a:pt x="1332" y="759"/>
                    <a:pt x="1330" y="744"/>
                  </a:cubicBezTo>
                  <a:cubicBezTo>
                    <a:pt x="1330" y="744"/>
                    <a:pt x="1329" y="744"/>
                    <a:pt x="1328" y="744"/>
                  </a:cubicBezTo>
                  <a:cubicBezTo>
                    <a:pt x="1327" y="759"/>
                    <a:pt x="1325" y="775"/>
                    <a:pt x="1323" y="791"/>
                  </a:cubicBezTo>
                  <a:cubicBezTo>
                    <a:pt x="1308" y="791"/>
                    <a:pt x="1293" y="791"/>
                    <a:pt x="1278" y="791"/>
                  </a:cubicBezTo>
                  <a:cubicBezTo>
                    <a:pt x="1278" y="798"/>
                    <a:pt x="1278" y="804"/>
                    <a:pt x="1278" y="809"/>
                  </a:cubicBezTo>
                  <a:close/>
                  <a:moveTo>
                    <a:pt x="930" y="554"/>
                  </a:moveTo>
                  <a:cubicBezTo>
                    <a:pt x="949" y="554"/>
                    <a:pt x="966" y="555"/>
                    <a:pt x="984" y="554"/>
                  </a:cubicBezTo>
                  <a:cubicBezTo>
                    <a:pt x="986" y="554"/>
                    <a:pt x="991" y="550"/>
                    <a:pt x="991" y="548"/>
                  </a:cubicBezTo>
                  <a:cubicBezTo>
                    <a:pt x="995" y="531"/>
                    <a:pt x="998" y="513"/>
                    <a:pt x="1001" y="496"/>
                  </a:cubicBezTo>
                  <a:cubicBezTo>
                    <a:pt x="1003" y="490"/>
                    <a:pt x="1000" y="486"/>
                    <a:pt x="993" y="486"/>
                  </a:cubicBezTo>
                  <a:cubicBezTo>
                    <a:pt x="982" y="486"/>
                    <a:pt x="970" y="487"/>
                    <a:pt x="959" y="486"/>
                  </a:cubicBezTo>
                  <a:cubicBezTo>
                    <a:pt x="948" y="485"/>
                    <a:pt x="943" y="490"/>
                    <a:pt x="941" y="499"/>
                  </a:cubicBezTo>
                  <a:cubicBezTo>
                    <a:pt x="937" y="517"/>
                    <a:pt x="934" y="534"/>
                    <a:pt x="930" y="554"/>
                  </a:cubicBezTo>
                  <a:close/>
                  <a:moveTo>
                    <a:pt x="2550" y="491"/>
                  </a:moveTo>
                  <a:cubicBezTo>
                    <a:pt x="2559" y="492"/>
                    <a:pt x="2567" y="494"/>
                    <a:pt x="2574" y="493"/>
                  </a:cubicBezTo>
                  <a:cubicBezTo>
                    <a:pt x="2579" y="493"/>
                    <a:pt x="2586" y="490"/>
                    <a:pt x="2588" y="486"/>
                  </a:cubicBezTo>
                  <a:cubicBezTo>
                    <a:pt x="2610" y="453"/>
                    <a:pt x="2631" y="421"/>
                    <a:pt x="2652" y="388"/>
                  </a:cubicBezTo>
                  <a:cubicBezTo>
                    <a:pt x="2654" y="385"/>
                    <a:pt x="2656" y="381"/>
                    <a:pt x="2659" y="376"/>
                  </a:cubicBezTo>
                  <a:cubicBezTo>
                    <a:pt x="2653" y="376"/>
                    <a:pt x="2649" y="376"/>
                    <a:pt x="2646" y="375"/>
                  </a:cubicBezTo>
                  <a:cubicBezTo>
                    <a:pt x="2635" y="371"/>
                    <a:pt x="2629" y="376"/>
                    <a:pt x="2623" y="385"/>
                  </a:cubicBezTo>
                  <a:cubicBezTo>
                    <a:pt x="2607" y="410"/>
                    <a:pt x="2589" y="435"/>
                    <a:pt x="2572" y="460"/>
                  </a:cubicBezTo>
                  <a:cubicBezTo>
                    <a:pt x="2565" y="470"/>
                    <a:pt x="2558" y="480"/>
                    <a:pt x="2550" y="491"/>
                  </a:cubicBezTo>
                  <a:close/>
                  <a:moveTo>
                    <a:pt x="1991" y="241"/>
                  </a:moveTo>
                  <a:cubicBezTo>
                    <a:pt x="1939" y="207"/>
                    <a:pt x="1666" y="207"/>
                    <a:pt x="1598" y="241"/>
                  </a:cubicBezTo>
                  <a:cubicBezTo>
                    <a:pt x="1730" y="223"/>
                    <a:pt x="1859" y="219"/>
                    <a:pt x="1991" y="241"/>
                  </a:cubicBezTo>
                  <a:close/>
                  <a:moveTo>
                    <a:pt x="281" y="671"/>
                  </a:moveTo>
                  <a:cubicBezTo>
                    <a:pt x="281" y="671"/>
                    <a:pt x="282" y="671"/>
                    <a:pt x="283" y="671"/>
                  </a:cubicBezTo>
                  <a:cubicBezTo>
                    <a:pt x="278" y="699"/>
                    <a:pt x="273" y="727"/>
                    <a:pt x="268" y="754"/>
                  </a:cubicBezTo>
                  <a:cubicBezTo>
                    <a:pt x="269" y="754"/>
                    <a:pt x="269" y="754"/>
                    <a:pt x="270" y="755"/>
                  </a:cubicBezTo>
                  <a:cubicBezTo>
                    <a:pt x="280" y="726"/>
                    <a:pt x="290" y="698"/>
                    <a:pt x="300" y="669"/>
                  </a:cubicBezTo>
                  <a:cubicBezTo>
                    <a:pt x="300" y="670"/>
                    <a:pt x="301" y="670"/>
                    <a:pt x="302" y="670"/>
                  </a:cubicBezTo>
                  <a:cubicBezTo>
                    <a:pt x="297" y="698"/>
                    <a:pt x="292" y="727"/>
                    <a:pt x="288" y="755"/>
                  </a:cubicBezTo>
                  <a:cubicBezTo>
                    <a:pt x="288" y="756"/>
                    <a:pt x="289" y="756"/>
                    <a:pt x="289" y="756"/>
                  </a:cubicBezTo>
                  <a:cubicBezTo>
                    <a:pt x="299" y="727"/>
                    <a:pt x="309" y="698"/>
                    <a:pt x="318" y="669"/>
                  </a:cubicBezTo>
                  <a:cubicBezTo>
                    <a:pt x="319" y="669"/>
                    <a:pt x="319" y="669"/>
                    <a:pt x="320" y="669"/>
                  </a:cubicBezTo>
                  <a:cubicBezTo>
                    <a:pt x="317" y="698"/>
                    <a:pt x="314" y="726"/>
                    <a:pt x="311" y="755"/>
                  </a:cubicBezTo>
                  <a:cubicBezTo>
                    <a:pt x="314" y="749"/>
                    <a:pt x="316" y="744"/>
                    <a:pt x="317" y="738"/>
                  </a:cubicBezTo>
                  <a:cubicBezTo>
                    <a:pt x="322" y="717"/>
                    <a:pt x="328" y="695"/>
                    <a:pt x="332" y="674"/>
                  </a:cubicBezTo>
                  <a:cubicBezTo>
                    <a:pt x="336" y="659"/>
                    <a:pt x="333" y="657"/>
                    <a:pt x="319" y="657"/>
                  </a:cubicBezTo>
                  <a:cubicBezTo>
                    <a:pt x="307" y="657"/>
                    <a:pt x="295" y="657"/>
                    <a:pt x="283" y="658"/>
                  </a:cubicBezTo>
                  <a:cubicBezTo>
                    <a:pt x="278" y="658"/>
                    <a:pt x="272" y="661"/>
                    <a:pt x="271" y="665"/>
                  </a:cubicBezTo>
                  <a:cubicBezTo>
                    <a:pt x="263" y="693"/>
                    <a:pt x="256" y="722"/>
                    <a:pt x="249" y="751"/>
                  </a:cubicBezTo>
                  <a:cubicBezTo>
                    <a:pt x="255" y="739"/>
                    <a:pt x="260" y="725"/>
                    <a:pt x="265" y="712"/>
                  </a:cubicBezTo>
                  <a:cubicBezTo>
                    <a:pt x="270" y="698"/>
                    <a:pt x="276" y="685"/>
                    <a:pt x="281" y="671"/>
                  </a:cubicBezTo>
                  <a:close/>
                  <a:moveTo>
                    <a:pt x="3056" y="843"/>
                  </a:moveTo>
                  <a:cubicBezTo>
                    <a:pt x="3056" y="860"/>
                    <a:pt x="3061" y="874"/>
                    <a:pt x="3069" y="884"/>
                  </a:cubicBezTo>
                  <a:cubicBezTo>
                    <a:pt x="3080" y="897"/>
                    <a:pt x="3097" y="897"/>
                    <a:pt x="3108" y="886"/>
                  </a:cubicBezTo>
                  <a:cubicBezTo>
                    <a:pt x="3128" y="866"/>
                    <a:pt x="3128" y="821"/>
                    <a:pt x="3109" y="801"/>
                  </a:cubicBezTo>
                  <a:cubicBezTo>
                    <a:pt x="3096" y="789"/>
                    <a:pt x="3082" y="789"/>
                    <a:pt x="3070" y="802"/>
                  </a:cubicBezTo>
                  <a:cubicBezTo>
                    <a:pt x="3060" y="814"/>
                    <a:pt x="3056" y="828"/>
                    <a:pt x="3056" y="843"/>
                  </a:cubicBezTo>
                  <a:close/>
                  <a:moveTo>
                    <a:pt x="2066" y="585"/>
                  </a:moveTo>
                  <a:cubicBezTo>
                    <a:pt x="2077" y="599"/>
                    <a:pt x="2087" y="603"/>
                    <a:pt x="2095" y="597"/>
                  </a:cubicBezTo>
                  <a:cubicBezTo>
                    <a:pt x="2098" y="595"/>
                    <a:pt x="2102" y="590"/>
                    <a:pt x="2102" y="588"/>
                  </a:cubicBezTo>
                  <a:cubicBezTo>
                    <a:pt x="2099" y="581"/>
                    <a:pt x="2095" y="575"/>
                    <a:pt x="2092" y="569"/>
                  </a:cubicBezTo>
                  <a:cubicBezTo>
                    <a:pt x="2092" y="568"/>
                    <a:pt x="2092" y="567"/>
                    <a:pt x="2093" y="566"/>
                  </a:cubicBezTo>
                  <a:cubicBezTo>
                    <a:pt x="2099" y="569"/>
                    <a:pt x="2107" y="571"/>
                    <a:pt x="2112" y="576"/>
                  </a:cubicBezTo>
                  <a:cubicBezTo>
                    <a:pt x="2121" y="587"/>
                    <a:pt x="2115" y="598"/>
                    <a:pt x="2107" y="609"/>
                  </a:cubicBezTo>
                  <a:cubicBezTo>
                    <a:pt x="2121" y="609"/>
                    <a:pt x="2134" y="609"/>
                    <a:pt x="2148" y="609"/>
                  </a:cubicBezTo>
                  <a:cubicBezTo>
                    <a:pt x="2148" y="596"/>
                    <a:pt x="2148" y="584"/>
                    <a:pt x="2148" y="572"/>
                  </a:cubicBezTo>
                  <a:cubicBezTo>
                    <a:pt x="2148" y="565"/>
                    <a:pt x="2144" y="564"/>
                    <a:pt x="2138" y="563"/>
                  </a:cubicBezTo>
                  <a:cubicBezTo>
                    <a:pt x="2117" y="563"/>
                    <a:pt x="2096" y="562"/>
                    <a:pt x="2076" y="562"/>
                  </a:cubicBezTo>
                  <a:cubicBezTo>
                    <a:pt x="2073" y="562"/>
                    <a:pt x="2068" y="562"/>
                    <a:pt x="2067" y="564"/>
                  </a:cubicBezTo>
                  <a:cubicBezTo>
                    <a:pt x="2057" y="579"/>
                    <a:pt x="2048" y="593"/>
                    <a:pt x="2038" y="609"/>
                  </a:cubicBezTo>
                  <a:cubicBezTo>
                    <a:pt x="2051" y="609"/>
                    <a:pt x="2061" y="609"/>
                    <a:pt x="2073" y="609"/>
                  </a:cubicBezTo>
                  <a:cubicBezTo>
                    <a:pt x="2070" y="600"/>
                    <a:pt x="2068" y="593"/>
                    <a:pt x="2066" y="585"/>
                  </a:cubicBezTo>
                  <a:close/>
                  <a:moveTo>
                    <a:pt x="1632" y="360"/>
                  </a:moveTo>
                  <a:cubicBezTo>
                    <a:pt x="1632" y="360"/>
                    <a:pt x="1632" y="361"/>
                    <a:pt x="1632" y="361"/>
                  </a:cubicBezTo>
                  <a:cubicBezTo>
                    <a:pt x="1635" y="361"/>
                    <a:pt x="1639" y="362"/>
                    <a:pt x="1642" y="362"/>
                  </a:cubicBezTo>
                  <a:cubicBezTo>
                    <a:pt x="1703" y="363"/>
                    <a:pt x="1764" y="364"/>
                    <a:pt x="1825" y="366"/>
                  </a:cubicBezTo>
                  <a:cubicBezTo>
                    <a:pt x="1874" y="367"/>
                    <a:pt x="1923" y="368"/>
                    <a:pt x="1973" y="371"/>
                  </a:cubicBezTo>
                  <a:cubicBezTo>
                    <a:pt x="1992" y="373"/>
                    <a:pt x="2015" y="370"/>
                    <a:pt x="2025" y="395"/>
                  </a:cubicBezTo>
                  <a:cubicBezTo>
                    <a:pt x="2023" y="375"/>
                    <a:pt x="2014" y="366"/>
                    <a:pt x="1995" y="364"/>
                  </a:cubicBezTo>
                  <a:cubicBezTo>
                    <a:pt x="1979" y="362"/>
                    <a:pt x="1963" y="359"/>
                    <a:pt x="1947" y="359"/>
                  </a:cubicBezTo>
                  <a:cubicBezTo>
                    <a:pt x="1865" y="358"/>
                    <a:pt x="1782" y="357"/>
                    <a:pt x="1700" y="357"/>
                  </a:cubicBezTo>
                  <a:cubicBezTo>
                    <a:pt x="1677" y="357"/>
                    <a:pt x="1654" y="359"/>
                    <a:pt x="1632" y="360"/>
                  </a:cubicBezTo>
                  <a:close/>
                  <a:moveTo>
                    <a:pt x="3151" y="896"/>
                  </a:moveTo>
                  <a:cubicBezTo>
                    <a:pt x="3199" y="896"/>
                    <a:pt x="3245" y="896"/>
                    <a:pt x="3288" y="896"/>
                  </a:cubicBezTo>
                  <a:cubicBezTo>
                    <a:pt x="3282" y="889"/>
                    <a:pt x="3275" y="881"/>
                    <a:pt x="3267" y="873"/>
                  </a:cubicBezTo>
                  <a:cubicBezTo>
                    <a:pt x="3264" y="870"/>
                    <a:pt x="3260" y="867"/>
                    <a:pt x="3256" y="866"/>
                  </a:cubicBezTo>
                  <a:cubicBezTo>
                    <a:pt x="3235" y="866"/>
                    <a:pt x="3214" y="867"/>
                    <a:pt x="3193" y="866"/>
                  </a:cubicBezTo>
                  <a:cubicBezTo>
                    <a:pt x="3178" y="865"/>
                    <a:pt x="3165" y="866"/>
                    <a:pt x="3160" y="883"/>
                  </a:cubicBezTo>
                  <a:cubicBezTo>
                    <a:pt x="3158" y="887"/>
                    <a:pt x="3155" y="890"/>
                    <a:pt x="3151" y="896"/>
                  </a:cubicBezTo>
                  <a:close/>
                  <a:moveTo>
                    <a:pt x="2001" y="620"/>
                  </a:moveTo>
                  <a:cubicBezTo>
                    <a:pt x="2002" y="621"/>
                    <a:pt x="2003" y="621"/>
                    <a:pt x="2004" y="621"/>
                  </a:cubicBezTo>
                  <a:cubicBezTo>
                    <a:pt x="2025" y="580"/>
                    <a:pt x="2042" y="536"/>
                    <a:pt x="2088" y="513"/>
                  </a:cubicBezTo>
                  <a:cubicBezTo>
                    <a:pt x="2074" y="500"/>
                    <a:pt x="2061" y="488"/>
                    <a:pt x="2045" y="473"/>
                  </a:cubicBezTo>
                  <a:cubicBezTo>
                    <a:pt x="2030" y="524"/>
                    <a:pt x="2015" y="572"/>
                    <a:pt x="2001" y="620"/>
                  </a:cubicBezTo>
                  <a:close/>
                  <a:moveTo>
                    <a:pt x="3026" y="767"/>
                  </a:moveTo>
                  <a:cubicBezTo>
                    <a:pt x="3039" y="765"/>
                    <a:pt x="3051" y="763"/>
                    <a:pt x="3062" y="762"/>
                  </a:cubicBezTo>
                  <a:cubicBezTo>
                    <a:pt x="3103" y="757"/>
                    <a:pt x="3129" y="762"/>
                    <a:pt x="3139" y="813"/>
                  </a:cubicBezTo>
                  <a:cubicBezTo>
                    <a:pt x="3141" y="825"/>
                    <a:pt x="3145" y="836"/>
                    <a:pt x="3147" y="847"/>
                  </a:cubicBezTo>
                  <a:cubicBezTo>
                    <a:pt x="3152" y="847"/>
                    <a:pt x="3157" y="847"/>
                    <a:pt x="3163" y="847"/>
                  </a:cubicBezTo>
                  <a:cubicBezTo>
                    <a:pt x="3159" y="829"/>
                    <a:pt x="3156" y="811"/>
                    <a:pt x="3150" y="794"/>
                  </a:cubicBezTo>
                  <a:cubicBezTo>
                    <a:pt x="3142" y="769"/>
                    <a:pt x="3127" y="747"/>
                    <a:pt x="3099" y="745"/>
                  </a:cubicBezTo>
                  <a:cubicBezTo>
                    <a:pt x="3075" y="743"/>
                    <a:pt x="3050" y="747"/>
                    <a:pt x="3026" y="749"/>
                  </a:cubicBezTo>
                  <a:cubicBezTo>
                    <a:pt x="3026" y="756"/>
                    <a:pt x="3026" y="760"/>
                    <a:pt x="3026" y="767"/>
                  </a:cubicBezTo>
                  <a:close/>
                  <a:moveTo>
                    <a:pt x="2128" y="519"/>
                  </a:moveTo>
                  <a:cubicBezTo>
                    <a:pt x="2162" y="484"/>
                    <a:pt x="2194" y="450"/>
                    <a:pt x="2227" y="417"/>
                  </a:cubicBezTo>
                  <a:cubicBezTo>
                    <a:pt x="2239" y="406"/>
                    <a:pt x="2240" y="394"/>
                    <a:pt x="2238" y="378"/>
                  </a:cubicBezTo>
                  <a:cubicBezTo>
                    <a:pt x="2197" y="422"/>
                    <a:pt x="2157" y="465"/>
                    <a:pt x="2116" y="507"/>
                  </a:cubicBezTo>
                  <a:cubicBezTo>
                    <a:pt x="2120" y="511"/>
                    <a:pt x="2124" y="514"/>
                    <a:pt x="2128" y="519"/>
                  </a:cubicBezTo>
                  <a:close/>
                  <a:moveTo>
                    <a:pt x="1385" y="677"/>
                  </a:moveTo>
                  <a:cubicBezTo>
                    <a:pt x="1360" y="674"/>
                    <a:pt x="1334" y="671"/>
                    <a:pt x="1306" y="669"/>
                  </a:cubicBezTo>
                  <a:cubicBezTo>
                    <a:pt x="1306" y="683"/>
                    <a:pt x="1306" y="695"/>
                    <a:pt x="1306" y="708"/>
                  </a:cubicBezTo>
                  <a:cubicBezTo>
                    <a:pt x="1332" y="710"/>
                    <a:pt x="1358" y="711"/>
                    <a:pt x="1385" y="713"/>
                  </a:cubicBezTo>
                  <a:cubicBezTo>
                    <a:pt x="1385" y="700"/>
                    <a:pt x="1385" y="689"/>
                    <a:pt x="1385" y="677"/>
                  </a:cubicBezTo>
                  <a:close/>
                  <a:moveTo>
                    <a:pt x="3394" y="599"/>
                  </a:moveTo>
                  <a:cubicBezTo>
                    <a:pt x="3376" y="599"/>
                    <a:pt x="3360" y="599"/>
                    <a:pt x="3343" y="599"/>
                  </a:cubicBezTo>
                  <a:cubicBezTo>
                    <a:pt x="3346" y="615"/>
                    <a:pt x="3348" y="629"/>
                    <a:pt x="3351" y="643"/>
                  </a:cubicBezTo>
                  <a:cubicBezTo>
                    <a:pt x="3352" y="645"/>
                    <a:pt x="3356" y="647"/>
                    <a:pt x="3359" y="648"/>
                  </a:cubicBezTo>
                  <a:cubicBezTo>
                    <a:pt x="3377" y="652"/>
                    <a:pt x="3395" y="655"/>
                    <a:pt x="3415" y="659"/>
                  </a:cubicBezTo>
                  <a:cubicBezTo>
                    <a:pt x="3407" y="638"/>
                    <a:pt x="3400" y="618"/>
                    <a:pt x="3394" y="599"/>
                  </a:cubicBezTo>
                  <a:close/>
                  <a:moveTo>
                    <a:pt x="1368" y="890"/>
                  </a:moveTo>
                  <a:cubicBezTo>
                    <a:pt x="1398" y="890"/>
                    <a:pt x="1429" y="890"/>
                    <a:pt x="1461" y="890"/>
                  </a:cubicBezTo>
                  <a:cubicBezTo>
                    <a:pt x="1456" y="880"/>
                    <a:pt x="1450" y="869"/>
                    <a:pt x="1445" y="859"/>
                  </a:cubicBezTo>
                  <a:cubicBezTo>
                    <a:pt x="1434" y="861"/>
                    <a:pt x="1425" y="859"/>
                    <a:pt x="1416" y="851"/>
                  </a:cubicBezTo>
                  <a:cubicBezTo>
                    <a:pt x="1411" y="846"/>
                    <a:pt x="1404" y="843"/>
                    <a:pt x="1397" y="841"/>
                  </a:cubicBezTo>
                  <a:cubicBezTo>
                    <a:pt x="1395" y="840"/>
                    <a:pt x="1391" y="843"/>
                    <a:pt x="1390" y="845"/>
                  </a:cubicBezTo>
                  <a:cubicBezTo>
                    <a:pt x="1382" y="860"/>
                    <a:pt x="1375" y="875"/>
                    <a:pt x="1368" y="890"/>
                  </a:cubicBezTo>
                  <a:close/>
                  <a:moveTo>
                    <a:pt x="1486" y="580"/>
                  </a:moveTo>
                  <a:cubicBezTo>
                    <a:pt x="1511" y="578"/>
                    <a:pt x="1520" y="587"/>
                    <a:pt x="1522" y="616"/>
                  </a:cubicBezTo>
                  <a:cubicBezTo>
                    <a:pt x="1529" y="617"/>
                    <a:pt x="1536" y="618"/>
                    <a:pt x="1544" y="619"/>
                  </a:cubicBezTo>
                  <a:cubicBezTo>
                    <a:pt x="1536" y="602"/>
                    <a:pt x="1529" y="588"/>
                    <a:pt x="1522" y="573"/>
                  </a:cubicBezTo>
                  <a:cubicBezTo>
                    <a:pt x="1521" y="571"/>
                    <a:pt x="1518" y="568"/>
                    <a:pt x="1516" y="568"/>
                  </a:cubicBezTo>
                  <a:cubicBezTo>
                    <a:pt x="1494" y="568"/>
                    <a:pt x="1472" y="568"/>
                    <a:pt x="1450" y="568"/>
                  </a:cubicBezTo>
                  <a:cubicBezTo>
                    <a:pt x="1450" y="586"/>
                    <a:pt x="1450" y="602"/>
                    <a:pt x="1450" y="618"/>
                  </a:cubicBezTo>
                  <a:cubicBezTo>
                    <a:pt x="1456" y="618"/>
                    <a:pt x="1461" y="618"/>
                    <a:pt x="1467" y="618"/>
                  </a:cubicBezTo>
                  <a:cubicBezTo>
                    <a:pt x="1456" y="598"/>
                    <a:pt x="1456" y="596"/>
                    <a:pt x="1471" y="587"/>
                  </a:cubicBezTo>
                  <a:cubicBezTo>
                    <a:pt x="1467" y="598"/>
                    <a:pt x="1470" y="609"/>
                    <a:pt x="1479" y="613"/>
                  </a:cubicBezTo>
                  <a:cubicBezTo>
                    <a:pt x="1487" y="616"/>
                    <a:pt x="1493" y="613"/>
                    <a:pt x="1498" y="607"/>
                  </a:cubicBezTo>
                  <a:cubicBezTo>
                    <a:pt x="1510" y="591"/>
                    <a:pt x="1490" y="589"/>
                    <a:pt x="1486" y="580"/>
                  </a:cubicBezTo>
                  <a:close/>
                  <a:moveTo>
                    <a:pt x="1831" y="423"/>
                  </a:moveTo>
                  <a:cubicBezTo>
                    <a:pt x="1830" y="424"/>
                    <a:pt x="1829" y="425"/>
                    <a:pt x="1828" y="426"/>
                  </a:cubicBezTo>
                  <a:cubicBezTo>
                    <a:pt x="1831" y="427"/>
                    <a:pt x="1834" y="431"/>
                    <a:pt x="1837" y="431"/>
                  </a:cubicBezTo>
                  <a:cubicBezTo>
                    <a:pt x="1879" y="433"/>
                    <a:pt x="1922" y="434"/>
                    <a:pt x="1964" y="436"/>
                  </a:cubicBezTo>
                  <a:cubicBezTo>
                    <a:pt x="1985" y="436"/>
                    <a:pt x="1990" y="441"/>
                    <a:pt x="1991" y="462"/>
                  </a:cubicBezTo>
                  <a:cubicBezTo>
                    <a:pt x="1991" y="482"/>
                    <a:pt x="1991" y="501"/>
                    <a:pt x="1991" y="520"/>
                  </a:cubicBezTo>
                  <a:cubicBezTo>
                    <a:pt x="1991" y="535"/>
                    <a:pt x="1991" y="549"/>
                    <a:pt x="1991" y="564"/>
                  </a:cubicBezTo>
                  <a:cubicBezTo>
                    <a:pt x="1992" y="564"/>
                    <a:pt x="1993" y="564"/>
                    <a:pt x="1994" y="564"/>
                  </a:cubicBezTo>
                  <a:cubicBezTo>
                    <a:pt x="1995" y="560"/>
                    <a:pt x="1995" y="555"/>
                    <a:pt x="1996" y="550"/>
                  </a:cubicBezTo>
                  <a:cubicBezTo>
                    <a:pt x="1998" y="520"/>
                    <a:pt x="1999" y="489"/>
                    <a:pt x="2002" y="458"/>
                  </a:cubicBezTo>
                  <a:cubicBezTo>
                    <a:pt x="2003" y="434"/>
                    <a:pt x="1995" y="424"/>
                    <a:pt x="1971" y="424"/>
                  </a:cubicBezTo>
                  <a:cubicBezTo>
                    <a:pt x="1951" y="423"/>
                    <a:pt x="1930" y="423"/>
                    <a:pt x="1910" y="423"/>
                  </a:cubicBezTo>
                  <a:cubicBezTo>
                    <a:pt x="1884" y="423"/>
                    <a:pt x="1857" y="423"/>
                    <a:pt x="1831" y="423"/>
                  </a:cubicBezTo>
                  <a:close/>
                  <a:moveTo>
                    <a:pt x="2596" y="700"/>
                  </a:moveTo>
                  <a:cubicBezTo>
                    <a:pt x="2597" y="710"/>
                    <a:pt x="2601" y="713"/>
                    <a:pt x="2610" y="713"/>
                  </a:cubicBezTo>
                  <a:cubicBezTo>
                    <a:pt x="2664" y="712"/>
                    <a:pt x="2718" y="712"/>
                    <a:pt x="2772" y="713"/>
                  </a:cubicBezTo>
                  <a:cubicBezTo>
                    <a:pt x="2782" y="713"/>
                    <a:pt x="2787" y="709"/>
                    <a:pt x="2787" y="700"/>
                  </a:cubicBezTo>
                  <a:cubicBezTo>
                    <a:pt x="2723" y="700"/>
                    <a:pt x="2660" y="700"/>
                    <a:pt x="2596" y="700"/>
                  </a:cubicBezTo>
                  <a:close/>
                  <a:moveTo>
                    <a:pt x="3462" y="737"/>
                  </a:moveTo>
                  <a:cubicBezTo>
                    <a:pt x="3443" y="732"/>
                    <a:pt x="3443" y="732"/>
                    <a:pt x="3429" y="741"/>
                  </a:cubicBezTo>
                  <a:cubicBezTo>
                    <a:pt x="3426" y="743"/>
                    <a:pt x="3422" y="743"/>
                    <a:pt x="3419" y="743"/>
                  </a:cubicBezTo>
                  <a:cubicBezTo>
                    <a:pt x="3388" y="743"/>
                    <a:pt x="3358" y="742"/>
                    <a:pt x="3328" y="741"/>
                  </a:cubicBezTo>
                  <a:cubicBezTo>
                    <a:pt x="3324" y="741"/>
                    <a:pt x="3320" y="740"/>
                    <a:pt x="3318" y="738"/>
                  </a:cubicBezTo>
                  <a:cubicBezTo>
                    <a:pt x="3301" y="721"/>
                    <a:pt x="3281" y="732"/>
                    <a:pt x="3260" y="726"/>
                  </a:cubicBezTo>
                  <a:cubicBezTo>
                    <a:pt x="3274" y="736"/>
                    <a:pt x="3284" y="743"/>
                    <a:pt x="3295" y="750"/>
                  </a:cubicBezTo>
                  <a:cubicBezTo>
                    <a:pt x="3297" y="751"/>
                    <a:pt x="3300" y="751"/>
                    <a:pt x="3302" y="751"/>
                  </a:cubicBezTo>
                  <a:cubicBezTo>
                    <a:pt x="3348" y="752"/>
                    <a:pt x="3394" y="753"/>
                    <a:pt x="3440" y="754"/>
                  </a:cubicBezTo>
                  <a:cubicBezTo>
                    <a:pt x="3453" y="754"/>
                    <a:pt x="3455" y="743"/>
                    <a:pt x="3462" y="737"/>
                  </a:cubicBezTo>
                  <a:close/>
                  <a:moveTo>
                    <a:pt x="2589" y="679"/>
                  </a:moveTo>
                  <a:cubicBezTo>
                    <a:pt x="2588" y="680"/>
                    <a:pt x="2587" y="681"/>
                    <a:pt x="2586" y="682"/>
                  </a:cubicBezTo>
                  <a:cubicBezTo>
                    <a:pt x="2590" y="685"/>
                    <a:pt x="2595" y="691"/>
                    <a:pt x="2599" y="691"/>
                  </a:cubicBezTo>
                  <a:cubicBezTo>
                    <a:pt x="2661" y="691"/>
                    <a:pt x="2724" y="691"/>
                    <a:pt x="2786" y="691"/>
                  </a:cubicBezTo>
                  <a:cubicBezTo>
                    <a:pt x="2790" y="691"/>
                    <a:pt x="2793" y="687"/>
                    <a:pt x="2797" y="684"/>
                  </a:cubicBezTo>
                  <a:cubicBezTo>
                    <a:pt x="2796" y="683"/>
                    <a:pt x="2796" y="681"/>
                    <a:pt x="2795" y="679"/>
                  </a:cubicBezTo>
                  <a:cubicBezTo>
                    <a:pt x="2726" y="679"/>
                    <a:pt x="2658" y="679"/>
                    <a:pt x="2589" y="679"/>
                  </a:cubicBezTo>
                  <a:close/>
                  <a:moveTo>
                    <a:pt x="1295" y="305"/>
                  </a:moveTo>
                  <a:cubicBezTo>
                    <a:pt x="1340" y="319"/>
                    <a:pt x="1385" y="333"/>
                    <a:pt x="1429" y="348"/>
                  </a:cubicBezTo>
                  <a:cubicBezTo>
                    <a:pt x="1430" y="347"/>
                    <a:pt x="1431" y="346"/>
                    <a:pt x="1432" y="345"/>
                  </a:cubicBezTo>
                  <a:cubicBezTo>
                    <a:pt x="1430" y="339"/>
                    <a:pt x="1428" y="331"/>
                    <a:pt x="1424" y="330"/>
                  </a:cubicBezTo>
                  <a:cubicBezTo>
                    <a:pt x="1382" y="315"/>
                    <a:pt x="1339" y="301"/>
                    <a:pt x="1295" y="286"/>
                  </a:cubicBezTo>
                  <a:cubicBezTo>
                    <a:pt x="1295" y="293"/>
                    <a:pt x="1295" y="298"/>
                    <a:pt x="1295" y="305"/>
                  </a:cubicBezTo>
                  <a:close/>
                  <a:moveTo>
                    <a:pt x="542" y="864"/>
                  </a:moveTo>
                  <a:cubicBezTo>
                    <a:pt x="608" y="864"/>
                    <a:pt x="672" y="864"/>
                    <a:pt x="736" y="864"/>
                  </a:cubicBezTo>
                  <a:cubicBezTo>
                    <a:pt x="736" y="860"/>
                    <a:pt x="736" y="857"/>
                    <a:pt x="736" y="852"/>
                  </a:cubicBezTo>
                  <a:cubicBezTo>
                    <a:pt x="671" y="852"/>
                    <a:pt x="607" y="852"/>
                    <a:pt x="542" y="852"/>
                  </a:cubicBezTo>
                  <a:cubicBezTo>
                    <a:pt x="542" y="856"/>
                    <a:pt x="542" y="860"/>
                    <a:pt x="542" y="864"/>
                  </a:cubicBezTo>
                  <a:close/>
                  <a:moveTo>
                    <a:pt x="423" y="835"/>
                  </a:moveTo>
                  <a:cubicBezTo>
                    <a:pt x="427" y="820"/>
                    <a:pt x="431" y="805"/>
                    <a:pt x="436" y="789"/>
                  </a:cubicBezTo>
                  <a:cubicBezTo>
                    <a:pt x="395" y="789"/>
                    <a:pt x="356" y="789"/>
                    <a:pt x="315" y="789"/>
                  </a:cubicBezTo>
                  <a:cubicBezTo>
                    <a:pt x="319" y="789"/>
                    <a:pt x="320" y="790"/>
                    <a:pt x="322" y="790"/>
                  </a:cubicBezTo>
                  <a:cubicBezTo>
                    <a:pt x="341" y="792"/>
                    <a:pt x="361" y="794"/>
                    <a:pt x="381" y="796"/>
                  </a:cubicBezTo>
                  <a:cubicBezTo>
                    <a:pt x="389" y="797"/>
                    <a:pt x="391" y="800"/>
                    <a:pt x="389" y="807"/>
                  </a:cubicBezTo>
                  <a:cubicBezTo>
                    <a:pt x="386" y="816"/>
                    <a:pt x="385" y="825"/>
                    <a:pt x="383" y="835"/>
                  </a:cubicBezTo>
                  <a:cubicBezTo>
                    <a:pt x="396" y="835"/>
                    <a:pt x="409" y="835"/>
                    <a:pt x="423" y="835"/>
                  </a:cubicBezTo>
                  <a:close/>
                  <a:moveTo>
                    <a:pt x="1010" y="574"/>
                  </a:moveTo>
                  <a:cubicBezTo>
                    <a:pt x="1026" y="576"/>
                    <a:pt x="1037" y="573"/>
                    <a:pt x="1048" y="562"/>
                  </a:cubicBezTo>
                  <a:cubicBezTo>
                    <a:pt x="1068" y="540"/>
                    <a:pt x="1090" y="520"/>
                    <a:pt x="1111" y="499"/>
                  </a:cubicBezTo>
                  <a:cubicBezTo>
                    <a:pt x="1117" y="493"/>
                    <a:pt x="1124" y="488"/>
                    <a:pt x="1131" y="482"/>
                  </a:cubicBezTo>
                  <a:cubicBezTo>
                    <a:pt x="1130" y="480"/>
                    <a:pt x="1129" y="479"/>
                    <a:pt x="1128" y="477"/>
                  </a:cubicBezTo>
                  <a:cubicBezTo>
                    <a:pt x="1121" y="479"/>
                    <a:pt x="1112" y="477"/>
                    <a:pt x="1108" y="481"/>
                  </a:cubicBezTo>
                  <a:cubicBezTo>
                    <a:pt x="1075" y="511"/>
                    <a:pt x="1043" y="542"/>
                    <a:pt x="1010" y="574"/>
                  </a:cubicBezTo>
                  <a:close/>
                  <a:moveTo>
                    <a:pt x="3068" y="893"/>
                  </a:moveTo>
                  <a:cubicBezTo>
                    <a:pt x="3064" y="889"/>
                    <a:pt x="3061" y="886"/>
                    <a:pt x="3059" y="883"/>
                  </a:cubicBezTo>
                  <a:cubicBezTo>
                    <a:pt x="3054" y="873"/>
                    <a:pt x="3047" y="871"/>
                    <a:pt x="3037" y="872"/>
                  </a:cubicBezTo>
                  <a:cubicBezTo>
                    <a:pt x="3017" y="872"/>
                    <a:pt x="2998" y="872"/>
                    <a:pt x="2979" y="872"/>
                  </a:cubicBezTo>
                  <a:cubicBezTo>
                    <a:pt x="2959" y="872"/>
                    <a:pt x="2959" y="872"/>
                    <a:pt x="2954" y="893"/>
                  </a:cubicBezTo>
                  <a:cubicBezTo>
                    <a:pt x="2992" y="893"/>
                    <a:pt x="3029" y="893"/>
                    <a:pt x="3068" y="893"/>
                  </a:cubicBezTo>
                  <a:close/>
                  <a:moveTo>
                    <a:pt x="1944" y="659"/>
                  </a:moveTo>
                  <a:cubicBezTo>
                    <a:pt x="1944" y="658"/>
                    <a:pt x="1944" y="656"/>
                    <a:pt x="1944" y="655"/>
                  </a:cubicBezTo>
                  <a:cubicBezTo>
                    <a:pt x="1912" y="655"/>
                    <a:pt x="1881" y="655"/>
                    <a:pt x="1849" y="654"/>
                  </a:cubicBezTo>
                  <a:cubicBezTo>
                    <a:pt x="1783" y="653"/>
                    <a:pt x="1718" y="650"/>
                    <a:pt x="1652" y="648"/>
                  </a:cubicBezTo>
                  <a:cubicBezTo>
                    <a:pt x="1641" y="647"/>
                    <a:pt x="1641" y="648"/>
                    <a:pt x="1643" y="659"/>
                  </a:cubicBezTo>
                  <a:cubicBezTo>
                    <a:pt x="1743" y="659"/>
                    <a:pt x="1844" y="659"/>
                    <a:pt x="1944" y="659"/>
                  </a:cubicBezTo>
                  <a:close/>
                  <a:moveTo>
                    <a:pt x="2780" y="722"/>
                  </a:moveTo>
                  <a:cubicBezTo>
                    <a:pt x="2721" y="722"/>
                    <a:pt x="2663" y="722"/>
                    <a:pt x="2605" y="722"/>
                  </a:cubicBezTo>
                  <a:cubicBezTo>
                    <a:pt x="2605" y="732"/>
                    <a:pt x="2610" y="735"/>
                    <a:pt x="2620" y="735"/>
                  </a:cubicBezTo>
                  <a:cubicBezTo>
                    <a:pt x="2668" y="735"/>
                    <a:pt x="2717" y="735"/>
                    <a:pt x="2765" y="735"/>
                  </a:cubicBezTo>
                  <a:cubicBezTo>
                    <a:pt x="2773" y="735"/>
                    <a:pt x="2778" y="733"/>
                    <a:pt x="2780" y="722"/>
                  </a:cubicBezTo>
                  <a:close/>
                  <a:moveTo>
                    <a:pt x="977" y="670"/>
                  </a:moveTo>
                  <a:cubicBezTo>
                    <a:pt x="978" y="670"/>
                    <a:pt x="979" y="671"/>
                    <a:pt x="979" y="671"/>
                  </a:cubicBezTo>
                  <a:cubicBezTo>
                    <a:pt x="984" y="667"/>
                    <a:pt x="989" y="662"/>
                    <a:pt x="993" y="658"/>
                  </a:cubicBezTo>
                  <a:cubicBezTo>
                    <a:pt x="996" y="660"/>
                    <a:pt x="998" y="662"/>
                    <a:pt x="1002" y="665"/>
                  </a:cubicBezTo>
                  <a:cubicBezTo>
                    <a:pt x="992" y="672"/>
                    <a:pt x="982" y="679"/>
                    <a:pt x="970" y="686"/>
                  </a:cubicBezTo>
                  <a:cubicBezTo>
                    <a:pt x="972" y="675"/>
                    <a:pt x="974" y="665"/>
                    <a:pt x="975" y="655"/>
                  </a:cubicBezTo>
                  <a:cubicBezTo>
                    <a:pt x="950" y="661"/>
                    <a:pt x="950" y="688"/>
                    <a:pt x="932" y="702"/>
                  </a:cubicBezTo>
                  <a:cubicBezTo>
                    <a:pt x="934" y="692"/>
                    <a:pt x="936" y="685"/>
                    <a:pt x="937" y="679"/>
                  </a:cubicBezTo>
                  <a:cubicBezTo>
                    <a:pt x="927" y="688"/>
                    <a:pt x="918" y="699"/>
                    <a:pt x="909" y="707"/>
                  </a:cubicBezTo>
                  <a:cubicBezTo>
                    <a:pt x="958" y="709"/>
                    <a:pt x="1000" y="687"/>
                    <a:pt x="1010" y="653"/>
                  </a:cubicBezTo>
                  <a:cubicBezTo>
                    <a:pt x="1001" y="653"/>
                    <a:pt x="991" y="653"/>
                    <a:pt x="981" y="653"/>
                  </a:cubicBezTo>
                  <a:cubicBezTo>
                    <a:pt x="980" y="659"/>
                    <a:pt x="978" y="665"/>
                    <a:pt x="977" y="670"/>
                  </a:cubicBezTo>
                  <a:close/>
                  <a:moveTo>
                    <a:pt x="437" y="888"/>
                  </a:moveTo>
                  <a:cubicBezTo>
                    <a:pt x="432" y="881"/>
                    <a:pt x="428" y="874"/>
                    <a:pt x="423" y="869"/>
                  </a:cubicBezTo>
                  <a:cubicBezTo>
                    <a:pt x="421" y="866"/>
                    <a:pt x="417" y="864"/>
                    <a:pt x="415" y="864"/>
                  </a:cubicBezTo>
                  <a:cubicBezTo>
                    <a:pt x="399" y="863"/>
                    <a:pt x="383" y="863"/>
                    <a:pt x="368" y="863"/>
                  </a:cubicBezTo>
                  <a:cubicBezTo>
                    <a:pt x="365" y="863"/>
                    <a:pt x="361" y="864"/>
                    <a:pt x="359" y="865"/>
                  </a:cubicBezTo>
                  <a:cubicBezTo>
                    <a:pt x="353" y="873"/>
                    <a:pt x="347" y="881"/>
                    <a:pt x="340" y="888"/>
                  </a:cubicBezTo>
                  <a:cubicBezTo>
                    <a:pt x="372" y="888"/>
                    <a:pt x="404" y="888"/>
                    <a:pt x="437" y="888"/>
                  </a:cubicBezTo>
                  <a:close/>
                  <a:moveTo>
                    <a:pt x="3300" y="758"/>
                  </a:moveTo>
                  <a:cubicBezTo>
                    <a:pt x="3308" y="778"/>
                    <a:pt x="3310" y="780"/>
                    <a:pt x="3329" y="780"/>
                  </a:cubicBezTo>
                  <a:cubicBezTo>
                    <a:pt x="3361" y="780"/>
                    <a:pt x="3392" y="780"/>
                    <a:pt x="3424" y="780"/>
                  </a:cubicBezTo>
                  <a:cubicBezTo>
                    <a:pt x="3440" y="780"/>
                    <a:pt x="3443" y="777"/>
                    <a:pt x="3446" y="760"/>
                  </a:cubicBezTo>
                  <a:cubicBezTo>
                    <a:pt x="3440" y="761"/>
                    <a:pt x="3432" y="759"/>
                    <a:pt x="3429" y="763"/>
                  </a:cubicBezTo>
                  <a:cubicBezTo>
                    <a:pt x="3421" y="771"/>
                    <a:pt x="3411" y="770"/>
                    <a:pt x="3401" y="770"/>
                  </a:cubicBezTo>
                  <a:cubicBezTo>
                    <a:pt x="3381" y="770"/>
                    <a:pt x="3361" y="769"/>
                    <a:pt x="3341" y="768"/>
                  </a:cubicBezTo>
                  <a:cubicBezTo>
                    <a:pt x="3338" y="768"/>
                    <a:pt x="3333" y="768"/>
                    <a:pt x="3331" y="766"/>
                  </a:cubicBezTo>
                  <a:cubicBezTo>
                    <a:pt x="3323" y="756"/>
                    <a:pt x="3312" y="758"/>
                    <a:pt x="3300" y="758"/>
                  </a:cubicBezTo>
                  <a:close/>
                  <a:moveTo>
                    <a:pt x="2770" y="745"/>
                  </a:moveTo>
                  <a:cubicBezTo>
                    <a:pt x="2718" y="745"/>
                    <a:pt x="2666" y="745"/>
                    <a:pt x="2615" y="745"/>
                  </a:cubicBezTo>
                  <a:cubicBezTo>
                    <a:pt x="2616" y="752"/>
                    <a:pt x="2618" y="756"/>
                    <a:pt x="2627" y="756"/>
                  </a:cubicBezTo>
                  <a:cubicBezTo>
                    <a:pt x="2671" y="756"/>
                    <a:pt x="2714" y="756"/>
                    <a:pt x="2758" y="756"/>
                  </a:cubicBezTo>
                  <a:cubicBezTo>
                    <a:pt x="2766" y="756"/>
                    <a:pt x="2770" y="753"/>
                    <a:pt x="2770" y="745"/>
                  </a:cubicBezTo>
                  <a:close/>
                  <a:moveTo>
                    <a:pt x="2437" y="844"/>
                  </a:moveTo>
                  <a:cubicBezTo>
                    <a:pt x="2436" y="826"/>
                    <a:pt x="2435" y="810"/>
                    <a:pt x="2434" y="792"/>
                  </a:cubicBezTo>
                  <a:cubicBezTo>
                    <a:pt x="2423" y="794"/>
                    <a:pt x="2412" y="796"/>
                    <a:pt x="2403" y="798"/>
                  </a:cubicBezTo>
                  <a:cubicBezTo>
                    <a:pt x="2403" y="814"/>
                    <a:pt x="2403" y="830"/>
                    <a:pt x="2403" y="844"/>
                  </a:cubicBezTo>
                  <a:cubicBezTo>
                    <a:pt x="2415" y="844"/>
                    <a:pt x="2425" y="844"/>
                    <a:pt x="2437" y="844"/>
                  </a:cubicBezTo>
                  <a:close/>
                  <a:moveTo>
                    <a:pt x="1869" y="610"/>
                  </a:moveTo>
                  <a:cubicBezTo>
                    <a:pt x="1870" y="610"/>
                    <a:pt x="1871" y="610"/>
                    <a:pt x="1872" y="610"/>
                  </a:cubicBezTo>
                  <a:cubicBezTo>
                    <a:pt x="1872" y="555"/>
                    <a:pt x="1872" y="500"/>
                    <a:pt x="1872" y="445"/>
                  </a:cubicBezTo>
                  <a:cubicBezTo>
                    <a:pt x="1868" y="445"/>
                    <a:pt x="1862" y="445"/>
                    <a:pt x="1857" y="445"/>
                  </a:cubicBezTo>
                  <a:cubicBezTo>
                    <a:pt x="1861" y="500"/>
                    <a:pt x="1865" y="555"/>
                    <a:pt x="1869" y="610"/>
                  </a:cubicBezTo>
                  <a:close/>
                  <a:moveTo>
                    <a:pt x="1141" y="838"/>
                  </a:moveTo>
                  <a:cubicBezTo>
                    <a:pt x="1148" y="817"/>
                    <a:pt x="1148" y="795"/>
                    <a:pt x="1142" y="772"/>
                  </a:cubicBezTo>
                  <a:cubicBezTo>
                    <a:pt x="1136" y="753"/>
                    <a:pt x="1124" y="741"/>
                    <a:pt x="1108" y="739"/>
                  </a:cubicBezTo>
                  <a:cubicBezTo>
                    <a:pt x="1094" y="738"/>
                    <a:pt x="1080" y="748"/>
                    <a:pt x="1072" y="766"/>
                  </a:cubicBezTo>
                  <a:cubicBezTo>
                    <a:pt x="1066" y="780"/>
                    <a:pt x="1062" y="794"/>
                    <a:pt x="1060" y="809"/>
                  </a:cubicBezTo>
                  <a:cubicBezTo>
                    <a:pt x="1058" y="827"/>
                    <a:pt x="1060" y="846"/>
                    <a:pt x="1071" y="864"/>
                  </a:cubicBezTo>
                  <a:cubicBezTo>
                    <a:pt x="1069" y="850"/>
                    <a:pt x="1066" y="837"/>
                    <a:pt x="1066" y="824"/>
                  </a:cubicBezTo>
                  <a:cubicBezTo>
                    <a:pt x="1065" y="797"/>
                    <a:pt x="1071" y="773"/>
                    <a:pt x="1092" y="754"/>
                  </a:cubicBezTo>
                  <a:cubicBezTo>
                    <a:pt x="1104" y="745"/>
                    <a:pt x="1117" y="746"/>
                    <a:pt x="1126" y="758"/>
                  </a:cubicBezTo>
                  <a:cubicBezTo>
                    <a:pt x="1132" y="765"/>
                    <a:pt x="1137" y="774"/>
                    <a:pt x="1138" y="783"/>
                  </a:cubicBezTo>
                  <a:cubicBezTo>
                    <a:pt x="1141" y="801"/>
                    <a:pt x="1141" y="820"/>
                    <a:pt x="1141" y="838"/>
                  </a:cubicBezTo>
                  <a:close/>
                  <a:moveTo>
                    <a:pt x="1904" y="610"/>
                  </a:moveTo>
                  <a:cubicBezTo>
                    <a:pt x="1905" y="610"/>
                    <a:pt x="1906" y="610"/>
                    <a:pt x="1907" y="610"/>
                  </a:cubicBezTo>
                  <a:cubicBezTo>
                    <a:pt x="1907" y="555"/>
                    <a:pt x="1907" y="500"/>
                    <a:pt x="1907" y="445"/>
                  </a:cubicBezTo>
                  <a:cubicBezTo>
                    <a:pt x="1902" y="445"/>
                    <a:pt x="1897" y="445"/>
                    <a:pt x="1892" y="445"/>
                  </a:cubicBezTo>
                  <a:cubicBezTo>
                    <a:pt x="1896" y="501"/>
                    <a:pt x="1900" y="555"/>
                    <a:pt x="1904" y="610"/>
                  </a:cubicBezTo>
                  <a:close/>
                  <a:moveTo>
                    <a:pt x="1430" y="358"/>
                  </a:moveTo>
                  <a:cubicBezTo>
                    <a:pt x="1385" y="346"/>
                    <a:pt x="1341" y="333"/>
                    <a:pt x="1292" y="320"/>
                  </a:cubicBezTo>
                  <a:cubicBezTo>
                    <a:pt x="1296" y="326"/>
                    <a:pt x="1297" y="331"/>
                    <a:pt x="1300" y="332"/>
                  </a:cubicBezTo>
                  <a:cubicBezTo>
                    <a:pt x="1343" y="345"/>
                    <a:pt x="1386" y="357"/>
                    <a:pt x="1430" y="370"/>
                  </a:cubicBezTo>
                  <a:cubicBezTo>
                    <a:pt x="1430" y="366"/>
                    <a:pt x="1430" y="362"/>
                    <a:pt x="1430" y="358"/>
                  </a:cubicBezTo>
                  <a:close/>
                  <a:moveTo>
                    <a:pt x="1824" y="445"/>
                  </a:moveTo>
                  <a:cubicBezTo>
                    <a:pt x="1828" y="502"/>
                    <a:pt x="1831" y="558"/>
                    <a:pt x="1834" y="614"/>
                  </a:cubicBezTo>
                  <a:cubicBezTo>
                    <a:pt x="1836" y="614"/>
                    <a:pt x="1837" y="614"/>
                    <a:pt x="1838" y="614"/>
                  </a:cubicBezTo>
                  <a:cubicBezTo>
                    <a:pt x="1838" y="558"/>
                    <a:pt x="1838" y="502"/>
                    <a:pt x="1838" y="445"/>
                  </a:cubicBezTo>
                  <a:cubicBezTo>
                    <a:pt x="1834" y="445"/>
                    <a:pt x="1830" y="445"/>
                    <a:pt x="1824" y="445"/>
                  </a:cubicBezTo>
                  <a:close/>
                  <a:moveTo>
                    <a:pt x="1793" y="405"/>
                  </a:moveTo>
                  <a:cubicBezTo>
                    <a:pt x="1782" y="404"/>
                    <a:pt x="1771" y="415"/>
                    <a:pt x="1771" y="426"/>
                  </a:cubicBezTo>
                  <a:cubicBezTo>
                    <a:pt x="1770" y="438"/>
                    <a:pt x="1780" y="448"/>
                    <a:pt x="1792" y="448"/>
                  </a:cubicBezTo>
                  <a:cubicBezTo>
                    <a:pt x="1804" y="448"/>
                    <a:pt x="1814" y="439"/>
                    <a:pt x="1814" y="428"/>
                  </a:cubicBezTo>
                  <a:cubicBezTo>
                    <a:pt x="1815" y="416"/>
                    <a:pt x="1805" y="405"/>
                    <a:pt x="1793" y="405"/>
                  </a:cubicBezTo>
                  <a:close/>
                  <a:moveTo>
                    <a:pt x="2251" y="846"/>
                  </a:moveTo>
                  <a:cubicBezTo>
                    <a:pt x="2251" y="845"/>
                    <a:pt x="2251" y="844"/>
                    <a:pt x="2252" y="843"/>
                  </a:cubicBezTo>
                  <a:cubicBezTo>
                    <a:pt x="2261" y="842"/>
                    <a:pt x="2271" y="841"/>
                    <a:pt x="2280" y="840"/>
                  </a:cubicBezTo>
                  <a:cubicBezTo>
                    <a:pt x="2288" y="839"/>
                    <a:pt x="2290" y="836"/>
                    <a:pt x="2287" y="828"/>
                  </a:cubicBezTo>
                  <a:cubicBezTo>
                    <a:pt x="2271" y="830"/>
                    <a:pt x="2255" y="831"/>
                    <a:pt x="2239" y="833"/>
                  </a:cubicBezTo>
                  <a:cubicBezTo>
                    <a:pt x="2239" y="845"/>
                    <a:pt x="2239" y="855"/>
                    <a:pt x="2239" y="866"/>
                  </a:cubicBezTo>
                  <a:cubicBezTo>
                    <a:pt x="2270" y="869"/>
                    <a:pt x="2286" y="866"/>
                    <a:pt x="2289" y="857"/>
                  </a:cubicBezTo>
                  <a:cubicBezTo>
                    <a:pt x="2276" y="856"/>
                    <a:pt x="2263" y="855"/>
                    <a:pt x="2248" y="853"/>
                  </a:cubicBezTo>
                  <a:cubicBezTo>
                    <a:pt x="2263" y="852"/>
                    <a:pt x="2276" y="851"/>
                    <a:pt x="2288" y="849"/>
                  </a:cubicBezTo>
                  <a:cubicBezTo>
                    <a:pt x="2288" y="848"/>
                    <a:pt x="2288" y="847"/>
                    <a:pt x="2288" y="846"/>
                  </a:cubicBezTo>
                  <a:cubicBezTo>
                    <a:pt x="2276" y="846"/>
                    <a:pt x="2264" y="846"/>
                    <a:pt x="2251" y="846"/>
                  </a:cubicBezTo>
                  <a:close/>
                  <a:moveTo>
                    <a:pt x="3332" y="645"/>
                  </a:moveTo>
                  <a:cubicBezTo>
                    <a:pt x="3330" y="630"/>
                    <a:pt x="3328" y="615"/>
                    <a:pt x="3326" y="600"/>
                  </a:cubicBezTo>
                  <a:cubicBezTo>
                    <a:pt x="3315" y="601"/>
                    <a:pt x="3305" y="602"/>
                    <a:pt x="3295" y="603"/>
                  </a:cubicBezTo>
                  <a:cubicBezTo>
                    <a:pt x="3296" y="609"/>
                    <a:pt x="3297" y="615"/>
                    <a:pt x="3298" y="621"/>
                  </a:cubicBezTo>
                  <a:cubicBezTo>
                    <a:pt x="3301" y="649"/>
                    <a:pt x="3301" y="649"/>
                    <a:pt x="3330" y="646"/>
                  </a:cubicBezTo>
                  <a:cubicBezTo>
                    <a:pt x="3330" y="646"/>
                    <a:pt x="3330" y="646"/>
                    <a:pt x="3332" y="645"/>
                  </a:cubicBezTo>
                  <a:close/>
                  <a:moveTo>
                    <a:pt x="1926" y="444"/>
                  </a:moveTo>
                  <a:cubicBezTo>
                    <a:pt x="1929" y="501"/>
                    <a:pt x="1933" y="556"/>
                    <a:pt x="1936" y="612"/>
                  </a:cubicBezTo>
                  <a:cubicBezTo>
                    <a:pt x="1937" y="612"/>
                    <a:pt x="1938" y="612"/>
                    <a:pt x="1939" y="612"/>
                  </a:cubicBezTo>
                  <a:cubicBezTo>
                    <a:pt x="1939" y="556"/>
                    <a:pt x="1939" y="500"/>
                    <a:pt x="1939" y="444"/>
                  </a:cubicBezTo>
                  <a:cubicBezTo>
                    <a:pt x="1935" y="444"/>
                    <a:pt x="1931" y="444"/>
                    <a:pt x="1926" y="444"/>
                  </a:cubicBezTo>
                  <a:close/>
                  <a:moveTo>
                    <a:pt x="615" y="887"/>
                  </a:moveTo>
                  <a:cubicBezTo>
                    <a:pt x="607" y="874"/>
                    <a:pt x="607" y="875"/>
                    <a:pt x="595" y="874"/>
                  </a:cubicBezTo>
                  <a:cubicBezTo>
                    <a:pt x="570" y="872"/>
                    <a:pt x="545" y="880"/>
                    <a:pt x="523" y="867"/>
                  </a:cubicBezTo>
                  <a:cubicBezTo>
                    <a:pt x="517" y="874"/>
                    <a:pt x="512" y="880"/>
                    <a:pt x="507" y="887"/>
                  </a:cubicBezTo>
                  <a:cubicBezTo>
                    <a:pt x="543" y="887"/>
                    <a:pt x="578" y="887"/>
                    <a:pt x="615" y="887"/>
                  </a:cubicBezTo>
                  <a:close/>
                  <a:moveTo>
                    <a:pt x="2764" y="765"/>
                  </a:moveTo>
                  <a:cubicBezTo>
                    <a:pt x="2763" y="765"/>
                    <a:pt x="2762" y="764"/>
                    <a:pt x="2762" y="763"/>
                  </a:cubicBezTo>
                  <a:cubicBezTo>
                    <a:pt x="2716" y="763"/>
                    <a:pt x="2670" y="763"/>
                    <a:pt x="2624" y="763"/>
                  </a:cubicBezTo>
                  <a:cubicBezTo>
                    <a:pt x="2623" y="765"/>
                    <a:pt x="2623" y="766"/>
                    <a:pt x="2622" y="768"/>
                  </a:cubicBezTo>
                  <a:cubicBezTo>
                    <a:pt x="2627" y="769"/>
                    <a:pt x="2631" y="773"/>
                    <a:pt x="2635" y="773"/>
                  </a:cubicBezTo>
                  <a:cubicBezTo>
                    <a:pt x="2673" y="773"/>
                    <a:pt x="2711" y="773"/>
                    <a:pt x="2750" y="772"/>
                  </a:cubicBezTo>
                  <a:cubicBezTo>
                    <a:pt x="2754" y="772"/>
                    <a:pt x="2759" y="768"/>
                    <a:pt x="2764" y="765"/>
                  </a:cubicBezTo>
                  <a:close/>
                  <a:moveTo>
                    <a:pt x="786" y="552"/>
                  </a:moveTo>
                  <a:cubicBezTo>
                    <a:pt x="786" y="573"/>
                    <a:pt x="786" y="593"/>
                    <a:pt x="786" y="614"/>
                  </a:cubicBezTo>
                  <a:cubicBezTo>
                    <a:pt x="790" y="611"/>
                    <a:pt x="792" y="609"/>
                    <a:pt x="793" y="608"/>
                  </a:cubicBezTo>
                  <a:cubicBezTo>
                    <a:pt x="791" y="601"/>
                    <a:pt x="790" y="596"/>
                    <a:pt x="789" y="589"/>
                  </a:cubicBezTo>
                  <a:cubicBezTo>
                    <a:pt x="796" y="593"/>
                    <a:pt x="801" y="596"/>
                    <a:pt x="806" y="599"/>
                  </a:cubicBezTo>
                  <a:cubicBezTo>
                    <a:pt x="810" y="597"/>
                    <a:pt x="814" y="595"/>
                    <a:pt x="818" y="592"/>
                  </a:cubicBezTo>
                  <a:cubicBezTo>
                    <a:pt x="827" y="585"/>
                    <a:pt x="827" y="577"/>
                    <a:pt x="817" y="571"/>
                  </a:cubicBezTo>
                  <a:cubicBezTo>
                    <a:pt x="807" y="565"/>
                    <a:pt x="797" y="559"/>
                    <a:pt x="786" y="552"/>
                  </a:cubicBezTo>
                  <a:close/>
                  <a:moveTo>
                    <a:pt x="3432" y="826"/>
                  </a:moveTo>
                  <a:cubicBezTo>
                    <a:pt x="3404" y="826"/>
                    <a:pt x="3376" y="826"/>
                    <a:pt x="3349" y="826"/>
                  </a:cubicBezTo>
                  <a:cubicBezTo>
                    <a:pt x="3349" y="831"/>
                    <a:pt x="3349" y="836"/>
                    <a:pt x="3349" y="840"/>
                  </a:cubicBezTo>
                  <a:cubicBezTo>
                    <a:pt x="3377" y="840"/>
                    <a:pt x="3404" y="840"/>
                    <a:pt x="3432" y="840"/>
                  </a:cubicBezTo>
                  <a:cubicBezTo>
                    <a:pt x="3432" y="835"/>
                    <a:pt x="3432" y="831"/>
                    <a:pt x="3432" y="826"/>
                  </a:cubicBezTo>
                  <a:close/>
                  <a:moveTo>
                    <a:pt x="1967" y="608"/>
                  </a:moveTo>
                  <a:cubicBezTo>
                    <a:pt x="1968" y="608"/>
                    <a:pt x="1968" y="608"/>
                    <a:pt x="1969" y="608"/>
                  </a:cubicBezTo>
                  <a:cubicBezTo>
                    <a:pt x="1969" y="553"/>
                    <a:pt x="1969" y="499"/>
                    <a:pt x="1969" y="444"/>
                  </a:cubicBezTo>
                  <a:cubicBezTo>
                    <a:pt x="1965" y="444"/>
                    <a:pt x="1961" y="445"/>
                    <a:pt x="1956" y="445"/>
                  </a:cubicBezTo>
                  <a:cubicBezTo>
                    <a:pt x="1960" y="500"/>
                    <a:pt x="1964" y="554"/>
                    <a:pt x="1967" y="608"/>
                  </a:cubicBezTo>
                  <a:close/>
                  <a:moveTo>
                    <a:pt x="2320" y="890"/>
                  </a:moveTo>
                  <a:cubicBezTo>
                    <a:pt x="2317" y="876"/>
                    <a:pt x="2309" y="873"/>
                    <a:pt x="2296" y="874"/>
                  </a:cubicBezTo>
                  <a:cubicBezTo>
                    <a:pt x="2282" y="876"/>
                    <a:pt x="2268" y="876"/>
                    <a:pt x="2254" y="876"/>
                  </a:cubicBezTo>
                  <a:cubicBezTo>
                    <a:pt x="2243" y="875"/>
                    <a:pt x="2237" y="880"/>
                    <a:pt x="2233" y="890"/>
                  </a:cubicBezTo>
                  <a:cubicBezTo>
                    <a:pt x="2263" y="890"/>
                    <a:pt x="2291" y="890"/>
                    <a:pt x="2320" y="890"/>
                  </a:cubicBezTo>
                  <a:close/>
                  <a:moveTo>
                    <a:pt x="2907" y="891"/>
                  </a:moveTo>
                  <a:cubicBezTo>
                    <a:pt x="2905" y="879"/>
                    <a:pt x="2899" y="874"/>
                    <a:pt x="2887" y="875"/>
                  </a:cubicBezTo>
                  <a:cubicBezTo>
                    <a:pt x="2871" y="876"/>
                    <a:pt x="2856" y="876"/>
                    <a:pt x="2840" y="875"/>
                  </a:cubicBezTo>
                  <a:cubicBezTo>
                    <a:pt x="2828" y="874"/>
                    <a:pt x="2822" y="878"/>
                    <a:pt x="2820" y="891"/>
                  </a:cubicBezTo>
                  <a:cubicBezTo>
                    <a:pt x="2849" y="891"/>
                    <a:pt x="2878" y="891"/>
                    <a:pt x="2907" y="891"/>
                  </a:cubicBezTo>
                  <a:close/>
                  <a:moveTo>
                    <a:pt x="1859" y="384"/>
                  </a:moveTo>
                  <a:cubicBezTo>
                    <a:pt x="1859" y="385"/>
                    <a:pt x="1859" y="385"/>
                    <a:pt x="1859" y="386"/>
                  </a:cubicBezTo>
                  <a:cubicBezTo>
                    <a:pt x="1898" y="391"/>
                    <a:pt x="1937" y="395"/>
                    <a:pt x="1976" y="399"/>
                  </a:cubicBezTo>
                  <a:cubicBezTo>
                    <a:pt x="1993" y="401"/>
                    <a:pt x="2008" y="406"/>
                    <a:pt x="2014" y="425"/>
                  </a:cubicBezTo>
                  <a:cubicBezTo>
                    <a:pt x="2014" y="406"/>
                    <a:pt x="2004" y="392"/>
                    <a:pt x="1987" y="391"/>
                  </a:cubicBezTo>
                  <a:cubicBezTo>
                    <a:pt x="1944" y="387"/>
                    <a:pt x="1902" y="386"/>
                    <a:pt x="1859" y="384"/>
                  </a:cubicBezTo>
                  <a:close/>
                  <a:moveTo>
                    <a:pt x="2632" y="779"/>
                  </a:moveTo>
                  <a:cubicBezTo>
                    <a:pt x="2632" y="780"/>
                    <a:pt x="2631" y="781"/>
                    <a:pt x="2631" y="782"/>
                  </a:cubicBezTo>
                  <a:cubicBezTo>
                    <a:pt x="2635" y="784"/>
                    <a:pt x="2640" y="787"/>
                    <a:pt x="2644" y="787"/>
                  </a:cubicBezTo>
                  <a:cubicBezTo>
                    <a:pt x="2676" y="788"/>
                    <a:pt x="2707" y="788"/>
                    <a:pt x="2738" y="788"/>
                  </a:cubicBezTo>
                  <a:cubicBezTo>
                    <a:pt x="2743" y="788"/>
                    <a:pt x="2748" y="784"/>
                    <a:pt x="2753" y="782"/>
                  </a:cubicBezTo>
                  <a:cubicBezTo>
                    <a:pt x="2752" y="781"/>
                    <a:pt x="2752" y="780"/>
                    <a:pt x="2751" y="779"/>
                  </a:cubicBezTo>
                  <a:cubicBezTo>
                    <a:pt x="2712" y="779"/>
                    <a:pt x="2672" y="779"/>
                    <a:pt x="2632" y="779"/>
                  </a:cubicBezTo>
                  <a:close/>
                  <a:moveTo>
                    <a:pt x="1099" y="702"/>
                  </a:moveTo>
                  <a:cubicBezTo>
                    <a:pt x="1082" y="709"/>
                    <a:pt x="1068" y="725"/>
                    <a:pt x="1057" y="744"/>
                  </a:cubicBezTo>
                  <a:cubicBezTo>
                    <a:pt x="1039" y="773"/>
                    <a:pt x="1021" y="804"/>
                    <a:pt x="1004" y="832"/>
                  </a:cubicBezTo>
                  <a:cubicBezTo>
                    <a:pt x="1014" y="830"/>
                    <a:pt x="1020" y="820"/>
                    <a:pt x="1026" y="811"/>
                  </a:cubicBezTo>
                  <a:cubicBezTo>
                    <a:pt x="1039" y="789"/>
                    <a:pt x="1052" y="766"/>
                    <a:pt x="1066" y="745"/>
                  </a:cubicBezTo>
                  <a:cubicBezTo>
                    <a:pt x="1076" y="729"/>
                    <a:pt x="1089" y="715"/>
                    <a:pt x="1099" y="702"/>
                  </a:cubicBezTo>
                  <a:close/>
                  <a:moveTo>
                    <a:pt x="992" y="575"/>
                  </a:moveTo>
                  <a:cubicBezTo>
                    <a:pt x="998" y="572"/>
                    <a:pt x="1080" y="499"/>
                    <a:pt x="1095" y="476"/>
                  </a:cubicBezTo>
                  <a:cubicBezTo>
                    <a:pt x="1090" y="477"/>
                    <a:pt x="1084" y="479"/>
                    <a:pt x="1081" y="482"/>
                  </a:cubicBezTo>
                  <a:cubicBezTo>
                    <a:pt x="1071" y="490"/>
                    <a:pt x="1062" y="499"/>
                    <a:pt x="1054" y="508"/>
                  </a:cubicBezTo>
                  <a:cubicBezTo>
                    <a:pt x="1033" y="530"/>
                    <a:pt x="1013" y="553"/>
                    <a:pt x="992" y="575"/>
                  </a:cubicBezTo>
                  <a:close/>
                  <a:moveTo>
                    <a:pt x="2142" y="528"/>
                  </a:moveTo>
                  <a:cubicBezTo>
                    <a:pt x="2142" y="529"/>
                    <a:pt x="2143" y="531"/>
                    <a:pt x="2143" y="532"/>
                  </a:cubicBezTo>
                  <a:cubicBezTo>
                    <a:pt x="2147" y="531"/>
                    <a:pt x="2152" y="532"/>
                    <a:pt x="2154" y="530"/>
                  </a:cubicBezTo>
                  <a:cubicBezTo>
                    <a:pt x="2180" y="505"/>
                    <a:pt x="2207" y="481"/>
                    <a:pt x="2233" y="456"/>
                  </a:cubicBezTo>
                  <a:cubicBezTo>
                    <a:pt x="2236" y="453"/>
                    <a:pt x="2237" y="448"/>
                    <a:pt x="2239" y="445"/>
                  </a:cubicBezTo>
                  <a:cubicBezTo>
                    <a:pt x="2238" y="444"/>
                    <a:pt x="2237" y="444"/>
                    <a:pt x="2236" y="443"/>
                  </a:cubicBezTo>
                  <a:cubicBezTo>
                    <a:pt x="2205" y="471"/>
                    <a:pt x="2173" y="500"/>
                    <a:pt x="2142" y="528"/>
                  </a:cubicBezTo>
                  <a:close/>
                  <a:moveTo>
                    <a:pt x="2128" y="646"/>
                  </a:moveTo>
                  <a:cubicBezTo>
                    <a:pt x="2098" y="641"/>
                    <a:pt x="2068" y="637"/>
                    <a:pt x="2040" y="630"/>
                  </a:cubicBezTo>
                  <a:cubicBezTo>
                    <a:pt x="2025" y="627"/>
                    <a:pt x="2021" y="635"/>
                    <a:pt x="2015" y="646"/>
                  </a:cubicBezTo>
                  <a:cubicBezTo>
                    <a:pt x="2053" y="646"/>
                    <a:pt x="2090" y="646"/>
                    <a:pt x="2128" y="646"/>
                  </a:cubicBezTo>
                  <a:close/>
                  <a:moveTo>
                    <a:pt x="1794" y="465"/>
                  </a:moveTo>
                  <a:cubicBezTo>
                    <a:pt x="1797" y="513"/>
                    <a:pt x="1799" y="560"/>
                    <a:pt x="1801" y="607"/>
                  </a:cubicBezTo>
                  <a:cubicBezTo>
                    <a:pt x="1802" y="607"/>
                    <a:pt x="1802" y="607"/>
                    <a:pt x="1803" y="607"/>
                  </a:cubicBezTo>
                  <a:cubicBezTo>
                    <a:pt x="1804" y="559"/>
                    <a:pt x="1805" y="510"/>
                    <a:pt x="1806" y="461"/>
                  </a:cubicBezTo>
                  <a:cubicBezTo>
                    <a:pt x="1801" y="462"/>
                    <a:pt x="1798" y="464"/>
                    <a:pt x="1794" y="465"/>
                  </a:cubicBezTo>
                  <a:close/>
                  <a:moveTo>
                    <a:pt x="2381" y="358"/>
                  </a:moveTo>
                  <a:cubicBezTo>
                    <a:pt x="2381" y="359"/>
                    <a:pt x="2382" y="360"/>
                    <a:pt x="2382" y="361"/>
                  </a:cubicBezTo>
                  <a:cubicBezTo>
                    <a:pt x="2395" y="361"/>
                    <a:pt x="2408" y="362"/>
                    <a:pt x="2421" y="361"/>
                  </a:cubicBezTo>
                  <a:cubicBezTo>
                    <a:pt x="2426" y="360"/>
                    <a:pt x="2434" y="356"/>
                    <a:pt x="2434" y="353"/>
                  </a:cubicBezTo>
                  <a:cubicBezTo>
                    <a:pt x="2435" y="347"/>
                    <a:pt x="2433" y="340"/>
                    <a:pt x="2429" y="334"/>
                  </a:cubicBezTo>
                  <a:cubicBezTo>
                    <a:pt x="2428" y="332"/>
                    <a:pt x="2419" y="333"/>
                    <a:pt x="2416" y="336"/>
                  </a:cubicBezTo>
                  <a:cubicBezTo>
                    <a:pt x="2404" y="343"/>
                    <a:pt x="2393" y="351"/>
                    <a:pt x="2381" y="358"/>
                  </a:cubicBezTo>
                  <a:close/>
                  <a:moveTo>
                    <a:pt x="2090" y="396"/>
                  </a:moveTo>
                  <a:cubicBezTo>
                    <a:pt x="2091" y="396"/>
                    <a:pt x="2093" y="396"/>
                    <a:pt x="2095" y="396"/>
                  </a:cubicBezTo>
                  <a:cubicBezTo>
                    <a:pt x="2096" y="370"/>
                    <a:pt x="2098" y="344"/>
                    <a:pt x="2099" y="318"/>
                  </a:cubicBezTo>
                  <a:cubicBezTo>
                    <a:pt x="2100" y="295"/>
                    <a:pt x="2100" y="295"/>
                    <a:pt x="2122" y="288"/>
                  </a:cubicBezTo>
                  <a:cubicBezTo>
                    <a:pt x="2122" y="288"/>
                    <a:pt x="2123" y="286"/>
                    <a:pt x="2123" y="285"/>
                  </a:cubicBezTo>
                  <a:cubicBezTo>
                    <a:pt x="2117" y="285"/>
                    <a:pt x="2110" y="285"/>
                    <a:pt x="2104" y="285"/>
                  </a:cubicBezTo>
                  <a:cubicBezTo>
                    <a:pt x="2093" y="284"/>
                    <a:pt x="2089" y="289"/>
                    <a:pt x="2089" y="300"/>
                  </a:cubicBezTo>
                  <a:cubicBezTo>
                    <a:pt x="2090" y="332"/>
                    <a:pt x="2090" y="364"/>
                    <a:pt x="2090" y="396"/>
                  </a:cubicBezTo>
                  <a:close/>
                  <a:moveTo>
                    <a:pt x="414" y="609"/>
                  </a:moveTo>
                  <a:cubicBezTo>
                    <a:pt x="422" y="610"/>
                    <a:pt x="428" y="611"/>
                    <a:pt x="435" y="611"/>
                  </a:cubicBezTo>
                  <a:cubicBezTo>
                    <a:pt x="442" y="612"/>
                    <a:pt x="448" y="611"/>
                    <a:pt x="456" y="611"/>
                  </a:cubicBezTo>
                  <a:cubicBezTo>
                    <a:pt x="457" y="605"/>
                    <a:pt x="459" y="599"/>
                    <a:pt x="460" y="592"/>
                  </a:cubicBezTo>
                  <a:cubicBezTo>
                    <a:pt x="428" y="583"/>
                    <a:pt x="425" y="584"/>
                    <a:pt x="414" y="609"/>
                  </a:cubicBezTo>
                  <a:close/>
                  <a:moveTo>
                    <a:pt x="2222" y="849"/>
                  </a:moveTo>
                  <a:cubicBezTo>
                    <a:pt x="2220" y="840"/>
                    <a:pt x="2218" y="830"/>
                    <a:pt x="2215" y="820"/>
                  </a:cubicBezTo>
                  <a:cubicBezTo>
                    <a:pt x="2212" y="811"/>
                    <a:pt x="2207" y="802"/>
                    <a:pt x="2203" y="794"/>
                  </a:cubicBezTo>
                  <a:cubicBezTo>
                    <a:pt x="2207" y="818"/>
                    <a:pt x="2211" y="843"/>
                    <a:pt x="2216" y="868"/>
                  </a:cubicBezTo>
                  <a:cubicBezTo>
                    <a:pt x="2221" y="868"/>
                    <a:pt x="2227" y="868"/>
                    <a:pt x="2233" y="868"/>
                  </a:cubicBezTo>
                  <a:cubicBezTo>
                    <a:pt x="2233" y="857"/>
                    <a:pt x="2233" y="847"/>
                    <a:pt x="2233" y="836"/>
                  </a:cubicBezTo>
                  <a:cubicBezTo>
                    <a:pt x="2232" y="835"/>
                    <a:pt x="2231" y="835"/>
                    <a:pt x="2230" y="834"/>
                  </a:cubicBezTo>
                  <a:cubicBezTo>
                    <a:pt x="2227" y="839"/>
                    <a:pt x="2225" y="844"/>
                    <a:pt x="2222" y="849"/>
                  </a:cubicBezTo>
                  <a:close/>
                  <a:moveTo>
                    <a:pt x="2378" y="815"/>
                  </a:moveTo>
                  <a:cubicBezTo>
                    <a:pt x="2380" y="815"/>
                    <a:pt x="2381" y="815"/>
                    <a:pt x="2383" y="814"/>
                  </a:cubicBezTo>
                  <a:cubicBezTo>
                    <a:pt x="2377" y="798"/>
                    <a:pt x="2372" y="781"/>
                    <a:pt x="2364" y="766"/>
                  </a:cubicBezTo>
                  <a:cubicBezTo>
                    <a:pt x="2355" y="750"/>
                    <a:pt x="2342" y="750"/>
                    <a:pt x="2332" y="766"/>
                  </a:cubicBezTo>
                  <a:cubicBezTo>
                    <a:pt x="2322" y="783"/>
                    <a:pt x="2319" y="803"/>
                    <a:pt x="2318" y="825"/>
                  </a:cubicBezTo>
                  <a:cubicBezTo>
                    <a:pt x="2322" y="810"/>
                    <a:pt x="2325" y="797"/>
                    <a:pt x="2330" y="784"/>
                  </a:cubicBezTo>
                  <a:cubicBezTo>
                    <a:pt x="2338" y="766"/>
                    <a:pt x="2353" y="764"/>
                    <a:pt x="2365" y="780"/>
                  </a:cubicBezTo>
                  <a:cubicBezTo>
                    <a:pt x="2369" y="786"/>
                    <a:pt x="2371" y="792"/>
                    <a:pt x="2374" y="798"/>
                  </a:cubicBezTo>
                  <a:cubicBezTo>
                    <a:pt x="2376" y="804"/>
                    <a:pt x="2377" y="810"/>
                    <a:pt x="2378" y="815"/>
                  </a:cubicBezTo>
                  <a:close/>
                  <a:moveTo>
                    <a:pt x="515" y="850"/>
                  </a:moveTo>
                  <a:cubicBezTo>
                    <a:pt x="496" y="877"/>
                    <a:pt x="466" y="879"/>
                    <a:pt x="447" y="837"/>
                  </a:cubicBezTo>
                  <a:cubicBezTo>
                    <a:pt x="449" y="864"/>
                    <a:pt x="462" y="882"/>
                    <a:pt x="479" y="884"/>
                  </a:cubicBezTo>
                  <a:cubicBezTo>
                    <a:pt x="496" y="885"/>
                    <a:pt x="509" y="872"/>
                    <a:pt x="515" y="850"/>
                  </a:cubicBezTo>
                  <a:close/>
                  <a:moveTo>
                    <a:pt x="206" y="769"/>
                  </a:moveTo>
                  <a:cubicBezTo>
                    <a:pt x="206" y="769"/>
                    <a:pt x="206" y="770"/>
                    <a:pt x="206" y="771"/>
                  </a:cubicBezTo>
                  <a:cubicBezTo>
                    <a:pt x="266" y="771"/>
                    <a:pt x="325" y="771"/>
                    <a:pt x="385" y="771"/>
                  </a:cubicBezTo>
                  <a:cubicBezTo>
                    <a:pt x="385" y="770"/>
                    <a:pt x="385" y="769"/>
                    <a:pt x="385" y="769"/>
                  </a:cubicBezTo>
                  <a:cubicBezTo>
                    <a:pt x="325" y="769"/>
                    <a:pt x="266" y="769"/>
                    <a:pt x="206" y="769"/>
                  </a:cubicBezTo>
                  <a:close/>
                  <a:moveTo>
                    <a:pt x="1561" y="645"/>
                  </a:moveTo>
                  <a:cubicBezTo>
                    <a:pt x="1561" y="644"/>
                    <a:pt x="1561" y="644"/>
                    <a:pt x="1561" y="643"/>
                  </a:cubicBezTo>
                  <a:cubicBezTo>
                    <a:pt x="1524" y="640"/>
                    <a:pt x="1487" y="636"/>
                    <a:pt x="1449" y="632"/>
                  </a:cubicBezTo>
                  <a:cubicBezTo>
                    <a:pt x="1450" y="638"/>
                    <a:pt x="1450" y="641"/>
                    <a:pt x="1450" y="645"/>
                  </a:cubicBezTo>
                  <a:cubicBezTo>
                    <a:pt x="1488" y="645"/>
                    <a:pt x="1524" y="645"/>
                    <a:pt x="1561" y="645"/>
                  </a:cubicBezTo>
                  <a:close/>
                  <a:moveTo>
                    <a:pt x="520" y="813"/>
                  </a:moveTo>
                  <a:cubicBezTo>
                    <a:pt x="519" y="788"/>
                    <a:pt x="506" y="769"/>
                    <a:pt x="489" y="768"/>
                  </a:cubicBezTo>
                  <a:cubicBezTo>
                    <a:pt x="474" y="766"/>
                    <a:pt x="458" y="780"/>
                    <a:pt x="454" y="800"/>
                  </a:cubicBezTo>
                  <a:cubicBezTo>
                    <a:pt x="476" y="770"/>
                    <a:pt x="506" y="777"/>
                    <a:pt x="520" y="813"/>
                  </a:cubicBezTo>
                  <a:close/>
                  <a:moveTo>
                    <a:pt x="498" y="535"/>
                  </a:moveTo>
                  <a:cubicBezTo>
                    <a:pt x="512" y="537"/>
                    <a:pt x="579" y="516"/>
                    <a:pt x="602" y="503"/>
                  </a:cubicBezTo>
                  <a:cubicBezTo>
                    <a:pt x="565" y="510"/>
                    <a:pt x="530" y="518"/>
                    <a:pt x="498" y="535"/>
                  </a:cubicBezTo>
                  <a:close/>
                  <a:moveTo>
                    <a:pt x="2320" y="457"/>
                  </a:moveTo>
                  <a:cubicBezTo>
                    <a:pt x="2318" y="456"/>
                    <a:pt x="2317" y="455"/>
                    <a:pt x="2315" y="454"/>
                  </a:cubicBezTo>
                  <a:cubicBezTo>
                    <a:pt x="2309" y="461"/>
                    <a:pt x="2298" y="467"/>
                    <a:pt x="2297" y="474"/>
                  </a:cubicBezTo>
                  <a:cubicBezTo>
                    <a:pt x="2296" y="500"/>
                    <a:pt x="2298" y="526"/>
                    <a:pt x="2299" y="553"/>
                  </a:cubicBezTo>
                  <a:cubicBezTo>
                    <a:pt x="2319" y="543"/>
                    <a:pt x="2338" y="533"/>
                    <a:pt x="2356" y="524"/>
                  </a:cubicBezTo>
                  <a:cubicBezTo>
                    <a:pt x="2356" y="523"/>
                    <a:pt x="2356" y="522"/>
                    <a:pt x="2355" y="522"/>
                  </a:cubicBezTo>
                  <a:cubicBezTo>
                    <a:pt x="2339" y="529"/>
                    <a:pt x="2323" y="535"/>
                    <a:pt x="2305" y="543"/>
                  </a:cubicBezTo>
                  <a:cubicBezTo>
                    <a:pt x="2304" y="529"/>
                    <a:pt x="2304" y="517"/>
                    <a:pt x="2303" y="505"/>
                  </a:cubicBezTo>
                  <a:cubicBezTo>
                    <a:pt x="2301" y="487"/>
                    <a:pt x="2297" y="468"/>
                    <a:pt x="2320" y="457"/>
                  </a:cubicBezTo>
                  <a:close/>
                  <a:moveTo>
                    <a:pt x="3164" y="648"/>
                  </a:moveTo>
                  <a:cubicBezTo>
                    <a:pt x="3164" y="647"/>
                    <a:pt x="3164" y="646"/>
                    <a:pt x="3164" y="646"/>
                  </a:cubicBezTo>
                  <a:cubicBezTo>
                    <a:pt x="3160" y="645"/>
                    <a:pt x="3155" y="644"/>
                    <a:pt x="3150" y="643"/>
                  </a:cubicBezTo>
                  <a:cubicBezTo>
                    <a:pt x="3148" y="642"/>
                    <a:pt x="3144" y="639"/>
                    <a:pt x="3144" y="637"/>
                  </a:cubicBezTo>
                  <a:cubicBezTo>
                    <a:pt x="3143" y="619"/>
                    <a:pt x="3142" y="601"/>
                    <a:pt x="3141" y="583"/>
                  </a:cubicBezTo>
                  <a:cubicBezTo>
                    <a:pt x="3148" y="583"/>
                    <a:pt x="3153" y="583"/>
                    <a:pt x="3158" y="583"/>
                  </a:cubicBezTo>
                  <a:cubicBezTo>
                    <a:pt x="3169" y="582"/>
                    <a:pt x="3173" y="586"/>
                    <a:pt x="3173" y="597"/>
                  </a:cubicBezTo>
                  <a:cubicBezTo>
                    <a:pt x="3173" y="603"/>
                    <a:pt x="3175" y="610"/>
                    <a:pt x="3175" y="616"/>
                  </a:cubicBezTo>
                  <a:cubicBezTo>
                    <a:pt x="3177" y="605"/>
                    <a:pt x="3177" y="595"/>
                    <a:pt x="3175" y="585"/>
                  </a:cubicBezTo>
                  <a:cubicBezTo>
                    <a:pt x="3171" y="571"/>
                    <a:pt x="3158" y="580"/>
                    <a:pt x="3150" y="577"/>
                  </a:cubicBezTo>
                  <a:cubicBezTo>
                    <a:pt x="3147" y="575"/>
                    <a:pt x="3141" y="579"/>
                    <a:pt x="3137" y="581"/>
                  </a:cubicBezTo>
                  <a:cubicBezTo>
                    <a:pt x="3136" y="581"/>
                    <a:pt x="3137" y="584"/>
                    <a:pt x="3137" y="586"/>
                  </a:cubicBezTo>
                  <a:cubicBezTo>
                    <a:pt x="3137" y="603"/>
                    <a:pt x="3137" y="620"/>
                    <a:pt x="3139" y="637"/>
                  </a:cubicBezTo>
                  <a:cubicBezTo>
                    <a:pt x="3140" y="641"/>
                    <a:pt x="3146" y="645"/>
                    <a:pt x="3150" y="647"/>
                  </a:cubicBezTo>
                  <a:cubicBezTo>
                    <a:pt x="3154" y="649"/>
                    <a:pt x="3160" y="648"/>
                    <a:pt x="3164" y="648"/>
                  </a:cubicBezTo>
                  <a:close/>
                  <a:moveTo>
                    <a:pt x="2773" y="866"/>
                  </a:moveTo>
                  <a:cubicBezTo>
                    <a:pt x="2771" y="866"/>
                    <a:pt x="2770" y="866"/>
                    <a:pt x="2768" y="866"/>
                  </a:cubicBezTo>
                  <a:cubicBezTo>
                    <a:pt x="2768" y="871"/>
                    <a:pt x="2767" y="878"/>
                    <a:pt x="2769" y="882"/>
                  </a:cubicBezTo>
                  <a:cubicBezTo>
                    <a:pt x="2775" y="895"/>
                    <a:pt x="2793" y="895"/>
                    <a:pt x="2799" y="883"/>
                  </a:cubicBezTo>
                  <a:cubicBezTo>
                    <a:pt x="2802" y="876"/>
                    <a:pt x="2804" y="869"/>
                    <a:pt x="2805" y="862"/>
                  </a:cubicBezTo>
                  <a:cubicBezTo>
                    <a:pt x="2807" y="853"/>
                    <a:pt x="2806" y="852"/>
                    <a:pt x="2795" y="854"/>
                  </a:cubicBezTo>
                  <a:cubicBezTo>
                    <a:pt x="2795" y="856"/>
                    <a:pt x="2795" y="859"/>
                    <a:pt x="2795" y="862"/>
                  </a:cubicBezTo>
                  <a:cubicBezTo>
                    <a:pt x="2792" y="869"/>
                    <a:pt x="2788" y="876"/>
                    <a:pt x="2785" y="883"/>
                  </a:cubicBezTo>
                  <a:cubicBezTo>
                    <a:pt x="2781" y="878"/>
                    <a:pt x="2777" y="872"/>
                    <a:pt x="2773" y="866"/>
                  </a:cubicBezTo>
                  <a:close/>
                  <a:moveTo>
                    <a:pt x="1104" y="849"/>
                  </a:moveTo>
                  <a:cubicBezTo>
                    <a:pt x="1102" y="839"/>
                    <a:pt x="1098" y="827"/>
                    <a:pt x="1099" y="816"/>
                  </a:cubicBezTo>
                  <a:cubicBezTo>
                    <a:pt x="1099" y="805"/>
                    <a:pt x="1105" y="795"/>
                    <a:pt x="1109" y="784"/>
                  </a:cubicBezTo>
                  <a:cubicBezTo>
                    <a:pt x="1100" y="782"/>
                    <a:pt x="1094" y="787"/>
                    <a:pt x="1091" y="797"/>
                  </a:cubicBezTo>
                  <a:cubicBezTo>
                    <a:pt x="1083" y="819"/>
                    <a:pt x="1088" y="836"/>
                    <a:pt x="1104" y="849"/>
                  </a:cubicBezTo>
                  <a:close/>
                  <a:moveTo>
                    <a:pt x="1103" y="821"/>
                  </a:moveTo>
                  <a:cubicBezTo>
                    <a:pt x="1105" y="829"/>
                    <a:pt x="1107" y="837"/>
                    <a:pt x="1110" y="844"/>
                  </a:cubicBezTo>
                  <a:cubicBezTo>
                    <a:pt x="1114" y="853"/>
                    <a:pt x="1121" y="853"/>
                    <a:pt x="1125" y="845"/>
                  </a:cubicBezTo>
                  <a:cubicBezTo>
                    <a:pt x="1133" y="829"/>
                    <a:pt x="1133" y="813"/>
                    <a:pt x="1125" y="798"/>
                  </a:cubicBezTo>
                  <a:cubicBezTo>
                    <a:pt x="1121" y="789"/>
                    <a:pt x="1114" y="789"/>
                    <a:pt x="1110" y="798"/>
                  </a:cubicBezTo>
                  <a:cubicBezTo>
                    <a:pt x="1107" y="805"/>
                    <a:pt x="1105" y="813"/>
                    <a:pt x="1103" y="821"/>
                  </a:cubicBezTo>
                  <a:close/>
                  <a:moveTo>
                    <a:pt x="2364" y="819"/>
                  </a:moveTo>
                  <a:cubicBezTo>
                    <a:pt x="2363" y="815"/>
                    <a:pt x="2362" y="810"/>
                    <a:pt x="2361" y="805"/>
                  </a:cubicBezTo>
                  <a:cubicBezTo>
                    <a:pt x="2360" y="803"/>
                    <a:pt x="2359" y="801"/>
                    <a:pt x="2358" y="799"/>
                  </a:cubicBezTo>
                  <a:cubicBezTo>
                    <a:pt x="2352" y="790"/>
                    <a:pt x="2345" y="789"/>
                    <a:pt x="2340" y="800"/>
                  </a:cubicBezTo>
                  <a:cubicBezTo>
                    <a:pt x="2337" y="806"/>
                    <a:pt x="2336" y="814"/>
                    <a:pt x="2335" y="819"/>
                  </a:cubicBezTo>
                  <a:cubicBezTo>
                    <a:pt x="2345" y="819"/>
                    <a:pt x="2354" y="819"/>
                    <a:pt x="2364" y="819"/>
                  </a:cubicBezTo>
                  <a:close/>
                  <a:moveTo>
                    <a:pt x="687" y="885"/>
                  </a:moveTo>
                  <a:cubicBezTo>
                    <a:pt x="704" y="885"/>
                    <a:pt x="720" y="885"/>
                    <a:pt x="736" y="885"/>
                  </a:cubicBezTo>
                  <a:cubicBezTo>
                    <a:pt x="733" y="881"/>
                    <a:pt x="731" y="877"/>
                    <a:pt x="727" y="872"/>
                  </a:cubicBezTo>
                  <a:cubicBezTo>
                    <a:pt x="715" y="879"/>
                    <a:pt x="696" y="863"/>
                    <a:pt x="687" y="885"/>
                  </a:cubicBezTo>
                  <a:close/>
                  <a:moveTo>
                    <a:pt x="3245" y="832"/>
                  </a:moveTo>
                  <a:cubicBezTo>
                    <a:pt x="3263" y="832"/>
                    <a:pt x="3280" y="831"/>
                    <a:pt x="3297" y="830"/>
                  </a:cubicBezTo>
                  <a:cubicBezTo>
                    <a:pt x="3298" y="829"/>
                    <a:pt x="3299" y="828"/>
                    <a:pt x="3299" y="827"/>
                  </a:cubicBezTo>
                  <a:cubicBezTo>
                    <a:pt x="3297" y="825"/>
                    <a:pt x="3294" y="821"/>
                    <a:pt x="3292" y="821"/>
                  </a:cubicBezTo>
                  <a:cubicBezTo>
                    <a:pt x="3276" y="820"/>
                    <a:pt x="3260" y="821"/>
                    <a:pt x="3243" y="821"/>
                  </a:cubicBezTo>
                  <a:cubicBezTo>
                    <a:pt x="3244" y="825"/>
                    <a:pt x="3244" y="828"/>
                    <a:pt x="3245" y="832"/>
                  </a:cubicBezTo>
                  <a:close/>
                  <a:moveTo>
                    <a:pt x="2525" y="504"/>
                  </a:moveTo>
                  <a:cubicBezTo>
                    <a:pt x="2505" y="500"/>
                    <a:pt x="2488" y="496"/>
                    <a:pt x="2470" y="492"/>
                  </a:cubicBezTo>
                  <a:cubicBezTo>
                    <a:pt x="2468" y="492"/>
                    <a:pt x="2466" y="494"/>
                    <a:pt x="2465" y="495"/>
                  </a:cubicBezTo>
                  <a:cubicBezTo>
                    <a:pt x="2464" y="496"/>
                    <a:pt x="2465" y="499"/>
                    <a:pt x="2465" y="500"/>
                  </a:cubicBezTo>
                  <a:cubicBezTo>
                    <a:pt x="2469" y="502"/>
                    <a:pt x="2473" y="505"/>
                    <a:pt x="2477" y="506"/>
                  </a:cubicBezTo>
                  <a:cubicBezTo>
                    <a:pt x="2490" y="507"/>
                    <a:pt x="2504" y="508"/>
                    <a:pt x="2517" y="509"/>
                  </a:cubicBezTo>
                  <a:cubicBezTo>
                    <a:pt x="2520" y="509"/>
                    <a:pt x="2523" y="505"/>
                    <a:pt x="2525" y="504"/>
                  </a:cubicBezTo>
                  <a:close/>
                  <a:moveTo>
                    <a:pt x="920" y="554"/>
                  </a:moveTo>
                  <a:cubicBezTo>
                    <a:pt x="924" y="540"/>
                    <a:pt x="927" y="527"/>
                    <a:pt x="930" y="513"/>
                  </a:cubicBezTo>
                  <a:cubicBezTo>
                    <a:pt x="929" y="513"/>
                    <a:pt x="928" y="513"/>
                    <a:pt x="928" y="512"/>
                  </a:cubicBezTo>
                  <a:cubicBezTo>
                    <a:pt x="918" y="526"/>
                    <a:pt x="909" y="539"/>
                    <a:pt x="899" y="554"/>
                  </a:cubicBezTo>
                  <a:cubicBezTo>
                    <a:pt x="908" y="554"/>
                    <a:pt x="914" y="554"/>
                    <a:pt x="920" y="554"/>
                  </a:cubicBezTo>
                  <a:close/>
                  <a:moveTo>
                    <a:pt x="2377" y="863"/>
                  </a:moveTo>
                  <a:cubicBezTo>
                    <a:pt x="2370" y="866"/>
                    <a:pt x="2361" y="872"/>
                    <a:pt x="2353" y="871"/>
                  </a:cubicBezTo>
                  <a:cubicBezTo>
                    <a:pt x="2345" y="869"/>
                    <a:pt x="2338" y="861"/>
                    <a:pt x="2331" y="856"/>
                  </a:cubicBezTo>
                  <a:cubicBezTo>
                    <a:pt x="2334" y="872"/>
                    <a:pt x="2343" y="882"/>
                    <a:pt x="2355" y="883"/>
                  </a:cubicBezTo>
                  <a:cubicBezTo>
                    <a:pt x="2365" y="884"/>
                    <a:pt x="2373" y="876"/>
                    <a:pt x="2377" y="863"/>
                  </a:cubicBezTo>
                  <a:close/>
                  <a:moveTo>
                    <a:pt x="812" y="845"/>
                  </a:moveTo>
                  <a:cubicBezTo>
                    <a:pt x="811" y="846"/>
                    <a:pt x="810" y="847"/>
                    <a:pt x="808" y="848"/>
                  </a:cubicBezTo>
                  <a:cubicBezTo>
                    <a:pt x="812" y="857"/>
                    <a:pt x="815" y="867"/>
                    <a:pt x="820" y="876"/>
                  </a:cubicBezTo>
                  <a:cubicBezTo>
                    <a:pt x="830" y="893"/>
                    <a:pt x="846" y="894"/>
                    <a:pt x="860" y="880"/>
                  </a:cubicBezTo>
                  <a:cubicBezTo>
                    <a:pt x="837" y="887"/>
                    <a:pt x="830" y="883"/>
                    <a:pt x="821" y="861"/>
                  </a:cubicBezTo>
                  <a:cubicBezTo>
                    <a:pt x="820" y="857"/>
                    <a:pt x="819" y="854"/>
                    <a:pt x="818" y="850"/>
                  </a:cubicBezTo>
                  <a:cubicBezTo>
                    <a:pt x="816" y="848"/>
                    <a:pt x="814" y="847"/>
                    <a:pt x="812" y="845"/>
                  </a:cubicBezTo>
                  <a:close/>
                  <a:moveTo>
                    <a:pt x="501" y="816"/>
                  </a:moveTo>
                  <a:cubicBezTo>
                    <a:pt x="490" y="803"/>
                    <a:pt x="483" y="801"/>
                    <a:pt x="475" y="805"/>
                  </a:cubicBezTo>
                  <a:cubicBezTo>
                    <a:pt x="467" y="810"/>
                    <a:pt x="465" y="822"/>
                    <a:pt x="470" y="834"/>
                  </a:cubicBezTo>
                  <a:cubicBezTo>
                    <a:pt x="482" y="831"/>
                    <a:pt x="478" y="805"/>
                    <a:pt x="501" y="816"/>
                  </a:cubicBezTo>
                  <a:close/>
                  <a:moveTo>
                    <a:pt x="3066" y="470"/>
                  </a:moveTo>
                  <a:cubicBezTo>
                    <a:pt x="3064" y="465"/>
                    <a:pt x="3063" y="460"/>
                    <a:pt x="3062" y="460"/>
                  </a:cubicBezTo>
                  <a:cubicBezTo>
                    <a:pt x="3052" y="458"/>
                    <a:pt x="3041" y="457"/>
                    <a:pt x="3030" y="455"/>
                  </a:cubicBezTo>
                  <a:cubicBezTo>
                    <a:pt x="3030" y="460"/>
                    <a:pt x="3030" y="463"/>
                    <a:pt x="3029" y="467"/>
                  </a:cubicBezTo>
                  <a:cubicBezTo>
                    <a:pt x="3041" y="468"/>
                    <a:pt x="3052" y="469"/>
                    <a:pt x="3066" y="470"/>
                  </a:cubicBezTo>
                  <a:close/>
                  <a:moveTo>
                    <a:pt x="2152" y="891"/>
                  </a:moveTo>
                  <a:cubicBezTo>
                    <a:pt x="2147" y="882"/>
                    <a:pt x="2143" y="875"/>
                    <a:pt x="2139" y="867"/>
                  </a:cubicBezTo>
                  <a:cubicBezTo>
                    <a:pt x="2133" y="875"/>
                    <a:pt x="2128" y="882"/>
                    <a:pt x="2123" y="891"/>
                  </a:cubicBezTo>
                  <a:cubicBezTo>
                    <a:pt x="2133" y="891"/>
                    <a:pt x="2142" y="891"/>
                    <a:pt x="2152" y="891"/>
                  </a:cubicBezTo>
                  <a:close/>
                  <a:moveTo>
                    <a:pt x="2296" y="842"/>
                  </a:moveTo>
                  <a:cubicBezTo>
                    <a:pt x="2297" y="842"/>
                    <a:pt x="2298" y="842"/>
                    <a:pt x="2298" y="843"/>
                  </a:cubicBezTo>
                  <a:cubicBezTo>
                    <a:pt x="2299" y="848"/>
                    <a:pt x="2299" y="854"/>
                    <a:pt x="2300" y="859"/>
                  </a:cubicBezTo>
                  <a:cubicBezTo>
                    <a:pt x="2300" y="861"/>
                    <a:pt x="2303" y="862"/>
                    <a:pt x="2304" y="864"/>
                  </a:cubicBezTo>
                  <a:cubicBezTo>
                    <a:pt x="2306" y="862"/>
                    <a:pt x="2308" y="860"/>
                    <a:pt x="2308" y="858"/>
                  </a:cubicBezTo>
                  <a:cubicBezTo>
                    <a:pt x="2308" y="853"/>
                    <a:pt x="2308" y="847"/>
                    <a:pt x="2306" y="841"/>
                  </a:cubicBezTo>
                  <a:cubicBezTo>
                    <a:pt x="2305" y="836"/>
                    <a:pt x="2303" y="831"/>
                    <a:pt x="2302" y="826"/>
                  </a:cubicBezTo>
                  <a:cubicBezTo>
                    <a:pt x="2300" y="831"/>
                    <a:pt x="2298" y="837"/>
                    <a:pt x="2296" y="842"/>
                  </a:cubicBezTo>
                  <a:close/>
                  <a:moveTo>
                    <a:pt x="419" y="843"/>
                  </a:moveTo>
                  <a:cubicBezTo>
                    <a:pt x="390" y="840"/>
                    <a:pt x="384" y="841"/>
                    <a:pt x="381" y="848"/>
                  </a:cubicBezTo>
                  <a:cubicBezTo>
                    <a:pt x="403" y="854"/>
                    <a:pt x="418" y="852"/>
                    <a:pt x="419" y="843"/>
                  </a:cubicBezTo>
                  <a:close/>
                  <a:moveTo>
                    <a:pt x="2575" y="504"/>
                  </a:moveTo>
                  <a:cubicBezTo>
                    <a:pt x="2563" y="505"/>
                    <a:pt x="2549" y="494"/>
                    <a:pt x="2540" y="509"/>
                  </a:cubicBezTo>
                  <a:cubicBezTo>
                    <a:pt x="2551" y="508"/>
                    <a:pt x="2564" y="514"/>
                    <a:pt x="2575" y="504"/>
                  </a:cubicBezTo>
                  <a:close/>
                  <a:moveTo>
                    <a:pt x="2396" y="498"/>
                  </a:moveTo>
                  <a:cubicBezTo>
                    <a:pt x="2401" y="497"/>
                    <a:pt x="2408" y="496"/>
                    <a:pt x="2407" y="487"/>
                  </a:cubicBezTo>
                  <a:cubicBezTo>
                    <a:pt x="2406" y="465"/>
                    <a:pt x="2404" y="443"/>
                    <a:pt x="2402" y="421"/>
                  </a:cubicBezTo>
                  <a:cubicBezTo>
                    <a:pt x="2401" y="440"/>
                    <a:pt x="2402" y="458"/>
                    <a:pt x="2402" y="477"/>
                  </a:cubicBezTo>
                  <a:cubicBezTo>
                    <a:pt x="2402" y="483"/>
                    <a:pt x="2399" y="490"/>
                    <a:pt x="2396" y="498"/>
                  </a:cubicBezTo>
                  <a:close/>
                  <a:moveTo>
                    <a:pt x="1358" y="880"/>
                  </a:moveTo>
                  <a:cubicBezTo>
                    <a:pt x="1331" y="885"/>
                    <a:pt x="1312" y="876"/>
                    <a:pt x="1299" y="855"/>
                  </a:cubicBezTo>
                  <a:cubicBezTo>
                    <a:pt x="1305" y="879"/>
                    <a:pt x="1335" y="895"/>
                    <a:pt x="1358" y="880"/>
                  </a:cubicBezTo>
                  <a:close/>
                  <a:moveTo>
                    <a:pt x="3035" y="833"/>
                  </a:moveTo>
                  <a:cubicBezTo>
                    <a:pt x="3038" y="809"/>
                    <a:pt x="3037" y="786"/>
                    <a:pt x="3056" y="771"/>
                  </a:cubicBezTo>
                  <a:cubicBezTo>
                    <a:pt x="3037" y="781"/>
                    <a:pt x="3030" y="802"/>
                    <a:pt x="3035" y="833"/>
                  </a:cubicBezTo>
                  <a:close/>
                  <a:moveTo>
                    <a:pt x="380" y="737"/>
                  </a:moveTo>
                  <a:cubicBezTo>
                    <a:pt x="371" y="737"/>
                    <a:pt x="366" y="736"/>
                    <a:pt x="359" y="735"/>
                  </a:cubicBezTo>
                  <a:cubicBezTo>
                    <a:pt x="358" y="742"/>
                    <a:pt x="356" y="749"/>
                    <a:pt x="354" y="755"/>
                  </a:cubicBezTo>
                  <a:cubicBezTo>
                    <a:pt x="355" y="755"/>
                    <a:pt x="356" y="756"/>
                    <a:pt x="356" y="756"/>
                  </a:cubicBezTo>
                  <a:cubicBezTo>
                    <a:pt x="364" y="750"/>
                    <a:pt x="371" y="745"/>
                    <a:pt x="380" y="737"/>
                  </a:cubicBezTo>
                  <a:close/>
                  <a:moveTo>
                    <a:pt x="3212" y="819"/>
                  </a:moveTo>
                  <a:cubicBezTo>
                    <a:pt x="3212" y="819"/>
                    <a:pt x="3213" y="818"/>
                    <a:pt x="3213" y="817"/>
                  </a:cubicBezTo>
                  <a:cubicBezTo>
                    <a:pt x="3197" y="817"/>
                    <a:pt x="3182" y="817"/>
                    <a:pt x="3166" y="817"/>
                  </a:cubicBezTo>
                  <a:cubicBezTo>
                    <a:pt x="3166" y="818"/>
                    <a:pt x="3166" y="819"/>
                    <a:pt x="3166" y="819"/>
                  </a:cubicBezTo>
                  <a:cubicBezTo>
                    <a:pt x="3182" y="819"/>
                    <a:pt x="3197" y="819"/>
                    <a:pt x="3212" y="819"/>
                  </a:cubicBezTo>
                  <a:close/>
                  <a:moveTo>
                    <a:pt x="362" y="755"/>
                  </a:moveTo>
                  <a:cubicBezTo>
                    <a:pt x="379" y="757"/>
                    <a:pt x="390" y="753"/>
                    <a:pt x="397" y="737"/>
                  </a:cubicBezTo>
                  <a:cubicBezTo>
                    <a:pt x="385" y="743"/>
                    <a:pt x="375" y="748"/>
                    <a:pt x="362" y="755"/>
                  </a:cubicBezTo>
                  <a:close/>
                  <a:moveTo>
                    <a:pt x="3247" y="484"/>
                  </a:moveTo>
                  <a:cubicBezTo>
                    <a:pt x="3239" y="477"/>
                    <a:pt x="3229" y="476"/>
                    <a:pt x="3216" y="477"/>
                  </a:cubicBezTo>
                  <a:cubicBezTo>
                    <a:pt x="3226" y="488"/>
                    <a:pt x="3237" y="485"/>
                    <a:pt x="3247" y="484"/>
                  </a:cubicBezTo>
                  <a:close/>
                  <a:moveTo>
                    <a:pt x="473" y="849"/>
                  </a:moveTo>
                  <a:cubicBezTo>
                    <a:pt x="472" y="850"/>
                    <a:pt x="472" y="851"/>
                    <a:pt x="471" y="853"/>
                  </a:cubicBezTo>
                  <a:cubicBezTo>
                    <a:pt x="478" y="855"/>
                    <a:pt x="485" y="858"/>
                    <a:pt x="491" y="857"/>
                  </a:cubicBezTo>
                  <a:cubicBezTo>
                    <a:pt x="501" y="855"/>
                    <a:pt x="505" y="841"/>
                    <a:pt x="502" y="826"/>
                  </a:cubicBezTo>
                  <a:cubicBezTo>
                    <a:pt x="494" y="857"/>
                    <a:pt x="491" y="860"/>
                    <a:pt x="473" y="849"/>
                  </a:cubicBezTo>
                  <a:close/>
                  <a:moveTo>
                    <a:pt x="3264" y="737"/>
                  </a:moveTo>
                  <a:cubicBezTo>
                    <a:pt x="3263" y="738"/>
                    <a:pt x="3262" y="739"/>
                    <a:pt x="3261" y="739"/>
                  </a:cubicBezTo>
                  <a:cubicBezTo>
                    <a:pt x="3266" y="747"/>
                    <a:pt x="3270" y="754"/>
                    <a:pt x="3275" y="762"/>
                  </a:cubicBezTo>
                  <a:cubicBezTo>
                    <a:pt x="3276" y="761"/>
                    <a:pt x="3277" y="761"/>
                    <a:pt x="3278" y="760"/>
                  </a:cubicBezTo>
                  <a:cubicBezTo>
                    <a:pt x="3277" y="744"/>
                    <a:pt x="3274" y="739"/>
                    <a:pt x="3264" y="737"/>
                  </a:cubicBezTo>
                  <a:close/>
                  <a:moveTo>
                    <a:pt x="762" y="862"/>
                  </a:moveTo>
                  <a:cubicBezTo>
                    <a:pt x="764" y="880"/>
                    <a:pt x="771" y="888"/>
                    <a:pt x="786" y="888"/>
                  </a:cubicBezTo>
                  <a:cubicBezTo>
                    <a:pt x="777" y="879"/>
                    <a:pt x="769" y="870"/>
                    <a:pt x="762" y="862"/>
                  </a:cubicBezTo>
                  <a:close/>
                  <a:moveTo>
                    <a:pt x="3468" y="766"/>
                  </a:moveTo>
                  <a:cubicBezTo>
                    <a:pt x="3451" y="773"/>
                    <a:pt x="3451" y="773"/>
                    <a:pt x="3450" y="782"/>
                  </a:cubicBezTo>
                  <a:cubicBezTo>
                    <a:pt x="3463" y="782"/>
                    <a:pt x="3465" y="780"/>
                    <a:pt x="3468" y="766"/>
                  </a:cubicBezTo>
                  <a:close/>
                  <a:moveTo>
                    <a:pt x="1330" y="863"/>
                  </a:moveTo>
                  <a:cubicBezTo>
                    <a:pt x="1335" y="865"/>
                    <a:pt x="1341" y="870"/>
                    <a:pt x="1344" y="868"/>
                  </a:cubicBezTo>
                  <a:cubicBezTo>
                    <a:pt x="1350" y="866"/>
                    <a:pt x="1354" y="859"/>
                    <a:pt x="1361" y="853"/>
                  </a:cubicBezTo>
                  <a:cubicBezTo>
                    <a:pt x="1349" y="857"/>
                    <a:pt x="1340" y="860"/>
                    <a:pt x="1330" y="863"/>
                  </a:cubicBezTo>
                  <a:close/>
                  <a:moveTo>
                    <a:pt x="408" y="736"/>
                  </a:moveTo>
                  <a:cubicBezTo>
                    <a:pt x="408" y="735"/>
                    <a:pt x="408" y="733"/>
                    <a:pt x="408" y="732"/>
                  </a:cubicBezTo>
                  <a:cubicBezTo>
                    <a:pt x="392" y="731"/>
                    <a:pt x="375" y="729"/>
                    <a:pt x="359" y="728"/>
                  </a:cubicBezTo>
                  <a:cubicBezTo>
                    <a:pt x="359" y="729"/>
                    <a:pt x="359" y="730"/>
                    <a:pt x="359" y="731"/>
                  </a:cubicBezTo>
                  <a:cubicBezTo>
                    <a:pt x="375" y="733"/>
                    <a:pt x="392" y="734"/>
                    <a:pt x="408" y="736"/>
                  </a:cubicBezTo>
                  <a:close/>
                  <a:moveTo>
                    <a:pt x="2784" y="852"/>
                  </a:moveTo>
                  <a:cubicBezTo>
                    <a:pt x="2776" y="858"/>
                    <a:pt x="2776" y="869"/>
                    <a:pt x="2786" y="883"/>
                  </a:cubicBezTo>
                  <a:cubicBezTo>
                    <a:pt x="2786" y="871"/>
                    <a:pt x="2785" y="862"/>
                    <a:pt x="2784" y="852"/>
                  </a:cubicBezTo>
                  <a:close/>
                  <a:moveTo>
                    <a:pt x="3282" y="743"/>
                  </a:moveTo>
                  <a:cubicBezTo>
                    <a:pt x="3281" y="743"/>
                    <a:pt x="3281" y="744"/>
                    <a:pt x="3280" y="744"/>
                  </a:cubicBezTo>
                  <a:cubicBezTo>
                    <a:pt x="3281" y="751"/>
                    <a:pt x="3283" y="758"/>
                    <a:pt x="3285" y="765"/>
                  </a:cubicBezTo>
                  <a:cubicBezTo>
                    <a:pt x="3288" y="765"/>
                    <a:pt x="3292" y="765"/>
                    <a:pt x="3298" y="765"/>
                  </a:cubicBezTo>
                  <a:cubicBezTo>
                    <a:pt x="3292" y="756"/>
                    <a:pt x="3287" y="750"/>
                    <a:pt x="3282" y="743"/>
                  </a:cubicBezTo>
                  <a:close/>
                  <a:moveTo>
                    <a:pt x="334" y="761"/>
                  </a:moveTo>
                  <a:cubicBezTo>
                    <a:pt x="334" y="761"/>
                    <a:pt x="334" y="762"/>
                    <a:pt x="334" y="762"/>
                  </a:cubicBezTo>
                  <a:cubicBezTo>
                    <a:pt x="352" y="762"/>
                    <a:pt x="371" y="762"/>
                    <a:pt x="390" y="762"/>
                  </a:cubicBezTo>
                  <a:cubicBezTo>
                    <a:pt x="390" y="762"/>
                    <a:pt x="390" y="761"/>
                    <a:pt x="390" y="761"/>
                  </a:cubicBezTo>
                  <a:cubicBezTo>
                    <a:pt x="371" y="761"/>
                    <a:pt x="353" y="761"/>
                    <a:pt x="334" y="761"/>
                  </a:cubicBezTo>
                  <a:close/>
                  <a:moveTo>
                    <a:pt x="2854" y="433"/>
                  </a:moveTo>
                  <a:cubicBezTo>
                    <a:pt x="2846" y="432"/>
                    <a:pt x="2841" y="431"/>
                    <a:pt x="2834" y="431"/>
                  </a:cubicBezTo>
                  <a:cubicBezTo>
                    <a:pt x="2836" y="437"/>
                    <a:pt x="2837" y="442"/>
                    <a:pt x="2839" y="448"/>
                  </a:cubicBezTo>
                  <a:cubicBezTo>
                    <a:pt x="2844" y="443"/>
                    <a:pt x="2848" y="439"/>
                    <a:pt x="2854" y="433"/>
                  </a:cubicBezTo>
                  <a:close/>
                  <a:moveTo>
                    <a:pt x="2382" y="371"/>
                  </a:moveTo>
                  <a:cubicBezTo>
                    <a:pt x="2391" y="381"/>
                    <a:pt x="2398" y="381"/>
                    <a:pt x="2406" y="371"/>
                  </a:cubicBezTo>
                  <a:cubicBezTo>
                    <a:pt x="2399" y="371"/>
                    <a:pt x="2391" y="371"/>
                    <a:pt x="2382" y="371"/>
                  </a:cubicBezTo>
                  <a:close/>
                  <a:moveTo>
                    <a:pt x="2185" y="873"/>
                  </a:moveTo>
                  <a:cubicBezTo>
                    <a:pt x="2175" y="883"/>
                    <a:pt x="2166" y="879"/>
                    <a:pt x="2155" y="870"/>
                  </a:cubicBezTo>
                  <a:cubicBezTo>
                    <a:pt x="2167" y="890"/>
                    <a:pt x="2174" y="890"/>
                    <a:pt x="2185" y="873"/>
                  </a:cubicBezTo>
                  <a:close/>
                  <a:moveTo>
                    <a:pt x="3464" y="819"/>
                  </a:moveTo>
                  <a:cubicBezTo>
                    <a:pt x="3447" y="818"/>
                    <a:pt x="3447" y="818"/>
                    <a:pt x="3449" y="828"/>
                  </a:cubicBezTo>
                  <a:cubicBezTo>
                    <a:pt x="3454" y="826"/>
                    <a:pt x="3464" y="833"/>
                    <a:pt x="3464" y="819"/>
                  </a:cubicBezTo>
                  <a:close/>
                  <a:moveTo>
                    <a:pt x="3265" y="837"/>
                  </a:moveTo>
                  <a:cubicBezTo>
                    <a:pt x="3279" y="837"/>
                    <a:pt x="3292" y="837"/>
                    <a:pt x="3306" y="837"/>
                  </a:cubicBezTo>
                  <a:cubicBezTo>
                    <a:pt x="3305" y="833"/>
                    <a:pt x="3305" y="831"/>
                    <a:pt x="3305" y="830"/>
                  </a:cubicBezTo>
                  <a:cubicBezTo>
                    <a:pt x="3293" y="838"/>
                    <a:pt x="3279" y="833"/>
                    <a:pt x="3265" y="837"/>
                  </a:cubicBezTo>
                  <a:close/>
                  <a:moveTo>
                    <a:pt x="1094" y="868"/>
                  </a:moveTo>
                  <a:cubicBezTo>
                    <a:pt x="1112" y="876"/>
                    <a:pt x="1126" y="869"/>
                    <a:pt x="1128" y="850"/>
                  </a:cubicBezTo>
                  <a:cubicBezTo>
                    <a:pt x="1122" y="866"/>
                    <a:pt x="1110" y="869"/>
                    <a:pt x="1094" y="8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6"/>
            <p:cNvSpPr/>
            <p:nvPr/>
          </p:nvSpPr>
          <p:spPr bwMode="auto">
            <a:xfrm>
              <a:off x="6183313" y="4926013"/>
              <a:ext cx="628650" cy="242887"/>
            </a:xfrm>
            <a:custGeom>
              <a:avLst/>
              <a:gdLst>
                <a:gd name="T0" fmla="*/ 216 w 218"/>
                <a:gd name="T1" fmla="*/ 84 h 84"/>
                <a:gd name="T2" fmla="*/ 0 w 218"/>
                <a:gd name="T3" fmla="*/ 84 h 84"/>
                <a:gd name="T4" fmla="*/ 68 w 218"/>
                <a:gd name="T5" fmla="*/ 3 h 84"/>
                <a:gd name="T6" fmla="*/ 78 w 218"/>
                <a:gd name="T7" fmla="*/ 0 h 84"/>
                <a:gd name="T8" fmla="*/ 185 w 218"/>
                <a:gd name="T9" fmla="*/ 8 h 84"/>
                <a:gd name="T10" fmla="*/ 216 w 218"/>
                <a:gd name="T11" fmla="*/ 39 h 84"/>
                <a:gd name="T12" fmla="*/ 216 w 218"/>
                <a:gd name="T13" fmla="*/ 63 h 84"/>
                <a:gd name="T14" fmla="*/ 216 w 218"/>
                <a:gd name="T1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84">
                  <a:moveTo>
                    <a:pt x="216" y="84"/>
                  </a:moveTo>
                  <a:cubicBezTo>
                    <a:pt x="144" y="84"/>
                    <a:pt x="74" y="84"/>
                    <a:pt x="0" y="84"/>
                  </a:cubicBezTo>
                  <a:cubicBezTo>
                    <a:pt x="25" y="55"/>
                    <a:pt x="46" y="29"/>
                    <a:pt x="68" y="3"/>
                  </a:cubicBezTo>
                  <a:cubicBezTo>
                    <a:pt x="70" y="1"/>
                    <a:pt x="74" y="0"/>
                    <a:pt x="78" y="0"/>
                  </a:cubicBezTo>
                  <a:cubicBezTo>
                    <a:pt x="114" y="2"/>
                    <a:pt x="150" y="4"/>
                    <a:pt x="185" y="8"/>
                  </a:cubicBezTo>
                  <a:cubicBezTo>
                    <a:pt x="202" y="9"/>
                    <a:pt x="218" y="22"/>
                    <a:pt x="216" y="39"/>
                  </a:cubicBezTo>
                  <a:cubicBezTo>
                    <a:pt x="215" y="47"/>
                    <a:pt x="216" y="55"/>
                    <a:pt x="216" y="63"/>
                  </a:cubicBezTo>
                  <a:cubicBezTo>
                    <a:pt x="216" y="70"/>
                    <a:pt x="216" y="78"/>
                    <a:pt x="21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7"/>
            <p:cNvSpPr/>
            <p:nvPr/>
          </p:nvSpPr>
          <p:spPr bwMode="auto">
            <a:xfrm>
              <a:off x="5672138" y="4916488"/>
              <a:ext cx="496888" cy="266700"/>
            </a:xfrm>
            <a:custGeom>
              <a:avLst/>
              <a:gdLst>
                <a:gd name="T0" fmla="*/ 172 w 172"/>
                <a:gd name="T1" fmla="*/ 1 h 92"/>
                <a:gd name="T2" fmla="*/ 98 w 172"/>
                <a:gd name="T3" fmla="*/ 83 h 92"/>
                <a:gd name="T4" fmla="*/ 92 w 172"/>
                <a:gd name="T5" fmla="*/ 87 h 92"/>
                <a:gd name="T6" fmla="*/ 0 w 172"/>
                <a:gd name="T7" fmla="*/ 92 h 92"/>
                <a:gd name="T8" fmla="*/ 68 w 172"/>
                <a:gd name="T9" fmla="*/ 19 h 92"/>
                <a:gd name="T10" fmla="*/ 109 w 172"/>
                <a:gd name="T11" fmla="*/ 1 h 92"/>
                <a:gd name="T12" fmla="*/ 172 w 172"/>
                <a:gd name="T13" fmla="*/ 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92">
                  <a:moveTo>
                    <a:pt x="172" y="1"/>
                  </a:moveTo>
                  <a:cubicBezTo>
                    <a:pt x="147" y="28"/>
                    <a:pt x="123" y="56"/>
                    <a:pt x="98" y="83"/>
                  </a:cubicBezTo>
                  <a:cubicBezTo>
                    <a:pt x="96" y="85"/>
                    <a:pt x="94" y="87"/>
                    <a:pt x="92" y="87"/>
                  </a:cubicBezTo>
                  <a:cubicBezTo>
                    <a:pt x="62" y="89"/>
                    <a:pt x="32" y="91"/>
                    <a:pt x="0" y="92"/>
                  </a:cubicBezTo>
                  <a:cubicBezTo>
                    <a:pt x="24" y="67"/>
                    <a:pt x="47" y="44"/>
                    <a:pt x="68" y="19"/>
                  </a:cubicBezTo>
                  <a:cubicBezTo>
                    <a:pt x="79" y="6"/>
                    <a:pt x="92" y="0"/>
                    <a:pt x="109" y="1"/>
                  </a:cubicBezTo>
                  <a:cubicBezTo>
                    <a:pt x="130" y="2"/>
                    <a:pt x="151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8"/>
            <p:cNvSpPr/>
            <p:nvPr/>
          </p:nvSpPr>
          <p:spPr bwMode="auto">
            <a:xfrm>
              <a:off x="2543175" y="5862638"/>
              <a:ext cx="211138" cy="239712"/>
            </a:xfrm>
            <a:custGeom>
              <a:avLst/>
              <a:gdLst>
                <a:gd name="T0" fmla="*/ 73 w 73"/>
                <a:gd name="T1" fmla="*/ 8 h 83"/>
                <a:gd name="T2" fmla="*/ 73 w 73"/>
                <a:gd name="T3" fmla="*/ 83 h 83"/>
                <a:gd name="T4" fmla="*/ 39 w 73"/>
                <a:gd name="T5" fmla="*/ 80 h 83"/>
                <a:gd name="T6" fmla="*/ 42 w 73"/>
                <a:gd name="T7" fmla="*/ 44 h 83"/>
                <a:gd name="T8" fmla="*/ 12 w 73"/>
                <a:gd name="T9" fmla="*/ 67 h 83"/>
                <a:gd name="T10" fmla="*/ 0 w 73"/>
                <a:gd name="T11" fmla="*/ 65 h 83"/>
                <a:gd name="T12" fmla="*/ 29 w 73"/>
                <a:gd name="T13" fmla="*/ 11 h 83"/>
                <a:gd name="T14" fmla="*/ 47 w 73"/>
                <a:gd name="T15" fmla="*/ 3 h 83"/>
                <a:gd name="T16" fmla="*/ 73 w 73"/>
                <a:gd name="T17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83">
                  <a:moveTo>
                    <a:pt x="73" y="8"/>
                  </a:moveTo>
                  <a:cubicBezTo>
                    <a:pt x="73" y="34"/>
                    <a:pt x="73" y="58"/>
                    <a:pt x="73" y="83"/>
                  </a:cubicBezTo>
                  <a:cubicBezTo>
                    <a:pt x="62" y="82"/>
                    <a:pt x="51" y="81"/>
                    <a:pt x="39" y="80"/>
                  </a:cubicBezTo>
                  <a:cubicBezTo>
                    <a:pt x="40" y="68"/>
                    <a:pt x="41" y="56"/>
                    <a:pt x="42" y="44"/>
                  </a:cubicBezTo>
                  <a:cubicBezTo>
                    <a:pt x="20" y="39"/>
                    <a:pt x="20" y="39"/>
                    <a:pt x="12" y="67"/>
                  </a:cubicBezTo>
                  <a:cubicBezTo>
                    <a:pt x="8" y="66"/>
                    <a:pt x="4" y="66"/>
                    <a:pt x="0" y="65"/>
                  </a:cubicBezTo>
                  <a:cubicBezTo>
                    <a:pt x="10" y="46"/>
                    <a:pt x="20" y="29"/>
                    <a:pt x="29" y="11"/>
                  </a:cubicBezTo>
                  <a:cubicBezTo>
                    <a:pt x="33" y="3"/>
                    <a:pt x="38" y="0"/>
                    <a:pt x="47" y="3"/>
                  </a:cubicBezTo>
                  <a:cubicBezTo>
                    <a:pt x="56" y="5"/>
                    <a:pt x="65" y="6"/>
                    <a:pt x="7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9"/>
            <p:cNvSpPr/>
            <p:nvPr/>
          </p:nvSpPr>
          <p:spPr bwMode="auto">
            <a:xfrm>
              <a:off x="9790113" y="5908675"/>
              <a:ext cx="112713" cy="211137"/>
            </a:xfrm>
            <a:custGeom>
              <a:avLst/>
              <a:gdLst>
                <a:gd name="T0" fmla="*/ 39 w 39"/>
                <a:gd name="T1" fmla="*/ 67 h 73"/>
                <a:gd name="T2" fmla="*/ 0 w 39"/>
                <a:gd name="T3" fmla="*/ 73 h 73"/>
                <a:gd name="T4" fmla="*/ 0 w 39"/>
                <a:gd name="T5" fmla="*/ 10 h 73"/>
                <a:gd name="T6" fmla="*/ 39 w 39"/>
                <a:gd name="T7" fmla="*/ 0 h 73"/>
                <a:gd name="T8" fmla="*/ 39 w 39"/>
                <a:gd name="T9" fmla="*/ 6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3">
                  <a:moveTo>
                    <a:pt x="39" y="67"/>
                  </a:moveTo>
                  <a:cubicBezTo>
                    <a:pt x="27" y="69"/>
                    <a:pt x="14" y="71"/>
                    <a:pt x="0" y="73"/>
                  </a:cubicBezTo>
                  <a:cubicBezTo>
                    <a:pt x="0" y="52"/>
                    <a:pt x="0" y="32"/>
                    <a:pt x="0" y="10"/>
                  </a:cubicBezTo>
                  <a:cubicBezTo>
                    <a:pt x="12" y="7"/>
                    <a:pt x="25" y="4"/>
                    <a:pt x="39" y="0"/>
                  </a:cubicBezTo>
                  <a:cubicBezTo>
                    <a:pt x="39" y="23"/>
                    <a:pt x="39" y="44"/>
                    <a:pt x="39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10"/>
            <p:cNvSpPr/>
            <p:nvPr/>
          </p:nvSpPr>
          <p:spPr bwMode="auto">
            <a:xfrm>
              <a:off x="5548313" y="4926013"/>
              <a:ext cx="311150" cy="277812"/>
            </a:xfrm>
            <a:custGeom>
              <a:avLst/>
              <a:gdLst>
                <a:gd name="T0" fmla="*/ 108 w 108"/>
                <a:gd name="T1" fmla="*/ 0 h 96"/>
                <a:gd name="T2" fmla="*/ 34 w 108"/>
                <a:gd name="T3" fmla="*/ 80 h 96"/>
                <a:gd name="T4" fmla="*/ 0 w 108"/>
                <a:gd name="T5" fmla="*/ 96 h 96"/>
                <a:gd name="T6" fmla="*/ 48 w 108"/>
                <a:gd name="T7" fmla="*/ 39 h 96"/>
                <a:gd name="T8" fmla="*/ 66 w 108"/>
                <a:gd name="T9" fmla="*/ 18 h 96"/>
                <a:gd name="T10" fmla="*/ 108 w 108"/>
                <a:gd name="T1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96">
                  <a:moveTo>
                    <a:pt x="108" y="0"/>
                  </a:moveTo>
                  <a:cubicBezTo>
                    <a:pt x="82" y="28"/>
                    <a:pt x="58" y="54"/>
                    <a:pt x="34" y="80"/>
                  </a:cubicBezTo>
                  <a:cubicBezTo>
                    <a:pt x="21" y="93"/>
                    <a:pt x="21" y="94"/>
                    <a:pt x="0" y="96"/>
                  </a:cubicBezTo>
                  <a:cubicBezTo>
                    <a:pt x="17" y="76"/>
                    <a:pt x="33" y="58"/>
                    <a:pt x="48" y="39"/>
                  </a:cubicBezTo>
                  <a:cubicBezTo>
                    <a:pt x="54" y="32"/>
                    <a:pt x="62" y="26"/>
                    <a:pt x="66" y="18"/>
                  </a:cubicBezTo>
                  <a:cubicBezTo>
                    <a:pt x="75" y="1"/>
                    <a:pt x="91" y="2"/>
                    <a:pt x="10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Freeform 11"/>
            <p:cNvSpPr/>
            <p:nvPr/>
          </p:nvSpPr>
          <p:spPr bwMode="auto">
            <a:xfrm>
              <a:off x="6075363" y="4908550"/>
              <a:ext cx="284163" cy="257175"/>
            </a:xfrm>
            <a:custGeom>
              <a:avLst/>
              <a:gdLst>
                <a:gd name="T0" fmla="*/ 0 w 98"/>
                <a:gd name="T1" fmla="*/ 88 h 89"/>
                <a:gd name="T2" fmla="*/ 76 w 98"/>
                <a:gd name="T3" fmla="*/ 5 h 89"/>
                <a:gd name="T4" fmla="*/ 96 w 98"/>
                <a:gd name="T5" fmla="*/ 0 h 89"/>
                <a:gd name="T6" fmla="*/ 98 w 98"/>
                <a:gd name="T7" fmla="*/ 3 h 89"/>
                <a:gd name="T8" fmla="*/ 47 w 98"/>
                <a:gd name="T9" fmla="*/ 60 h 89"/>
                <a:gd name="T10" fmla="*/ 35 w 98"/>
                <a:gd name="T11" fmla="*/ 75 h 89"/>
                <a:gd name="T12" fmla="*/ 0 w 98"/>
                <a:gd name="T13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89">
                  <a:moveTo>
                    <a:pt x="0" y="88"/>
                  </a:moveTo>
                  <a:cubicBezTo>
                    <a:pt x="26" y="59"/>
                    <a:pt x="50" y="32"/>
                    <a:pt x="76" y="5"/>
                  </a:cubicBezTo>
                  <a:cubicBezTo>
                    <a:pt x="80" y="1"/>
                    <a:pt x="89" y="2"/>
                    <a:pt x="96" y="0"/>
                  </a:cubicBezTo>
                  <a:cubicBezTo>
                    <a:pt x="96" y="1"/>
                    <a:pt x="97" y="2"/>
                    <a:pt x="98" y="3"/>
                  </a:cubicBezTo>
                  <a:cubicBezTo>
                    <a:pt x="81" y="22"/>
                    <a:pt x="64" y="41"/>
                    <a:pt x="47" y="60"/>
                  </a:cubicBezTo>
                  <a:cubicBezTo>
                    <a:pt x="43" y="65"/>
                    <a:pt x="39" y="70"/>
                    <a:pt x="35" y="75"/>
                  </a:cubicBezTo>
                  <a:cubicBezTo>
                    <a:pt x="22" y="89"/>
                    <a:pt x="22" y="89"/>
                    <a:pt x="0" y="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3" name="Freeform 12"/>
            <p:cNvSpPr/>
            <p:nvPr/>
          </p:nvSpPr>
          <p:spPr bwMode="auto">
            <a:xfrm>
              <a:off x="2540000" y="5988050"/>
              <a:ext cx="112713" cy="127000"/>
            </a:xfrm>
            <a:custGeom>
              <a:avLst/>
              <a:gdLst>
                <a:gd name="T0" fmla="*/ 39 w 39"/>
                <a:gd name="T1" fmla="*/ 4 h 44"/>
                <a:gd name="T2" fmla="*/ 35 w 39"/>
                <a:gd name="T3" fmla="*/ 44 h 44"/>
                <a:gd name="T4" fmla="*/ 16 w 39"/>
                <a:gd name="T5" fmla="*/ 44 h 44"/>
                <a:gd name="T6" fmla="*/ 18 w 39"/>
                <a:gd name="T7" fmla="*/ 41 h 44"/>
                <a:gd name="T8" fmla="*/ 0 w 39"/>
                <a:gd name="T9" fmla="*/ 29 h 44"/>
                <a:gd name="T10" fmla="*/ 0 w 39"/>
                <a:gd name="T11" fmla="*/ 29 h 44"/>
                <a:gd name="T12" fmla="*/ 20 w 39"/>
                <a:gd name="T13" fmla="*/ 12 h 44"/>
                <a:gd name="T14" fmla="*/ 39 w 39"/>
                <a:gd name="T15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44">
                  <a:moveTo>
                    <a:pt x="39" y="4"/>
                  </a:moveTo>
                  <a:cubicBezTo>
                    <a:pt x="37" y="18"/>
                    <a:pt x="36" y="31"/>
                    <a:pt x="35" y="44"/>
                  </a:cubicBezTo>
                  <a:cubicBezTo>
                    <a:pt x="29" y="44"/>
                    <a:pt x="23" y="44"/>
                    <a:pt x="16" y="44"/>
                  </a:cubicBezTo>
                  <a:cubicBezTo>
                    <a:pt x="17" y="43"/>
                    <a:pt x="18" y="42"/>
                    <a:pt x="18" y="41"/>
                  </a:cubicBezTo>
                  <a:cubicBezTo>
                    <a:pt x="12" y="37"/>
                    <a:pt x="6" y="33"/>
                    <a:pt x="0" y="29"/>
                  </a:cubicBezTo>
                  <a:cubicBezTo>
                    <a:pt x="0" y="30"/>
                    <a:pt x="0" y="29"/>
                    <a:pt x="0" y="29"/>
                  </a:cubicBezTo>
                  <a:cubicBezTo>
                    <a:pt x="13" y="30"/>
                    <a:pt x="19" y="24"/>
                    <a:pt x="20" y="12"/>
                  </a:cubicBezTo>
                  <a:cubicBezTo>
                    <a:pt x="22" y="0"/>
                    <a:pt x="30" y="4"/>
                    <a:pt x="3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Freeform 13"/>
            <p:cNvSpPr/>
            <p:nvPr/>
          </p:nvSpPr>
          <p:spPr bwMode="auto">
            <a:xfrm>
              <a:off x="2887663" y="5908675"/>
              <a:ext cx="28575" cy="471487"/>
            </a:xfrm>
            <a:custGeom>
              <a:avLst/>
              <a:gdLst>
                <a:gd name="T0" fmla="*/ 4 w 10"/>
                <a:gd name="T1" fmla="*/ 0 h 163"/>
                <a:gd name="T2" fmla="*/ 10 w 10"/>
                <a:gd name="T3" fmla="*/ 161 h 163"/>
                <a:gd name="T4" fmla="*/ 6 w 10"/>
                <a:gd name="T5" fmla="*/ 163 h 163"/>
                <a:gd name="T6" fmla="*/ 0 w 10"/>
                <a:gd name="T7" fmla="*/ 153 h 163"/>
                <a:gd name="T8" fmla="*/ 0 w 10"/>
                <a:gd name="T9" fmla="*/ 1 h 163"/>
                <a:gd name="T10" fmla="*/ 4 w 10"/>
                <a:gd name="T1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3">
                  <a:moveTo>
                    <a:pt x="4" y="0"/>
                  </a:moveTo>
                  <a:cubicBezTo>
                    <a:pt x="6" y="54"/>
                    <a:pt x="8" y="107"/>
                    <a:pt x="10" y="161"/>
                  </a:cubicBezTo>
                  <a:cubicBezTo>
                    <a:pt x="8" y="162"/>
                    <a:pt x="7" y="162"/>
                    <a:pt x="6" y="163"/>
                  </a:cubicBezTo>
                  <a:cubicBezTo>
                    <a:pt x="4" y="160"/>
                    <a:pt x="0" y="157"/>
                    <a:pt x="0" y="153"/>
                  </a:cubicBezTo>
                  <a:cubicBezTo>
                    <a:pt x="0" y="102"/>
                    <a:pt x="0" y="52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" name="Freeform 14"/>
            <p:cNvSpPr/>
            <p:nvPr/>
          </p:nvSpPr>
          <p:spPr bwMode="auto">
            <a:xfrm>
              <a:off x="2843213" y="5967413"/>
              <a:ext cx="23813" cy="407987"/>
            </a:xfrm>
            <a:custGeom>
              <a:avLst/>
              <a:gdLst>
                <a:gd name="T0" fmla="*/ 3 w 8"/>
                <a:gd name="T1" fmla="*/ 141 h 141"/>
                <a:gd name="T2" fmla="*/ 0 w 8"/>
                <a:gd name="T3" fmla="*/ 132 h 141"/>
                <a:gd name="T4" fmla="*/ 4 w 8"/>
                <a:gd name="T5" fmla="*/ 0 h 141"/>
                <a:gd name="T6" fmla="*/ 8 w 8"/>
                <a:gd name="T7" fmla="*/ 139 h 141"/>
                <a:gd name="T8" fmla="*/ 3 w 8"/>
                <a:gd name="T9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1">
                  <a:moveTo>
                    <a:pt x="3" y="141"/>
                  </a:moveTo>
                  <a:cubicBezTo>
                    <a:pt x="2" y="138"/>
                    <a:pt x="0" y="135"/>
                    <a:pt x="0" y="132"/>
                  </a:cubicBezTo>
                  <a:cubicBezTo>
                    <a:pt x="1" y="88"/>
                    <a:pt x="2" y="44"/>
                    <a:pt x="4" y="0"/>
                  </a:cubicBezTo>
                  <a:cubicBezTo>
                    <a:pt x="5" y="46"/>
                    <a:pt x="7" y="93"/>
                    <a:pt x="8" y="139"/>
                  </a:cubicBezTo>
                  <a:cubicBezTo>
                    <a:pt x="6" y="140"/>
                    <a:pt x="5" y="140"/>
                    <a:pt x="3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Freeform 15"/>
            <p:cNvSpPr/>
            <p:nvPr/>
          </p:nvSpPr>
          <p:spPr bwMode="auto">
            <a:xfrm>
              <a:off x="5248275" y="5426075"/>
              <a:ext cx="177800" cy="41275"/>
            </a:xfrm>
            <a:custGeom>
              <a:avLst/>
              <a:gdLst>
                <a:gd name="T0" fmla="*/ 0 w 62"/>
                <a:gd name="T1" fmla="*/ 0 h 14"/>
                <a:gd name="T2" fmla="*/ 59 w 62"/>
                <a:gd name="T3" fmla="*/ 0 h 14"/>
                <a:gd name="T4" fmla="*/ 62 w 62"/>
                <a:gd name="T5" fmla="*/ 14 h 14"/>
                <a:gd name="T6" fmla="*/ 0 w 62"/>
                <a:gd name="T7" fmla="*/ 2 h 14"/>
                <a:gd name="T8" fmla="*/ 0 w 6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4">
                  <a:moveTo>
                    <a:pt x="0" y="0"/>
                  </a:moveTo>
                  <a:cubicBezTo>
                    <a:pt x="20" y="0"/>
                    <a:pt x="39" y="0"/>
                    <a:pt x="59" y="0"/>
                  </a:cubicBezTo>
                  <a:cubicBezTo>
                    <a:pt x="60" y="4"/>
                    <a:pt x="61" y="9"/>
                    <a:pt x="62" y="14"/>
                  </a:cubicBezTo>
                  <a:cubicBezTo>
                    <a:pt x="41" y="10"/>
                    <a:pt x="20" y="6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" name="Freeform 16"/>
            <p:cNvSpPr/>
            <p:nvPr/>
          </p:nvSpPr>
          <p:spPr bwMode="auto">
            <a:xfrm>
              <a:off x="9934575" y="5907088"/>
              <a:ext cx="23813" cy="328612"/>
            </a:xfrm>
            <a:custGeom>
              <a:avLst/>
              <a:gdLst>
                <a:gd name="T0" fmla="*/ 3 w 8"/>
                <a:gd name="T1" fmla="*/ 0 h 114"/>
                <a:gd name="T2" fmla="*/ 8 w 8"/>
                <a:gd name="T3" fmla="*/ 114 h 114"/>
                <a:gd name="T4" fmla="*/ 5 w 8"/>
                <a:gd name="T5" fmla="*/ 114 h 114"/>
                <a:gd name="T6" fmla="*/ 0 w 8"/>
                <a:gd name="T7" fmla="*/ 0 h 114"/>
                <a:gd name="T8" fmla="*/ 3 w 8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4">
                  <a:moveTo>
                    <a:pt x="3" y="0"/>
                  </a:moveTo>
                  <a:cubicBezTo>
                    <a:pt x="5" y="38"/>
                    <a:pt x="7" y="76"/>
                    <a:pt x="8" y="114"/>
                  </a:cubicBezTo>
                  <a:cubicBezTo>
                    <a:pt x="7" y="114"/>
                    <a:pt x="6" y="114"/>
                    <a:pt x="5" y="114"/>
                  </a:cubicBezTo>
                  <a:cubicBezTo>
                    <a:pt x="3" y="76"/>
                    <a:pt x="1" y="3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" name="Freeform 17"/>
            <p:cNvSpPr/>
            <p:nvPr/>
          </p:nvSpPr>
          <p:spPr bwMode="auto">
            <a:xfrm>
              <a:off x="8315325" y="5810250"/>
              <a:ext cx="854075" cy="114300"/>
            </a:xfrm>
            <a:custGeom>
              <a:avLst/>
              <a:gdLst>
                <a:gd name="T0" fmla="*/ 9 w 296"/>
                <a:gd name="T1" fmla="*/ 29 h 39"/>
                <a:gd name="T2" fmla="*/ 0 w 296"/>
                <a:gd name="T3" fmla="*/ 0 h 39"/>
                <a:gd name="T4" fmla="*/ 296 w 296"/>
                <a:gd name="T5" fmla="*/ 12 h 39"/>
                <a:gd name="T6" fmla="*/ 293 w 296"/>
                <a:gd name="T7" fmla="*/ 39 h 39"/>
                <a:gd name="T8" fmla="*/ 9 w 296"/>
                <a:gd name="T9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39">
                  <a:moveTo>
                    <a:pt x="9" y="29"/>
                  </a:moveTo>
                  <a:cubicBezTo>
                    <a:pt x="6" y="19"/>
                    <a:pt x="3" y="10"/>
                    <a:pt x="0" y="0"/>
                  </a:cubicBezTo>
                  <a:cubicBezTo>
                    <a:pt x="99" y="4"/>
                    <a:pt x="197" y="8"/>
                    <a:pt x="296" y="12"/>
                  </a:cubicBezTo>
                  <a:cubicBezTo>
                    <a:pt x="295" y="21"/>
                    <a:pt x="294" y="29"/>
                    <a:pt x="293" y="39"/>
                  </a:cubicBezTo>
                  <a:cubicBezTo>
                    <a:pt x="198" y="36"/>
                    <a:pt x="104" y="33"/>
                    <a:pt x="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Freeform 18"/>
            <p:cNvSpPr/>
            <p:nvPr/>
          </p:nvSpPr>
          <p:spPr bwMode="auto">
            <a:xfrm>
              <a:off x="8358188" y="5938838"/>
              <a:ext cx="792163" cy="66675"/>
            </a:xfrm>
            <a:custGeom>
              <a:avLst/>
              <a:gdLst>
                <a:gd name="T0" fmla="*/ 0 w 274"/>
                <a:gd name="T1" fmla="*/ 0 h 23"/>
                <a:gd name="T2" fmla="*/ 274 w 274"/>
                <a:gd name="T3" fmla="*/ 9 h 23"/>
                <a:gd name="T4" fmla="*/ 272 w 274"/>
                <a:gd name="T5" fmla="*/ 22 h 23"/>
                <a:gd name="T6" fmla="*/ 205 w 274"/>
                <a:gd name="T7" fmla="*/ 22 h 23"/>
                <a:gd name="T8" fmla="*/ 16 w 274"/>
                <a:gd name="T9" fmla="*/ 14 h 23"/>
                <a:gd name="T10" fmla="*/ 0 w 274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23">
                  <a:moveTo>
                    <a:pt x="0" y="0"/>
                  </a:moveTo>
                  <a:cubicBezTo>
                    <a:pt x="92" y="3"/>
                    <a:pt x="183" y="6"/>
                    <a:pt x="274" y="9"/>
                  </a:cubicBezTo>
                  <a:cubicBezTo>
                    <a:pt x="273" y="14"/>
                    <a:pt x="272" y="19"/>
                    <a:pt x="272" y="22"/>
                  </a:cubicBezTo>
                  <a:cubicBezTo>
                    <a:pt x="249" y="22"/>
                    <a:pt x="227" y="23"/>
                    <a:pt x="205" y="22"/>
                  </a:cubicBezTo>
                  <a:cubicBezTo>
                    <a:pt x="142" y="20"/>
                    <a:pt x="79" y="16"/>
                    <a:pt x="16" y="14"/>
                  </a:cubicBezTo>
                  <a:cubicBezTo>
                    <a:pt x="6" y="13"/>
                    <a:pt x="2" y="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" name="Freeform 19"/>
            <p:cNvSpPr/>
            <p:nvPr/>
          </p:nvSpPr>
          <p:spPr bwMode="auto">
            <a:xfrm>
              <a:off x="8393113" y="6019800"/>
              <a:ext cx="739775" cy="57150"/>
            </a:xfrm>
            <a:custGeom>
              <a:avLst/>
              <a:gdLst>
                <a:gd name="T0" fmla="*/ 256 w 256"/>
                <a:gd name="T1" fmla="*/ 15 h 20"/>
                <a:gd name="T2" fmla="*/ 244 w 256"/>
                <a:gd name="T3" fmla="*/ 20 h 20"/>
                <a:gd name="T4" fmla="*/ 13 w 256"/>
                <a:gd name="T5" fmla="*/ 12 h 20"/>
                <a:gd name="T6" fmla="*/ 0 w 256"/>
                <a:gd name="T7" fmla="*/ 0 h 20"/>
                <a:gd name="T8" fmla="*/ 254 w 256"/>
                <a:gd name="T9" fmla="*/ 10 h 20"/>
                <a:gd name="T10" fmla="*/ 256 w 256"/>
                <a:gd name="T11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20">
                  <a:moveTo>
                    <a:pt x="256" y="15"/>
                  </a:moveTo>
                  <a:cubicBezTo>
                    <a:pt x="252" y="16"/>
                    <a:pt x="248" y="20"/>
                    <a:pt x="244" y="20"/>
                  </a:cubicBezTo>
                  <a:cubicBezTo>
                    <a:pt x="167" y="17"/>
                    <a:pt x="90" y="14"/>
                    <a:pt x="13" y="12"/>
                  </a:cubicBezTo>
                  <a:cubicBezTo>
                    <a:pt x="5" y="12"/>
                    <a:pt x="0" y="9"/>
                    <a:pt x="0" y="0"/>
                  </a:cubicBezTo>
                  <a:cubicBezTo>
                    <a:pt x="84" y="3"/>
                    <a:pt x="169" y="7"/>
                    <a:pt x="254" y="10"/>
                  </a:cubicBezTo>
                  <a:cubicBezTo>
                    <a:pt x="254" y="12"/>
                    <a:pt x="255" y="13"/>
                    <a:pt x="25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Freeform 20"/>
            <p:cNvSpPr/>
            <p:nvPr/>
          </p:nvSpPr>
          <p:spPr bwMode="auto">
            <a:xfrm>
              <a:off x="8096250" y="5795963"/>
              <a:ext cx="101600" cy="292100"/>
            </a:xfrm>
            <a:custGeom>
              <a:avLst/>
              <a:gdLst>
                <a:gd name="T0" fmla="*/ 29 w 35"/>
                <a:gd name="T1" fmla="*/ 0 h 101"/>
                <a:gd name="T2" fmla="*/ 22 w 35"/>
                <a:gd name="T3" fmla="*/ 35 h 101"/>
                <a:gd name="T4" fmla="*/ 24 w 35"/>
                <a:gd name="T5" fmla="*/ 82 h 101"/>
                <a:gd name="T6" fmla="*/ 35 w 35"/>
                <a:gd name="T7" fmla="*/ 100 h 101"/>
                <a:gd name="T8" fmla="*/ 2 w 35"/>
                <a:gd name="T9" fmla="*/ 67 h 101"/>
                <a:gd name="T10" fmla="*/ 2 w 35"/>
                <a:gd name="T11" fmla="*/ 33 h 101"/>
                <a:gd name="T12" fmla="*/ 20 w 35"/>
                <a:gd name="T13" fmla="*/ 4 h 101"/>
                <a:gd name="T14" fmla="*/ 29 w 35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00">
                  <a:moveTo>
                    <a:pt x="29" y="0"/>
                  </a:moveTo>
                  <a:cubicBezTo>
                    <a:pt x="27" y="11"/>
                    <a:pt x="23" y="23"/>
                    <a:pt x="22" y="35"/>
                  </a:cubicBezTo>
                  <a:cubicBezTo>
                    <a:pt x="21" y="51"/>
                    <a:pt x="22" y="66"/>
                    <a:pt x="24" y="82"/>
                  </a:cubicBezTo>
                  <a:cubicBezTo>
                    <a:pt x="25" y="89"/>
                    <a:pt x="32" y="95"/>
                    <a:pt x="35" y="100"/>
                  </a:cubicBezTo>
                  <a:cubicBezTo>
                    <a:pt x="14" y="101"/>
                    <a:pt x="2" y="90"/>
                    <a:pt x="2" y="67"/>
                  </a:cubicBezTo>
                  <a:cubicBezTo>
                    <a:pt x="2" y="56"/>
                    <a:pt x="3" y="44"/>
                    <a:pt x="2" y="33"/>
                  </a:cubicBezTo>
                  <a:cubicBezTo>
                    <a:pt x="0" y="18"/>
                    <a:pt x="7" y="9"/>
                    <a:pt x="20" y="4"/>
                  </a:cubicBezTo>
                  <a:cubicBezTo>
                    <a:pt x="24" y="3"/>
                    <a:pt x="28" y="1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" name="Freeform 21"/>
            <p:cNvSpPr/>
            <p:nvPr/>
          </p:nvSpPr>
          <p:spPr bwMode="auto">
            <a:xfrm>
              <a:off x="8237538" y="5030788"/>
              <a:ext cx="765175" cy="106362"/>
            </a:xfrm>
            <a:custGeom>
              <a:avLst/>
              <a:gdLst>
                <a:gd name="T0" fmla="*/ 0 w 265"/>
                <a:gd name="T1" fmla="*/ 0 h 37"/>
                <a:gd name="T2" fmla="*/ 265 w 265"/>
                <a:gd name="T3" fmla="*/ 34 h 37"/>
                <a:gd name="T4" fmla="*/ 265 w 265"/>
                <a:gd name="T5" fmla="*/ 37 h 37"/>
                <a:gd name="T6" fmla="*/ 0 w 265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37">
                  <a:moveTo>
                    <a:pt x="0" y="0"/>
                  </a:moveTo>
                  <a:cubicBezTo>
                    <a:pt x="90" y="2"/>
                    <a:pt x="178" y="18"/>
                    <a:pt x="265" y="34"/>
                  </a:cubicBezTo>
                  <a:cubicBezTo>
                    <a:pt x="265" y="35"/>
                    <a:pt x="265" y="36"/>
                    <a:pt x="265" y="37"/>
                  </a:cubicBezTo>
                  <a:cubicBezTo>
                    <a:pt x="177" y="25"/>
                    <a:pt x="88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" name="Freeform 22"/>
            <p:cNvSpPr/>
            <p:nvPr/>
          </p:nvSpPr>
          <p:spPr bwMode="auto">
            <a:xfrm>
              <a:off x="8162925" y="6199188"/>
              <a:ext cx="193675" cy="74612"/>
            </a:xfrm>
            <a:custGeom>
              <a:avLst/>
              <a:gdLst>
                <a:gd name="T0" fmla="*/ 67 w 67"/>
                <a:gd name="T1" fmla="*/ 2 h 26"/>
                <a:gd name="T2" fmla="*/ 45 w 67"/>
                <a:gd name="T3" fmla="*/ 6 h 26"/>
                <a:gd name="T4" fmla="*/ 67 w 67"/>
                <a:gd name="T5" fmla="*/ 24 h 26"/>
                <a:gd name="T6" fmla="*/ 10 w 67"/>
                <a:gd name="T7" fmla="*/ 24 h 26"/>
                <a:gd name="T8" fmla="*/ 1 w 67"/>
                <a:gd name="T9" fmla="*/ 15 h 26"/>
                <a:gd name="T10" fmla="*/ 10 w 67"/>
                <a:gd name="T11" fmla="*/ 1 h 26"/>
                <a:gd name="T12" fmla="*/ 37 w 67"/>
                <a:gd name="T13" fmla="*/ 0 h 26"/>
                <a:gd name="T14" fmla="*/ 67 w 67"/>
                <a:gd name="T15" fmla="*/ 0 h 26"/>
                <a:gd name="T16" fmla="*/ 67 w 67"/>
                <a:gd name="T1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6">
                  <a:moveTo>
                    <a:pt x="67" y="2"/>
                  </a:moveTo>
                  <a:cubicBezTo>
                    <a:pt x="60" y="3"/>
                    <a:pt x="52" y="4"/>
                    <a:pt x="45" y="6"/>
                  </a:cubicBezTo>
                  <a:cubicBezTo>
                    <a:pt x="39" y="26"/>
                    <a:pt x="58" y="16"/>
                    <a:pt x="67" y="24"/>
                  </a:cubicBezTo>
                  <a:cubicBezTo>
                    <a:pt x="46" y="24"/>
                    <a:pt x="28" y="25"/>
                    <a:pt x="10" y="24"/>
                  </a:cubicBezTo>
                  <a:cubicBezTo>
                    <a:pt x="4" y="24"/>
                    <a:pt x="1" y="22"/>
                    <a:pt x="1" y="15"/>
                  </a:cubicBezTo>
                  <a:cubicBezTo>
                    <a:pt x="0" y="8"/>
                    <a:pt x="2" y="2"/>
                    <a:pt x="10" y="1"/>
                  </a:cubicBezTo>
                  <a:cubicBezTo>
                    <a:pt x="19" y="0"/>
                    <a:pt x="28" y="0"/>
                    <a:pt x="37" y="0"/>
                  </a:cubicBezTo>
                  <a:cubicBezTo>
                    <a:pt x="47" y="0"/>
                    <a:pt x="57" y="0"/>
                    <a:pt x="67" y="0"/>
                  </a:cubicBezTo>
                  <a:cubicBezTo>
                    <a:pt x="67" y="1"/>
                    <a:pt x="67" y="1"/>
                    <a:pt x="6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" name="Freeform 23"/>
            <p:cNvSpPr/>
            <p:nvPr/>
          </p:nvSpPr>
          <p:spPr bwMode="auto">
            <a:xfrm>
              <a:off x="7588250" y="6105525"/>
              <a:ext cx="346075" cy="133350"/>
            </a:xfrm>
            <a:custGeom>
              <a:avLst/>
              <a:gdLst>
                <a:gd name="T0" fmla="*/ 0 w 120"/>
                <a:gd name="T1" fmla="*/ 43 h 46"/>
                <a:gd name="T2" fmla="*/ 5 w 120"/>
                <a:gd name="T3" fmla="*/ 35 h 46"/>
                <a:gd name="T4" fmla="*/ 120 w 120"/>
                <a:gd name="T5" fmla="*/ 0 h 46"/>
                <a:gd name="T6" fmla="*/ 2 w 120"/>
                <a:gd name="T7" fmla="*/ 46 h 46"/>
                <a:gd name="T8" fmla="*/ 0 w 120"/>
                <a:gd name="T9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46">
                  <a:moveTo>
                    <a:pt x="0" y="43"/>
                  </a:moveTo>
                  <a:cubicBezTo>
                    <a:pt x="1" y="41"/>
                    <a:pt x="3" y="36"/>
                    <a:pt x="5" y="35"/>
                  </a:cubicBezTo>
                  <a:cubicBezTo>
                    <a:pt x="43" y="23"/>
                    <a:pt x="81" y="11"/>
                    <a:pt x="120" y="0"/>
                  </a:cubicBezTo>
                  <a:cubicBezTo>
                    <a:pt x="81" y="15"/>
                    <a:pt x="41" y="31"/>
                    <a:pt x="2" y="46"/>
                  </a:cubicBezTo>
                  <a:cubicBezTo>
                    <a:pt x="1" y="45"/>
                    <a:pt x="1" y="44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Freeform 24"/>
            <p:cNvSpPr/>
            <p:nvPr/>
          </p:nvSpPr>
          <p:spPr bwMode="auto">
            <a:xfrm>
              <a:off x="7588250" y="5926138"/>
              <a:ext cx="323850" cy="127000"/>
            </a:xfrm>
            <a:custGeom>
              <a:avLst/>
              <a:gdLst>
                <a:gd name="T0" fmla="*/ 112 w 112"/>
                <a:gd name="T1" fmla="*/ 2 h 44"/>
                <a:gd name="T2" fmla="*/ 3 w 112"/>
                <a:gd name="T3" fmla="*/ 44 h 44"/>
                <a:gd name="T4" fmla="*/ 0 w 112"/>
                <a:gd name="T5" fmla="*/ 42 h 44"/>
                <a:gd name="T6" fmla="*/ 6 w 112"/>
                <a:gd name="T7" fmla="*/ 34 h 44"/>
                <a:gd name="T8" fmla="*/ 111 w 112"/>
                <a:gd name="T9" fmla="*/ 0 h 44"/>
                <a:gd name="T10" fmla="*/ 112 w 112"/>
                <a:gd name="T1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44">
                  <a:moveTo>
                    <a:pt x="112" y="2"/>
                  </a:moveTo>
                  <a:cubicBezTo>
                    <a:pt x="76" y="16"/>
                    <a:pt x="39" y="30"/>
                    <a:pt x="3" y="44"/>
                  </a:cubicBezTo>
                  <a:cubicBezTo>
                    <a:pt x="2" y="44"/>
                    <a:pt x="1" y="43"/>
                    <a:pt x="0" y="42"/>
                  </a:cubicBezTo>
                  <a:cubicBezTo>
                    <a:pt x="2" y="39"/>
                    <a:pt x="4" y="35"/>
                    <a:pt x="6" y="34"/>
                  </a:cubicBezTo>
                  <a:cubicBezTo>
                    <a:pt x="41" y="22"/>
                    <a:pt x="76" y="11"/>
                    <a:pt x="111" y="0"/>
                  </a:cubicBezTo>
                  <a:cubicBezTo>
                    <a:pt x="111" y="1"/>
                    <a:pt x="112" y="2"/>
                    <a:pt x="1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Freeform 25"/>
            <p:cNvSpPr/>
            <p:nvPr/>
          </p:nvSpPr>
          <p:spPr bwMode="auto">
            <a:xfrm>
              <a:off x="7669213" y="5108575"/>
              <a:ext cx="250825" cy="187325"/>
            </a:xfrm>
            <a:custGeom>
              <a:avLst/>
              <a:gdLst>
                <a:gd name="T0" fmla="*/ 0 w 87"/>
                <a:gd name="T1" fmla="*/ 62 h 65"/>
                <a:gd name="T2" fmla="*/ 84 w 87"/>
                <a:gd name="T3" fmla="*/ 0 h 65"/>
                <a:gd name="T4" fmla="*/ 87 w 87"/>
                <a:gd name="T5" fmla="*/ 5 h 65"/>
                <a:gd name="T6" fmla="*/ 3 w 87"/>
                <a:gd name="T7" fmla="*/ 65 h 65"/>
                <a:gd name="T8" fmla="*/ 0 w 87"/>
                <a:gd name="T9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5">
                  <a:moveTo>
                    <a:pt x="0" y="62"/>
                  </a:moveTo>
                  <a:cubicBezTo>
                    <a:pt x="28" y="41"/>
                    <a:pt x="56" y="21"/>
                    <a:pt x="84" y="0"/>
                  </a:cubicBezTo>
                  <a:cubicBezTo>
                    <a:pt x="85" y="2"/>
                    <a:pt x="86" y="3"/>
                    <a:pt x="87" y="5"/>
                  </a:cubicBezTo>
                  <a:cubicBezTo>
                    <a:pt x="59" y="25"/>
                    <a:pt x="31" y="45"/>
                    <a:pt x="3" y="65"/>
                  </a:cubicBezTo>
                  <a:cubicBezTo>
                    <a:pt x="2" y="64"/>
                    <a:pt x="1" y="63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Freeform 26"/>
            <p:cNvSpPr/>
            <p:nvPr/>
          </p:nvSpPr>
          <p:spPr bwMode="auto">
            <a:xfrm>
              <a:off x="7594600" y="6200775"/>
              <a:ext cx="317500" cy="104775"/>
            </a:xfrm>
            <a:custGeom>
              <a:avLst/>
              <a:gdLst>
                <a:gd name="T0" fmla="*/ 0 w 110"/>
                <a:gd name="T1" fmla="*/ 32 h 36"/>
                <a:gd name="T2" fmla="*/ 65 w 110"/>
                <a:gd name="T3" fmla="*/ 9 h 36"/>
                <a:gd name="T4" fmla="*/ 81 w 110"/>
                <a:gd name="T5" fmla="*/ 5 h 36"/>
                <a:gd name="T6" fmla="*/ 108 w 110"/>
                <a:gd name="T7" fmla="*/ 35 h 36"/>
                <a:gd name="T8" fmla="*/ 106 w 110"/>
                <a:gd name="T9" fmla="*/ 25 h 36"/>
                <a:gd name="T10" fmla="*/ 86 w 110"/>
                <a:gd name="T11" fmla="*/ 9 h 36"/>
                <a:gd name="T12" fmla="*/ 62 w 110"/>
                <a:gd name="T13" fmla="*/ 15 h 36"/>
                <a:gd name="T14" fmla="*/ 2 w 110"/>
                <a:gd name="T15" fmla="*/ 36 h 36"/>
                <a:gd name="T16" fmla="*/ 0 w 110"/>
                <a:gd name="T1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36">
                  <a:moveTo>
                    <a:pt x="0" y="32"/>
                  </a:moveTo>
                  <a:cubicBezTo>
                    <a:pt x="22" y="24"/>
                    <a:pt x="43" y="17"/>
                    <a:pt x="65" y="9"/>
                  </a:cubicBezTo>
                  <a:cubicBezTo>
                    <a:pt x="70" y="8"/>
                    <a:pt x="76" y="6"/>
                    <a:pt x="81" y="5"/>
                  </a:cubicBezTo>
                  <a:cubicBezTo>
                    <a:pt x="103" y="0"/>
                    <a:pt x="110" y="8"/>
                    <a:pt x="108" y="35"/>
                  </a:cubicBezTo>
                  <a:cubicBezTo>
                    <a:pt x="107" y="30"/>
                    <a:pt x="107" y="27"/>
                    <a:pt x="106" y="25"/>
                  </a:cubicBezTo>
                  <a:cubicBezTo>
                    <a:pt x="104" y="12"/>
                    <a:pt x="99" y="7"/>
                    <a:pt x="86" y="9"/>
                  </a:cubicBezTo>
                  <a:cubicBezTo>
                    <a:pt x="78" y="10"/>
                    <a:pt x="70" y="13"/>
                    <a:pt x="62" y="15"/>
                  </a:cubicBezTo>
                  <a:cubicBezTo>
                    <a:pt x="42" y="22"/>
                    <a:pt x="22" y="29"/>
                    <a:pt x="2" y="36"/>
                  </a:cubicBezTo>
                  <a:cubicBezTo>
                    <a:pt x="1" y="35"/>
                    <a:pt x="1" y="33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" name="Freeform 27"/>
            <p:cNvSpPr/>
            <p:nvPr/>
          </p:nvSpPr>
          <p:spPr bwMode="auto">
            <a:xfrm>
              <a:off x="8335963" y="6537325"/>
              <a:ext cx="71438" cy="57150"/>
            </a:xfrm>
            <a:custGeom>
              <a:avLst/>
              <a:gdLst>
                <a:gd name="T0" fmla="*/ 25 w 25"/>
                <a:gd name="T1" fmla="*/ 10 h 20"/>
                <a:gd name="T2" fmla="*/ 11 w 25"/>
                <a:gd name="T3" fmla="*/ 19 h 20"/>
                <a:gd name="T4" fmla="*/ 0 w 25"/>
                <a:gd name="T5" fmla="*/ 9 h 20"/>
                <a:gd name="T6" fmla="*/ 10 w 25"/>
                <a:gd name="T7" fmla="*/ 0 h 20"/>
                <a:gd name="T8" fmla="*/ 25 w 25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10"/>
                  </a:moveTo>
                  <a:cubicBezTo>
                    <a:pt x="18" y="15"/>
                    <a:pt x="14" y="20"/>
                    <a:pt x="11" y="19"/>
                  </a:cubicBezTo>
                  <a:cubicBezTo>
                    <a:pt x="7" y="18"/>
                    <a:pt x="3" y="13"/>
                    <a:pt x="0" y="9"/>
                  </a:cubicBezTo>
                  <a:cubicBezTo>
                    <a:pt x="3" y="6"/>
                    <a:pt x="6" y="0"/>
                    <a:pt x="10" y="0"/>
                  </a:cubicBezTo>
                  <a:cubicBezTo>
                    <a:pt x="14" y="0"/>
                    <a:pt x="18" y="5"/>
                    <a:pt x="2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" name="Freeform 28"/>
            <p:cNvSpPr/>
            <p:nvPr/>
          </p:nvSpPr>
          <p:spPr bwMode="auto">
            <a:xfrm>
              <a:off x="8248650" y="6537325"/>
              <a:ext cx="69850" cy="53975"/>
            </a:xfrm>
            <a:custGeom>
              <a:avLst/>
              <a:gdLst>
                <a:gd name="T0" fmla="*/ 24 w 24"/>
                <a:gd name="T1" fmla="*/ 10 h 19"/>
                <a:gd name="T2" fmla="*/ 8 w 24"/>
                <a:gd name="T3" fmla="*/ 19 h 19"/>
                <a:gd name="T4" fmla="*/ 0 w 24"/>
                <a:gd name="T5" fmla="*/ 9 h 19"/>
                <a:gd name="T6" fmla="*/ 9 w 24"/>
                <a:gd name="T7" fmla="*/ 0 h 19"/>
                <a:gd name="T8" fmla="*/ 24 w 24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24" y="10"/>
                  </a:moveTo>
                  <a:cubicBezTo>
                    <a:pt x="17" y="15"/>
                    <a:pt x="12" y="19"/>
                    <a:pt x="8" y="19"/>
                  </a:cubicBezTo>
                  <a:cubicBezTo>
                    <a:pt x="5" y="19"/>
                    <a:pt x="0" y="13"/>
                    <a:pt x="0" y="9"/>
                  </a:cubicBezTo>
                  <a:cubicBezTo>
                    <a:pt x="0" y="6"/>
                    <a:pt x="6" y="0"/>
                    <a:pt x="9" y="0"/>
                  </a:cubicBezTo>
                  <a:cubicBezTo>
                    <a:pt x="13" y="0"/>
                    <a:pt x="17" y="5"/>
                    <a:pt x="2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" name="Freeform 29"/>
            <p:cNvSpPr>
              <a:spLocks noEditPoints="1"/>
            </p:cNvSpPr>
            <p:nvPr/>
          </p:nvSpPr>
          <p:spPr bwMode="auto">
            <a:xfrm>
              <a:off x="4208463" y="5583238"/>
              <a:ext cx="401638" cy="419100"/>
            </a:xfrm>
            <a:custGeom>
              <a:avLst/>
              <a:gdLst>
                <a:gd name="T0" fmla="*/ 86 w 139"/>
                <a:gd name="T1" fmla="*/ 123 h 145"/>
                <a:gd name="T2" fmla="*/ 86 w 139"/>
                <a:gd name="T3" fmla="*/ 71 h 145"/>
                <a:gd name="T4" fmla="*/ 68 w 139"/>
                <a:gd name="T5" fmla="*/ 54 h 145"/>
                <a:gd name="T6" fmla="*/ 56 w 139"/>
                <a:gd name="T7" fmla="*/ 54 h 145"/>
                <a:gd name="T8" fmla="*/ 57 w 139"/>
                <a:gd name="T9" fmla="*/ 57 h 145"/>
                <a:gd name="T10" fmla="*/ 81 w 139"/>
                <a:gd name="T11" fmla="*/ 82 h 145"/>
                <a:gd name="T12" fmla="*/ 81 w 139"/>
                <a:gd name="T13" fmla="*/ 134 h 145"/>
                <a:gd name="T14" fmla="*/ 71 w 139"/>
                <a:gd name="T15" fmla="*/ 145 h 145"/>
                <a:gd name="T16" fmla="*/ 52 w 139"/>
                <a:gd name="T17" fmla="*/ 144 h 145"/>
                <a:gd name="T18" fmla="*/ 45 w 139"/>
                <a:gd name="T19" fmla="*/ 143 h 145"/>
                <a:gd name="T20" fmla="*/ 18 w 139"/>
                <a:gd name="T21" fmla="*/ 134 h 145"/>
                <a:gd name="T22" fmla="*/ 7 w 139"/>
                <a:gd name="T23" fmla="*/ 115 h 145"/>
                <a:gd name="T24" fmla="*/ 63 w 139"/>
                <a:gd name="T25" fmla="*/ 17 h 145"/>
                <a:gd name="T26" fmla="*/ 92 w 139"/>
                <a:gd name="T27" fmla="*/ 1 h 145"/>
                <a:gd name="T28" fmla="*/ 119 w 139"/>
                <a:gd name="T29" fmla="*/ 4 h 145"/>
                <a:gd name="T30" fmla="*/ 133 w 139"/>
                <a:gd name="T31" fmla="*/ 16 h 145"/>
                <a:gd name="T32" fmla="*/ 138 w 139"/>
                <a:gd name="T33" fmla="*/ 112 h 145"/>
                <a:gd name="T34" fmla="*/ 126 w 139"/>
                <a:gd name="T35" fmla="*/ 123 h 145"/>
                <a:gd name="T36" fmla="*/ 86 w 139"/>
                <a:gd name="T37" fmla="*/ 123 h 145"/>
                <a:gd name="T38" fmla="*/ 45 w 139"/>
                <a:gd name="T39" fmla="*/ 75 h 145"/>
                <a:gd name="T40" fmla="*/ 40 w 139"/>
                <a:gd name="T41" fmla="*/ 73 h 145"/>
                <a:gd name="T42" fmla="*/ 21 w 139"/>
                <a:gd name="T43" fmla="*/ 105 h 145"/>
                <a:gd name="T44" fmla="*/ 13 w 139"/>
                <a:gd name="T45" fmla="*/ 127 h 145"/>
                <a:gd name="T46" fmla="*/ 35 w 139"/>
                <a:gd name="T47" fmla="*/ 129 h 145"/>
                <a:gd name="T48" fmla="*/ 35 w 139"/>
                <a:gd name="T49" fmla="*/ 129 h 145"/>
                <a:gd name="T50" fmla="*/ 24 w 139"/>
                <a:gd name="T51" fmla="*/ 113 h 145"/>
                <a:gd name="T52" fmla="*/ 42 w 139"/>
                <a:gd name="T53" fmla="*/ 105 h 145"/>
                <a:gd name="T54" fmla="*/ 38 w 139"/>
                <a:gd name="T55" fmla="*/ 98 h 145"/>
                <a:gd name="T56" fmla="*/ 36 w 139"/>
                <a:gd name="T57" fmla="*/ 89 h 145"/>
                <a:gd name="T58" fmla="*/ 45 w 139"/>
                <a:gd name="T59" fmla="*/ 7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9" h="145">
                  <a:moveTo>
                    <a:pt x="86" y="123"/>
                  </a:moveTo>
                  <a:cubicBezTo>
                    <a:pt x="86" y="107"/>
                    <a:pt x="86" y="89"/>
                    <a:pt x="86" y="71"/>
                  </a:cubicBezTo>
                  <a:cubicBezTo>
                    <a:pt x="86" y="55"/>
                    <a:pt x="84" y="54"/>
                    <a:pt x="68" y="54"/>
                  </a:cubicBezTo>
                  <a:cubicBezTo>
                    <a:pt x="64" y="54"/>
                    <a:pt x="60" y="54"/>
                    <a:pt x="56" y="54"/>
                  </a:cubicBezTo>
                  <a:cubicBezTo>
                    <a:pt x="57" y="56"/>
                    <a:pt x="57" y="57"/>
                    <a:pt x="57" y="57"/>
                  </a:cubicBezTo>
                  <a:cubicBezTo>
                    <a:pt x="86" y="57"/>
                    <a:pt x="80" y="61"/>
                    <a:pt x="81" y="82"/>
                  </a:cubicBezTo>
                  <a:cubicBezTo>
                    <a:pt x="81" y="100"/>
                    <a:pt x="80" y="117"/>
                    <a:pt x="81" y="134"/>
                  </a:cubicBezTo>
                  <a:cubicBezTo>
                    <a:pt x="81" y="141"/>
                    <a:pt x="78" y="145"/>
                    <a:pt x="71" y="145"/>
                  </a:cubicBezTo>
                  <a:cubicBezTo>
                    <a:pt x="65" y="144"/>
                    <a:pt x="58" y="145"/>
                    <a:pt x="52" y="144"/>
                  </a:cubicBezTo>
                  <a:cubicBezTo>
                    <a:pt x="50" y="144"/>
                    <a:pt x="46" y="144"/>
                    <a:pt x="45" y="143"/>
                  </a:cubicBezTo>
                  <a:cubicBezTo>
                    <a:pt x="40" y="129"/>
                    <a:pt x="27" y="135"/>
                    <a:pt x="18" y="134"/>
                  </a:cubicBezTo>
                  <a:cubicBezTo>
                    <a:pt x="3" y="133"/>
                    <a:pt x="0" y="128"/>
                    <a:pt x="7" y="115"/>
                  </a:cubicBezTo>
                  <a:cubicBezTo>
                    <a:pt x="25" y="82"/>
                    <a:pt x="45" y="50"/>
                    <a:pt x="63" y="17"/>
                  </a:cubicBezTo>
                  <a:cubicBezTo>
                    <a:pt x="70" y="5"/>
                    <a:pt x="79" y="0"/>
                    <a:pt x="92" y="1"/>
                  </a:cubicBezTo>
                  <a:cubicBezTo>
                    <a:pt x="101" y="3"/>
                    <a:pt x="111" y="1"/>
                    <a:pt x="119" y="4"/>
                  </a:cubicBezTo>
                  <a:cubicBezTo>
                    <a:pt x="125" y="6"/>
                    <a:pt x="132" y="12"/>
                    <a:pt x="133" y="16"/>
                  </a:cubicBezTo>
                  <a:cubicBezTo>
                    <a:pt x="135" y="48"/>
                    <a:pt x="137" y="80"/>
                    <a:pt x="138" y="112"/>
                  </a:cubicBezTo>
                  <a:cubicBezTo>
                    <a:pt x="139" y="120"/>
                    <a:pt x="133" y="123"/>
                    <a:pt x="126" y="123"/>
                  </a:cubicBezTo>
                  <a:cubicBezTo>
                    <a:pt x="113" y="123"/>
                    <a:pt x="101" y="123"/>
                    <a:pt x="86" y="123"/>
                  </a:cubicBezTo>
                  <a:close/>
                  <a:moveTo>
                    <a:pt x="45" y="75"/>
                  </a:moveTo>
                  <a:cubicBezTo>
                    <a:pt x="43" y="74"/>
                    <a:pt x="41" y="73"/>
                    <a:pt x="40" y="73"/>
                  </a:cubicBezTo>
                  <a:cubicBezTo>
                    <a:pt x="33" y="83"/>
                    <a:pt x="26" y="94"/>
                    <a:pt x="21" y="105"/>
                  </a:cubicBezTo>
                  <a:cubicBezTo>
                    <a:pt x="17" y="112"/>
                    <a:pt x="16" y="120"/>
                    <a:pt x="13" y="127"/>
                  </a:cubicBezTo>
                  <a:cubicBezTo>
                    <a:pt x="21" y="128"/>
                    <a:pt x="28" y="128"/>
                    <a:pt x="35" y="129"/>
                  </a:cubicBezTo>
                  <a:cubicBezTo>
                    <a:pt x="36" y="129"/>
                    <a:pt x="36" y="129"/>
                    <a:pt x="35" y="129"/>
                  </a:cubicBezTo>
                  <a:cubicBezTo>
                    <a:pt x="31" y="124"/>
                    <a:pt x="27" y="119"/>
                    <a:pt x="24" y="113"/>
                  </a:cubicBezTo>
                  <a:cubicBezTo>
                    <a:pt x="29" y="111"/>
                    <a:pt x="35" y="108"/>
                    <a:pt x="42" y="105"/>
                  </a:cubicBezTo>
                  <a:cubicBezTo>
                    <a:pt x="41" y="103"/>
                    <a:pt x="39" y="101"/>
                    <a:pt x="38" y="98"/>
                  </a:cubicBezTo>
                  <a:cubicBezTo>
                    <a:pt x="37" y="95"/>
                    <a:pt x="35" y="92"/>
                    <a:pt x="36" y="89"/>
                  </a:cubicBezTo>
                  <a:cubicBezTo>
                    <a:pt x="38" y="84"/>
                    <a:pt x="42" y="80"/>
                    <a:pt x="45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" name="Freeform 30"/>
            <p:cNvSpPr>
              <a:spLocks noEditPoints="1"/>
            </p:cNvSpPr>
            <p:nvPr/>
          </p:nvSpPr>
          <p:spPr bwMode="auto">
            <a:xfrm>
              <a:off x="3236913" y="6102350"/>
              <a:ext cx="449263" cy="119062"/>
            </a:xfrm>
            <a:custGeom>
              <a:avLst/>
              <a:gdLst>
                <a:gd name="T0" fmla="*/ 156 w 156"/>
                <a:gd name="T1" fmla="*/ 0 h 41"/>
                <a:gd name="T2" fmla="*/ 129 w 156"/>
                <a:gd name="T3" fmla="*/ 32 h 41"/>
                <a:gd name="T4" fmla="*/ 109 w 156"/>
                <a:gd name="T5" fmla="*/ 40 h 41"/>
                <a:gd name="T6" fmla="*/ 19 w 156"/>
                <a:gd name="T7" fmla="*/ 39 h 41"/>
                <a:gd name="T8" fmla="*/ 1 w 156"/>
                <a:gd name="T9" fmla="*/ 22 h 41"/>
                <a:gd name="T10" fmla="*/ 0 w 156"/>
                <a:gd name="T11" fmla="*/ 0 h 41"/>
                <a:gd name="T12" fmla="*/ 156 w 156"/>
                <a:gd name="T13" fmla="*/ 0 h 41"/>
                <a:gd name="T14" fmla="*/ 3 w 156"/>
                <a:gd name="T15" fmla="*/ 12 h 41"/>
                <a:gd name="T16" fmla="*/ 10 w 156"/>
                <a:gd name="T17" fmla="*/ 14 h 41"/>
                <a:gd name="T18" fmla="*/ 121 w 156"/>
                <a:gd name="T19" fmla="*/ 16 h 41"/>
                <a:gd name="T20" fmla="*/ 133 w 156"/>
                <a:gd name="T21" fmla="*/ 10 h 41"/>
                <a:gd name="T22" fmla="*/ 124 w 156"/>
                <a:gd name="T23" fmla="*/ 7 h 41"/>
                <a:gd name="T24" fmla="*/ 14 w 156"/>
                <a:gd name="T25" fmla="*/ 7 h 41"/>
                <a:gd name="T26" fmla="*/ 3 w 156"/>
                <a:gd name="T27" fmla="*/ 12 h 41"/>
                <a:gd name="T28" fmla="*/ 11 w 156"/>
                <a:gd name="T29" fmla="*/ 25 h 41"/>
                <a:gd name="T30" fmla="*/ 120 w 156"/>
                <a:gd name="T31" fmla="*/ 25 h 41"/>
                <a:gd name="T32" fmla="*/ 11 w 156"/>
                <a:gd name="T33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41">
                  <a:moveTo>
                    <a:pt x="156" y="0"/>
                  </a:moveTo>
                  <a:cubicBezTo>
                    <a:pt x="147" y="11"/>
                    <a:pt x="139" y="22"/>
                    <a:pt x="129" y="32"/>
                  </a:cubicBezTo>
                  <a:cubicBezTo>
                    <a:pt x="124" y="37"/>
                    <a:pt x="116" y="40"/>
                    <a:pt x="109" y="40"/>
                  </a:cubicBezTo>
                  <a:cubicBezTo>
                    <a:pt x="79" y="41"/>
                    <a:pt x="49" y="40"/>
                    <a:pt x="19" y="39"/>
                  </a:cubicBezTo>
                  <a:cubicBezTo>
                    <a:pt x="7" y="39"/>
                    <a:pt x="1" y="34"/>
                    <a:pt x="1" y="22"/>
                  </a:cubicBezTo>
                  <a:cubicBezTo>
                    <a:pt x="1" y="15"/>
                    <a:pt x="0" y="8"/>
                    <a:pt x="0" y="0"/>
                  </a:cubicBezTo>
                  <a:cubicBezTo>
                    <a:pt x="52" y="0"/>
                    <a:pt x="103" y="0"/>
                    <a:pt x="156" y="0"/>
                  </a:cubicBezTo>
                  <a:close/>
                  <a:moveTo>
                    <a:pt x="3" y="12"/>
                  </a:moveTo>
                  <a:cubicBezTo>
                    <a:pt x="8" y="13"/>
                    <a:pt x="9" y="14"/>
                    <a:pt x="10" y="14"/>
                  </a:cubicBezTo>
                  <a:cubicBezTo>
                    <a:pt x="47" y="15"/>
                    <a:pt x="84" y="15"/>
                    <a:pt x="121" y="16"/>
                  </a:cubicBezTo>
                  <a:cubicBezTo>
                    <a:pt x="125" y="16"/>
                    <a:pt x="129" y="12"/>
                    <a:pt x="133" y="10"/>
                  </a:cubicBezTo>
                  <a:cubicBezTo>
                    <a:pt x="129" y="7"/>
                    <a:pt x="126" y="7"/>
                    <a:pt x="124" y="7"/>
                  </a:cubicBezTo>
                  <a:cubicBezTo>
                    <a:pt x="87" y="7"/>
                    <a:pt x="50" y="7"/>
                    <a:pt x="14" y="7"/>
                  </a:cubicBezTo>
                  <a:cubicBezTo>
                    <a:pt x="11" y="7"/>
                    <a:pt x="8" y="9"/>
                    <a:pt x="3" y="12"/>
                  </a:cubicBezTo>
                  <a:close/>
                  <a:moveTo>
                    <a:pt x="11" y="25"/>
                  </a:moveTo>
                  <a:cubicBezTo>
                    <a:pt x="22" y="33"/>
                    <a:pt x="111" y="32"/>
                    <a:pt x="120" y="25"/>
                  </a:cubicBezTo>
                  <a:cubicBezTo>
                    <a:pt x="84" y="25"/>
                    <a:pt x="48" y="25"/>
                    <a:pt x="1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" name="Freeform 31"/>
            <p:cNvSpPr/>
            <p:nvPr/>
          </p:nvSpPr>
          <p:spPr bwMode="auto">
            <a:xfrm>
              <a:off x="3213100" y="6343650"/>
              <a:ext cx="314325" cy="127000"/>
            </a:xfrm>
            <a:custGeom>
              <a:avLst/>
              <a:gdLst>
                <a:gd name="T0" fmla="*/ 0 w 109"/>
                <a:gd name="T1" fmla="*/ 0 h 44"/>
                <a:gd name="T2" fmla="*/ 109 w 109"/>
                <a:gd name="T3" fmla="*/ 0 h 44"/>
                <a:gd name="T4" fmla="*/ 33 w 109"/>
                <a:gd name="T5" fmla="*/ 39 h 44"/>
                <a:gd name="T6" fmla="*/ 0 w 109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" h="44">
                  <a:moveTo>
                    <a:pt x="0" y="0"/>
                  </a:moveTo>
                  <a:cubicBezTo>
                    <a:pt x="36" y="0"/>
                    <a:pt x="72" y="0"/>
                    <a:pt x="109" y="0"/>
                  </a:cubicBezTo>
                  <a:cubicBezTo>
                    <a:pt x="101" y="27"/>
                    <a:pt x="66" y="44"/>
                    <a:pt x="33" y="39"/>
                  </a:cubicBezTo>
                  <a:cubicBezTo>
                    <a:pt x="13" y="36"/>
                    <a:pt x="0" y="2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" name="Freeform 32"/>
            <p:cNvSpPr/>
            <p:nvPr/>
          </p:nvSpPr>
          <p:spPr bwMode="auto">
            <a:xfrm>
              <a:off x="2316163" y="6094413"/>
              <a:ext cx="127000" cy="52387"/>
            </a:xfrm>
            <a:custGeom>
              <a:avLst/>
              <a:gdLst>
                <a:gd name="T0" fmla="*/ 0 w 44"/>
                <a:gd name="T1" fmla="*/ 18 h 18"/>
                <a:gd name="T2" fmla="*/ 3 w 44"/>
                <a:gd name="T3" fmla="*/ 4 h 18"/>
                <a:gd name="T4" fmla="*/ 43 w 44"/>
                <a:gd name="T5" fmla="*/ 0 h 18"/>
                <a:gd name="T6" fmla="*/ 44 w 44"/>
                <a:gd name="T7" fmla="*/ 14 h 18"/>
                <a:gd name="T8" fmla="*/ 0 w 44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8">
                  <a:moveTo>
                    <a:pt x="0" y="18"/>
                  </a:moveTo>
                  <a:cubicBezTo>
                    <a:pt x="1" y="11"/>
                    <a:pt x="2" y="8"/>
                    <a:pt x="3" y="4"/>
                  </a:cubicBezTo>
                  <a:cubicBezTo>
                    <a:pt x="16" y="3"/>
                    <a:pt x="29" y="1"/>
                    <a:pt x="43" y="0"/>
                  </a:cubicBezTo>
                  <a:cubicBezTo>
                    <a:pt x="44" y="5"/>
                    <a:pt x="44" y="9"/>
                    <a:pt x="44" y="14"/>
                  </a:cubicBezTo>
                  <a:cubicBezTo>
                    <a:pt x="29" y="16"/>
                    <a:pt x="15" y="17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4" name="Freeform 33"/>
            <p:cNvSpPr/>
            <p:nvPr/>
          </p:nvSpPr>
          <p:spPr bwMode="auto">
            <a:xfrm>
              <a:off x="10526713" y="6273800"/>
              <a:ext cx="392113" cy="25400"/>
            </a:xfrm>
            <a:custGeom>
              <a:avLst/>
              <a:gdLst>
                <a:gd name="T0" fmla="*/ 0 w 136"/>
                <a:gd name="T1" fmla="*/ 0 h 9"/>
                <a:gd name="T2" fmla="*/ 136 w 136"/>
                <a:gd name="T3" fmla="*/ 5 h 9"/>
                <a:gd name="T4" fmla="*/ 136 w 136"/>
                <a:gd name="T5" fmla="*/ 9 h 9"/>
                <a:gd name="T6" fmla="*/ 0 w 136"/>
                <a:gd name="T7" fmla="*/ 4 h 9"/>
                <a:gd name="T8" fmla="*/ 0 w 13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">
                  <a:moveTo>
                    <a:pt x="0" y="0"/>
                  </a:moveTo>
                  <a:cubicBezTo>
                    <a:pt x="46" y="1"/>
                    <a:pt x="91" y="3"/>
                    <a:pt x="136" y="5"/>
                  </a:cubicBezTo>
                  <a:cubicBezTo>
                    <a:pt x="136" y="6"/>
                    <a:pt x="136" y="8"/>
                    <a:pt x="136" y="9"/>
                  </a:cubicBezTo>
                  <a:cubicBezTo>
                    <a:pt x="91" y="7"/>
                    <a:pt x="45" y="5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5" name="Freeform 34"/>
            <p:cNvSpPr/>
            <p:nvPr/>
          </p:nvSpPr>
          <p:spPr bwMode="auto">
            <a:xfrm>
              <a:off x="10079038" y="5692775"/>
              <a:ext cx="77788" cy="34925"/>
            </a:xfrm>
            <a:custGeom>
              <a:avLst/>
              <a:gdLst>
                <a:gd name="T0" fmla="*/ 0 w 27"/>
                <a:gd name="T1" fmla="*/ 0 h 12"/>
                <a:gd name="T2" fmla="*/ 27 w 27"/>
                <a:gd name="T3" fmla="*/ 0 h 12"/>
                <a:gd name="T4" fmla="*/ 0 w 27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2">
                  <a:moveTo>
                    <a:pt x="0" y="0"/>
                  </a:moveTo>
                  <a:cubicBezTo>
                    <a:pt x="10" y="0"/>
                    <a:pt x="17" y="0"/>
                    <a:pt x="27" y="0"/>
                  </a:cubicBezTo>
                  <a:cubicBezTo>
                    <a:pt x="17" y="11"/>
                    <a:pt x="7" y="1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6" name="Freeform 35"/>
            <p:cNvSpPr>
              <a:spLocks noEditPoints="1"/>
            </p:cNvSpPr>
            <p:nvPr/>
          </p:nvSpPr>
          <p:spPr bwMode="auto">
            <a:xfrm>
              <a:off x="9882188" y="6542088"/>
              <a:ext cx="109538" cy="220662"/>
            </a:xfrm>
            <a:custGeom>
              <a:avLst/>
              <a:gdLst>
                <a:gd name="T0" fmla="*/ 38 w 38"/>
                <a:gd name="T1" fmla="*/ 38 h 76"/>
                <a:gd name="T2" fmla="*/ 28 w 38"/>
                <a:gd name="T3" fmla="*/ 67 h 76"/>
                <a:gd name="T4" fmla="*/ 11 w 38"/>
                <a:gd name="T5" fmla="*/ 68 h 76"/>
                <a:gd name="T6" fmla="*/ 11 w 38"/>
                <a:gd name="T7" fmla="*/ 6 h 76"/>
                <a:gd name="T8" fmla="*/ 29 w 38"/>
                <a:gd name="T9" fmla="*/ 8 h 76"/>
                <a:gd name="T10" fmla="*/ 38 w 38"/>
                <a:gd name="T11" fmla="*/ 38 h 76"/>
                <a:gd name="T12" fmla="*/ 26 w 38"/>
                <a:gd name="T13" fmla="*/ 10 h 76"/>
                <a:gd name="T14" fmla="*/ 23 w 38"/>
                <a:gd name="T15" fmla="*/ 72 h 76"/>
                <a:gd name="T16" fmla="*/ 23 w 38"/>
                <a:gd name="T17" fmla="*/ 57 h 76"/>
                <a:gd name="T18" fmla="*/ 25 w 38"/>
                <a:gd name="T19" fmla="*/ 23 h 76"/>
                <a:gd name="T20" fmla="*/ 26 w 38"/>
                <a:gd name="T21" fmla="*/ 1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76">
                  <a:moveTo>
                    <a:pt x="38" y="38"/>
                  </a:moveTo>
                  <a:cubicBezTo>
                    <a:pt x="35" y="48"/>
                    <a:pt x="33" y="58"/>
                    <a:pt x="28" y="67"/>
                  </a:cubicBezTo>
                  <a:cubicBezTo>
                    <a:pt x="25" y="75"/>
                    <a:pt x="18" y="76"/>
                    <a:pt x="11" y="68"/>
                  </a:cubicBezTo>
                  <a:cubicBezTo>
                    <a:pt x="1" y="56"/>
                    <a:pt x="0" y="18"/>
                    <a:pt x="11" y="6"/>
                  </a:cubicBezTo>
                  <a:cubicBezTo>
                    <a:pt x="17" y="0"/>
                    <a:pt x="25" y="0"/>
                    <a:pt x="29" y="8"/>
                  </a:cubicBezTo>
                  <a:cubicBezTo>
                    <a:pt x="33" y="17"/>
                    <a:pt x="35" y="27"/>
                    <a:pt x="38" y="38"/>
                  </a:cubicBezTo>
                  <a:close/>
                  <a:moveTo>
                    <a:pt x="26" y="10"/>
                  </a:moveTo>
                  <a:cubicBezTo>
                    <a:pt x="8" y="24"/>
                    <a:pt x="6" y="55"/>
                    <a:pt x="23" y="72"/>
                  </a:cubicBezTo>
                  <a:cubicBezTo>
                    <a:pt x="23" y="65"/>
                    <a:pt x="24" y="60"/>
                    <a:pt x="23" y="57"/>
                  </a:cubicBezTo>
                  <a:cubicBezTo>
                    <a:pt x="19" y="45"/>
                    <a:pt x="19" y="34"/>
                    <a:pt x="25" y="23"/>
                  </a:cubicBezTo>
                  <a:cubicBezTo>
                    <a:pt x="27" y="20"/>
                    <a:pt x="26" y="16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7" name="Freeform 36"/>
            <p:cNvSpPr/>
            <p:nvPr/>
          </p:nvSpPr>
          <p:spPr bwMode="auto">
            <a:xfrm>
              <a:off x="4222750" y="6527800"/>
              <a:ext cx="60325" cy="111125"/>
            </a:xfrm>
            <a:custGeom>
              <a:avLst/>
              <a:gdLst>
                <a:gd name="T0" fmla="*/ 21 w 21"/>
                <a:gd name="T1" fmla="*/ 18 h 38"/>
                <a:gd name="T2" fmla="*/ 8 w 21"/>
                <a:gd name="T3" fmla="*/ 38 h 38"/>
                <a:gd name="T4" fmla="*/ 0 w 21"/>
                <a:gd name="T5" fmla="*/ 18 h 38"/>
                <a:gd name="T6" fmla="*/ 8 w 21"/>
                <a:gd name="T7" fmla="*/ 0 h 38"/>
                <a:gd name="T8" fmla="*/ 21 w 21"/>
                <a:gd name="T9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8">
                  <a:moveTo>
                    <a:pt x="21" y="18"/>
                  </a:moveTo>
                  <a:cubicBezTo>
                    <a:pt x="16" y="26"/>
                    <a:pt x="12" y="32"/>
                    <a:pt x="8" y="38"/>
                  </a:cubicBezTo>
                  <a:cubicBezTo>
                    <a:pt x="5" y="31"/>
                    <a:pt x="1" y="25"/>
                    <a:pt x="0" y="18"/>
                  </a:cubicBezTo>
                  <a:cubicBezTo>
                    <a:pt x="0" y="12"/>
                    <a:pt x="6" y="6"/>
                    <a:pt x="8" y="0"/>
                  </a:cubicBezTo>
                  <a:cubicBezTo>
                    <a:pt x="12" y="5"/>
                    <a:pt x="16" y="11"/>
                    <a:pt x="2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C3F0E02F-F9FD-4846-A54D-D9BC84A558D0}"/>
              </a:ext>
            </a:extLst>
          </p:cNvPr>
          <p:cNvSpPr txBox="1"/>
          <p:nvPr/>
        </p:nvSpPr>
        <p:spPr>
          <a:xfrm>
            <a:off x="1547597" y="416242"/>
            <a:ext cx="1399589" cy="230832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600" dirty="0">
                <a:solidFill>
                  <a:schemeClr val="bg1"/>
                </a:solidFill>
                <a:cs typeface="B Nazanin" panose="00000700000000000000" pitchFamily="2" charset="-78"/>
              </a:rPr>
              <a:t>طرح بندی </a:t>
            </a:r>
            <a:r>
              <a:rPr lang="en-GB" altLang="ko-KR" sz="1600" dirty="0">
                <a:solidFill>
                  <a:schemeClr val="bg1"/>
                </a:solidFill>
                <a:cs typeface="B Nazanin" panose="00000700000000000000" pitchFamily="2" charset="-78"/>
              </a:rPr>
              <a:t>ALLPPT</a:t>
            </a:r>
            <a:r>
              <a:rPr lang="fa-IR" altLang="ko-KR" sz="1600" dirty="0">
                <a:solidFill>
                  <a:schemeClr val="bg1"/>
                </a:solidFill>
                <a:cs typeface="B Nazanin" panose="00000700000000000000" pitchFamily="2" charset="-78"/>
              </a:rPr>
              <a:t>اسلاید متن را پاک کنیدبرای ارائه شماطرح بندی </a:t>
            </a:r>
            <a:r>
              <a:rPr lang="en-GB" altLang="ko-KR" sz="1600" dirty="0">
                <a:solidFill>
                  <a:schemeClr val="bg1"/>
                </a:solidFill>
                <a:cs typeface="B Nazanin" panose="00000700000000000000" pitchFamily="2" charset="-78"/>
              </a:rPr>
              <a:t>ALLPPT</a:t>
            </a:r>
            <a:r>
              <a:rPr lang="fa-IR" altLang="ko-KR" sz="1600" dirty="0">
                <a:solidFill>
                  <a:schemeClr val="bg1"/>
                </a:solidFill>
                <a:cs typeface="B Nazanin" panose="00000700000000000000" pitchFamily="2" charset="-78"/>
              </a:rPr>
              <a:t>اسلاید متن را پاک کنیدبرای ارائه شما</a:t>
            </a:r>
            <a:endParaRPr lang="en-GB" altLang="ko-KR" sz="16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434555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085657" y="384770"/>
            <a:ext cx="9698458" cy="839788"/>
          </a:xfrm>
          <a:prstGeom prst="rect">
            <a:avLst/>
          </a:prstGeom>
        </p:spPr>
        <p:txBody>
          <a:bodyPr/>
          <a:lstStyle/>
          <a:p>
            <a:pPr marL="0" indent="0" algn="r" rtl="1">
              <a:buNone/>
            </a:pPr>
            <a:r>
              <a:rPr lang="fa-IR" sz="44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9" name="그룹 11">
            <a:extLst>
              <a:ext uri="{FF2B5EF4-FFF2-40B4-BE49-F238E27FC236}">
                <a16:creationId xmlns:a16="http://schemas.microsoft.com/office/drawing/2014/main" id="{2C85D9D0-6469-4DD9-AB70-C9111001F35C}"/>
              </a:ext>
            </a:extLst>
          </p:cNvPr>
          <p:cNvGrpSpPr/>
          <p:nvPr/>
        </p:nvGrpSpPr>
        <p:grpSpPr>
          <a:xfrm>
            <a:off x="1438431" y="1597267"/>
            <a:ext cx="5759146" cy="1072272"/>
            <a:chOff x="677788" y="1700808"/>
            <a:chExt cx="3894212" cy="702844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717455D-596B-4A50-9058-90C291CA06DC}"/>
                </a:ext>
              </a:extLst>
            </p:cNvPr>
            <p:cNvSpPr txBox="1"/>
            <p:nvPr/>
          </p:nvSpPr>
          <p:spPr>
            <a:xfrm>
              <a:off x="677788" y="1700808"/>
              <a:ext cx="3894212" cy="332869"/>
            </a:xfrm>
            <a:prstGeom prst="rect">
              <a:avLst/>
            </a:prstGeom>
            <a:noFill/>
            <a:ln w="19050">
              <a:noFill/>
            </a:ln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27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27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27218953-82D4-4166-B1C1-1B4AE70EB329}"/>
                </a:ext>
              </a:extLst>
            </p:cNvPr>
            <p:cNvSpPr txBox="1"/>
            <p:nvPr/>
          </p:nvSpPr>
          <p:spPr>
            <a:xfrm>
              <a:off x="677788" y="2101044"/>
              <a:ext cx="3894212" cy="3026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8">
            <a:extLst>
              <a:ext uri="{FF2B5EF4-FFF2-40B4-BE49-F238E27FC236}">
                <a16:creationId xmlns:a16="http://schemas.microsoft.com/office/drawing/2014/main" id="{32341232-E2C9-4827-98C8-86FDB76BBDB7}"/>
              </a:ext>
            </a:extLst>
          </p:cNvPr>
          <p:cNvGrpSpPr/>
          <p:nvPr/>
        </p:nvGrpSpPr>
        <p:grpSpPr>
          <a:xfrm>
            <a:off x="1508713" y="4128578"/>
            <a:ext cx="2173962" cy="1745035"/>
            <a:chOff x="715618" y="2025336"/>
            <a:chExt cx="1409010" cy="1745035"/>
          </a:xfrm>
        </p:grpSpPr>
        <p:sp>
          <p:nvSpPr>
            <p:cNvPr id="35" name="Rectangle 9">
              <a:extLst>
                <a:ext uri="{FF2B5EF4-FFF2-40B4-BE49-F238E27FC236}">
                  <a16:creationId xmlns:a16="http://schemas.microsoft.com/office/drawing/2014/main" id="{A376970A-913E-4A10-9648-C0A3541C4DB7}"/>
                </a:ext>
              </a:extLst>
            </p:cNvPr>
            <p:cNvSpPr/>
            <p:nvPr/>
          </p:nvSpPr>
          <p:spPr>
            <a:xfrm>
              <a:off x="715618" y="2025336"/>
              <a:ext cx="1409010" cy="523220"/>
            </a:xfrm>
            <a:prstGeom prst="rect">
              <a:avLst/>
            </a:prstGeom>
          </p:spPr>
          <p:txBody>
            <a:bodyPr wrap="square" lIns="0">
              <a:spAutoFit/>
            </a:bodyPr>
            <a:lstStyle/>
            <a:p>
              <a:pPr algn="r" rtl="1"/>
              <a:r>
                <a:rPr lang="fa-IR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2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Rectangle 10">
              <a:extLst>
                <a:ext uri="{FF2B5EF4-FFF2-40B4-BE49-F238E27FC236}">
                  <a16:creationId xmlns:a16="http://schemas.microsoft.com/office/drawing/2014/main" id="{BA7B9E79-62F2-46A0-A2AC-D5EA179E8B49}"/>
                </a:ext>
              </a:extLst>
            </p:cNvPr>
            <p:cNvSpPr/>
            <p:nvPr/>
          </p:nvSpPr>
          <p:spPr>
            <a:xfrm>
              <a:off x="715618" y="2385376"/>
              <a:ext cx="1409010" cy="1384995"/>
            </a:xfrm>
            <a:prstGeom prst="rect">
              <a:avLst/>
            </a:prstGeom>
          </p:spPr>
          <p:txBody>
            <a:bodyPr wrap="square" lIns="0">
              <a:spAutoFit/>
            </a:bodyPr>
            <a:lstStyle/>
            <a:p>
              <a:pPr algn="r" rtl="1"/>
              <a:r>
                <a:rPr lang="fa-IR" altLang="ko-KR" sz="28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</a:t>
              </a:r>
            </a:p>
            <a:p>
              <a:pPr algn="r" rtl="1"/>
              <a:r>
                <a:rPr lang="fa-IR" altLang="ko-KR" sz="2800" dirty="0">
                  <a:solidFill>
                    <a:schemeClr val="bg1"/>
                  </a:solidFill>
                  <a:cs typeface="B Nazanin" panose="00000700000000000000" pitchFamily="2" charset="-78"/>
                </a:rPr>
                <a:t> پاورپوینت </a:t>
              </a:r>
            </a:p>
            <a:p>
              <a:pPr algn="r" rtl="1"/>
              <a:r>
                <a:rPr lang="fa-IR" altLang="ko-KR" sz="28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مدرن</a:t>
              </a:r>
              <a:endParaRPr lang="ko-KR" altLang="en-US" sz="2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upo 14"/>
          <p:cNvGrpSpPr/>
          <p:nvPr/>
        </p:nvGrpSpPr>
        <p:grpSpPr>
          <a:xfrm>
            <a:off x="4068907" y="3585413"/>
            <a:ext cx="6538134" cy="3130394"/>
            <a:chOff x="14543088" y="8450263"/>
            <a:chExt cx="4041775" cy="1935162"/>
          </a:xfrm>
          <a:solidFill>
            <a:schemeClr val="bg1"/>
          </a:solidFill>
        </p:grpSpPr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14543088" y="8450263"/>
              <a:ext cx="4041775" cy="1935162"/>
            </a:xfrm>
            <a:custGeom>
              <a:avLst/>
              <a:gdLst>
                <a:gd name="T0" fmla="*/ 1036 w 1075"/>
                <a:gd name="T1" fmla="*/ 454 h 513"/>
                <a:gd name="T2" fmla="*/ 910 w 1075"/>
                <a:gd name="T3" fmla="*/ 451 h 513"/>
                <a:gd name="T4" fmla="*/ 857 w 1075"/>
                <a:gd name="T5" fmla="*/ 504 h 513"/>
                <a:gd name="T6" fmla="*/ 1039 w 1075"/>
                <a:gd name="T7" fmla="*/ 511 h 513"/>
                <a:gd name="T8" fmla="*/ 665 w 1075"/>
                <a:gd name="T9" fmla="*/ 513 h 513"/>
                <a:gd name="T10" fmla="*/ 5 w 1075"/>
                <a:gd name="T11" fmla="*/ 508 h 513"/>
                <a:gd name="T12" fmla="*/ 122 w 1075"/>
                <a:gd name="T13" fmla="*/ 455 h 513"/>
                <a:gd name="T14" fmla="*/ 12 w 1075"/>
                <a:gd name="T15" fmla="*/ 473 h 513"/>
                <a:gd name="T16" fmla="*/ 7 w 1075"/>
                <a:gd name="T17" fmla="*/ 370 h 513"/>
                <a:gd name="T18" fmla="*/ 93 w 1075"/>
                <a:gd name="T19" fmla="*/ 120 h 513"/>
                <a:gd name="T20" fmla="*/ 256 w 1075"/>
                <a:gd name="T21" fmla="*/ 49 h 513"/>
                <a:gd name="T22" fmla="*/ 1064 w 1075"/>
                <a:gd name="T23" fmla="*/ 0 h 513"/>
                <a:gd name="T24" fmla="*/ 1065 w 1075"/>
                <a:gd name="T25" fmla="*/ 398 h 513"/>
                <a:gd name="T26" fmla="*/ 266 w 1075"/>
                <a:gd name="T27" fmla="*/ 388 h 513"/>
                <a:gd name="T28" fmla="*/ 782 w 1075"/>
                <a:gd name="T29" fmla="*/ 503 h 513"/>
                <a:gd name="T30" fmla="*/ 731 w 1075"/>
                <a:gd name="T31" fmla="*/ 455 h 513"/>
                <a:gd name="T32" fmla="*/ 638 w 1075"/>
                <a:gd name="T33" fmla="*/ 468 h 513"/>
                <a:gd name="T34" fmla="*/ 349 w 1075"/>
                <a:gd name="T35" fmla="*/ 466 h 513"/>
                <a:gd name="T36" fmla="*/ 281 w 1075"/>
                <a:gd name="T37" fmla="*/ 455 h 513"/>
                <a:gd name="T38" fmla="*/ 228 w 1075"/>
                <a:gd name="T39" fmla="*/ 501 h 513"/>
                <a:gd name="T40" fmla="*/ 160 w 1075"/>
                <a:gd name="T41" fmla="*/ 337 h 513"/>
                <a:gd name="T42" fmla="*/ 27 w 1075"/>
                <a:gd name="T43" fmla="*/ 289 h 513"/>
                <a:gd name="T44" fmla="*/ 457 w 1075"/>
                <a:gd name="T45" fmla="*/ 395 h 513"/>
                <a:gd name="T46" fmla="*/ 259 w 1075"/>
                <a:gd name="T47" fmla="*/ 3 h 513"/>
                <a:gd name="T48" fmla="*/ 263 w 1075"/>
                <a:gd name="T49" fmla="*/ 387 h 513"/>
                <a:gd name="T50" fmla="*/ 10 w 1075"/>
                <a:gd name="T51" fmla="*/ 374 h 513"/>
                <a:gd name="T52" fmla="*/ 99 w 1075"/>
                <a:gd name="T53" fmla="*/ 436 h 513"/>
                <a:gd name="T54" fmla="*/ 244 w 1075"/>
                <a:gd name="T55" fmla="*/ 359 h 513"/>
                <a:gd name="T56" fmla="*/ 116 w 1075"/>
                <a:gd name="T57" fmla="*/ 372 h 513"/>
                <a:gd name="T58" fmla="*/ 24 w 1075"/>
                <a:gd name="T59" fmla="*/ 345 h 513"/>
                <a:gd name="T60" fmla="*/ 10 w 1075"/>
                <a:gd name="T61" fmla="*/ 374 h 513"/>
                <a:gd name="T62" fmla="*/ 300 w 1075"/>
                <a:gd name="T63" fmla="*/ 457 h 513"/>
                <a:gd name="T64" fmla="*/ 300 w 1075"/>
                <a:gd name="T65" fmla="*/ 408 h 513"/>
                <a:gd name="T66" fmla="*/ 24 w 1075"/>
                <a:gd name="T67" fmla="*/ 277 h 513"/>
                <a:gd name="T68" fmla="*/ 66 w 1075"/>
                <a:gd name="T69" fmla="*/ 168 h 513"/>
                <a:gd name="T70" fmla="*/ 185 w 1075"/>
                <a:gd name="T71" fmla="*/ 131 h 513"/>
                <a:gd name="T72" fmla="*/ 232 w 1075"/>
                <a:gd name="T73" fmla="*/ 121 h 513"/>
                <a:gd name="T74" fmla="*/ 12 w 1075"/>
                <a:gd name="T75" fmla="*/ 286 h 513"/>
                <a:gd name="T76" fmla="*/ 91 w 1075"/>
                <a:gd name="T77" fmla="*/ 137 h 513"/>
                <a:gd name="T78" fmla="*/ 95 w 1075"/>
                <a:gd name="T79" fmla="*/ 140 h 513"/>
                <a:gd name="T80" fmla="*/ 199 w 1075"/>
                <a:gd name="T81" fmla="*/ 239 h 513"/>
                <a:gd name="T82" fmla="*/ 73 w 1075"/>
                <a:gd name="T83" fmla="*/ 278 h 513"/>
                <a:gd name="T84" fmla="*/ 52 w 1075"/>
                <a:gd name="T85" fmla="*/ 217 h 513"/>
                <a:gd name="T86" fmla="*/ 158 w 1075"/>
                <a:gd name="T87" fmla="*/ 277 h 513"/>
                <a:gd name="T88" fmla="*/ 209 w 1075"/>
                <a:gd name="T89" fmla="*/ 133 h 513"/>
                <a:gd name="T90" fmla="*/ 673 w 1075"/>
                <a:gd name="T91" fmla="*/ 398 h 513"/>
                <a:gd name="T92" fmla="*/ 886 w 1075"/>
                <a:gd name="T93" fmla="*/ 399 h 513"/>
                <a:gd name="T94" fmla="*/ 272 w 1075"/>
                <a:gd name="T95" fmla="*/ 398 h 513"/>
                <a:gd name="T96" fmla="*/ 333 w 1075"/>
                <a:gd name="T97" fmla="*/ 402 h 513"/>
                <a:gd name="T98" fmla="*/ 109 w 1075"/>
                <a:gd name="T99" fmla="*/ 189 h 513"/>
                <a:gd name="T100" fmla="*/ 186 w 1075"/>
                <a:gd name="T101" fmla="*/ 180 h 513"/>
                <a:gd name="T102" fmla="*/ 151 w 1075"/>
                <a:gd name="T103" fmla="*/ 143 h 513"/>
                <a:gd name="T104" fmla="*/ 76 w 1075"/>
                <a:gd name="T105" fmla="*/ 204 h 513"/>
                <a:gd name="T106" fmla="*/ 74 w 1075"/>
                <a:gd name="T107" fmla="*/ 226 h 513"/>
                <a:gd name="T108" fmla="*/ 47 w 1075"/>
                <a:gd name="T109" fmla="*/ 251 h 513"/>
                <a:gd name="T110" fmla="*/ 118 w 1075"/>
                <a:gd name="T111" fmla="*/ 247 h 513"/>
                <a:gd name="T112" fmla="*/ 170 w 1075"/>
                <a:gd name="T113" fmla="*/ 436 h 513"/>
                <a:gd name="T114" fmla="*/ 800 w 1075"/>
                <a:gd name="T115" fmla="*/ 456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75" h="513">
                  <a:moveTo>
                    <a:pt x="1022" y="398"/>
                  </a:moveTo>
                  <a:cubicBezTo>
                    <a:pt x="1022" y="401"/>
                    <a:pt x="1022" y="403"/>
                    <a:pt x="1022" y="406"/>
                  </a:cubicBezTo>
                  <a:cubicBezTo>
                    <a:pt x="1026" y="406"/>
                    <a:pt x="1029" y="406"/>
                    <a:pt x="1033" y="406"/>
                  </a:cubicBezTo>
                  <a:cubicBezTo>
                    <a:pt x="1035" y="406"/>
                    <a:pt x="1036" y="406"/>
                    <a:pt x="1036" y="409"/>
                  </a:cubicBezTo>
                  <a:cubicBezTo>
                    <a:pt x="1036" y="424"/>
                    <a:pt x="1036" y="439"/>
                    <a:pt x="1036" y="454"/>
                  </a:cubicBezTo>
                  <a:cubicBezTo>
                    <a:pt x="1032" y="454"/>
                    <a:pt x="1027" y="455"/>
                    <a:pt x="1023" y="454"/>
                  </a:cubicBezTo>
                  <a:cubicBezTo>
                    <a:pt x="1022" y="454"/>
                    <a:pt x="1021" y="452"/>
                    <a:pt x="1021" y="451"/>
                  </a:cubicBezTo>
                  <a:cubicBezTo>
                    <a:pt x="1020" y="444"/>
                    <a:pt x="1020" y="438"/>
                    <a:pt x="1020" y="431"/>
                  </a:cubicBezTo>
                  <a:cubicBezTo>
                    <a:pt x="1014" y="432"/>
                    <a:pt x="1008" y="433"/>
                    <a:pt x="1002" y="434"/>
                  </a:cubicBezTo>
                  <a:cubicBezTo>
                    <a:pt x="971" y="440"/>
                    <a:pt x="940" y="446"/>
                    <a:pt x="910" y="451"/>
                  </a:cubicBezTo>
                  <a:cubicBezTo>
                    <a:pt x="907" y="452"/>
                    <a:pt x="906" y="453"/>
                    <a:pt x="906" y="456"/>
                  </a:cubicBezTo>
                  <a:cubicBezTo>
                    <a:pt x="907" y="462"/>
                    <a:pt x="907" y="469"/>
                    <a:pt x="907" y="476"/>
                  </a:cubicBezTo>
                  <a:cubicBezTo>
                    <a:pt x="901" y="476"/>
                    <a:pt x="896" y="476"/>
                    <a:pt x="890" y="475"/>
                  </a:cubicBezTo>
                  <a:cubicBezTo>
                    <a:pt x="890" y="473"/>
                    <a:pt x="890" y="471"/>
                    <a:pt x="891" y="468"/>
                  </a:cubicBezTo>
                  <a:cubicBezTo>
                    <a:pt x="884" y="484"/>
                    <a:pt x="873" y="496"/>
                    <a:pt x="857" y="504"/>
                  </a:cubicBezTo>
                  <a:cubicBezTo>
                    <a:pt x="876" y="504"/>
                    <a:pt x="896" y="504"/>
                    <a:pt x="916" y="504"/>
                  </a:cubicBezTo>
                  <a:cubicBezTo>
                    <a:pt x="944" y="504"/>
                    <a:pt x="971" y="503"/>
                    <a:pt x="999" y="504"/>
                  </a:cubicBezTo>
                  <a:cubicBezTo>
                    <a:pt x="1010" y="504"/>
                    <a:pt x="1021" y="506"/>
                    <a:pt x="1032" y="507"/>
                  </a:cubicBezTo>
                  <a:cubicBezTo>
                    <a:pt x="1035" y="508"/>
                    <a:pt x="1037" y="509"/>
                    <a:pt x="1039" y="510"/>
                  </a:cubicBezTo>
                  <a:cubicBezTo>
                    <a:pt x="1039" y="510"/>
                    <a:pt x="1039" y="511"/>
                    <a:pt x="1039" y="511"/>
                  </a:cubicBezTo>
                  <a:cubicBezTo>
                    <a:pt x="1033" y="512"/>
                    <a:pt x="1028" y="513"/>
                    <a:pt x="1022" y="513"/>
                  </a:cubicBezTo>
                  <a:cubicBezTo>
                    <a:pt x="992" y="513"/>
                    <a:pt x="962" y="513"/>
                    <a:pt x="932" y="513"/>
                  </a:cubicBezTo>
                  <a:cubicBezTo>
                    <a:pt x="900" y="513"/>
                    <a:pt x="867" y="513"/>
                    <a:pt x="835" y="513"/>
                  </a:cubicBezTo>
                  <a:cubicBezTo>
                    <a:pt x="805" y="513"/>
                    <a:pt x="775" y="513"/>
                    <a:pt x="745" y="513"/>
                  </a:cubicBezTo>
                  <a:cubicBezTo>
                    <a:pt x="719" y="513"/>
                    <a:pt x="692" y="513"/>
                    <a:pt x="665" y="513"/>
                  </a:cubicBezTo>
                  <a:cubicBezTo>
                    <a:pt x="602" y="513"/>
                    <a:pt x="539" y="513"/>
                    <a:pt x="476" y="513"/>
                  </a:cubicBezTo>
                  <a:cubicBezTo>
                    <a:pt x="383" y="513"/>
                    <a:pt x="290" y="513"/>
                    <a:pt x="198" y="513"/>
                  </a:cubicBezTo>
                  <a:cubicBezTo>
                    <a:pt x="141" y="513"/>
                    <a:pt x="85" y="513"/>
                    <a:pt x="29" y="513"/>
                  </a:cubicBezTo>
                  <a:cubicBezTo>
                    <a:pt x="22" y="512"/>
                    <a:pt x="15" y="511"/>
                    <a:pt x="8" y="511"/>
                  </a:cubicBezTo>
                  <a:cubicBezTo>
                    <a:pt x="7" y="511"/>
                    <a:pt x="6" y="510"/>
                    <a:pt x="5" y="508"/>
                  </a:cubicBezTo>
                  <a:cubicBezTo>
                    <a:pt x="8" y="507"/>
                    <a:pt x="11" y="506"/>
                    <a:pt x="14" y="506"/>
                  </a:cubicBezTo>
                  <a:cubicBezTo>
                    <a:pt x="33" y="502"/>
                    <a:pt x="52" y="502"/>
                    <a:pt x="71" y="502"/>
                  </a:cubicBezTo>
                  <a:cubicBezTo>
                    <a:pt x="96" y="502"/>
                    <a:pt x="122" y="502"/>
                    <a:pt x="147" y="502"/>
                  </a:cubicBezTo>
                  <a:cubicBezTo>
                    <a:pt x="148" y="502"/>
                    <a:pt x="149" y="502"/>
                    <a:pt x="151" y="502"/>
                  </a:cubicBezTo>
                  <a:cubicBezTo>
                    <a:pt x="134" y="489"/>
                    <a:pt x="125" y="474"/>
                    <a:pt x="122" y="455"/>
                  </a:cubicBezTo>
                  <a:cubicBezTo>
                    <a:pt x="120" y="455"/>
                    <a:pt x="118" y="455"/>
                    <a:pt x="116" y="455"/>
                  </a:cubicBezTo>
                  <a:cubicBezTo>
                    <a:pt x="115" y="459"/>
                    <a:pt x="113" y="463"/>
                    <a:pt x="111" y="467"/>
                  </a:cubicBezTo>
                  <a:cubicBezTo>
                    <a:pt x="111" y="468"/>
                    <a:pt x="110" y="469"/>
                    <a:pt x="110" y="469"/>
                  </a:cubicBezTo>
                  <a:cubicBezTo>
                    <a:pt x="105" y="470"/>
                    <a:pt x="100" y="472"/>
                    <a:pt x="95" y="472"/>
                  </a:cubicBezTo>
                  <a:cubicBezTo>
                    <a:pt x="67" y="473"/>
                    <a:pt x="40" y="473"/>
                    <a:pt x="12" y="473"/>
                  </a:cubicBezTo>
                  <a:cubicBezTo>
                    <a:pt x="6" y="473"/>
                    <a:pt x="4" y="472"/>
                    <a:pt x="4" y="466"/>
                  </a:cubicBezTo>
                  <a:cubicBezTo>
                    <a:pt x="1" y="442"/>
                    <a:pt x="0" y="418"/>
                    <a:pt x="1" y="394"/>
                  </a:cubicBezTo>
                  <a:cubicBezTo>
                    <a:pt x="1" y="390"/>
                    <a:pt x="1" y="387"/>
                    <a:pt x="2" y="383"/>
                  </a:cubicBezTo>
                  <a:cubicBezTo>
                    <a:pt x="2" y="381"/>
                    <a:pt x="3" y="379"/>
                    <a:pt x="4" y="378"/>
                  </a:cubicBezTo>
                  <a:cubicBezTo>
                    <a:pt x="8" y="376"/>
                    <a:pt x="7" y="373"/>
                    <a:pt x="7" y="370"/>
                  </a:cubicBezTo>
                  <a:cubicBezTo>
                    <a:pt x="7" y="344"/>
                    <a:pt x="5" y="318"/>
                    <a:pt x="8" y="292"/>
                  </a:cubicBezTo>
                  <a:cubicBezTo>
                    <a:pt x="10" y="281"/>
                    <a:pt x="14" y="272"/>
                    <a:pt x="18" y="262"/>
                  </a:cubicBezTo>
                  <a:cubicBezTo>
                    <a:pt x="28" y="241"/>
                    <a:pt x="37" y="220"/>
                    <a:pt x="47" y="199"/>
                  </a:cubicBezTo>
                  <a:cubicBezTo>
                    <a:pt x="57" y="177"/>
                    <a:pt x="67" y="154"/>
                    <a:pt x="77" y="131"/>
                  </a:cubicBezTo>
                  <a:cubicBezTo>
                    <a:pt x="80" y="124"/>
                    <a:pt x="86" y="120"/>
                    <a:pt x="93" y="120"/>
                  </a:cubicBezTo>
                  <a:cubicBezTo>
                    <a:pt x="131" y="120"/>
                    <a:pt x="169" y="119"/>
                    <a:pt x="206" y="118"/>
                  </a:cubicBezTo>
                  <a:cubicBezTo>
                    <a:pt x="218" y="118"/>
                    <a:pt x="229" y="118"/>
                    <a:pt x="240" y="118"/>
                  </a:cubicBezTo>
                  <a:cubicBezTo>
                    <a:pt x="248" y="117"/>
                    <a:pt x="254" y="123"/>
                    <a:pt x="254" y="131"/>
                  </a:cubicBezTo>
                  <a:cubicBezTo>
                    <a:pt x="254" y="185"/>
                    <a:pt x="255" y="238"/>
                    <a:pt x="256" y="292"/>
                  </a:cubicBezTo>
                  <a:cubicBezTo>
                    <a:pt x="256" y="211"/>
                    <a:pt x="256" y="130"/>
                    <a:pt x="256" y="49"/>
                  </a:cubicBezTo>
                  <a:cubicBezTo>
                    <a:pt x="256" y="35"/>
                    <a:pt x="256" y="20"/>
                    <a:pt x="256" y="5"/>
                  </a:cubicBezTo>
                  <a:cubicBezTo>
                    <a:pt x="256" y="1"/>
                    <a:pt x="257" y="0"/>
                    <a:pt x="261" y="0"/>
                  </a:cubicBezTo>
                  <a:cubicBezTo>
                    <a:pt x="365" y="0"/>
                    <a:pt x="470" y="0"/>
                    <a:pt x="574" y="0"/>
                  </a:cubicBezTo>
                  <a:cubicBezTo>
                    <a:pt x="663" y="0"/>
                    <a:pt x="752" y="0"/>
                    <a:pt x="840" y="0"/>
                  </a:cubicBezTo>
                  <a:cubicBezTo>
                    <a:pt x="915" y="0"/>
                    <a:pt x="990" y="0"/>
                    <a:pt x="1064" y="0"/>
                  </a:cubicBezTo>
                  <a:cubicBezTo>
                    <a:pt x="1065" y="0"/>
                    <a:pt x="1066" y="0"/>
                    <a:pt x="1067" y="0"/>
                  </a:cubicBezTo>
                  <a:cubicBezTo>
                    <a:pt x="1074" y="0"/>
                    <a:pt x="1075" y="2"/>
                    <a:pt x="1075" y="8"/>
                  </a:cubicBezTo>
                  <a:cubicBezTo>
                    <a:pt x="1075" y="110"/>
                    <a:pt x="1075" y="212"/>
                    <a:pt x="1075" y="314"/>
                  </a:cubicBezTo>
                  <a:cubicBezTo>
                    <a:pt x="1075" y="339"/>
                    <a:pt x="1075" y="363"/>
                    <a:pt x="1075" y="388"/>
                  </a:cubicBezTo>
                  <a:cubicBezTo>
                    <a:pt x="1075" y="395"/>
                    <a:pt x="1071" y="398"/>
                    <a:pt x="1065" y="398"/>
                  </a:cubicBezTo>
                  <a:cubicBezTo>
                    <a:pt x="1051" y="398"/>
                    <a:pt x="1038" y="398"/>
                    <a:pt x="1025" y="398"/>
                  </a:cubicBezTo>
                  <a:cubicBezTo>
                    <a:pt x="1024" y="398"/>
                    <a:pt x="1023" y="398"/>
                    <a:pt x="1022" y="398"/>
                  </a:cubicBezTo>
                  <a:close/>
                  <a:moveTo>
                    <a:pt x="1057" y="10"/>
                  </a:moveTo>
                  <a:cubicBezTo>
                    <a:pt x="793" y="10"/>
                    <a:pt x="529" y="10"/>
                    <a:pt x="266" y="10"/>
                  </a:cubicBezTo>
                  <a:cubicBezTo>
                    <a:pt x="266" y="136"/>
                    <a:pt x="266" y="262"/>
                    <a:pt x="266" y="388"/>
                  </a:cubicBezTo>
                  <a:cubicBezTo>
                    <a:pt x="530" y="388"/>
                    <a:pt x="793" y="388"/>
                    <a:pt x="1057" y="388"/>
                  </a:cubicBezTo>
                  <a:cubicBezTo>
                    <a:pt x="1057" y="262"/>
                    <a:pt x="1057" y="136"/>
                    <a:pt x="1057" y="10"/>
                  </a:cubicBezTo>
                  <a:close/>
                  <a:moveTo>
                    <a:pt x="228" y="501"/>
                  </a:moveTo>
                  <a:cubicBezTo>
                    <a:pt x="228" y="502"/>
                    <a:pt x="228" y="502"/>
                    <a:pt x="228" y="503"/>
                  </a:cubicBezTo>
                  <a:cubicBezTo>
                    <a:pt x="412" y="503"/>
                    <a:pt x="596" y="503"/>
                    <a:pt x="782" y="503"/>
                  </a:cubicBezTo>
                  <a:cubicBezTo>
                    <a:pt x="764" y="491"/>
                    <a:pt x="755" y="474"/>
                    <a:pt x="752" y="455"/>
                  </a:cubicBezTo>
                  <a:cubicBezTo>
                    <a:pt x="750" y="455"/>
                    <a:pt x="748" y="455"/>
                    <a:pt x="746" y="455"/>
                  </a:cubicBezTo>
                  <a:cubicBezTo>
                    <a:pt x="747" y="462"/>
                    <a:pt x="747" y="468"/>
                    <a:pt x="747" y="476"/>
                  </a:cubicBezTo>
                  <a:cubicBezTo>
                    <a:pt x="742" y="476"/>
                    <a:pt x="736" y="476"/>
                    <a:pt x="731" y="476"/>
                  </a:cubicBezTo>
                  <a:cubicBezTo>
                    <a:pt x="731" y="468"/>
                    <a:pt x="731" y="462"/>
                    <a:pt x="731" y="455"/>
                  </a:cubicBezTo>
                  <a:cubicBezTo>
                    <a:pt x="726" y="455"/>
                    <a:pt x="721" y="455"/>
                    <a:pt x="716" y="455"/>
                  </a:cubicBezTo>
                  <a:cubicBezTo>
                    <a:pt x="716" y="456"/>
                    <a:pt x="715" y="458"/>
                    <a:pt x="715" y="460"/>
                  </a:cubicBezTo>
                  <a:cubicBezTo>
                    <a:pt x="696" y="460"/>
                    <a:pt x="677" y="460"/>
                    <a:pt x="657" y="460"/>
                  </a:cubicBezTo>
                  <a:cubicBezTo>
                    <a:pt x="657" y="463"/>
                    <a:pt x="657" y="465"/>
                    <a:pt x="656" y="468"/>
                  </a:cubicBezTo>
                  <a:cubicBezTo>
                    <a:pt x="650" y="468"/>
                    <a:pt x="644" y="468"/>
                    <a:pt x="638" y="468"/>
                  </a:cubicBezTo>
                  <a:cubicBezTo>
                    <a:pt x="638" y="465"/>
                    <a:pt x="638" y="463"/>
                    <a:pt x="637" y="460"/>
                  </a:cubicBezTo>
                  <a:cubicBezTo>
                    <a:pt x="547" y="460"/>
                    <a:pt x="458" y="460"/>
                    <a:pt x="368" y="460"/>
                  </a:cubicBezTo>
                  <a:cubicBezTo>
                    <a:pt x="368" y="463"/>
                    <a:pt x="368" y="466"/>
                    <a:pt x="368" y="468"/>
                  </a:cubicBezTo>
                  <a:cubicBezTo>
                    <a:pt x="362" y="468"/>
                    <a:pt x="356" y="468"/>
                    <a:pt x="350" y="468"/>
                  </a:cubicBezTo>
                  <a:cubicBezTo>
                    <a:pt x="349" y="467"/>
                    <a:pt x="349" y="466"/>
                    <a:pt x="349" y="466"/>
                  </a:cubicBezTo>
                  <a:cubicBezTo>
                    <a:pt x="350" y="460"/>
                    <a:pt x="348" y="460"/>
                    <a:pt x="343" y="460"/>
                  </a:cubicBezTo>
                  <a:cubicBezTo>
                    <a:pt x="329" y="460"/>
                    <a:pt x="315" y="460"/>
                    <a:pt x="302" y="460"/>
                  </a:cubicBezTo>
                  <a:cubicBezTo>
                    <a:pt x="300" y="460"/>
                    <a:pt x="298" y="460"/>
                    <a:pt x="297" y="460"/>
                  </a:cubicBezTo>
                  <a:cubicBezTo>
                    <a:pt x="296" y="458"/>
                    <a:pt x="296" y="456"/>
                    <a:pt x="296" y="455"/>
                  </a:cubicBezTo>
                  <a:cubicBezTo>
                    <a:pt x="291" y="455"/>
                    <a:pt x="286" y="455"/>
                    <a:pt x="281" y="455"/>
                  </a:cubicBezTo>
                  <a:cubicBezTo>
                    <a:pt x="281" y="459"/>
                    <a:pt x="280" y="464"/>
                    <a:pt x="280" y="468"/>
                  </a:cubicBezTo>
                  <a:cubicBezTo>
                    <a:pt x="280" y="469"/>
                    <a:pt x="279" y="471"/>
                    <a:pt x="278" y="471"/>
                  </a:cubicBezTo>
                  <a:cubicBezTo>
                    <a:pt x="273" y="471"/>
                    <a:pt x="267" y="472"/>
                    <a:pt x="262" y="472"/>
                  </a:cubicBezTo>
                  <a:cubicBezTo>
                    <a:pt x="262" y="470"/>
                    <a:pt x="262" y="468"/>
                    <a:pt x="262" y="466"/>
                  </a:cubicBezTo>
                  <a:cubicBezTo>
                    <a:pt x="255" y="483"/>
                    <a:pt x="244" y="495"/>
                    <a:pt x="228" y="501"/>
                  </a:cubicBezTo>
                  <a:close/>
                  <a:moveTo>
                    <a:pt x="38" y="400"/>
                  </a:moveTo>
                  <a:cubicBezTo>
                    <a:pt x="57" y="400"/>
                    <a:pt x="76" y="400"/>
                    <a:pt x="94" y="400"/>
                  </a:cubicBezTo>
                  <a:cubicBezTo>
                    <a:pt x="98" y="400"/>
                    <a:pt x="100" y="399"/>
                    <a:pt x="101" y="396"/>
                  </a:cubicBezTo>
                  <a:cubicBezTo>
                    <a:pt x="106" y="386"/>
                    <a:pt x="111" y="376"/>
                    <a:pt x="116" y="366"/>
                  </a:cubicBezTo>
                  <a:cubicBezTo>
                    <a:pt x="126" y="350"/>
                    <a:pt x="141" y="340"/>
                    <a:pt x="160" y="337"/>
                  </a:cubicBezTo>
                  <a:cubicBezTo>
                    <a:pt x="171" y="336"/>
                    <a:pt x="183" y="335"/>
                    <a:pt x="194" y="333"/>
                  </a:cubicBezTo>
                  <a:cubicBezTo>
                    <a:pt x="197" y="333"/>
                    <a:pt x="198" y="332"/>
                    <a:pt x="198" y="329"/>
                  </a:cubicBezTo>
                  <a:cubicBezTo>
                    <a:pt x="199" y="318"/>
                    <a:pt x="200" y="307"/>
                    <a:pt x="201" y="296"/>
                  </a:cubicBezTo>
                  <a:cubicBezTo>
                    <a:pt x="202" y="290"/>
                    <a:pt x="202" y="284"/>
                    <a:pt x="202" y="277"/>
                  </a:cubicBezTo>
                  <a:cubicBezTo>
                    <a:pt x="144" y="281"/>
                    <a:pt x="85" y="285"/>
                    <a:pt x="27" y="289"/>
                  </a:cubicBezTo>
                  <a:cubicBezTo>
                    <a:pt x="24" y="323"/>
                    <a:pt x="29" y="370"/>
                    <a:pt x="38" y="400"/>
                  </a:cubicBezTo>
                  <a:close/>
                  <a:moveTo>
                    <a:pt x="265" y="391"/>
                  </a:moveTo>
                  <a:cubicBezTo>
                    <a:pt x="265" y="395"/>
                    <a:pt x="267" y="395"/>
                    <a:pt x="270" y="395"/>
                  </a:cubicBezTo>
                  <a:cubicBezTo>
                    <a:pt x="288" y="395"/>
                    <a:pt x="305" y="395"/>
                    <a:pt x="323" y="395"/>
                  </a:cubicBezTo>
                  <a:cubicBezTo>
                    <a:pt x="367" y="395"/>
                    <a:pt x="412" y="395"/>
                    <a:pt x="457" y="395"/>
                  </a:cubicBezTo>
                  <a:cubicBezTo>
                    <a:pt x="595" y="395"/>
                    <a:pt x="733" y="395"/>
                    <a:pt x="872" y="395"/>
                  </a:cubicBezTo>
                  <a:cubicBezTo>
                    <a:pt x="934" y="395"/>
                    <a:pt x="997" y="395"/>
                    <a:pt x="1060" y="395"/>
                  </a:cubicBezTo>
                  <a:cubicBezTo>
                    <a:pt x="1062" y="395"/>
                    <a:pt x="1064" y="395"/>
                    <a:pt x="1066" y="395"/>
                  </a:cubicBezTo>
                  <a:cubicBezTo>
                    <a:pt x="1066" y="264"/>
                    <a:pt x="1066" y="134"/>
                    <a:pt x="1066" y="3"/>
                  </a:cubicBezTo>
                  <a:cubicBezTo>
                    <a:pt x="797" y="3"/>
                    <a:pt x="528" y="3"/>
                    <a:pt x="259" y="3"/>
                  </a:cubicBezTo>
                  <a:cubicBezTo>
                    <a:pt x="259" y="5"/>
                    <a:pt x="259" y="7"/>
                    <a:pt x="259" y="9"/>
                  </a:cubicBezTo>
                  <a:cubicBezTo>
                    <a:pt x="259" y="76"/>
                    <a:pt x="259" y="144"/>
                    <a:pt x="259" y="211"/>
                  </a:cubicBezTo>
                  <a:cubicBezTo>
                    <a:pt x="259" y="267"/>
                    <a:pt x="259" y="323"/>
                    <a:pt x="259" y="379"/>
                  </a:cubicBezTo>
                  <a:cubicBezTo>
                    <a:pt x="259" y="382"/>
                    <a:pt x="260" y="385"/>
                    <a:pt x="261" y="388"/>
                  </a:cubicBezTo>
                  <a:cubicBezTo>
                    <a:pt x="261" y="388"/>
                    <a:pt x="262" y="388"/>
                    <a:pt x="263" y="387"/>
                  </a:cubicBezTo>
                  <a:cubicBezTo>
                    <a:pt x="263" y="261"/>
                    <a:pt x="263" y="134"/>
                    <a:pt x="263" y="7"/>
                  </a:cubicBezTo>
                  <a:cubicBezTo>
                    <a:pt x="529" y="7"/>
                    <a:pt x="794" y="7"/>
                    <a:pt x="1060" y="7"/>
                  </a:cubicBezTo>
                  <a:cubicBezTo>
                    <a:pt x="1060" y="135"/>
                    <a:pt x="1060" y="263"/>
                    <a:pt x="1060" y="391"/>
                  </a:cubicBezTo>
                  <a:cubicBezTo>
                    <a:pt x="795" y="391"/>
                    <a:pt x="530" y="391"/>
                    <a:pt x="265" y="391"/>
                  </a:cubicBezTo>
                  <a:close/>
                  <a:moveTo>
                    <a:pt x="10" y="374"/>
                  </a:moveTo>
                  <a:cubicBezTo>
                    <a:pt x="12" y="374"/>
                    <a:pt x="12" y="375"/>
                    <a:pt x="13" y="374"/>
                  </a:cubicBezTo>
                  <a:cubicBezTo>
                    <a:pt x="21" y="374"/>
                    <a:pt x="24" y="376"/>
                    <a:pt x="26" y="383"/>
                  </a:cubicBezTo>
                  <a:cubicBezTo>
                    <a:pt x="29" y="400"/>
                    <a:pt x="33" y="416"/>
                    <a:pt x="37" y="432"/>
                  </a:cubicBezTo>
                  <a:cubicBezTo>
                    <a:pt x="37" y="435"/>
                    <a:pt x="38" y="436"/>
                    <a:pt x="41" y="436"/>
                  </a:cubicBezTo>
                  <a:cubicBezTo>
                    <a:pt x="60" y="436"/>
                    <a:pt x="80" y="436"/>
                    <a:pt x="99" y="436"/>
                  </a:cubicBezTo>
                  <a:cubicBezTo>
                    <a:pt x="103" y="436"/>
                    <a:pt x="104" y="435"/>
                    <a:pt x="105" y="431"/>
                  </a:cubicBezTo>
                  <a:cubicBezTo>
                    <a:pt x="110" y="415"/>
                    <a:pt x="117" y="400"/>
                    <a:pt x="128" y="387"/>
                  </a:cubicBezTo>
                  <a:cubicBezTo>
                    <a:pt x="140" y="373"/>
                    <a:pt x="155" y="363"/>
                    <a:pt x="173" y="361"/>
                  </a:cubicBezTo>
                  <a:cubicBezTo>
                    <a:pt x="188" y="360"/>
                    <a:pt x="202" y="359"/>
                    <a:pt x="217" y="359"/>
                  </a:cubicBezTo>
                  <a:cubicBezTo>
                    <a:pt x="226" y="359"/>
                    <a:pt x="235" y="359"/>
                    <a:pt x="244" y="359"/>
                  </a:cubicBezTo>
                  <a:cubicBezTo>
                    <a:pt x="244" y="331"/>
                    <a:pt x="244" y="303"/>
                    <a:pt x="244" y="274"/>
                  </a:cubicBezTo>
                  <a:cubicBezTo>
                    <a:pt x="231" y="275"/>
                    <a:pt x="218" y="276"/>
                    <a:pt x="205" y="277"/>
                  </a:cubicBezTo>
                  <a:cubicBezTo>
                    <a:pt x="204" y="297"/>
                    <a:pt x="202" y="316"/>
                    <a:pt x="200" y="335"/>
                  </a:cubicBezTo>
                  <a:cubicBezTo>
                    <a:pt x="189" y="337"/>
                    <a:pt x="177" y="338"/>
                    <a:pt x="166" y="339"/>
                  </a:cubicBezTo>
                  <a:cubicBezTo>
                    <a:pt x="143" y="341"/>
                    <a:pt x="127" y="352"/>
                    <a:pt x="116" y="372"/>
                  </a:cubicBezTo>
                  <a:cubicBezTo>
                    <a:pt x="111" y="381"/>
                    <a:pt x="107" y="390"/>
                    <a:pt x="102" y="400"/>
                  </a:cubicBezTo>
                  <a:cubicBezTo>
                    <a:pt x="101" y="402"/>
                    <a:pt x="100" y="403"/>
                    <a:pt x="97" y="403"/>
                  </a:cubicBezTo>
                  <a:cubicBezTo>
                    <a:pt x="78" y="403"/>
                    <a:pt x="58" y="403"/>
                    <a:pt x="39" y="403"/>
                  </a:cubicBezTo>
                  <a:cubicBezTo>
                    <a:pt x="36" y="403"/>
                    <a:pt x="35" y="402"/>
                    <a:pt x="35" y="400"/>
                  </a:cubicBezTo>
                  <a:cubicBezTo>
                    <a:pt x="31" y="381"/>
                    <a:pt x="28" y="363"/>
                    <a:pt x="24" y="345"/>
                  </a:cubicBezTo>
                  <a:cubicBezTo>
                    <a:pt x="23" y="339"/>
                    <a:pt x="22" y="333"/>
                    <a:pt x="23" y="327"/>
                  </a:cubicBezTo>
                  <a:cubicBezTo>
                    <a:pt x="24" y="314"/>
                    <a:pt x="24" y="302"/>
                    <a:pt x="21" y="289"/>
                  </a:cubicBezTo>
                  <a:cubicBezTo>
                    <a:pt x="11" y="290"/>
                    <a:pt x="10" y="290"/>
                    <a:pt x="10" y="299"/>
                  </a:cubicBezTo>
                  <a:cubicBezTo>
                    <a:pt x="10" y="321"/>
                    <a:pt x="9" y="343"/>
                    <a:pt x="9" y="364"/>
                  </a:cubicBezTo>
                  <a:cubicBezTo>
                    <a:pt x="9" y="368"/>
                    <a:pt x="10" y="371"/>
                    <a:pt x="10" y="374"/>
                  </a:cubicBezTo>
                  <a:close/>
                  <a:moveTo>
                    <a:pt x="300" y="457"/>
                  </a:moveTo>
                  <a:cubicBezTo>
                    <a:pt x="436" y="457"/>
                    <a:pt x="572" y="457"/>
                    <a:pt x="708" y="457"/>
                  </a:cubicBezTo>
                  <a:cubicBezTo>
                    <a:pt x="708" y="450"/>
                    <a:pt x="708" y="444"/>
                    <a:pt x="708" y="437"/>
                  </a:cubicBezTo>
                  <a:cubicBezTo>
                    <a:pt x="572" y="437"/>
                    <a:pt x="436" y="437"/>
                    <a:pt x="300" y="437"/>
                  </a:cubicBezTo>
                  <a:cubicBezTo>
                    <a:pt x="300" y="444"/>
                    <a:pt x="300" y="450"/>
                    <a:pt x="300" y="457"/>
                  </a:cubicBezTo>
                  <a:close/>
                  <a:moveTo>
                    <a:pt x="708" y="406"/>
                  </a:moveTo>
                  <a:cubicBezTo>
                    <a:pt x="706" y="406"/>
                    <a:pt x="704" y="406"/>
                    <a:pt x="703" y="406"/>
                  </a:cubicBezTo>
                  <a:cubicBezTo>
                    <a:pt x="604" y="406"/>
                    <a:pt x="506" y="406"/>
                    <a:pt x="408" y="406"/>
                  </a:cubicBezTo>
                  <a:cubicBezTo>
                    <a:pt x="373" y="406"/>
                    <a:pt x="338" y="405"/>
                    <a:pt x="303" y="405"/>
                  </a:cubicBezTo>
                  <a:cubicBezTo>
                    <a:pt x="302" y="405"/>
                    <a:pt x="300" y="407"/>
                    <a:pt x="300" y="408"/>
                  </a:cubicBezTo>
                  <a:cubicBezTo>
                    <a:pt x="299" y="414"/>
                    <a:pt x="299" y="420"/>
                    <a:pt x="299" y="426"/>
                  </a:cubicBezTo>
                  <a:cubicBezTo>
                    <a:pt x="436" y="426"/>
                    <a:pt x="572" y="426"/>
                    <a:pt x="708" y="426"/>
                  </a:cubicBezTo>
                  <a:cubicBezTo>
                    <a:pt x="708" y="419"/>
                    <a:pt x="708" y="413"/>
                    <a:pt x="708" y="406"/>
                  </a:cubicBezTo>
                  <a:close/>
                  <a:moveTo>
                    <a:pt x="21" y="286"/>
                  </a:moveTo>
                  <a:cubicBezTo>
                    <a:pt x="22" y="283"/>
                    <a:pt x="23" y="280"/>
                    <a:pt x="24" y="277"/>
                  </a:cubicBezTo>
                  <a:cubicBezTo>
                    <a:pt x="30" y="261"/>
                    <a:pt x="37" y="245"/>
                    <a:pt x="43" y="230"/>
                  </a:cubicBezTo>
                  <a:cubicBezTo>
                    <a:pt x="46" y="222"/>
                    <a:pt x="49" y="214"/>
                    <a:pt x="52" y="206"/>
                  </a:cubicBezTo>
                  <a:cubicBezTo>
                    <a:pt x="53" y="203"/>
                    <a:pt x="51" y="199"/>
                    <a:pt x="56" y="198"/>
                  </a:cubicBezTo>
                  <a:cubicBezTo>
                    <a:pt x="57" y="198"/>
                    <a:pt x="57" y="196"/>
                    <a:pt x="58" y="195"/>
                  </a:cubicBezTo>
                  <a:cubicBezTo>
                    <a:pt x="60" y="186"/>
                    <a:pt x="63" y="177"/>
                    <a:pt x="66" y="168"/>
                  </a:cubicBezTo>
                  <a:cubicBezTo>
                    <a:pt x="66" y="167"/>
                    <a:pt x="67" y="165"/>
                    <a:pt x="67" y="165"/>
                  </a:cubicBezTo>
                  <a:cubicBezTo>
                    <a:pt x="71" y="165"/>
                    <a:pt x="71" y="163"/>
                    <a:pt x="72" y="161"/>
                  </a:cubicBezTo>
                  <a:cubicBezTo>
                    <a:pt x="74" y="156"/>
                    <a:pt x="76" y="152"/>
                    <a:pt x="77" y="147"/>
                  </a:cubicBezTo>
                  <a:cubicBezTo>
                    <a:pt x="80" y="137"/>
                    <a:pt x="88" y="134"/>
                    <a:pt x="98" y="133"/>
                  </a:cubicBezTo>
                  <a:cubicBezTo>
                    <a:pt x="127" y="132"/>
                    <a:pt x="156" y="132"/>
                    <a:pt x="185" y="131"/>
                  </a:cubicBezTo>
                  <a:cubicBezTo>
                    <a:pt x="194" y="131"/>
                    <a:pt x="204" y="131"/>
                    <a:pt x="214" y="131"/>
                  </a:cubicBezTo>
                  <a:cubicBezTo>
                    <a:pt x="211" y="179"/>
                    <a:pt x="209" y="226"/>
                    <a:pt x="206" y="274"/>
                  </a:cubicBezTo>
                  <a:cubicBezTo>
                    <a:pt x="219" y="273"/>
                    <a:pt x="232" y="272"/>
                    <a:pt x="245" y="271"/>
                  </a:cubicBezTo>
                  <a:cubicBezTo>
                    <a:pt x="244" y="221"/>
                    <a:pt x="242" y="171"/>
                    <a:pt x="241" y="121"/>
                  </a:cubicBezTo>
                  <a:cubicBezTo>
                    <a:pt x="238" y="121"/>
                    <a:pt x="235" y="120"/>
                    <a:pt x="232" y="121"/>
                  </a:cubicBezTo>
                  <a:cubicBezTo>
                    <a:pt x="187" y="121"/>
                    <a:pt x="141" y="122"/>
                    <a:pt x="95" y="123"/>
                  </a:cubicBezTo>
                  <a:cubicBezTo>
                    <a:pt x="87" y="123"/>
                    <a:pt x="82" y="127"/>
                    <a:pt x="79" y="134"/>
                  </a:cubicBezTo>
                  <a:cubicBezTo>
                    <a:pt x="72" y="149"/>
                    <a:pt x="66" y="163"/>
                    <a:pt x="59" y="178"/>
                  </a:cubicBezTo>
                  <a:cubicBezTo>
                    <a:pt x="45" y="209"/>
                    <a:pt x="31" y="239"/>
                    <a:pt x="18" y="270"/>
                  </a:cubicBezTo>
                  <a:cubicBezTo>
                    <a:pt x="15" y="275"/>
                    <a:pt x="14" y="281"/>
                    <a:pt x="12" y="286"/>
                  </a:cubicBezTo>
                  <a:cubicBezTo>
                    <a:pt x="15" y="286"/>
                    <a:pt x="18" y="286"/>
                    <a:pt x="21" y="286"/>
                  </a:cubicBezTo>
                  <a:close/>
                  <a:moveTo>
                    <a:pt x="209" y="133"/>
                  </a:moveTo>
                  <a:cubicBezTo>
                    <a:pt x="209" y="133"/>
                    <a:pt x="207" y="133"/>
                    <a:pt x="206" y="133"/>
                  </a:cubicBezTo>
                  <a:cubicBezTo>
                    <a:pt x="170" y="134"/>
                    <a:pt x="134" y="135"/>
                    <a:pt x="97" y="136"/>
                  </a:cubicBezTo>
                  <a:cubicBezTo>
                    <a:pt x="95" y="136"/>
                    <a:pt x="93" y="136"/>
                    <a:pt x="91" y="137"/>
                  </a:cubicBezTo>
                  <a:cubicBezTo>
                    <a:pt x="88" y="139"/>
                    <a:pt x="83" y="141"/>
                    <a:pt x="82" y="145"/>
                  </a:cubicBezTo>
                  <a:cubicBezTo>
                    <a:pt x="78" y="151"/>
                    <a:pt x="76" y="158"/>
                    <a:pt x="73" y="164"/>
                  </a:cubicBezTo>
                  <a:cubicBezTo>
                    <a:pt x="74" y="165"/>
                    <a:pt x="75" y="166"/>
                    <a:pt x="76" y="166"/>
                  </a:cubicBezTo>
                  <a:cubicBezTo>
                    <a:pt x="79" y="160"/>
                    <a:pt x="82" y="154"/>
                    <a:pt x="84" y="148"/>
                  </a:cubicBezTo>
                  <a:cubicBezTo>
                    <a:pt x="86" y="142"/>
                    <a:pt x="89" y="140"/>
                    <a:pt x="95" y="140"/>
                  </a:cubicBezTo>
                  <a:cubicBezTo>
                    <a:pt x="119" y="140"/>
                    <a:pt x="143" y="139"/>
                    <a:pt x="167" y="138"/>
                  </a:cubicBezTo>
                  <a:cubicBezTo>
                    <a:pt x="177" y="138"/>
                    <a:pt x="186" y="138"/>
                    <a:pt x="196" y="138"/>
                  </a:cubicBezTo>
                  <a:cubicBezTo>
                    <a:pt x="203" y="138"/>
                    <a:pt x="206" y="141"/>
                    <a:pt x="206" y="149"/>
                  </a:cubicBezTo>
                  <a:cubicBezTo>
                    <a:pt x="206" y="155"/>
                    <a:pt x="205" y="161"/>
                    <a:pt x="205" y="167"/>
                  </a:cubicBezTo>
                  <a:cubicBezTo>
                    <a:pt x="203" y="191"/>
                    <a:pt x="201" y="215"/>
                    <a:pt x="199" y="239"/>
                  </a:cubicBezTo>
                  <a:cubicBezTo>
                    <a:pt x="199" y="242"/>
                    <a:pt x="198" y="242"/>
                    <a:pt x="196" y="243"/>
                  </a:cubicBezTo>
                  <a:cubicBezTo>
                    <a:pt x="172" y="246"/>
                    <a:pt x="148" y="249"/>
                    <a:pt x="123" y="251"/>
                  </a:cubicBezTo>
                  <a:cubicBezTo>
                    <a:pt x="114" y="252"/>
                    <a:pt x="106" y="254"/>
                    <a:pt x="99" y="261"/>
                  </a:cubicBezTo>
                  <a:cubicBezTo>
                    <a:pt x="94" y="266"/>
                    <a:pt x="88" y="270"/>
                    <a:pt x="83" y="274"/>
                  </a:cubicBezTo>
                  <a:cubicBezTo>
                    <a:pt x="80" y="276"/>
                    <a:pt x="77" y="278"/>
                    <a:pt x="73" y="278"/>
                  </a:cubicBezTo>
                  <a:cubicBezTo>
                    <a:pt x="61" y="280"/>
                    <a:pt x="48" y="280"/>
                    <a:pt x="35" y="281"/>
                  </a:cubicBezTo>
                  <a:cubicBezTo>
                    <a:pt x="30" y="281"/>
                    <a:pt x="30" y="281"/>
                    <a:pt x="32" y="276"/>
                  </a:cubicBezTo>
                  <a:cubicBezTo>
                    <a:pt x="39" y="259"/>
                    <a:pt x="46" y="242"/>
                    <a:pt x="52" y="225"/>
                  </a:cubicBezTo>
                  <a:cubicBezTo>
                    <a:pt x="53" y="223"/>
                    <a:pt x="53" y="220"/>
                    <a:pt x="53" y="217"/>
                  </a:cubicBezTo>
                  <a:cubicBezTo>
                    <a:pt x="53" y="217"/>
                    <a:pt x="52" y="217"/>
                    <a:pt x="52" y="217"/>
                  </a:cubicBezTo>
                  <a:cubicBezTo>
                    <a:pt x="51" y="218"/>
                    <a:pt x="51" y="219"/>
                    <a:pt x="50" y="220"/>
                  </a:cubicBezTo>
                  <a:cubicBezTo>
                    <a:pt x="43" y="239"/>
                    <a:pt x="36" y="257"/>
                    <a:pt x="28" y="275"/>
                  </a:cubicBezTo>
                  <a:cubicBezTo>
                    <a:pt x="26" y="279"/>
                    <a:pt x="26" y="282"/>
                    <a:pt x="28" y="286"/>
                  </a:cubicBezTo>
                  <a:cubicBezTo>
                    <a:pt x="38" y="285"/>
                    <a:pt x="48" y="285"/>
                    <a:pt x="59" y="284"/>
                  </a:cubicBezTo>
                  <a:cubicBezTo>
                    <a:pt x="92" y="282"/>
                    <a:pt x="125" y="279"/>
                    <a:pt x="158" y="277"/>
                  </a:cubicBezTo>
                  <a:cubicBezTo>
                    <a:pt x="172" y="276"/>
                    <a:pt x="186" y="275"/>
                    <a:pt x="199" y="274"/>
                  </a:cubicBezTo>
                  <a:cubicBezTo>
                    <a:pt x="202" y="274"/>
                    <a:pt x="203" y="273"/>
                    <a:pt x="203" y="271"/>
                  </a:cubicBezTo>
                  <a:cubicBezTo>
                    <a:pt x="204" y="256"/>
                    <a:pt x="206" y="241"/>
                    <a:pt x="207" y="227"/>
                  </a:cubicBezTo>
                  <a:cubicBezTo>
                    <a:pt x="208" y="204"/>
                    <a:pt x="209" y="182"/>
                    <a:pt x="209" y="160"/>
                  </a:cubicBezTo>
                  <a:cubicBezTo>
                    <a:pt x="210" y="151"/>
                    <a:pt x="209" y="143"/>
                    <a:pt x="209" y="133"/>
                  </a:cubicBezTo>
                  <a:close/>
                  <a:moveTo>
                    <a:pt x="408" y="402"/>
                  </a:moveTo>
                  <a:cubicBezTo>
                    <a:pt x="409" y="403"/>
                    <a:pt x="409" y="403"/>
                    <a:pt x="409" y="403"/>
                  </a:cubicBezTo>
                  <a:cubicBezTo>
                    <a:pt x="495" y="403"/>
                    <a:pt x="582" y="403"/>
                    <a:pt x="668" y="403"/>
                  </a:cubicBezTo>
                  <a:cubicBezTo>
                    <a:pt x="669" y="403"/>
                    <a:pt x="670" y="402"/>
                    <a:pt x="671" y="403"/>
                  </a:cubicBezTo>
                  <a:cubicBezTo>
                    <a:pt x="674" y="403"/>
                    <a:pt x="674" y="401"/>
                    <a:pt x="673" y="398"/>
                  </a:cubicBezTo>
                  <a:cubicBezTo>
                    <a:pt x="585" y="398"/>
                    <a:pt x="497" y="398"/>
                    <a:pt x="408" y="398"/>
                  </a:cubicBezTo>
                  <a:cubicBezTo>
                    <a:pt x="408" y="400"/>
                    <a:pt x="408" y="401"/>
                    <a:pt x="408" y="402"/>
                  </a:cubicBezTo>
                  <a:close/>
                  <a:moveTo>
                    <a:pt x="946" y="409"/>
                  </a:moveTo>
                  <a:cubicBezTo>
                    <a:pt x="946" y="405"/>
                    <a:pt x="946" y="402"/>
                    <a:pt x="946" y="399"/>
                  </a:cubicBezTo>
                  <a:cubicBezTo>
                    <a:pt x="926" y="399"/>
                    <a:pt x="906" y="399"/>
                    <a:pt x="886" y="399"/>
                  </a:cubicBezTo>
                  <a:cubicBezTo>
                    <a:pt x="889" y="402"/>
                    <a:pt x="891" y="404"/>
                    <a:pt x="893" y="407"/>
                  </a:cubicBezTo>
                  <a:cubicBezTo>
                    <a:pt x="894" y="408"/>
                    <a:pt x="895" y="409"/>
                    <a:pt x="896" y="409"/>
                  </a:cubicBezTo>
                  <a:cubicBezTo>
                    <a:pt x="913" y="409"/>
                    <a:pt x="929" y="409"/>
                    <a:pt x="946" y="409"/>
                  </a:cubicBezTo>
                  <a:close/>
                  <a:moveTo>
                    <a:pt x="333" y="398"/>
                  </a:moveTo>
                  <a:cubicBezTo>
                    <a:pt x="312" y="398"/>
                    <a:pt x="293" y="398"/>
                    <a:pt x="272" y="398"/>
                  </a:cubicBezTo>
                  <a:cubicBezTo>
                    <a:pt x="274" y="401"/>
                    <a:pt x="274" y="404"/>
                    <a:pt x="276" y="406"/>
                  </a:cubicBezTo>
                  <a:cubicBezTo>
                    <a:pt x="276" y="407"/>
                    <a:pt x="277" y="409"/>
                    <a:pt x="278" y="409"/>
                  </a:cubicBezTo>
                  <a:cubicBezTo>
                    <a:pt x="284" y="409"/>
                    <a:pt x="290" y="409"/>
                    <a:pt x="296" y="409"/>
                  </a:cubicBezTo>
                  <a:cubicBezTo>
                    <a:pt x="296" y="406"/>
                    <a:pt x="296" y="405"/>
                    <a:pt x="297" y="402"/>
                  </a:cubicBezTo>
                  <a:cubicBezTo>
                    <a:pt x="309" y="402"/>
                    <a:pt x="321" y="402"/>
                    <a:pt x="333" y="402"/>
                  </a:cubicBezTo>
                  <a:cubicBezTo>
                    <a:pt x="333" y="401"/>
                    <a:pt x="333" y="400"/>
                    <a:pt x="333" y="398"/>
                  </a:cubicBezTo>
                  <a:close/>
                  <a:moveTo>
                    <a:pt x="151" y="143"/>
                  </a:moveTo>
                  <a:cubicBezTo>
                    <a:pt x="150" y="146"/>
                    <a:pt x="149" y="147"/>
                    <a:pt x="148" y="149"/>
                  </a:cubicBezTo>
                  <a:cubicBezTo>
                    <a:pt x="136" y="161"/>
                    <a:pt x="124" y="173"/>
                    <a:pt x="111" y="185"/>
                  </a:cubicBezTo>
                  <a:cubicBezTo>
                    <a:pt x="110" y="187"/>
                    <a:pt x="110" y="188"/>
                    <a:pt x="109" y="189"/>
                  </a:cubicBezTo>
                  <a:cubicBezTo>
                    <a:pt x="110" y="189"/>
                    <a:pt x="111" y="189"/>
                    <a:pt x="112" y="188"/>
                  </a:cubicBezTo>
                  <a:cubicBezTo>
                    <a:pt x="124" y="176"/>
                    <a:pt x="136" y="164"/>
                    <a:pt x="148" y="152"/>
                  </a:cubicBezTo>
                  <a:cubicBezTo>
                    <a:pt x="152" y="148"/>
                    <a:pt x="153" y="148"/>
                    <a:pt x="157" y="152"/>
                  </a:cubicBezTo>
                  <a:cubicBezTo>
                    <a:pt x="166" y="160"/>
                    <a:pt x="174" y="169"/>
                    <a:pt x="183" y="178"/>
                  </a:cubicBezTo>
                  <a:cubicBezTo>
                    <a:pt x="184" y="179"/>
                    <a:pt x="185" y="179"/>
                    <a:pt x="186" y="180"/>
                  </a:cubicBezTo>
                  <a:cubicBezTo>
                    <a:pt x="186" y="180"/>
                    <a:pt x="187" y="179"/>
                    <a:pt x="187" y="179"/>
                  </a:cubicBezTo>
                  <a:cubicBezTo>
                    <a:pt x="186" y="178"/>
                    <a:pt x="185" y="177"/>
                    <a:pt x="184" y="175"/>
                  </a:cubicBezTo>
                  <a:cubicBezTo>
                    <a:pt x="175" y="166"/>
                    <a:pt x="165" y="157"/>
                    <a:pt x="157" y="148"/>
                  </a:cubicBezTo>
                  <a:cubicBezTo>
                    <a:pt x="156" y="147"/>
                    <a:pt x="156" y="145"/>
                    <a:pt x="155" y="143"/>
                  </a:cubicBezTo>
                  <a:cubicBezTo>
                    <a:pt x="154" y="143"/>
                    <a:pt x="152" y="143"/>
                    <a:pt x="151" y="143"/>
                  </a:cubicBezTo>
                  <a:close/>
                  <a:moveTo>
                    <a:pt x="86" y="214"/>
                  </a:moveTo>
                  <a:cubicBezTo>
                    <a:pt x="92" y="207"/>
                    <a:pt x="101" y="202"/>
                    <a:pt x="105" y="194"/>
                  </a:cubicBezTo>
                  <a:cubicBezTo>
                    <a:pt x="105" y="193"/>
                    <a:pt x="104" y="193"/>
                    <a:pt x="103" y="192"/>
                  </a:cubicBezTo>
                  <a:cubicBezTo>
                    <a:pt x="97" y="199"/>
                    <a:pt x="91" y="205"/>
                    <a:pt x="85" y="212"/>
                  </a:cubicBezTo>
                  <a:cubicBezTo>
                    <a:pt x="81" y="209"/>
                    <a:pt x="79" y="207"/>
                    <a:pt x="76" y="204"/>
                  </a:cubicBezTo>
                  <a:cubicBezTo>
                    <a:pt x="76" y="205"/>
                    <a:pt x="75" y="205"/>
                    <a:pt x="75" y="206"/>
                  </a:cubicBezTo>
                  <a:cubicBezTo>
                    <a:pt x="77" y="208"/>
                    <a:pt x="79" y="210"/>
                    <a:pt x="81" y="212"/>
                  </a:cubicBezTo>
                  <a:cubicBezTo>
                    <a:pt x="82" y="214"/>
                    <a:pt x="83" y="214"/>
                    <a:pt x="80" y="216"/>
                  </a:cubicBezTo>
                  <a:cubicBezTo>
                    <a:pt x="77" y="218"/>
                    <a:pt x="76" y="222"/>
                    <a:pt x="73" y="225"/>
                  </a:cubicBezTo>
                  <a:cubicBezTo>
                    <a:pt x="73" y="225"/>
                    <a:pt x="74" y="225"/>
                    <a:pt x="74" y="226"/>
                  </a:cubicBezTo>
                  <a:cubicBezTo>
                    <a:pt x="78" y="222"/>
                    <a:pt x="81" y="219"/>
                    <a:pt x="86" y="215"/>
                  </a:cubicBezTo>
                  <a:cubicBezTo>
                    <a:pt x="92" y="222"/>
                    <a:pt x="98" y="228"/>
                    <a:pt x="104" y="235"/>
                  </a:cubicBezTo>
                  <a:cubicBezTo>
                    <a:pt x="105" y="234"/>
                    <a:pt x="105" y="234"/>
                    <a:pt x="105" y="234"/>
                  </a:cubicBezTo>
                  <a:cubicBezTo>
                    <a:pt x="99" y="227"/>
                    <a:pt x="93" y="221"/>
                    <a:pt x="86" y="214"/>
                  </a:cubicBezTo>
                  <a:close/>
                  <a:moveTo>
                    <a:pt x="47" y="251"/>
                  </a:moveTo>
                  <a:cubicBezTo>
                    <a:pt x="47" y="251"/>
                    <a:pt x="48" y="252"/>
                    <a:pt x="48" y="252"/>
                  </a:cubicBezTo>
                  <a:cubicBezTo>
                    <a:pt x="52" y="248"/>
                    <a:pt x="57" y="244"/>
                    <a:pt x="59" y="239"/>
                  </a:cubicBezTo>
                  <a:cubicBezTo>
                    <a:pt x="57" y="241"/>
                    <a:pt x="54" y="242"/>
                    <a:pt x="52" y="244"/>
                  </a:cubicBezTo>
                  <a:cubicBezTo>
                    <a:pt x="50" y="246"/>
                    <a:pt x="49" y="249"/>
                    <a:pt x="47" y="251"/>
                  </a:cubicBezTo>
                  <a:close/>
                  <a:moveTo>
                    <a:pt x="118" y="247"/>
                  </a:moveTo>
                  <a:cubicBezTo>
                    <a:pt x="118" y="247"/>
                    <a:pt x="118" y="246"/>
                    <a:pt x="119" y="246"/>
                  </a:cubicBezTo>
                  <a:cubicBezTo>
                    <a:pt x="115" y="243"/>
                    <a:pt x="112" y="241"/>
                    <a:pt x="109" y="239"/>
                  </a:cubicBezTo>
                  <a:cubicBezTo>
                    <a:pt x="109" y="241"/>
                    <a:pt x="113" y="245"/>
                    <a:pt x="118" y="247"/>
                  </a:cubicBezTo>
                  <a:close/>
                  <a:moveTo>
                    <a:pt x="169" y="437"/>
                  </a:moveTo>
                  <a:cubicBezTo>
                    <a:pt x="169" y="437"/>
                    <a:pt x="170" y="436"/>
                    <a:pt x="170" y="436"/>
                  </a:cubicBezTo>
                  <a:cubicBezTo>
                    <a:pt x="167" y="433"/>
                    <a:pt x="164" y="430"/>
                    <a:pt x="161" y="427"/>
                  </a:cubicBezTo>
                  <a:cubicBezTo>
                    <a:pt x="160" y="428"/>
                    <a:pt x="160" y="428"/>
                    <a:pt x="159" y="428"/>
                  </a:cubicBezTo>
                  <a:cubicBezTo>
                    <a:pt x="163" y="431"/>
                    <a:pt x="166" y="434"/>
                    <a:pt x="169" y="437"/>
                  </a:cubicBezTo>
                  <a:close/>
                  <a:moveTo>
                    <a:pt x="802" y="458"/>
                  </a:moveTo>
                  <a:cubicBezTo>
                    <a:pt x="801" y="457"/>
                    <a:pt x="801" y="457"/>
                    <a:pt x="800" y="456"/>
                  </a:cubicBezTo>
                  <a:cubicBezTo>
                    <a:pt x="800" y="460"/>
                    <a:pt x="793" y="458"/>
                    <a:pt x="795" y="464"/>
                  </a:cubicBezTo>
                  <a:cubicBezTo>
                    <a:pt x="798" y="461"/>
                    <a:pt x="800" y="460"/>
                    <a:pt x="802" y="45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" name="Freeform 6"/>
            <p:cNvSpPr/>
            <p:nvPr/>
          </p:nvSpPr>
          <p:spPr bwMode="auto">
            <a:xfrm>
              <a:off x="14952662" y="8990013"/>
              <a:ext cx="293688" cy="173037"/>
            </a:xfrm>
            <a:custGeom>
              <a:avLst/>
              <a:gdLst>
                <a:gd name="T0" fmla="*/ 75 w 78"/>
                <a:gd name="T1" fmla="*/ 32 h 46"/>
                <a:gd name="T2" fmla="*/ 48 w 78"/>
                <a:gd name="T3" fmla="*/ 5 h 46"/>
                <a:gd name="T4" fmla="*/ 46 w 78"/>
                <a:gd name="T5" fmla="*/ 0 h 46"/>
                <a:gd name="T6" fmla="*/ 42 w 78"/>
                <a:gd name="T7" fmla="*/ 0 h 46"/>
                <a:gd name="T8" fmla="*/ 39 w 78"/>
                <a:gd name="T9" fmla="*/ 6 h 46"/>
                <a:gd name="T10" fmla="*/ 2 w 78"/>
                <a:gd name="T11" fmla="*/ 42 h 46"/>
                <a:gd name="T12" fmla="*/ 0 w 78"/>
                <a:gd name="T13" fmla="*/ 46 h 46"/>
                <a:gd name="T14" fmla="*/ 3 w 78"/>
                <a:gd name="T15" fmla="*/ 45 h 46"/>
                <a:gd name="T16" fmla="*/ 39 w 78"/>
                <a:gd name="T17" fmla="*/ 9 h 46"/>
                <a:gd name="T18" fmla="*/ 48 w 78"/>
                <a:gd name="T19" fmla="*/ 9 h 46"/>
                <a:gd name="T20" fmla="*/ 74 w 78"/>
                <a:gd name="T21" fmla="*/ 35 h 46"/>
                <a:gd name="T22" fmla="*/ 77 w 78"/>
                <a:gd name="T23" fmla="*/ 37 h 46"/>
                <a:gd name="T24" fmla="*/ 78 w 78"/>
                <a:gd name="T25" fmla="*/ 36 h 46"/>
                <a:gd name="T26" fmla="*/ 75 w 78"/>
                <a:gd name="T2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" h="46">
                  <a:moveTo>
                    <a:pt x="75" y="32"/>
                  </a:moveTo>
                  <a:cubicBezTo>
                    <a:pt x="66" y="23"/>
                    <a:pt x="56" y="14"/>
                    <a:pt x="48" y="5"/>
                  </a:cubicBezTo>
                  <a:cubicBezTo>
                    <a:pt x="47" y="4"/>
                    <a:pt x="47" y="2"/>
                    <a:pt x="46" y="0"/>
                  </a:cubicBezTo>
                  <a:cubicBezTo>
                    <a:pt x="45" y="0"/>
                    <a:pt x="43" y="0"/>
                    <a:pt x="42" y="0"/>
                  </a:cubicBezTo>
                  <a:cubicBezTo>
                    <a:pt x="41" y="3"/>
                    <a:pt x="40" y="4"/>
                    <a:pt x="39" y="6"/>
                  </a:cubicBezTo>
                  <a:cubicBezTo>
                    <a:pt x="27" y="18"/>
                    <a:pt x="15" y="30"/>
                    <a:pt x="2" y="42"/>
                  </a:cubicBezTo>
                  <a:cubicBezTo>
                    <a:pt x="1" y="44"/>
                    <a:pt x="1" y="45"/>
                    <a:pt x="0" y="46"/>
                  </a:cubicBezTo>
                  <a:cubicBezTo>
                    <a:pt x="1" y="46"/>
                    <a:pt x="2" y="46"/>
                    <a:pt x="3" y="45"/>
                  </a:cubicBezTo>
                  <a:cubicBezTo>
                    <a:pt x="15" y="33"/>
                    <a:pt x="27" y="21"/>
                    <a:pt x="39" y="9"/>
                  </a:cubicBezTo>
                  <a:cubicBezTo>
                    <a:pt x="43" y="5"/>
                    <a:pt x="44" y="5"/>
                    <a:pt x="48" y="9"/>
                  </a:cubicBezTo>
                  <a:cubicBezTo>
                    <a:pt x="57" y="17"/>
                    <a:pt x="65" y="26"/>
                    <a:pt x="74" y="35"/>
                  </a:cubicBezTo>
                  <a:cubicBezTo>
                    <a:pt x="75" y="36"/>
                    <a:pt x="76" y="36"/>
                    <a:pt x="77" y="37"/>
                  </a:cubicBezTo>
                  <a:cubicBezTo>
                    <a:pt x="77" y="37"/>
                    <a:pt x="78" y="36"/>
                    <a:pt x="78" y="36"/>
                  </a:cubicBezTo>
                  <a:cubicBezTo>
                    <a:pt x="77" y="35"/>
                    <a:pt x="76" y="34"/>
                    <a:pt x="75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" name="Freeform 7"/>
            <p:cNvSpPr/>
            <p:nvPr/>
          </p:nvSpPr>
          <p:spPr bwMode="auto">
            <a:xfrm>
              <a:off x="14817727" y="9174163"/>
              <a:ext cx="120650" cy="161925"/>
            </a:xfrm>
            <a:custGeom>
              <a:avLst/>
              <a:gdLst>
                <a:gd name="T0" fmla="*/ 32 w 32"/>
                <a:gd name="T1" fmla="*/ 2 h 43"/>
                <a:gd name="T2" fmla="*/ 30 w 32"/>
                <a:gd name="T3" fmla="*/ 0 h 43"/>
                <a:gd name="T4" fmla="*/ 12 w 32"/>
                <a:gd name="T5" fmla="*/ 20 h 43"/>
                <a:gd name="T6" fmla="*/ 3 w 32"/>
                <a:gd name="T7" fmla="*/ 12 h 43"/>
                <a:gd name="T8" fmla="*/ 2 w 32"/>
                <a:gd name="T9" fmla="*/ 14 h 43"/>
                <a:gd name="T10" fmla="*/ 8 w 32"/>
                <a:gd name="T11" fmla="*/ 20 h 43"/>
                <a:gd name="T12" fmla="*/ 7 w 32"/>
                <a:gd name="T13" fmla="*/ 24 h 43"/>
                <a:gd name="T14" fmla="*/ 0 w 32"/>
                <a:gd name="T15" fmla="*/ 33 h 43"/>
                <a:gd name="T16" fmla="*/ 1 w 32"/>
                <a:gd name="T17" fmla="*/ 34 h 43"/>
                <a:gd name="T18" fmla="*/ 13 w 32"/>
                <a:gd name="T19" fmla="*/ 23 h 43"/>
                <a:gd name="T20" fmla="*/ 31 w 32"/>
                <a:gd name="T21" fmla="*/ 43 h 43"/>
                <a:gd name="T22" fmla="*/ 32 w 32"/>
                <a:gd name="T23" fmla="*/ 42 h 43"/>
                <a:gd name="T24" fmla="*/ 13 w 32"/>
                <a:gd name="T25" fmla="*/ 22 h 43"/>
                <a:gd name="T26" fmla="*/ 32 w 32"/>
                <a:gd name="T27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3">
                  <a:moveTo>
                    <a:pt x="32" y="2"/>
                  </a:moveTo>
                  <a:cubicBezTo>
                    <a:pt x="32" y="1"/>
                    <a:pt x="31" y="1"/>
                    <a:pt x="30" y="0"/>
                  </a:cubicBezTo>
                  <a:cubicBezTo>
                    <a:pt x="24" y="7"/>
                    <a:pt x="18" y="13"/>
                    <a:pt x="12" y="20"/>
                  </a:cubicBezTo>
                  <a:cubicBezTo>
                    <a:pt x="8" y="17"/>
                    <a:pt x="6" y="15"/>
                    <a:pt x="3" y="12"/>
                  </a:cubicBezTo>
                  <a:cubicBezTo>
                    <a:pt x="3" y="13"/>
                    <a:pt x="2" y="13"/>
                    <a:pt x="2" y="14"/>
                  </a:cubicBezTo>
                  <a:cubicBezTo>
                    <a:pt x="4" y="16"/>
                    <a:pt x="6" y="18"/>
                    <a:pt x="8" y="20"/>
                  </a:cubicBezTo>
                  <a:cubicBezTo>
                    <a:pt x="9" y="22"/>
                    <a:pt x="10" y="22"/>
                    <a:pt x="7" y="24"/>
                  </a:cubicBezTo>
                  <a:cubicBezTo>
                    <a:pt x="4" y="26"/>
                    <a:pt x="3" y="30"/>
                    <a:pt x="0" y="33"/>
                  </a:cubicBezTo>
                  <a:cubicBezTo>
                    <a:pt x="0" y="33"/>
                    <a:pt x="1" y="33"/>
                    <a:pt x="1" y="34"/>
                  </a:cubicBezTo>
                  <a:cubicBezTo>
                    <a:pt x="5" y="30"/>
                    <a:pt x="8" y="27"/>
                    <a:pt x="13" y="23"/>
                  </a:cubicBezTo>
                  <a:cubicBezTo>
                    <a:pt x="19" y="30"/>
                    <a:pt x="25" y="36"/>
                    <a:pt x="31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26" y="35"/>
                    <a:pt x="20" y="29"/>
                    <a:pt x="13" y="22"/>
                  </a:cubicBezTo>
                  <a:cubicBezTo>
                    <a:pt x="19" y="15"/>
                    <a:pt x="28" y="10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Freeform 8"/>
            <p:cNvSpPr/>
            <p:nvPr/>
          </p:nvSpPr>
          <p:spPr bwMode="auto">
            <a:xfrm>
              <a:off x="14719302" y="9351963"/>
              <a:ext cx="46038" cy="49212"/>
            </a:xfrm>
            <a:custGeom>
              <a:avLst/>
              <a:gdLst>
                <a:gd name="T0" fmla="*/ 0 w 12"/>
                <a:gd name="T1" fmla="*/ 12 h 13"/>
                <a:gd name="T2" fmla="*/ 1 w 12"/>
                <a:gd name="T3" fmla="*/ 13 h 13"/>
                <a:gd name="T4" fmla="*/ 12 w 12"/>
                <a:gd name="T5" fmla="*/ 0 h 13"/>
                <a:gd name="T6" fmla="*/ 5 w 12"/>
                <a:gd name="T7" fmla="*/ 5 h 13"/>
                <a:gd name="T8" fmla="*/ 0 w 12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12"/>
                  </a:moveTo>
                  <a:cubicBezTo>
                    <a:pt x="0" y="12"/>
                    <a:pt x="1" y="13"/>
                    <a:pt x="1" y="13"/>
                  </a:cubicBezTo>
                  <a:cubicBezTo>
                    <a:pt x="5" y="9"/>
                    <a:pt x="10" y="5"/>
                    <a:pt x="12" y="0"/>
                  </a:cubicBezTo>
                  <a:cubicBezTo>
                    <a:pt x="10" y="2"/>
                    <a:pt x="7" y="3"/>
                    <a:pt x="5" y="5"/>
                  </a:cubicBezTo>
                  <a:cubicBezTo>
                    <a:pt x="3" y="7"/>
                    <a:pt x="2" y="10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" name="Freeform 9"/>
            <p:cNvSpPr/>
            <p:nvPr/>
          </p:nvSpPr>
          <p:spPr bwMode="auto">
            <a:xfrm>
              <a:off x="14952662" y="9351963"/>
              <a:ext cx="38100" cy="30162"/>
            </a:xfrm>
            <a:custGeom>
              <a:avLst/>
              <a:gdLst>
                <a:gd name="T0" fmla="*/ 9 w 10"/>
                <a:gd name="T1" fmla="*/ 8 h 8"/>
                <a:gd name="T2" fmla="*/ 10 w 10"/>
                <a:gd name="T3" fmla="*/ 7 h 8"/>
                <a:gd name="T4" fmla="*/ 0 w 10"/>
                <a:gd name="T5" fmla="*/ 0 h 8"/>
                <a:gd name="T6" fmla="*/ 9 w 10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9" y="8"/>
                  </a:moveTo>
                  <a:cubicBezTo>
                    <a:pt x="9" y="8"/>
                    <a:pt x="9" y="7"/>
                    <a:pt x="10" y="7"/>
                  </a:cubicBezTo>
                  <a:cubicBezTo>
                    <a:pt x="6" y="4"/>
                    <a:pt x="3" y="2"/>
                    <a:pt x="0" y="0"/>
                  </a:cubicBezTo>
                  <a:cubicBezTo>
                    <a:pt x="0" y="2"/>
                    <a:pt x="4" y="6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10"/>
            <p:cNvSpPr/>
            <p:nvPr/>
          </p:nvSpPr>
          <p:spPr bwMode="auto">
            <a:xfrm>
              <a:off x="15136812" y="9555163"/>
              <a:ext cx="120650" cy="46037"/>
            </a:xfrm>
            <a:custGeom>
              <a:avLst/>
              <a:gdLst>
                <a:gd name="T0" fmla="*/ 16 w 32"/>
                <a:gd name="T1" fmla="*/ 11 h 12"/>
                <a:gd name="T2" fmla="*/ 5 w 32"/>
                <a:gd name="T3" fmla="*/ 12 h 12"/>
                <a:gd name="T4" fmla="*/ 0 w 32"/>
                <a:gd name="T5" fmla="*/ 6 h 12"/>
                <a:gd name="T6" fmla="*/ 5 w 32"/>
                <a:gd name="T7" fmla="*/ 0 h 12"/>
                <a:gd name="T8" fmla="*/ 28 w 32"/>
                <a:gd name="T9" fmla="*/ 0 h 12"/>
                <a:gd name="T10" fmla="*/ 32 w 32"/>
                <a:gd name="T11" fmla="*/ 6 h 12"/>
                <a:gd name="T12" fmla="*/ 28 w 32"/>
                <a:gd name="T13" fmla="*/ 11 h 12"/>
                <a:gd name="T14" fmla="*/ 16 w 32"/>
                <a:gd name="T1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2">
                  <a:moveTo>
                    <a:pt x="16" y="11"/>
                  </a:moveTo>
                  <a:cubicBezTo>
                    <a:pt x="13" y="11"/>
                    <a:pt x="9" y="11"/>
                    <a:pt x="5" y="12"/>
                  </a:cubicBezTo>
                  <a:cubicBezTo>
                    <a:pt x="1" y="12"/>
                    <a:pt x="0" y="9"/>
                    <a:pt x="0" y="6"/>
                  </a:cubicBezTo>
                  <a:cubicBezTo>
                    <a:pt x="0" y="3"/>
                    <a:pt x="1" y="0"/>
                    <a:pt x="5" y="0"/>
                  </a:cubicBezTo>
                  <a:cubicBezTo>
                    <a:pt x="13" y="0"/>
                    <a:pt x="20" y="0"/>
                    <a:pt x="28" y="0"/>
                  </a:cubicBezTo>
                  <a:cubicBezTo>
                    <a:pt x="32" y="0"/>
                    <a:pt x="32" y="3"/>
                    <a:pt x="32" y="6"/>
                  </a:cubicBezTo>
                  <a:cubicBezTo>
                    <a:pt x="32" y="9"/>
                    <a:pt x="32" y="12"/>
                    <a:pt x="28" y="11"/>
                  </a:cubicBezTo>
                  <a:cubicBezTo>
                    <a:pt x="24" y="11"/>
                    <a:pt x="20" y="11"/>
                    <a:pt x="16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11"/>
            <p:cNvSpPr/>
            <p:nvPr/>
          </p:nvSpPr>
          <p:spPr bwMode="auto">
            <a:xfrm>
              <a:off x="14697077" y="10007600"/>
              <a:ext cx="211138" cy="49212"/>
            </a:xfrm>
            <a:custGeom>
              <a:avLst/>
              <a:gdLst>
                <a:gd name="T0" fmla="*/ 0 w 56"/>
                <a:gd name="T1" fmla="*/ 0 h 13"/>
                <a:gd name="T2" fmla="*/ 56 w 56"/>
                <a:gd name="T3" fmla="*/ 0 h 13"/>
                <a:gd name="T4" fmla="*/ 56 w 56"/>
                <a:gd name="T5" fmla="*/ 13 h 13"/>
                <a:gd name="T6" fmla="*/ 0 w 56"/>
                <a:gd name="T7" fmla="*/ 13 h 13"/>
                <a:gd name="T8" fmla="*/ 0 w 5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3">
                  <a:moveTo>
                    <a:pt x="0" y="0"/>
                  </a:moveTo>
                  <a:cubicBezTo>
                    <a:pt x="19" y="0"/>
                    <a:pt x="38" y="0"/>
                    <a:pt x="56" y="0"/>
                  </a:cubicBezTo>
                  <a:cubicBezTo>
                    <a:pt x="56" y="5"/>
                    <a:pt x="56" y="9"/>
                    <a:pt x="56" y="13"/>
                  </a:cubicBezTo>
                  <a:cubicBezTo>
                    <a:pt x="38" y="13"/>
                    <a:pt x="19" y="13"/>
                    <a:pt x="0" y="13"/>
                  </a:cubicBezTo>
                  <a:cubicBezTo>
                    <a:pt x="0" y="9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12"/>
            <p:cNvSpPr/>
            <p:nvPr/>
          </p:nvSpPr>
          <p:spPr bwMode="auto">
            <a:xfrm>
              <a:off x="16005177" y="9985375"/>
              <a:ext cx="60325" cy="60325"/>
            </a:xfrm>
            <a:custGeom>
              <a:avLst/>
              <a:gdLst>
                <a:gd name="T0" fmla="*/ 0 w 16"/>
                <a:gd name="T1" fmla="*/ 8 h 16"/>
                <a:gd name="T2" fmla="*/ 8 w 16"/>
                <a:gd name="T3" fmla="*/ 0 h 16"/>
                <a:gd name="T4" fmla="*/ 16 w 16"/>
                <a:gd name="T5" fmla="*/ 8 h 16"/>
                <a:gd name="T6" fmla="*/ 8 w 16"/>
                <a:gd name="T7" fmla="*/ 16 h 16"/>
                <a:gd name="T8" fmla="*/ 0 w 16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0" y="8"/>
                  </a:moveTo>
                  <a:cubicBezTo>
                    <a:pt x="0" y="3"/>
                    <a:pt x="3" y="0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6" y="12"/>
                    <a:pt x="13" y="16"/>
                    <a:pt x="8" y="16"/>
                  </a:cubicBezTo>
                  <a:cubicBezTo>
                    <a:pt x="3" y="16"/>
                    <a:pt x="0" y="12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16784638" y="9982200"/>
              <a:ext cx="63500" cy="63500"/>
            </a:xfrm>
            <a:custGeom>
              <a:avLst/>
              <a:gdLst>
                <a:gd name="T0" fmla="*/ 17 w 17"/>
                <a:gd name="T1" fmla="*/ 9 h 17"/>
                <a:gd name="T2" fmla="*/ 9 w 17"/>
                <a:gd name="T3" fmla="*/ 17 h 17"/>
                <a:gd name="T4" fmla="*/ 0 w 17"/>
                <a:gd name="T5" fmla="*/ 9 h 17"/>
                <a:gd name="T6" fmla="*/ 8 w 17"/>
                <a:gd name="T7" fmla="*/ 1 h 17"/>
                <a:gd name="T8" fmla="*/ 17 w 17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17" y="9"/>
                  </a:moveTo>
                  <a:cubicBezTo>
                    <a:pt x="17" y="13"/>
                    <a:pt x="13" y="17"/>
                    <a:pt x="9" y="17"/>
                  </a:cubicBezTo>
                  <a:cubicBezTo>
                    <a:pt x="4" y="17"/>
                    <a:pt x="0" y="13"/>
                    <a:pt x="0" y="9"/>
                  </a:cubicBezTo>
                  <a:cubicBezTo>
                    <a:pt x="0" y="4"/>
                    <a:pt x="4" y="1"/>
                    <a:pt x="8" y="1"/>
                  </a:cubicBezTo>
                  <a:cubicBezTo>
                    <a:pt x="13" y="0"/>
                    <a:pt x="17" y="4"/>
                    <a:pt x="17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  <p:sp>
        <p:nvSpPr>
          <p:cNvPr id="19" name="TextBox 30">
            <a:extLst>
              <a:ext uri="{FF2B5EF4-FFF2-40B4-BE49-F238E27FC236}">
                <a16:creationId xmlns:a16="http://schemas.microsoft.com/office/drawing/2014/main" id="{68326940-8D43-4650-BF99-A535DE5CA4B8}"/>
              </a:ext>
            </a:extLst>
          </p:cNvPr>
          <p:cNvSpPr txBox="1"/>
          <p:nvPr/>
        </p:nvSpPr>
        <p:spPr>
          <a:xfrm>
            <a:off x="1474383" y="2804322"/>
            <a:ext cx="5759146" cy="461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170085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203325" y="333763"/>
            <a:ext cx="10542835" cy="839788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solidFill>
                  <a:srgbClr val="FF6565"/>
                </a:solidFill>
                <a:cs typeface="B Nazanin" panose="00000700000000000000" pitchFamily="2" charset="-78"/>
              </a:rPr>
              <a:t>سبک جدول زمانی</a:t>
            </a:r>
            <a:endParaRPr lang="en-US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1BDE1613-EB8C-430E-B381-7DAE3930BD3D}"/>
              </a:ext>
            </a:extLst>
          </p:cNvPr>
          <p:cNvGrpSpPr/>
          <p:nvPr/>
        </p:nvGrpSpPr>
        <p:grpSpPr>
          <a:xfrm>
            <a:off x="879231" y="2501808"/>
            <a:ext cx="3289663" cy="1128946"/>
            <a:chOff x="764931" y="2301783"/>
            <a:chExt cx="3289663" cy="1128946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CB255058-A463-41B5-8E65-D3603EED9C43}"/>
                </a:ext>
              </a:extLst>
            </p:cNvPr>
            <p:cNvSpPr txBox="1"/>
            <p:nvPr/>
          </p:nvSpPr>
          <p:spPr>
            <a:xfrm>
              <a:off x="764931" y="2301783"/>
              <a:ext cx="1247002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>
                  <a:solidFill>
                    <a:srgbClr val="FF6565"/>
                  </a:solidFill>
                  <a:cs typeface="B Nazanin" panose="00000700000000000000" pitchFamily="2" charset="-78"/>
                </a:rPr>
                <a:t>2015</a:t>
              </a:r>
              <a:endParaRPr lang="ko-KR" altLang="en-US" sz="3600" b="1">
                <a:solidFill>
                  <a:srgbClr val="FF6565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0" name="Group 5">
              <a:extLst>
                <a:ext uri="{FF2B5EF4-FFF2-40B4-BE49-F238E27FC236}">
                  <a16:creationId xmlns:a16="http://schemas.microsoft.com/office/drawing/2014/main" id="{15865C09-78BD-4191-9E08-B0A460ABFFF9}"/>
                </a:ext>
              </a:extLst>
            </p:cNvPr>
            <p:cNvGrpSpPr/>
            <p:nvPr/>
          </p:nvGrpSpPr>
          <p:grpSpPr>
            <a:xfrm>
              <a:off x="2093049" y="2301783"/>
              <a:ext cx="1961545" cy="1128946"/>
              <a:chOff x="2676933" y="3301949"/>
              <a:chExt cx="1550267" cy="1128946"/>
            </a:xfrm>
          </p:grpSpPr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CB37611D-5D73-4A8E-9E08-957BD81E3012}"/>
                  </a:ext>
                </a:extLst>
              </p:cNvPr>
              <p:cNvSpPr txBox="1"/>
              <p:nvPr/>
            </p:nvSpPr>
            <p:spPr>
              <a:xfrm>
                <a:off x="2676933" y="3301949"/>
                <a:ext cx="1550267" cy="4001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2000" b="1" dirty="0">
                    <a:solidFill>
                      <a:srgbClr val="FF6565"/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2000" b="1" dirty="0">
                  <a:solidFill>
                    <a:srgbClr val="FF6565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0E47C6A1-BFD8-49A2-B6A3-E9DB5925E860}"/>
                  </a:ext>
                </a:extLst>
              </p:cNvPr>
              <p:cNvSpPr txBox="1"/>
              <p:nvPr/>
            </p:nvSpPr>
            <p:spPr>
              <a:xfrm>
                <a:off x="2676933" y="3784564"/>
                <a:ext cx="155026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آسان برای تغییر رنگ.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C7E954A2-BE99-4424-AFC5-E1E6E72A466E}"/>
              </a:ext>
            </a:extLst>
          </p:cNvPr>
          <p:cNvGrpSpPr/>
          <p:nvPr/>
        </p:nvGrpSpPr>
        <p:grpSpPr>
          <a:xfrm>
            <a:off x="4384164" y="2501808"/>
            <a:ext cx="3289663" cy="1128946"/>
            <a:chOff x="3869814" y="2301783"/>
            <a:chExt cx="3289663" cy="112894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B8F34F1-F524-4B00-A4D1-A4D85BFC7EA8}"/>
                </a:ext>
              </a:extLst>
            </p:cNvPr>
            <p:cNvSpPr txBox="1"/>
            <p:nvPr/>
          </p:nvSpPr>
          <p:spPr>
            <a:xfrm>
              <a:off x="3869814" y="2301783"/>
              <a:ext cx="1247002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>
                  <a:solidFill>
                    <a:srgbClr val="595757"/>
                  </a:solidFill>
                  <a:cs typeface="B Nazanin" panose="00000700000000000000" pitchFamily="2" charset="-78"/>
                </a:rPr>
                <a:t>2016</a:t>
              </a:r>
              <a:endParaRPr lang="ko-KR" altLang="en-US" sz="3600" b="1">
                <a:solidFill>
                  <a:srgbClr val="595757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3" name="Group 5">
              <a:extLst>
                <a:ext uri="{FF2B5EF4-FFF2-40B4-BE49-F238E27FC236}">
                  <a16:creationId xmlns:a16="http://schemas.microsoft.com/office/drawing/2014/main" id="{5BD10D7C-AF59-41F9-8CD5-082547C5BEE6}"/>
                </a:ext>
              </a:extLst>
            </p:cNvPr>
            <p:cNvGrpSpPr/>
            <p:nvPr/>
          </p:nvGrpSpPr>
          <p:grpSpPr>
            <a:xfrm>
              <a:off x="5197932" y="2301783"/>
              <a:ext cx="1961545" cy="1128946"/>
              <a:chOff x="2676933" y="3301949"/>
              <a:chExt cx="1550267" cy="1128946"/>
            </a:xfrm>
          </p:grpSpPr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D247CC9D-4A3B-4061-8C22-00415DC445D2}"/>
                  </a:ext>
                </a:extLst>
              </p:cNvPr>
              <p:cNvSpPr txBox="1"/>
              <p:nvPr/>
            </p:nvSpPr>
            <p:spPr>
              <a:xfrm>
                <a:off x="2676933" y="3301949"/>
                <a:ext cx="1550267" cy="4001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2000" b="1" dirty="0">
                    <a:solidFill>
                      <a:srgbClr val="595757"/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2000" b="1" dirty="0">
                  <a:solidFill>
                    <a:srgbClr val="595757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E76A7CA6-FF49-46F7-AB19-F172F87610E0}"/>
                  </a:ext>
                </a:extLst>
              </p:cNvPr>
              <p:cNvSpPr txBox="1"/>
              <p:nvPr/>
            </p:nvSpPr>
            <p:spPr>
              <a:xfrm>
                <a:off x="2676933" y="3784564"/>
                <a:ext cx="155026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آسان برای تغییر رنگ.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8D0270E0-EE70-4075-8C2B-199E1CBBD260}"/>
              </a:ext>
            </a:extLst>
          </p:cNvPr>
          <p:cNvGrpSpPr/>
          <p:nvPr/>
        </p:nvGrpSpPr>
        <p:grpSpPr>
          <a:xfrm>
            <a:off x="7889097" y="2501808"/>
            <a:ext cx="3289662" cy="1128946"/>
            <a:chOff x="7774797" y="2301783"/>
            <a:chExt cx="3289662" cy="1128946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9AAD5E5-3508-452E-B0F0-B183614E1336}"/>
                </a:ext>
              </a:extLst>
            </p:cNvPr>
            <p:cNvSpPr txBox="1"/>
            <p:nvPr/>
          </p:nvSpPr>
          <p:spPr>
            <a:xfrm>
              <a:off x="7774797" y="2301783"/>
              <a:ext cx="1247002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>
                  <a:solidFill>
                    <a:srgbClr val="FF6565"/>
                  </a:solidFill>
                  <a:cs typeface="B Nazanin" panose="00000700000000000000" pitchFamily="2" charset="-78"/>
                </a:rPr>
                <a:t>2017</a:t>
              </a:r>
              <a:endParaRPr lang="ko-KR" altLang="en-US" sz="3600" b="1">
                <a:solidFill>
                  <a:srgbClr val="FF6565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6" name="Group 5">
              <a:extLst>
                <a:ext uri="{FF2B5EF4-FFF2-40B4-BE49-F238E27FC236}">
                  <a16:creationId xmlns:a16="http://schemas.microsoft.com/office/drawing/2014/main" id="{152F4CD7-6811-4E2A-B8E1-B8755B19D71F}"/>
                </a:ext>
              </a:extLst>
            </p:cNvPr>
            <p:cNvGrpSpPr/>
            <p:nvPr/>
          </p:nvGrpSpPr>
          <p:grpSpPr>
            <a:xfrm>
              <a:off x="9102914" y="2301783"/>
              <a:ext cx="1961545" cy="1128946"/>
              <a:chOff x="2676933" y="3301949"/>
              <a:chExt cx="1550267" cy="1128946"/>
            </a:xfrm>
          </p:grpSpPr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E9A92D0D-A933-4781-965C-F757BA5ED307}"/>
                  </a:ext>
                </a:extLst>
              </p:cNvPr>
              <p:cNvSpPr txBox="1"/>
              <p:nvPr/>
            </p:nvSpPr>
            <p:spPr>
              <a:xfrm>
                <a:off x="2676933" y="3301949"/>
                <a:ext cx="1550267" cy="4001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2000" b="1" dirty="0">
                    <a:solidFill>
                      <a:srgbClr val="FF6565"/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2000" b="1" dirty="0">
                  <a:solidFill>
                    <a:srgbClr val="FF6565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78C574A7-457D-4D66-957E-3980DB3E0887}"/>
                  </a:ext>
                </a:extLst>
              </p:cNvPr>
              <p:cNvSpPr txBox="1"/>
              <p:nvPr/>
            </p:nvSpPr>
            <p:spPr>
              <a:xfrm>
                <a:off x="2676933" y="3784564"/>
                <a:ext cx="155026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آسان برای تغییر رنگ.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C225978C-F026-455F-B555-37598BF1F3DB}"/>
              </a:ext>
            </a:extLst>
          </p:cNvPr>
          <p:cNvGrpSpPr/>
          <p:nvPr/>
        </p:nvGrpSpPr>
        <p:grpSpPr>
          <a:xfrm>
            <a:off x="879231" y="4999554"/>
            <a:ext cx="3289663" cy="1128946"/>
            <a:chOff x="764931" y="5018604"/>
            <a:chExt cx="3289663" cy="1128946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555A92F-F013-44B1-8A9F-C99DF0B45AFA}"/>
                </a:ext>
              </a:extLst>
            </p:cNvPr>
            <p:cNvSpPr txBox="1"/>
            <p:nvPr/>
          </p:nvSpPr>
          <p:spPr>
            <a:xfrm>
              <a:off x="764931" y="5018604"/>
              <a:ext cx="1247002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>
                  <a:solidFill>
                    <a:srgbClr val="595757"/>
                  </a:solidFill>
                  <a:cs typeface="B Nazanin" panose="00000700000000000000" pitchFamily="2" charset="-78"/>
                </a:rPr>
                <a:t>2020</a:t>
              </a:r>
              <a:endParaRPr lang="ko-KR" altLang="en-US" sz="3600" b="1">
                <a:solidFill>
                  <a:srgbClr val="595757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9" name="Group 5">
              <a:extLst>
                <a:ext uri="{FF2B5EF4-FFF2-40B4-BE49-F238E27FC236}">
                  <a16:creationId xmlns:a16="http://schemas.microsoft.com/office/drawing/2014/main" id="{3AF84918-E2F2-4BA3-AA72-8ECE447EAD50}"/>
                </a:ext>
              </a:extLst>
            </p:cNvPr>
            <p:cNvGrpSpPr/>
            <p:nvPr/>
          </p:nvGrpSpPr>
          <p:grpSpPr>
            <a:xfrm>
              <a:off x="2093049" y="5018604"/>
              <a:ext cx="1961545" cy="1128946"/>
              <a:chOff x="2676933" y="3301949"/>
              <a:chExt cx="1550267" cy="1128946"/>
            </a:xfrm>
          </p:grpSpPr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B8883225-ADC2-4E4C-9200-1EEA37DC06FA}"/>
                  </a:ext>
                </a:extLst>
              </p:cNvPr>
              <p:cNvSpPr txBox="1"/>
              <p:nvPr/>
            </p:nvSpPr>
            <p:spPr>
              <a:xfrm>
                <a:off x="2676933" y="3301949"/>
                <a:ext cx="1550267" cy="4001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2000" b="1" dirty="0">
                    <a:solidFill>
                      <a:srgbClr val="595757"/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2000" b="1" dirty="0">
                  <a:solidFill>
                    <a:srgbClr val="595757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D6BFF8BA-5381-4FD3-B209-38CCDE0AEC55}"/>
                  </a:ext>
                </a:extLst>
              </p:cNvPr>
              <p:cNvSpPr txBox="1"/>
              <p:nvPr/>
            </p:nvSpPr>
            <p:spPr>
              <a:xfrm>
                <a:off x="2676933" y="3784564"/>
                <a:ext cx="155026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آسان برای تغییر رنگ.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E6D409D-BD19-4673-9723-5D8578DDAD52}"/>
              </a:ext>
            </a:extLst>
          </p:cNvPr>
          <p:cNvGrpSpPr/>
          <p:nvPr/>
        </p:nvGrpSpPr>
        <p:grpSpPr>
          <a:xfrm>
            <a:off x="4384565" y="4999554"/>
            <a:ext cx="3289396" cy="1128946"/>
            <a:chOff x="3870081" y="5018604"/>
            <a:chExt cx="3289396" cy="112894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6C22710-FA3A-4EF1-94C3-68BC473C6DA5}"/>
                </a:ext>
              </a:extLst>
            </p:cNvPr>
            <p:cNvSpPr txBox="1"/>
            <p:nvPr/>
          </p:nvSpPr>
          <p:spPr>
            <a:xfrm>
              <a:off x="3870081" y="5018604"/>
              <a:ext cx="1247002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>
                  <a:solidFill>
                    <a:srgbClr val="FF6565"/>
                  </a:solidFill>
                  <a:cs typeface="B Nazanin" panose="00000700000000000000" pitchFamily="2" charset="-78"/>
                </a:rPr>
                <a:t>2019</a:t>
              </a:r>
              <a:endParaRPr lang="ko-KR" altLang="en-US" sz="3600" b="1">
                <a:solidFill>
                  <a:srgbClr val="FF6565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22" name="Group 5">
              <a:extLst>
                <a:ext uri="{FF2B5EF4-FFF2-40B4-BE49-F238E27FC236}">
                  <a16:creationId xmlns:a16="http://schemas.microsoft.com/office/drawing/2014/main" id="{1A2BFEFE-EDB7-4A61-B516-4B58E5EBA981}"/>
                </a:ext>
              </a:extLst>
            </p:cNvPr>
            <p:cNvGrpSpPr/>
            <p:nvPr/>
          </p:nvGrpSpPr>
          <p:grpSpPr>
            <a:xfrm>
              <a:off x="5197932" y="5018604"/>
              <a:ext cx="1961545" cy="1128946"/>
              <a:chOff x="2676933" y="3301949"/>
              <a:chExt cx="1550267" cy="1128946"/>
            </a:xfrm>
          </p:grpSpPr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B603640C-6109-45E4-8D85-82C6FE3C8533}"/>
                  </a:ext>
                </a:extLst>
              </p:cNvPr>
              <p:cNvSpPr txBox="1"/>
              <p:nvPr/>
            </p:nvSpPr>
            <p:spPr>
              <a:xfrm>
                <a:off x="2676933" y="3301949"/>
                <a:ext cx="1550267" cy="4001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2000" b="1" dirty="0">
                    <a:solidFill>
                      <a:srgbClr val="FF6565"/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2000" b="1" dirty="0">
                  <a:solidFill>
                    <a:srgbClr val="FF6565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6D6FC3FA-3C06-4EAA-B447-9015638EE7E7}"/>
                  </a:ext>
                </a:extLst>
              </p:cNvPr>
              <p:cNvSpPr txBox="1"/>
              <p:nvPr/>
            </p:nvSpPr>
            <p:spPr>
              <a:xfrm>
                <a:off x="2676933" y="3784564"/>
                <a:ext cx="155026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آسان برای تغییر رنگ.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AF70772F-ACA8-430A-A31A-CC7B3F80666B}"/>
              </a:ext>
            </a:extLst>
          </p:cNvPr>
          <p:cNvGrpSpPr/>
          <p:nvPr/>
        </p:nvGrpSpPr>
        <p:grpSpPr>
          <a:xfrm>
            <a:off x="7889631" y="4999554"/>
            <a:ext cx="3289128" cy="1128946"/>
            <a:chOff x="6975231" y="5018604"/>
            <a:chExt cx="3289128" cy="1128946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40681FE-11A9-4D23-88AB-A0CB09678835}"/>
                </a:ext>
              </a:extLst>
            </p:cNvPr>
            <p:cNvSpPr txBox="1"/>
            <p:nvPr/>
          </p:nvSpPr>
          <p:spPr>
            <a:xfrm>
              <a:off x="6975231" y="5018604"/>
              <a:ext cx="1247002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>
                  <a:solidFill>
                    <a:srgbClr val="595757"/>
                  </a:solidFill>
                  <a:cs typeface="B Nazanin" panose="00000700000000000000" pitchFamily="2" charset="-78"/>
                </a:rPr>
                <a:t>2018</a:t>
              </a:r>
              <a:endParaRPr lang="ko-KR" altLang="en-US" sz="3600" b="1">
                <a:solidFill>
                  <a:srgbClr val="595757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25" name="Group 5">
              <a:extLst>
                <a:ext uri="{FF2B5EF4-FFF2-40B4-BE49-F238E27FC236}">
                  <a16:creationId xmlns:a16="http://schemas.microsoft.com/office/drawing/2014/main" id="{119BFDC7-C63E-4752-AE26-D7C454F56B99}"/>
                </a:ext>
              </a:extLst>
            </p:cNvPr>
            <p:cNvGrpSpPr/>
            <p:nvPr/>
          </p:nvGrpSpPr>
          <p:grpSpPr>
            <a:xfrm>
              <a:off x="8302814" y="5018604"/>
              <a:ext cx="1961545" cy="1128946"/>
              <a:chOff x="2676933" y="3301949"/>
              <a:chExt cx="1550267" cy="1128946"/>
            </a:xfrm>
          </p:grpSpPr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B631CB38-0B71-45CE-978D-17C6B3FD2A12}"/>
                  </a:ext>
                </a:extLst>
              </p:cNvPr>
              <p:cNvSpPr txBox="1"/>
              <p:nvPr/>
            </p:nvSpPr>
            <p:spPr>
              <a:xfrm>
                <a:off x="2676933" y="3301949"/>
                <a:ext cx="1550267" cy="4001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2000" b="1" dirty="0">
                    <a:solidFill>
                      <a:srgbClr val="595757"/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2000" b="1" dirty="0">
                  <a:solidFill>
                    <a:srgbClr val="595757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2CBB5632-B611-48A0-8E4C-6FA9A14353C5}"/>
                  </a:ext>
                </a:extLst>
              </p:cNvPr>
              <p:cNvSpPr txBox="1"/>
              <p:nvPr/>
            </p:nvSpPr>
            <p:spPr>
              <a:xfrm>
                <a:off x="2676933" y="3784564"/>
                <a:ext cx="155026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آسان برای تغییر رنگ.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BFCE63E9-3FDE-4138-BDFF-06A8314AB330}"/>
              </a:ext>
            </a:extLst>
          </p:cNvPr>
          <p:cNvGrpSpPr/>
          <p:nvPr/>
        </p:nvGrpSpPr>
        <p:grpSpPr>
          <a:xfrm>
            <a:off x="756254" y="1940848"/>
            <a:ext cx="10547598" cy="263769"/>
            <a:chOff x="764931" y="1899141"/>
            <a:chExt cx="9873761" cy="263769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50404620-BC50-4890-8EEB-43CD03DE817E}"/>
                </a:ext>
              </a:extLst>
            </p:cNvPr>
            <p:cNvSpPr/>
            <p:nvPr/>
          </p:nvSpPr>
          <p:spPr>
            <a:xfrm>
              <a:off x="764931" y="1899141"/>
              <a:ext cx="9873761" cy="26376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22BB6D75-65EA-4F98-A368-4947AE85AD6E}"/>
                </a:ext>
              </a:extLst>
            </p:cNvPr>
            <p:cNvCxnSpPr>
              <a:stCxn id="3" idx="1"/>
              <a:endCxn id="3" idx="3"/>
            </p:cNvCxnSpPr>
            <p:nvPr/>
          </p:nvCxnSpPr>
          <p:spPr>
            <a:xfrm>
              <a:off x="764931" y="2031026"/>
              <a:ext cx="9873761" cy="0"/>
            </a:xfrm>
            <a:prstGeom prst="line">
              <a:avLst/>
            </a:prstGeom>
            <a:ln w="381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93C7090-808A-4899-98CB-8A29C97D1A0A}"/>
              </a:ext>
            </a:extLst>
          </p:cNvPr>
          <p:cNvGrpSpPr/>
          <p:nvPr/>
        </p:nvGrpSpPr>
        <p:grpSpPr>
          <a:xfrm rot="5400000">
            <a:off x="9942926" y="3169899"/>
            <a:ext cx="2721871" cy="263769"/>
            <a:chOff x="717532" y="1899142"/>
            <a:chExt cx="9921160" cy="263769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56A30390-00F9-4786-9D4E-DF4C4F3E9131}"/>
                </a:ext>
              </a:extLst>
            </p:cNvPr>
            <p:cNvSpPr/>
            <p:nvPr/>
          </p:nvSpPr>
          <p:spPr>
            <a:xfrm>
              <a:off x="717532" y="1899142"/>
              <a:ext cx="9921160" cy="26376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9C1434DF-A9C4-4357-A41D-F1277DFE96A0}"/>
                </a:ext>
              </a:extLst>
            </p:cNvPr>
            <p:cNvCxnSpPr>
              <a:endCxn id="40" idx="3"/>
            </p:cNvCxnSpPr>
            <p:nvPr/>
          </p:nvCxnSpPr>
          <p:spPr>
            <a:xfrm rot="16200000" flipH="1">
              <a:off x="5918473" y="-2689192"/>
              <a:ext cx="4" cy="9440435"/>
            </a:xfrm>
            <a:prstGeom prst="line">
              <a:avLst/>
            </a:prstGeom>
            <a:ln w="381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6EA89AAF-8CEE-4EBA-951F-2CF405EF887C}"/>
              </a:ext>
            </a:extLst>
          </p:cNvPr>
          <p:cNvGrpSpPr/>
          <p:nvPr/>
        </p:nvGrpSpPr>
        <p:grpSpPr>
          <a:xfrm>
            <a:off x="756254" y="4398948"/>
            <a:ext cx="10679494" cy="263769"/>
            <a:chOff x="764931" y="1899141"/>
            <a:chExt cx="9873761" cy="263769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56D52FFD-D7AC-485F-8928-41B6E01403DE}"/>
                </a:ext>
              </a:extLst>
            </p:cNvPr>
            <p:cNvSpPr/>
            <p:nvPr/>
          </p:nvSpPr>
          <p:spPr>
            <a:xfrm>
              <a:off x="764931" y="1899141"/>
              <a:ext cx="9873761" cy="26376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3F00C4B6-93F3-48E9-96EF-0F106EE1D077}"/>
                </a:ext>
              </a:extLst>
            </p:cNvPr>
            <p:cNvCxnSpPr>
              <a:stCxn id="43" idx="1"/>
              <a:endCxn id="43" idx="3"/>
            </p:cNvCxnSpPr>
            <p:nvPr/>
          </p:nvCxnSpPr>
          <p:spPr>
            <a:xfrm>
              <a:off x="764931" y="2031026"/>
              <a:ext cx="9873761" cy="0"/>
            </a:xfrm>
            <a:prstGeom prst="line">
              <a:avLst/>
            </a:prstGeom>
            <a:ln w="381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Freeform 5"/>
          <p:cNvSpPr>
            <a:spLocks noEditPoints="1"/>
          </p:cNvSpPr>
          <p:nvPr/>
        </p:nvSpPr>
        <p:spPr bwMode="auto">
          <a:xfrm>
            <a:off x="7962690" y="1313246"/>
            <a:ext cx="2562225" cy="681038"/>
          </a:xfrm>
          <a:custGeom>
            <a:avLst/>
            <a:gdLst>
              <a:gd name="T0" fmla="*/ 1288 w 1316"/>
              <a:gd name="T1" fmla="*/ 82 h 348"/>
              <a:gd name="T2" fmla="*/ 1131 w 1316"/>
              <a:gd name="T3" fmla="*/ 39 h 348"/>
              <a:gd name="T4" fmla="*/ 1106 w 1316"/>
              <a:gd name="T5" fmla="*/ 243 h 348"/>
              <a:gd name="T6" fmla="*/ 1016 w 1316"/>
              <a:gd name="T7" fmla="*/ 253 h 348"/>
              <a:gd name="T8" fmla="*/ 1052 w 1316"/>
              <a:gd name="T9" fmla="*/ 249 h 348"/>
              <a:gd name="T10" fmla="*/ 1075 w 1316"/>
              <a:gd name="T11" fmla="*/ 4 h 348"/>
              <a:gd name="T12" fmla="*/ 1035 w 1316"/>
              <a:gd name="T13" fmla="*/ 4 h 348"/>
              <a:gd name="T14" fmla="*/ 1011 w 1316"/>
              <a:gd name="T15" fmla="*/ 4 h 348"/>
              <a:gd name="T16" fmla="*/ 753 w 1316"/>
              <a:gd name="T17" fmla="*/ 1 h 348"/>
              <a:gd name="T18" fmla="*/ 727 w 1316"/>
              <a:gd name="T19" fmla="*/ 4 h 348"/>
              <a:gd name="T20" fmla="*/ 713 w 1316"/>
              <a:gd name="T21" fmla="*/ 4 h 348"/>
              <a:gd name="T22" fmla="*/ 705 w 1316"/>
              <a:gd name="T23" fmla="*/ 2 h 348"/>
              <a:gd name="T24" fmla="*/ 690 w 1316"/>
              <a:gd name="T25" fmla="*/ 4 h 348"/>
              <a:gd name="T26" fmla="*/ 673 w 1316"/>
              <a:gd name="T27" fmla="*/ 4 h 348"/>
              <a:gd name="T28" fmla="*/ 638 w 1316"/>
              <a:gd name="T29" fmla="*/ 4 h 348"/>
              <a:gd name="T30" fmla="*/ 615 w 1316"/>
              <a:gd name="T31" fmla="*/ 3 h 348"/>
              <a:gd name="T32" fmla="*/ 596 w 1316"/>
              <a:gd name="T33" fmla="*/ 4 h 348"/>
              <a:gd name="T34" fmla="*/ 573 w 1316"/>
              <a:gd name="T35" fmla="*/ 4 h 348"/>
              <a:gd name="T36" fmla="*/ 306 w 1316"/>
              <a:gd name="T37" fmla="*/ 2 h 348"/>
              <a:gd name="T38" fmla="*/ 289 w 1316"/>
              <a:gd name="T39" fmla="*/ 2 h 348"/>
              <a:gd name="T40" fmla="*/ 270 w 1316"/>
              <a:gd name="T41" fmla="*/ 4 h 348"/>
              <a:gd name="T42" fmla="*/ 252 w 1316"/>
              <a:gd name="T43" fmla="*/ 4 h 348"/>
              <a:gd name="T44" fmla="*/ 238 w 1316"/>
              <a:gd name="T45" fmla="*/ 4 h 348"/>
              <a:gd name="T46" fmla="*/ 201 w 1316"/>
              <a:gd name="T47" fmla="*/ 2 h 348"/>
              <a:gd name="T48" fmla="*/ 199 w 1316"/>
              <a:gd name="T49" fmla="*/ 4 h 348"/>
              <a:gd name="T50" fmla="*/ 159 w 1316"/>
              <a:gd name="T51" fmla="*/ 4 h 348"/>
              <a:gd name="T52" fmla="*/ 135 w 1316"/>
              <a:gd name="T53" fmla="*/ 4 h 348"/>
              <a:gd name="T54" fmla="*/ 0 w 1316"/>
              <a:gd name="T55" fmla="*/ 3 h 348"/>
              <a:gd name="T56" fmla="*/ 30 w 1316"/>
              <a:gd name="T57" fmla="*/ 249 h 348"/>
              <a:gd name="T58" fmla="*/ 22 w 1316"/>
              <a:gd name="T59" fmla="*/ 257 h 348"/>
              <a:gd name="T60" fmla="*/ 37 w 1316"/>
              <a:gd name="T61" fmla="*/ 266 h 348"/>
              <a:gd name="T62" fmla="*/ 154 w 1316"/>
              <a:gd name="T63" fmla="*/ 272 h 348"/>
              <a:gd name="T64" fmla="*/ 257 w 1316"/>
              <a:gd name="T65" fmla="*/ 310 h 348"/>
              <a:gd name="T66" fmla="*/ 364 w 1316"/>
              <a:gd name="T67" fmla="*/ 317 h 348"/>
              <a:gd name="T68" fmla="*/ 654 w 1316"/>
              <a:gd name="T69" fmla="*/ 292 h 348"/>
              <a:gd name="T70" fmla="*/ 783 w 1316"/>
              <a:gd name="T71" fmla="*/ 249 h 348"/>
              <a:gd name="T72" fmla="*/ 840 w 1316"/>
              <a:gd name="T73" fmla="*/ 250 h 348"/>
              <a:gd name="T74" fmla="*/ 870 w 1316"/>
              <a:gd name="T75" fmla="*/ 249 h 348"/>
              <a:gd name="T76" fmla="*/ 884 w 1316"/>
              <a:gd name="T77" fmla="*/ 260 h 348"/>
              <a:gd name="T78" fmla="*/ 915 w 1316"/>
              <a:gd name="T79" fmla="*/ 348 h 348"/>
              <a:gd name="T80" fmla="*/ 1062 w 1316"/>
              <a:gd name="T81" fmla="*/ 311 h 348"/>
              <a:gd name="T82" fmla="*/ 1103 w 1316"/>
              <a:gd name="T83" fmla="*/ 311 h 348"/>
              <a:gd name="T84" fmla="*/ 1137 w 1316"/>
              <a:gd name="T85" fmla="*/ 314 h 348"/>
              <a:gd name="T86" fmla="*/ 1256 w 1316"/>
              <a:gd name="T87" fmla="*/ 316 h 348"/>
              <a:gd name="T88" fmla="*/ 1280 w 1316"/>
              <a:gd name="T89" fmla="*/ 105 h 348"/>
              <a:gd name="T90" fmla="*/ 1240 w 1316"/>
              <a:gd name="T91" fmla="*/ 149 h 348"/>
              <a:gd name="T92" fmla="*/ 1297 w 1316"/>
              <a:gd name="T93" fmla="*/ 139 h 348"/>
              <a:gd name="T94" fmla="*/ 1141 w 1316"/>
              <a:gd name="T95" fmla="*/ 218 h 348"/>
              <a:gd name="T96" fmla="*/ 1305 w 1316"/>
              <a:gd name="T97" fmla="*/ 214 h 348"/>
              <a:gd name="T98" fmla="*/ 1141 w 1316"/>
              <a:gd name="T99" fmla="*/ 108 h 348"/>
              <a:gd name="T100" fmla="*/ 746 w 1316"/>
              <a:gd name="T101" fmla="*/ 5 h 348"/>
              <a:gd name="T102" fmla="*/ 992 w 1316"/>
              <a:gd name="T103" fmla="*/ 249 h 348"/>
              <a:gd name="T104" fmla="*/ 423 w 1316"/>
              <a:gd name="T105" fmla="*/ 237 h 348"/>
              <a:gd name="T106" fmla="*/ 359 w 1316"/>
              <a:gd name="T107" fmla="*/ 247 h 348"/>
              <a:gd name="T108" fmla="*/ 465 w 1316"/>
              <a:gd name="T109" fmla="*/ 264 h 348"/>
              <a:gd name="T110" fmla="*/ 90 w 1316"/>
              <a:gd name="T111" fmla="*/ 246 h 348"/>
              <a:gd name="T112" fmla="*/ 55 w 1316"/>
              <a:gd name="T113" fmla="*/ 245 h 348"/>
              <a:gd name="T114" fmla="*/ 452 w 1316"/>
              <a:gd name="T115" fmla="*/ 309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16" h="348">
                <a:moveTo>
                  <a:pt x="1314" y="175"/>
                </a:moveTo>
                <a:cubicBezTo>
                  <a:pt x="1312" y="165"/>
                  <a:pt x="1313" y="155"/>
                  <a:pt x="1313" y="146"/>
                </a:cubicBezTo>
                <a:cubicBezTo>
                  <a:pt x="1312" y="139"/>
                  <a:pt x="1316" y="130"/>
                  <a:pt x="1307" y="125"/>
                </a:cubicBezTo>
                <a:cubicBezTo>
                  <a:pt x="1314" y="120"/>
                  <a:pt x="1313" y="112"/>
                  <a:pt x="1313" y="105"/>
                </a:cubicBezTo>
                <a:cubicBezTo>
                  <a:pt x="1313" y="99"/>
                  <a:pt x="1313" y="93"/>
                  <a:pt x="1313" y="87"/>
                </a:cubicBezTo>
                <a:cubicBezTo>
                  <a:pt x="1313" y="84"/>
                  <a:pt x="1312" y="81"/>
                  <a:pt x="1308" y="81"/>
                </a:cubicBezTo>
                <a:cubicBezTo>
                  <a:pt x="1304" y="80"/>
                  <a:pt x="1301" y="82"/>
                  <a:pt x="1301" y="86"/>
                </a:cubicBezTo>
                <a:cubicBezTo>
                  <a:pt x="1297" y="85"/>
                  <a:pt x="1292" y="84"/>
                  <a:pt x="1288" y="82"/>
                </a:cubicBezTo>
                <a:cubicBezTo>
                  <a:pt x="1288" y="82"/>
                  <a:pt x="1288" y="82"/>
                  <a:pt x="1288" y="82"/>
                </a:cubicBezTo>
                <a:cubicBezTo>
                  <a:pt x="1288" y="82"/>
                  <a:pt x="1288" y="82"/>
                  <a:pt x="1288" y="82"/>
                </a:cubicBezTo>
                <a:cubicBezTo>
                  <a:pt x="1284" y="72"/>
                  <a:pt x="1276" y="66"/>
                  <a:pt x="1266" y="63"/>
                </a:cubicBezTo>
                <a:cubicBezTo>
                  <a:pt x="1260" y="61"/>
                  <a:pt x="1253" y="61"/>
                  <a:pt x="1246" y="61"/>
                </a:cubicBezTo>
                <a:cubicBezTo>
                  <a:pt x="1239" y="61"/>
                  <a:pt x="1231" y="62"/>
                  <a:pt x="1224" y="59"/>
                </a:cubicBezTo>
                <a:cubicBezTo>
                  <a:pt x="1219" y="56"/>
                  <a:pt x="1214" y="54"/>
                  <a:pt x="1208" y="51"/>
                </a:cubicBezTo>
                <a:cubicBezTo>
                  <a:pt x="1187" y="41"/>
                  <a:pt x="1165" y="34"/>
                  <a:pt x="1142" y="30"/>
                </a:cubicBezTo>
                <a:cubicBezTo>
                  <a:pt x="1132" y="28"/>
                  <a:pt x="1131" y="30"/>
                  <a:pt x="1131" y="39"/>
                </a:cubicBezTo>
                <a:cubicBezTo>
                  <a:pt x="1131" y="44"/>
                  <a:pt x="1131" y="48"/>
                  <a:pt x="1131" y="52"/>
                </a:cubicBezTo>
                <a:cubicBezTo>
                  <a:pt x="1131" y="61"/>
                  <a:pt x="1131" y="61"/>
                  <a:pt x="1122" y="61"/>
                </a:cubicBezTo>
                <a:cubicBezTo>
                  <a:pt x="1113" y="62"/>
                  <a:pt x="1110" y="64"/>
                  <a:pt x="1107" y="72"/>
                </a:cubicBezTo>
                <a:cubicBezTo>
                  <a:pt x="1107" y="72"/>
                  <a:pt x="1107" y="72"/>
                  <a:pt x="1107" y="72"/>
                </a:cubicBezTo>
                <a:cubicBezTo>
                  <a:pt x="1106" y="74"/>
                  <a:pt x="1106" y="76"/>
                  <a:pt x="1106" y="79"/>
                </a:cubicBezTo>
                <a:cubicBezTo>
                  <a:pt x="1106" y="97"/>
                  <a:pt x="1106" y="115"/>
                  <a:pt x="1106" y="133"/>
                </a:cubicBezTo>
                <a:cubicBezTo>
                  <a:pt x="1106" y="170"/>
                  <a:pt x="1106" y="206"/>
                  <a:pt x="1106" y="243"/>
                </a:cubicBezTo>
                <a:cubicBezTo>
                  <a:pt x="1106" y="243"/>
                  <a:pt x="1106" y="243"/>
                  <a:pt x="1106" y="243"/>
                </a:cubicBezTo>
                <a:cubicBezTo>
                  <a:pt x="1106" y="243"/>
                  <a:pt x="1106" y="243"/>
                  <a:pt x="1106" y="243"/>
                </a:cubicBezTo>
                <a:cubicBezTo>
                  <a:pt x="1106" y="247"/>
                  <a:pt x="1106" y="250"/>
                  <a:pt x="1106" y="254"/>
                </a:cubicBezTo>
                <a:cubicBezTo>
                  <a:pt x="1107" y="258"/>
                  <a:pt x="1105" y="259"/>
                  <a:pt x="1101" y="258"/>
                </a:cubicBezTo>
                <a:cubicBezTo>
                  <a:pt x="1100" y="255"/>
                  <a:pt x="1096" y="254"/>
                  <a:pt x="1093" y="254"/>
                </a:cubicBezTo>
                <a:cubicBezTo>
                  <a:pt x="1072" y="254"/>
                  <a:pt x="1052" y="254"/>
                  <a:pt x="1031" y="254"/>
                </a:cubicBezTo>
                <a:cubicBezTo>
                  <a:pt x="1028" y="254"/>
                  <a:pt x="1026" y="254"/>
                  <a:pt x="1024" y="257"/>
                </a:cubicBezTo>
                <a:cubicBezTo>
                  <a:pt x="1022" y="259"/>
                  <a:pt x="1020" y="259"/>
                  <a:pt x="1018" y="258"/>
                </a:cubicBezTo>
                <a:cubicBezTo>
                  <a:pt x="1015" y="258"/>
                  <a:pt x="1017" y="255"/>
                  <a:pt x="1016" y="253"/>
                </a:cubicBezTo>
                <a:cubicBezTo>
                  <a:pt x="1016" y="253"/>
                  <a:pt x="1016" y="252"/>
                  <a:pt x="1016" y="251"/>
                </a:cubicBezTo>
                <a:cubicBezTo>
                  <a:pt x="1018" y="251"/>
                  <a:pt x="1020" y="251"/>
                  <a:pt x="1022" y="250"/>
                </a:cubicBezTo>
                <a:cubicBezTo>
                  <a:pt x="1022" y="250"/>
                  <a:pt x="1022" y="249"/>
                  <a:pt x="1022" y="249"/>
                </a:cubicBezTo>
                <a:cubicBezTo>
                  <a:pt x="1023" y="249"/>
                  <a:pt x="1024" y="249"/>
                  <a:pt x="1025" y="249"/>
                </a:cubicBezTo>
                <a:cubicBezTo>
                  <a:pt x="1025" y="250"/>
                  <a:pt x="1026" y="250"/>
                  <a:pt x="1026" y="251"/>
                </a:cubicBezTo>
                <a:cubicBezTo>
                  <a:pt x="1035" y="252"/>
                  <a:pt x="1043" y="252"/>
                  <a:pt x="1051" y="250"/>
                </a:cubicBezTo>
                <a:cubicBezTo>
                  <a:pt x="1052" y="250"/>
                  <a:pt x="1052" y="249"/>
                  <a:pt x="1052" y="249"/>
                </a:cubicBezTo>
                <a:cubicBezTo>
                  <a:pt x="1052" y="249"/>
                  <a:pt x="1052" y="249"/>
                  <a:pt x="1052" y="249"/>
                </a:cubicBezTo>
                <a:cubicBezTo>
                  <a:pt x="1053" y="249"/>
                  <a:pt x="1054" y="249"/>
                  <a:pt x="1054" y="249"/>
                </a:cubicBezTo>
                <a:cubicBezTo>
                  <a:pt x="1055" y="250"/>
                  <a:pt x="1055" y="250"/>
                  <a:pt x="1056" y="250"/>
                </a:cubicBezTo>
                <a:cubicBezTo>
                  <a:pt x="1062" y="252"/>
                  <a:pt x="1069" y="251"/>
                  <a:pt x="1076" y="251"/>
                </a:cubicBezTo>
                <a:cubicBezTo>
                  <a:pt x="1078" y="251"/>
                  <a:pt x="1080" y="251"/>
                  <a:pt x="1080" y="248"/>
                </a:cubicBezTo>
                <a:cubicBezTo>
                  <a:pt x="1080" y="248"/>
                  <a:pt x="1080" y="248"/>
                  <a:pt x="1080" y="248"/>
                </a:cubicBezTo>
                <a:cubicBezTo>
                  <a:pt x="1081" y="248"/>
                  <a:pt x="1081" y="247"/>
                  <a:pt x="1081" y="247"/>
                </a:cubicBezTo>
                <a:cubicBezTo>
                  <a:pt x="1081" y="167"/>
                  <a:pt x="1081" y="88"/>
                  <a:pt x="1081" y="8"/>
                </a:cubicBezTo>
                <a:cubicBezTo>
                  <a:pt x="1081" y="4"/>
                  <a:pt x="1079" y="3"/>
                  <a:pt x="1075" y="4"/>
                </a:cubicBezTo>
                <a:cubicBezTo>
                  <a:pt x="1075" y="4"/>
                  <a:pt x="1075" y="4"/>
                  <a:pt x="1075" y="4"/>
                </a:cubicBezTo>
                <a:cubicBezTo>
                  <a:pt x="1075" y="2"/>
                  <a:pt x="1074" y="2"/>
                  <a:pt x="1073" y="1"/>
                </a:cubicBezTo>
                <a:cubicBezTo>
                  <a:pt x="1066" y="1"/>
                  <a:pt x="1060" y="0"/>
                  <a:pt x="1053" y="2"/>
                </a:cubicBezTo>
                <a:cubicBezTo>
                  <a:pt x="1053" y="3"/>
                  <a:pt x="1052" y="3"/>
                  <a:pt x="1052" y="4"/>
                </a:cubicBezTo>
                <a:cubicBezTo>
                  <a:pt x="1052" y="4"/>
                  <a:pt x="1052" y="4"/>
                  <a:pt x="1052" y="4"/>
                </a:cubicBezTo>
                <a:cubicBezTo>
                  <a:pt x="1052" y="3"/>
                  <a:pt x="1052" y="3"/>
                  <a:pt x="1052" y="2"/>
                </a:cubicBezTo>
                <a:cubicBezTo>
                  <a:pt x="1046" y="0"/>
                  <a:pt x="1040" y="0"/>
                  <a:pt x="1034" y="2"/>
                </a:cubicBezTo>
                <a:cubicBezTo>
                  <a:pt x="1035" y="3"/>
                  <a:pt x="1035" y="4"/>
                  <a:pt x="1035" y="4"/>
                </a:cubicBezTo>
                <a:cubicBezTo>
                  <a:pt x="1035" y="4"/>
                  <a:pt x="1035" y="4"/>
                  <a:pt x="1034" y="4"/>
                </a:cubicBezTo>
                <a:cubicBezTo>
                  <a:pt x="1034" y="4"/>
                  <a:pt x="1034" y="4"/>
                  <a:pt x="1034" y="4"/>
                </a:cubicBezTo>
                <a:cubicBezTo>
                  <a:pt x="1033" y="4"/>
                  <a:pt x="1033" y="4"/>
                  <a:pt x="1033" y="4"/>
                </a:cubicBezTo>
                <a:cubicBezTo>
                  <a:pt x="1029" y="4"/>
                  <a:pt x="1026" y="3"/>
                  <a:pt x="1022" y="4"/>
                </a:cubicBezTo>
                <a:cubicBezTo>
                  <a:pt x="1022" y="3"/>
                  <a:pt x="1022" y="3"/>
                  <a:pt x="1021" y="3"/>
                </a:cubicBezTo>
                <a:cubicBezTo>
                  <a:pt x="1018" y="1"/>
                  <a:pt x="1015" y="0"/>
                  <a:pt x="1011" y="3"/>
                </a:cubicBezTo>
                <a:cubicBezTo>
                  <a:pt x="1011" y="3"/>
                  <a:pt x="1011" y="4"/>
                  <a:pt x="1011" y="4"/>
                </a:cubicBezTo>
                <a:cubicBezTo>
                  <a:pt x="1011" y="4"/>
                  <a:pt x="1011" y="4"/>
                  <a:pt x="1011" y="4"/>
                </a:cubicBezTo>
                <a:cubicBezTo>
                  <a:pt x="1011" y="4"/>
                  <a:pt x="1011" y="4"/>
                  <a:pt x="1011" y="4"/>
                </a:cubicBezTo>
                <a:cubicBezTo>
                  <a:pt x="1010" y="3"/>
                  <a:pt x="1009" y="3"/>
                  <a:pt x="1009" y="4"/>
                </a:cubicBezTo>
                <a:cubicBezTo>
                  <a:pt x="1009" y="4"/>
                  <a:pt x="1009" y="4"/>
                  <a:pt x="1009" y="4"/>
                </a:cubicBezTo>
                <a:cubicBezTo>
                  <a:pt x="1008" y="4"/>
                  <a:pt x="1008" y="4"/>
                  <a:pt x="1008" y="4"/>
                </a:cubicBezTo>
                <a:cubicBezTo>
                  <a:pt x="1009" y="3"/>
                  <a:pt x="1008" y="2"/>
                  <a:pt x="1007" y="2"/>
                </a:cubicBezTo>
                <a:cubicBezTo>
                  <a:pt x="1003" y="0"/>
                  <a:pt x="999" y="1"/>
                  <a:pt x="995" y="1"/>
                </a:cubicBezTo>
                <a:cubicBezTo>
                  <a:pt x="939" y="1"/>
                  <a:pt x="882" y="1"/>
                  <a:pt x="825" y="1"/>
                </a:cubicBezTo>
                <a:cubicBezTo>
                  <a:pt x="801" y="1"/>
                  <a:pt x="777" y="1"/>
                  <a:pt x="753" y="1"/>
                </a:cubicBezTo>
                <a:cubicBezTo>
                  <a:pt x="749" y="1"/>
                  <a:pt x="745" y="0"/>
                  <a:pt x="743" y="3"/>
                </a:cubicBezTo>
                <a:cubicBezTo>
                  <a:pt x="743" y="4"/>
                  <a:pt x="743" y="4"/>
                  <a:pt x="743" y="4"/>
                </a:cubicBezTo>
                <a:cubicBezTo>
                  <a:pt x="742" y="3"/>
                  <a:pt x="741" y="3"/>
                  <a:pt x="740" y="4"/>
                </a:cubicBezTo>
                <a:cubicBezTo>
                  <a:pt x="739" y="3"/>
                  <a:pt x="738" y="3"/>
                  <a:pt x="738" y="3"/>
                </a:cubicBezTo>
                <a:cubicBezTo>
                  <a:pt x="737" y="3"/>
                  <a:pt x="737" y="3"/>
                  <a:pt x="736" y="3"/>
                </a:cubicBezTo>
                <a:cubicBezTo>
                  <a:pt x="734" y="3"/>
                  <a:pt x="733" y="3"/>
                  <a:pt x="731" y="3"/>
                </a:cubicBezTo>
                <a:cubicBezTo>
                  <a:pt x="730" y="3"/>
                  <a:pt x="730" y="3"/>
                  <a:pt x="730" y="3"/>
                </a:cubicBezTo>
                <a:cubicBezTo>
                  <a:pt x="729" y="3"/>
                  <a:pt x="728" y="3"/>
                  <a:pt x="727" y="4"/>
                </a:cubicBezTo>
                <a:cubicBezTo>
                  <a:pt x="727" y="4"/>
                  <a:pt x="727" y="4"/>
                  <a:pt x="727" y="4"/>
                </a:cubicBezTo>
                <a:cubicBezTo>
                  <a:pt x="727" y="4"/>
                  <a:pt x="727" y="4"/>
                  <a:pt x="727" y="4"/>
                </a:cubicBezTo>
                <a:cubicBezTo>
                  <a:pt x="727" y="4"/>
                  <a:pt x="727" y="4"/>
                  <a:pt x="727" y="4"/>
                </a:cubicBezTo>
                <a:cubicBezTo>
                  <a:pt x="727" y="3"/>
                  <a:pt x="727" y="3"/>
                  <a:pt x="727" y="2"/>
                </a:cubicBezTo>
                <a:cubicBezTo>
                  <a:pt x="722" y="0"/>
                  <a:pt x="718" y="0"/>
                  <a:pt x="713" y="3"/>
                </a:cubicBezTo>
                <a:cubicBezTo>
                  <a:pt x="713" y="3"/>
                  <a:pt x="713" y="4"/>
                  <a:pt x="713" y="4"/>
                </a:cubicBezTo>
                <a:cubicBezTo>
                  <a:pt x="713" y="4"/>
                  <a:pt x="713" y="4"/>
                  <a:pt x="713" y="4"/>
                </a:cubicBezTo>
                <a:cubicBezTo>
                  <a:pt x="713" y="4"/>
                  <a:pt x="713" y="4"/>
                  <a:pt x="713" y="4"/>
                </a:cubicBezTo>
                <a:cubicBezTo>
                  <a:pt x="711" y="2"/>
                  <a:pt x="710" y="1"/>
                  <a:pt x="708" y="3"/>
                </a:cubicBezTo>
                <a:cubicBezTo>
                  <a:pt x="708" y="4"/>
                  <a:pt x="708" y="4"/>
                  <a:pt x="708" y="4"/>
                </a:cubicBezTo>
                <a:cubicBezTo>
                  <a:pt x="708" y="4"/>
                  <a:pt x="708" y="4"/>
                  <a:pt x="708" y="4"/>
                </a:cubicBezTo>
                <a:cubicBezTo>
                  <a:pt x="708" y="4"/>
                  <a:pt x="708" y="4"/>
                  <a:pt x="708" y="4"/>
                </a:cubicBezTo>
                <a:cubicBezTo>
                  <a:pt x="707" y="3"/>
                  <a:pt x="706" y="3"/>
                  <a:pt x="705" y="4"/>
                </a:cubicBezTo>
                <a:cubicBezTo>
                  <a:pt x="705" y="4"/>
                  <a:pt x="705" y="4"/>
                  <a:pt x="705" y="4"/>
                </a:cubicBezTo>
                <a:cubicBezTo>
                  <a:pt x="705" y="4"/>
                  <a:pt x="705" y="4"/>
                  <a:pt x="705" y="4"/>
                </a:cubicBezTo>
                <a:cubicBezTo>
                  <a:pt x="705" y="4"/>
                  <a:pt x="705" y="3"/>
                  <a:pt x="705" y="2"/>
                </a:cubicBezTo>
                <a:cubicBezTo>
                  <a:pt x="700" y="0"/>
                  <a:pt x="696" y="0"/>
                  <a:pt x="691" y="3"/>
                </a:cubicBezTo>
                <a:cubicBezTo>
                  <a:pt x="691" y="3"/>
                  <a:pt x="691" y="4"/>
                  <a:pt x="691" y="4"/>
                </a:cubicBezTo>
                <a:cubicBezTo>
                  <a:pt x="691" y="4"/>
                  <a:pt x="691" y="4"/>
                  <a:pt x="691" y="4"/>
                </a:cubicBezTo>
                <a:cubicBezTo>
                  <a:pt x="691" y="4"/>
                  <a:pt x="691" y="4"/>
                  <a:pt x="691" y="4"/>
                </a:cubicBezTo>
                <a:cubicBezTo>
                  <a:pt x="691" y="4"/>
                  <a:pt x="691" y="4"/>
                  <a:pt x="691" y="4"/>
                </a:cubicBezTo>
                <a:cubicBezTo>
                  <a:pt x="691" y="4"/>
                  <a:pt x="690" y="4"/>
                  <a:pt x="690" y="4"/>
                </a:cubicBezTo>
                <a:cubicBezTo>
                  <a:pt x="690" y="4"/>
                  <a:pt x="690" y="4"/>
                  <a:pt x="690" y="4"/>
                </a:cubicBezTo>
                <a:cubicBezTo>
                  <a:pt x="690" y="4"/>
                  <a:pt x="690" y="4"/>
                  <a:pt x="690" y="4"/>
                </a:cubicBezTo>
                <a:cubicBezTo>
                  <a:pt x="690" y="4"/>
                  <a:pt x="690" y="4"/>
                  <a:pt x="690" y="4"/>
                </a:cubicBezTo>
                <a:cubicBezTo>
                  <a:pt x="690" y="4"/>
                  <a:pt x="690" y="3"/>
                  <a:pt x="690" y="3"/>
                </a:cubicBezTo>
                <a:cubicBezTo>
                  <a:pt x="685" y="0"/>
                  <a:pt x="680" y="0"/>
                  <a:pt x="676" y="3"/>
                </a:cubicBezTo>
                <a:cubicBezTo>
                  <a:pt x="676" y="3"/>
                  <a:pt x="676" y="4"/>
                  <a:pt x="676" y="4"/>
                </a:cubicBezTo>
                <a:cubicBezTo>
                  <a:pt x="676" y="4"/>
                  <a:pt x="676" y="4"/>
                  <a:pt x="676" y="4"/>
                </a:cubicBezTo>
                <a:cubicBezTo>
                  <a:pt x="675" y="4"/>
                  <a:pt x="675" y="4"/>
                  <a:pt x="675" y="4"/>
                </a:cubicBezTo>
                <a:cubicBezTo>
                  <a:pt x="675" y="4"/>
                  <a:pt x="675" y="4"/>
                  <a:pt x="674" y="4"/>
                </a:cubicBezTo>
                <a:cubicBezTo>
                  <a:pt x="674" y="4"/>
                  <a:pt x="673" y="4"/>
                  <a:pt x="673" y="4"/>
                </a:cubicBezTo>
                <a:cubicBezTo>
                  <a:pt x="671" y="4"/>
                  <a:pt x="669" y="4"/>
                  <a:pt x="667" y="4"/>
                </a:cubicBezTo>
                <a:cubicBezTo>
                  <a:pt x="667" y="4"/>
                  <a:pt x="667" y="4"/>
                  <a:pt x="666" y="4"/>
                </a:cubicBezTo>
                <a:cubicBezTo>
                  <a:pt x="666" y="4"/>
                  <a:pt x="666" y="4"/>
                  <a:pt x="666" y="4"/>
                </a:cubicBezTo>
                <a:cubicBezTo>
                  <a:pt x="665" y="4"/>
                  <a:pt x="665" y="4"/>
                  <a:pt x="665" y="4"/>
                </a:cubicBezTo>
                <a:cubicBezTo>
                  <a:pt x="665" y="4"/>
                  <a:pt x="665" y="3"/>
                  <a:pt x="665" y="2"/>
                </a:cubicBezTo>
                <a:cubicBezTo>
                  <a:pt x="656" y="0"/>
                  <a:pt x="648" y="0"/>
                  <a:pt x="639" y="2"/>
                </a:cubicBezTo>
                <a:cubicBezTo>
                  <a:pt x="639" y="3"/>
                  <a:pt x="639" y="4"/>
                  <a:pt x="639" y="4"/>
                </a:cubicBezTo>
                <a:cubicBezTo>
                  <a:pt x="639" y="4"/>
                  <a:pt x="639" y="4"/>
                  <a:pt x="638" y="4"/>
                </a:cubicBezTo>
                <a:cubicBezTo>
                  <a:pt x="638" y="4"/>
                  <a:pt x="638" y="4"/>
                  <a:pt x="638" y="4"/>
                </a:cubicBezTo>
                <a:cubicBezTo>
                  <a:pt x="638" y="4"/>
                  <a:pt x="638" y="4"/>
                  <a:pt x="638" y="4"/>
                </a:cubicBezTo>
                <a:cubicBezTo>
                  <a:pt x="638" y="4"/>
                  <a:pt x="638" y="4"/>
                  <a:pt x="637" y="4"/>
                </a:cubicBezTo>
                <a:cubicBezTo>
                  <a:pt x="637" y="4"/>
                  <a:pt x="637" y="4"/>
                  <a:pt x="637" y="4"/>
                </a:cubicBezTo>
                <a:cubicBezTo>
                  <a:pt x="637" y="4"/>
                  <a:pt x="637" y="4"/>
                  <a:pt x="637" y="4"/>
                </a:cubicBezTo>
                <a:cubicBezTo>
                  <a:pt x="637" y="4"/>
                  <a:pt x="637" y="4"/>
                  <a:pt x="637" y="4"/>
                </a:cubicBezTo>
                <a:cubicBezTo>
                  <a:pt x="637" y="4"/>
                  <a:pt x="637" y="3"/>
                  <a:pt x="637" y="2"/>
                </a:cubicBezTo>
                <a:cubicBezTo>
                  <a:pt x="629" y="0"/>
                  <a:pt x="622" y="0"/>
                  <a:pt x="615" y="3"/>
                </a:cubicBezTo>
                <a:cubicBezTo>
                  <a:pt x="615" y="3"/>
                  <a:pt x="614" y="3"/>
                  <a:pt x="614" y="4"/>
                </a:cubicBezTo>
                <a:cubicBezTo>
                  <a:pt x="614" y="4"/>
                  <a:pt x="614" y="4"/>
                  <a:pt x="614" y="4"/>
                </a:cubicBezTo>
                <a:cubicBezTo>
                  <a:pt x="614" y="4"/>
                  <a:pt x="614" y="3"/>
                  <a:pt x="614" y="3"/>
                </a:cubicBezTo>
                <a:cubicBezTo>
                  <a:pt x="614" y="2"/>
                  <a:pt x="614" y="2"/>
                  <a:pt x="613" y="2"/>
                </a:cubicBezTo>
                <a:cubicBezTo>
                  <a:pt x="608" y="0"/>
                  <a:pt x="602" y="0"/>
                  <a:pt x="596" y="2"/>
                </a:cubicBezTo>
                <a:cubicBezTo>
                  <a:pt x="597" y="3"/>
                  <a:pt x="597" y="4"/>
                  <a:pt x="597" y="4"/>
                </a:cubicBezTo>
                <a:cubicBezTo>
                  <a:pt x="597" y="4"/>
                  <a:pt x="597" y="4"/>
                  <a:pt x="596" y="4"/>
                </a:cubicBezTo>
                <a:cubicBezTo>
                  <a:pt x="596" y="4"/>
                  <a:pt x="596" y="4"/>
                  <a:pt x="596" y="4"/>
                </a:cubicBezTo>
                <a:cubicBezTo>
                  <a:pt x="596" y="4"/>
                  <a:pt x="595" y="4"/>
                  <a:pt x="595" y="4"/>
                </a:cubicBezTo>
                <a:cubicBezTo>
                  <a:pt x="592" y="3"/>
                  <a:pt x="588" y="3"/>
                  <a:pt x="585" y="4"/>
                </a:cubicBezTo>
                <a:cubicBezTo>
                  <a:pt x="585" y="3"/>
                  <a:pt x="585" y="3"/>
                  <a:pt x="584" y="3"/>
                </a:cubicBezTo>
                <a:cubicBezTo>
                  <a:pt x="581" y="1"/>
                  <a:pt x="577" y="0"/>
                  <a:pt x="573" y="3"/>
                </a:cubicBezTo>
                <a:cubicBezTo>
                  <a:pt x="573" y="3"/>
                  <a:pt x="573" y="4"/>
                  <a:pt x="573" y="4"/>
                </a:cubicBezTo>
                <a:cubicBezTo>
                  <a:pt x="573" y="4"/>
                  <a:pt x="573" y="4"/>
                  <a:pt x="573" y="4"/>
                </a:cubicBezTo>
                <a:cubicBezTo>
                  <a:pt x="573" y="4"/>
                  <a:pt x="573" y="4"/>
                  <a:pt x="573" y="4"/>
                </a:cubicBezTo>
                <a:cubicBezTo>
                  <a:pt x="573" y="4"/>
                  <a:pt x="573" y="4"/>
                  <a:pt x="573" y="4"/>
                </a:cubicBezTo>
                <a:cubicBezTo>
                  <a:pt x="572" y="4"/>
                  <a:pt x="572" y="4"/>
                  <a:pt x="571" y="4"/>
                </a:cubicBezTo>
                <a:cubicBezTo>
                  <a:pt x="571" y="4"/>
                  <a:pt x="571" y="4"/>
                  <a:pt x="571" y="4"/>
                </a:cubicBezTo>
                <a:cubicBezTo>
                  <a:pt x="571" y="4"/>
                  <a:pt x="571" y="4"/>
                  <a:pt x="571" y="4"/>
                </a:cubicBezTo>
                <a:cubicBezTo>
                  <a:pt x="571" y="4"/>
                  <a:pt x="571" y="4"/>
                  <a:pt x="570" y="4"/>
                </a:cubicBezTo>
                <a:cubicBezTo>
                  <a:pt x="571" y="3"/>
                  <a:pt x="570" y="2"/>
                  <a:pt x="569" y="2"/>
                </a:cubicBezTo>
                <a:cubicBezTo>
                  <a:pt x="566" y="0"/>
                  <a:pt x="563" y="1"/>
                  <a:pt x="559" y="1"/>
                </a:cubicBezTo>
                <a:cubicBezTo>
                  <a:pt x="479" y="1"/>
                  <a:pt x="398" y="1"/>
                  <a:pt x="317" y="1"/>
                </a:cubicBezTo>
                <a:cubicBezTo>
                  <a:pt x="313" y="1"/>
                  <a:pt x="310" y="0"/>
                  <a:pt x="306" y="2"/>
                </a:cubicBezTo>
                <a:cubicBezTo>
                  <a:pt x="305" y="3"/>
                  <a:pt x="305" y="3"/>
                  <a:pt x="305" y="4"/>
                </a:cubicBezTo>
                <a:cubicBezTo>
                  <a:pt x="305" y="4"/>
                  <a:pt x="305" y="4"/>
                  <a:pt x="305" y="4"/>
                </a:cubicBezTo>
                <a:cubicBezTo>
                  <a:pt x="305" y="4"/>
                  <a:pt x="304" y="4"/>
                  <a:pt x="304" y="4"/>
                </a:cubicBezTo>
                <a:cubicBezTo>
                  <a:pt x="304" y="4"/>
                  <a:pt x="304" y="3"/>
                  <a:pt x="304" y="3"/>
                </a:cubicBezTo>
                <a:cubicBezTo>
                  <a:pt x="299" y="0"/>
                  <a:pt x="295" y="0"/>
                  <a:pt x="290" y="3"/>
                </a:cubicBezTo>
                <a:cubicBezTo>
                  <a:pt x="290" y="3"/>
                  <a:pt x="289" y="4"/>
                  <a:pt x="289" y="4"/>
                </a:cubicBezTo>
                <a:cubicBezTo>
                  <a:pt x="289" y="4"/>
                  <a:pt x="289" y="4"/>
                  <a:pt x="289" y="4"/>
                </a:cubicBezTo>
                <a:cubicBezTo>
                  <a:pt x="289" y="4"/>
                  <a:pt x="289" y="3"/>
                  <a:pt x="289" y="2"/>
                </a:cubicBezTo>
                <a:cubicBezTo>
                  <a:pt x="284" y="0"/>
                  <a:pt x="280" y="0"/>
                  <a:pt x="275" y="3"/>
                </a:cubicBezTo>
                <a:cubicBezTo>
                  <a:pt x="275" y="3"/>
                  <a:pt x="275" y="4"/>
                  <a:pt x="275" y="4"/>
                </a:cubicBezTo>
                <a:cubicBezTo>
                  <a:pt x="275" y="4"/>
                  <a:pt x="275" y="4"/>
                  <a:pt x="275" y="4"/>
                </a:cubicBezTo>
                <a:cubicBezTo>
                  <a:pt x="275" y="4"/>
                  <a:pt x="275" y="4"/>
                  <a:pt x="275" y="4"/>
                </a:cubicBezTo>
                <a:cubicBezTo>
                  <a:pt x="273" y="2"/>
                  <a:pt x="272" y="1"/>
                  <a:pt x="270" y="3"/>
                </a:cubicBezTo>
                <a:cubicBezTo>
                  <a:pt x="270" y="4"/>
                  <a:pt x="270" y="4"/>
                  <a:pt x="270" y="4"/>
                </a:cubicBezTo>
                <a:cubicBezTo>
                  <a:pt x="270" y="4"/>
                  <a:pt x="270" y="4"/>
                  <a:pt x="270" y="4"/>
                </a:cubicBezTo>
                <a:cubicBezTo>
                  <a:pt x="270" y="4"/>
                  <a:pt x="270" y="4"/>
                  <a:pt x="270" y="4"/>
                </a:cubicBezTo>
                <a:cubicBezTo>
                  <a:pt x="269" y="3"/>
                  <a:pt x="268" y="3"/>
                  <a:pt x="267" y="4"/>
                </a:cubicBezTo>
                <a:cubicBezTo>
                  <a:pt x="267" y="4"/>
                  <a:pt x="267" y="4"/>
                  <a:pt x="267" y="4"/>
                </a:cubicBezTo>
                <a:cubicBezTo>
                  <a:pt x="264" y="3"/>
                  <a:pt x="261" y="3"/>
                  <a:pt x="258" y="4"/>
                </a:cubicBezTo>
                <a:cubicBezTo>
                  <a:pt x="258" y="4"/>
                  <a:pt x="258" y="4"/>
                  <a:pt x="258" y="4"/>
                </a:cubicBezTo>
                <a:cubicBezTo>
                  <a:pt x="258" y="4"/>
                  <a:pt x="258" y="4"/>
                  <a:pt x="257" y="4"/>
                </a:cubicBezTo>
                <a:cubicBezTo>
                  <a:pt x="256" y="3"/>
                  <a:pt x="255" y="3"/>
                  <a:pt x="253" y="4"/>
                </a:cubicBezTo>
                <a:cubicBezTo>
                  <a:pt x="253" y="4"/>
                  <a:pt x="253" y="4"/>
                  <a:pt x="253" y="4"/>
                </a:cubicBezTo>
                <a:cubicBezTo>
                  <a:pt x="253" y="4"/>
                  <a:pt x="252" y="4"/>
                  <a:pt x="252" y="4"/>
                </a:cubicBezTo>
                <a:cubicBezTo>
                  <a:pt x="252" y="4"/>
                  <a:pt x="252" y="4"/>
                  <a:pt x="252" y="4"/>
                </a:cubicBezTo>
                <a:cubicBezTo>
                  <a:pt x="252" y="4"/>
                  <a:pt x="252" y="4"/>
                  <a:pt x="252" y="4"/>
                </a:cubicBezTo>
                <a:cubicBezTo>
                  <a:pt x="252" y="4"/>
                  <a:pt x="252" y="4"/>
                  <a:pt x="252" y="4"/>
                </a:cubicBezTo>
                <a:cubicBezTo>
                  <a:pt x="252" y="4"/>
                  <a:pt x="252" y="3"/>
                  <a:pt x="252" y="3"/>
                </a:cubicBezTo>
                <a:cubicBezTo>
                  <a:pt x="247" y="0"/>
                  <a:pt x="243" y="0"/>
                  <a:pt x="238" y="3"/>
                </a:cubicBezTo>
                <a:cubicBezTo>
                  <a:pt x="238" y="3"/>
                  <a:pt x="238" y="4"/>
                  <a:pt x="238" y="4"/>
                </a:cubicBezTo>
                <a:cubicBezTo>
                  <a:pt x="238" y="4"/>
                  <a:pt x="238" y="4"/>
                  <a:pt x="238" y="4"/>
                </a:cubicBezTo>
                <a:cubicBezTo>
                  <a:pt x="238" y="4"/>
                  <a:pt x="238" y="4"/>
                  <a:pt x="238" y="4"/>
                </a:cubicBezTo>
                <a:cubicBezTo>
                  <a:pt x="237" y="3"/>
                  <a:pt x="236" y="3"/>
                  <a:pt x="235" y="4"/>
                </a:cubicBezTo>
                <a:cubicBezTo>
                  <a:pt x="235" y="4"/>
                  <a:pt x="235" y="4"/>
                  <a:pt x="235" y="4"/>
                </a:cubicBezTo>
                <a:cubicBezTo>
                  <a:pt x="233" y="4"/>
                  <a:pt x="231" y="4"/>
                  <a:pt x="229" y="4"/>
                </a:cubicBezTo>
                <a:cubicBezTo>
                  <a:pt x="229" y="4"/>
                  <a:pt x="229" y="4"/>
                  <a:pt x="229" y="4"/>
                </a:cubicBezTo>
                <a:cubicBezTo>
                  <a:pt x="228" y="4"/>
                  <a:pt x="228" y="4"/>
                  <a:pt x="228" y="4"/>
                </a:cubicBezTo>
                <a:cubicBezTo>
                  <a:pt x="227" y="4"/>
                  <a:pt x="227" y="4"/>
                  <a:pt x="227" y="4"/>
                </a:cubicBezTo>
                <a:cubicBezTo>
                  <a:pt x="227" y="4"/>
                  <a:pt x="227" y="3"/>
                  <a:pt x="227" y="2"/>
                </a:cubicBezTo>
                <a:cubicBezTo>
                  <a:pt x="218" y="0"/>
                  <a:pt x="210" y="0"/>
                  <a:pt x="201" y="2"/>
                </a:cubicBezTo>
                <a:cubicBezTo>
                  <a:pt x="201" y="3"/>
                  <a:pt x="201" y="4"/>
                  <a:pt x="201" y="4"/>
                </a:cubicBezTo>
                <a:cubicBezTo>
                  <a:pt x="201" y="4"/>
                  <a:pt x="201" y="4"/>
                  <a:pt x="200" y="4"/>
                </a:cubicBezTo>
                <a:cubicBezTo>
                  <a:pt x="200" y="4"/>
                  <a:pt x="200" y="4"/>
                  <a:pt x="200" y="4"/>
                </a:cubicBezTo>
                <a:cubicBezTo>
                  <a:pt x="200" y="4"/>
                  <a:pt x="200" y="4"/>
                  <a:pt x="200" y="4"/>
                </a:cubicBezTo>
                <a:cubicBezTo>
                  <a:pt x="200" y="4"/>
                  <a:pt x="200" y="4"/>
                  <a:pt x="199" y="4"/>
                </a:cubicBezTo>
                <a:cubicBezTo>
                  <a:pt x="199" y="4"/>
                  <a:pt x="199" y="4"/>
                  <a:pt x="199" y="4"/>
                </a:cubicBezTo>
                <a:cubicBezTo>
                  <a:pt x="199" y="4"/>
                  <a:pt x="199" y="4"/>
                  <a:pt x="199" y="4"/>
                </a:cubicBezTo>
                <a:cubicBezTo>
                  <a:pt x="199" y="4"/>
                  <a:pt x="199" y="4"/>
                  <a:pt x="199" y="4"/>
                </a:cubicBezTo>
                <a:cubicBezTo>
                  <a:pt x="199" y="4"/>
                  <a:pt x="199" y="3"/>
                  <a:pt x="199" y="2"/>
                </a:cubicBezTo>
                <a:cubicBezTo>
                  <a:pt x="191" y="0"/>
                  <a:pt x="184" y="0"/>
                  <a:pt x="177" y="3"/>
                </a:cubicBezTo>
                <a:cubicBezTo>
                  <a:pt x="177" y="3"/>
                  <a:pt x="176" y="3"/>
                  <a:pt x="176" y="4"/>
                </a:cubicBezTo>
                <a:cubicBezTo>
                  <a:pt x="176" y="4"/>
                  <a:pt x="176" y="4"/>
                  <a:pt x="176" y="4"/>
                </a:cubicBezTo>
                <a:cubicBezTo>
                  <a:pt x="176" y="4"/>
                  <a:pt x="176" y="3"/>
                  <a:pt x="176" y="3"/>
                </a:cubicBezTo>
                <a:cubicBezTo>
                  <a:pt x="176" y="2"/>
                  <a:pt x="176" y="2"/>
                  <a:pt x="176" y="2"/>
                </a:cubicBezTo>
                <a:cubicBezTo>
                  <a:pt x="170" y="0"/>
                  <a:pt x="164" y="0"/>
                  <a:pt x="158" y="2"/>
                </a:cubicBezTo>
                <a:cubicBezTo>
                  <a:pt x="159" y="3"/>
                  <a:pt x="159" y="4"/>
                  <a:pt x="159" y="4"/>
                </a:cubicBezTo>
                <a:cubicBezTo>
                  <a:pt x="159" y="4"/>
                  <a:pt x="159" y="4"/>
                  <a:pt x="158" y="4"/>
                </a:cubicBezTo>
                <a:cubicBezTo>
                  <a:pt x="158" y="4"/>
                  <a:pt x="158" y="4"/>
                  <a:pt x="158" y="4"/>
                </a:cubicBezTo>
                <a:cubicBezTo>
                  <a:pt x="157" y="4"/>
                  <a:pt x="157" y="4"/>
                  <a:pt x="157" y="4"/>
                </a:cubicBezTo>
                <a:cubicBezTo>
                  <a:pt x="153" y="4"/>
                  <a:pt x="150" y="3"/>
                  <a:pt x="146" y="4"/>
                </a:cubicBezTo>
                <a:cubicBezTo>
                  <a:pt x="146" y="3"/>
                  <a:pt x="146" y="3"/>
                  <a:pt x="145" y="3"/>
                </a:cubicBezTo>
                <a:cubicBezTo>
                  <a:pt x="142" y="1"/>
                  <a:pt x="139" y="0"/>
                  <a:pt x="135" y="3"/>
                </a:cubicBezTo>
                <a:cubicBezTo>
                  <a:pt x="135" y="3"/>
                  <a:pt x="135" y="4"/>
                  <a:pt x="135" y="4"/>
                </a:cubicBezTo>
                <a:cubicBezTo>
                  <a:pt x="135" y="4"/>
                  <a:pt x="135" y="4"/>
                  <a:pt x="135" y="4"/>
                </a:cubicBezTo>
                <a:cubicBezTo>
                  <a:pt x="135" y="4"/>
                  <a:pt x="135" y="4"/>
                  <a:pt x="135" y="4"/>
                </a:cubicBezTo>
                <a:cubicBezTo>
                  <a:pt x="134" y="3"/>
                  <a:pt x="133" y="3"/>
                  <a:pt x="133" y="4"/>
                </a:cubicBezTo>
                <a:cubicBezTo>
                  <a:pt x="133" y="4"/>
                  <a:pt x="133" y="4"/>
                  <a:pt x="133" y="4"/>
                </a:cubicBezTo>
                <a:cubicBezTo>
                  <a:pt x="132" y="4"/>
                  <a:pt x="132" y="4"/>
                  <a:pt x="132" y="4"/>
                </a:cubicBezTo>
                <a:cubicBezTo>
                  <a:pt x="133" y="3"/>
                  <a:pt x="132" y="2"/>
                  <a:pt x="131" y="2"/>
                </a:cubicBezTo>
                <a:cubicBezTo>
                  <a:pt x="129" y="1"/>
                  <a:pt x="126" y="1"/>
                  <a:pt x="124" y="1"/>
                </a:cubicBezTo>
                <a:cubicBezTo>
                  <a:pt x="86" y="1"/>
                  <a:pt x="47" y="1"/>
                  <a:pt x="9" y="1"/>
                </a:cubicBezTo>
                <a:cubicBezTo>
                  <a:pt x="6" y="1"/>
                  <a:pt x="3" y="1"/>
                  <a:pt x="0" y="3"/>
                </a:cubicBezTo>
                <a:cubicBezTo>
                  <a:pt x="0" y="3"/>
                  <a:pt x="0" y="4"/>
                  <a:pt x="0" y="4"/>
                </a:cubicBezTo>
                <a:cubicBezTo>
                  <a:pt x="0" y="73"/>
                  <a:pt x="0" y="142"/>
                  <a:pt x="0" y="211"/>
                </a:cubicBezTo>
                <a:cubicBezTo>
                  <a:pt x="0" y="214"/>
                  <a:pt x="0" y="217"/>
                  <a:pt x="0" y="220"/>
                </a:cubicBezTo>
                <a:cubicBezTo>
                  <a:pt x="0" y="226"/>
                  <a:pt x="0" y="232"/>
                  <a:pt x="0" y="238"/>
                </a:cubicBezTo>
                <a:cubicBezTo>
                  <a:pt x="0" y="242"/>
                  <a:pt x="0" y="246"/>
                  <a:pt x="0" y="249"/>
                </a:cubicBezTo>
                <a:cubicBezTo>
                  <a:pt x="9" y="249"/>
                  <a:pt x="17" y="249"/>
                  <a:pt x="26" y="249"/>
                </a:cubicBezTo>
                <a:cubicBezTo>
                  <a:pt x="27" y="249"/>
                  <a:pt x="28" y="249"/>
                  <a:pt x="30" y="249"/>
                </a:cubicBezTo>
                <a:cubicBezTo>
                  <a:pt x="30" y="249"/>
                  <a:pt x="30" y="249"/>
                  <a:pt x="30" y="249"/>
                </a:cubicBezTo>
                <a:cubicBezTo>
                  <a:pt x="30" y="249"/>
                  <a:pt x="30" y="249"/>
                  <a:pt x="30" y="249"/>
                </a:cubicBezTo>
                <a:cubicBezTo>
                  <a:pt x="30" y="249"/>
                  <a:pt x="31" y="249"/>
                  <a:pt x="31" y="249"/>
                </a:cubicBezTo>
                <a:cubicBezTo>
                  <a:pt x="31" y="249"/>
                  <a:pt x="31" y="249"/>
                  <a:pt x="31" y="249"/>
                </a:cubicBezTo>
                <a:cubicBezTo>
                  <a:pt x="31" y="249"/>
                  <a:pt x="31" y="249"/>
                  <a:pt x="31" y="249"/>
                </a:cubicBezTo>
                <a:cubicBezTo>
                  <a:pt x="36" y="250"/>
                  <a:pt x="40" y="248"/>
                  <a:pt x="45" y="250"/>
                </a:cubicBezTo>
                <a:cubicBezTo>
                  <a:pt x="45" y="250"/>
                  <a:pt x="45" y="250"/>
                  <a:pt x="45" y="250"/>
                </a:cubicBezTo>
                <a:cubicBezTo>
                  <a:pt x="46" y="256"/>
                  <a:pt x="44" y="258"/>
                  <a:pt x="38" y="257"/>
                </a:cubicBezTo>
                <a:cubicBezTo>
                  <a:pt x="33" y="257"/>
                  <a:pt x="27" y="257"/>
                  <a:pt x="22" y="257"/>
                </a:cubicBezTo>
                <a:cubicBezTo>
                  <a:pt x="22" y="257"/>
                  <a:pt x="22" y="257"/>
                  <a:pt x="22" y="257"/>
                </a:cubicBezTo>
                <a:cubicBezTo>
                  <a:pt x="19" y="257"/>
                  <a:pt x="16" y="256"/>
                  <a:pt x="15" y="261"/>
                </a:cubicBezTo>
                <a:cubicBezTo>
                  <a:pt x="15" y="265"/>
                  <a:pt x="17" y="267"/>
                  <a:pt x="21" y="266"/>
                </a:cubicBezTo>
                <a:cubicBezTo>
                  <a:pt x="21" y="266"/>
                  <a:pt x="21" y="266"/>
                  <a:pt x="21" y="266"/>
                </a:cubicBezTo>
                <a:cubicBezTo>
                  <a:pt x="21" y="266"/>
                  <a:pt x="21" y="266"/>
                  <a:pt x="21" y="266"/>
                </a:cubicBezTo>
                <a:cubicBezTo>
                  <a:pt x="26" y="266"/>
                  <a:pt x="30" y="266"/>
                  <a:pt x="35" y="266"/>
                </a:cubicBezTo>
                <a:cubicBezTo>
                  <a:pt x="35" y="266"/>
                  <a:pt x="35" y="266"/>
                  <a:pt x="35" y="266"/>
                </a:cubicBezTo>
                <a:cubicBezTo>
                  <a:pt x="36" y="266"/>
                  <a:pt x="37" y="266"/>
                  <a:pt x="37" y="266"/>
                </a:cubicBezTo>
                <a:cubicBezTo>
                  <a:pt x="42" y="266"/>
                  <a:pt x="46" y="267"/>
                  <a:pt x="50" y="266"/>
                </a:cubicBezTo>
                <a:cubicBezTo>
                  <a:pt x="50" y="266"/>
                  <a:pt x="50" y="266"/>
                  <a:pt x="50" y="266"/>
                </a:cubicBezTo>
                <a:cubicBezTo>
                  <a:pt x="50" y="266"/>
                  <a:pt x="50" y="266"/>
                  <a:pt x="50" y="266"/>
                </a:cubicBezTo>
                <a:cubicBezTo>
                  <a:pt x="52" y="266"/>
                  <a:pt x="53" y="266"/>
                  <a:pt x="54" y="266"/>
                </a:cubicBezTo>
                <a:cubicBezTo>
                  <a:pt x="58" y="267"/>
                  <a:pt x="63" y="266"/>
                  <a:pt x="67" y="266"/>
                </a:cubicBezTo>
                <a:cubicBezTo>
                  <a:pt x="68" y="266"/>
                  <a:pt x="69" y="266"/>
                  <a:pt x="69" y="266"/>
                </a:cubicBezTo>
                <a:cubicBezTo>
                  <a:pt x="76" y="267"/>
                  <a:pt x="83" y="268"/>
                  <a:pt x="90" y="267"/>
                </a:cubicBezTo>
                <a:cubicBezTo>
                  <a:pt x="111" y="269"/>
                  <a:pt x="133" y="270"/>
                  <a:pt x="154" y="272"/>
                </a:cubicBezTo>
                <a:cubicBezTo>
                  <a:pt x="157" y="278"/>
                  <a:pt x="161" y="278"/>
                  <a:pt x="166" y="273"/>
                </a:cubicBezTo>
                <a:cubicBezTo>
                  <a:pt x="168" y="276"/>
                  <a:pt x="167" y="279"/>
                  <a:pt x="165" y="282"/>
                </a:cubicBezTo>
                <a:cubicBezTo>
                  <a:pt x="158" y="296"/>
                  <a:pt x="158" y="311"/>
                  <a:pt x="165" y="325"/>
                </a:cubicBezTo>
                <a:cubicBezTo>
                  <a:pt x="172" y="338"/>
                  <a:pt x="183" y="347"/>
                  <a:pt x="199" y="348"/>
                </a:cubicBezTo>
                <a:cubicBezTo>
                  <a:pt x="204" y="348"/>
                  <a:pt x="209" y="348"/>
                  <a:pt x="213" y="348"/>
                </a:cubicBezTo>
                <a:cubicBezTo>
                  <a:pt x="219" y="347"/>
                  <a:pt x="225" y="347"/>
                  <a:pt x="230" y="343"/>
                </a:cubicBezTo>
                <a:cubicBezTo>
                  <a:pt x="240" y="336"/>
                  <a:pt x="248" y="327"/>
                  <a:pt x="251" y="315"/>
                </a:cubicBezTo>
                <a:cubicBezTo>
                  <a:pt x="251" y="312"/>
                  <a:pt x="253" y="310"/>
                  <a:pt x="257" y="310"/>
                </a:cubicBezTo>
                <a:cubicBezTo>
                  <a:pt x="260" y="310"/>
                  <a:pt x="261" y="312"/>
                  <a:pt x="262" y="315"/>
                </a:cubicBezTo>
                <a:cubicBezTo>
                  <a:pt x="268" y="334"/>
                  <a:pt x="280" y="346"/>
                  <a:pt x="299" y="348"/>
                </a:cubicBezTo>
                <a:cubicBezTo>
                  <a:pt x="305" y="348"/>
                  <a:pt x="310" y="348"/>
                  <a:pt x="315" y="348"/>
                </a:cubicBezTo>
                <a:cubicBezTo>
                  <a:pt x="330" y="347"/>
                  <a:pt x="340" y="338"/>
                  <a:pt x="348" y="326"/>
                </a:cubicBezTo>
                <a:cubicBezTo>
                  <a:pt x="350" y="322"/>
                  <a:pt x="351" y="318"/>
                  <a:pt x="352" y="314"/>
                </a:cubicBezTo>
                <a:cubicBezTo>
                  <a:pt x="353" y="312"/>
                  <a:pt x="354" y="310"/>
                  <a:pt x="357" y="310"/>
                </a:cubicBezTo>
                <a:cubicBezTo>
                  <a:pt x="359" y="310"/>
                  <a:pt x="361" y="311"/>
                  <a:pt x="362" y="313"/>
                </a:cubicBezTo>
                <a:cubicBezTo>
                  <a:pt x="363" y="315"/>
                  <a:pt x="363" y="316"/>
                  <a:pt x="364" y="317"/>
                </a:cubicBezTo>
                <a:cubicBezTo>
                  <a:pt x="370" y="334"/>
                  <a:pt x="381" y="346"/>
                  <a:pt x="400" y="348"/>
                </a:cubicBezTo>
                <a:cubicBezTo>
                  <a:pt x="405" y="348"/>
                  <a:pt x="410" y="348"/>
                  <a:pt x="415" y="348"/>
                </a:cubicBezTo>
                <a:cubicBezTo>
                  <a:pt x="435" y="343"/>
                  <a:pt x="448" y="330"/>
                  <a:pt x="452" y="309"/>
                </a:cubicBezTo>
                <a:cubicBezTo>
                  <a:pt x="522" y="309"/>
                  <a:pt x="591" y="309"/>
                  <a:pt x="660" y="309"/>
                </a:cubicBezTo>
                <a:cubicBezTo>
                  <a:pt x="672" y="309"/>
                  <a:pt x="672" y="309"/>
                  <a:pt x="671" y="297"/>
                </a:cubicBezTo>
                <a:cubicBezTo>
                  <a:pt x="671" y="294"/>
                  <a:pt x="670" y="293"/>
                  <a:pt x="667" y="293"/>
                </a:cubicBezTo>
                <a:cubicBezTo>
                  <a:pt x="663" y="293"/>
                  <a:pt x="658" y="294"/>
                  <a:pt x="654" y="292"/>
                </a:cubicBezTo>
                <a:cubicBezTo>
                  <a:pt x="654" y="292"/>
                  <a:pt x="654" y="292"/>
                  <a:pt x="654" y="292"/>
                </a:cubicBezTo>
                <a:cubicBezTo>
                  <a:pt x="654" y="291"/>
                  <a:pt x="655" y="290"/>
                  <a:pt x="655" y="289"/>
                </a:cubicBezTo>
                <a:cubicBezTo>
                  <a:pt x="655" y="289"/>
                  <a:pt x="655" y="289"/>
                  <a:pt x="655" y="289"/>
                </a:cubicBezTo>
                <a:cubicBezTo>
                  <a:pt x="655" y="289"/>
                  <a:pt x="655" y="289"/>
                  <a:pt x="655" y="289"/>
                </a:cubicBezTo>
                <a:cubicBezTo>
                  <a:pt x="659" y="284"/>
                  <a:pt x="663" y="279"/>
                  <a:pt x="667" y="274"/>
                </a:cubicBezTo>
                <a:cubicBezTo>
                  <a:pt x="669" y="274"/>
                  <a:pt x="672" y="273"/>
                  <a:pt x="674" y="273"/>
                </a:cubicBezTo>
                <a:cubicBezTo>
                  <a:pt x="699" y="273"/>
                  <a:pt x="723" y="273"/>
                  <a:pt x="748" y="273"/>
                </a:cubicBezTo>
                <a:cubicBezTo>
                  <a:pt x="759" y="274"/>
                  <a:pt x="767" y="271"/>
                  <a:pt x="773" y="261"/>
                </a:cubicBezTo>
                <a:cubicBezTo>
                  <a:pt x="776" y="256"/>
                  <a:pt x="778" y="251"/>
                  <a:pt x="783" y="249"/>
                </a:cubicBezTo>
                <a:cubicBezTo>
                  <a:pt x="784" y="249"/>
                  <a:pt x="785" y="249"/>
                  <a:pt x="786" y="249"/>
                </a:cubicBezTo>
                <a:cubicBezTo>
                  <a:pt x="786" y="249"/>
                  <a:pt x="786" y="249"/>
                  <a:pt x="786" y="249"/>
                </a:cubicBezTo>
                <a:cubicBezTo>
                  <a:pt x="792" y="251"/>
                  <a:pt x="798" y="249"/>
                  <a:pt x="804" y="251"/>
                </a:cubicBezTo>
                <a:cubicBezTo>
                  <a:pt x="806" y="251"/>
                  <a:pt x="808" y="251"/>
                  <a:pt x="809" y="250"/>
                </a:cubicBezTo>
                <a:cubicBezTo>
                  <a:pt x="809" y="250"/>
                  <a:pt x="810" y="249"/>
                  <a:pt x="810" y="249"/>
                </a:cubicBezTo>
                <a:cubicBezTo>
                  <a:pt x="811" y="249"/>
                  <a:pt x="813" y="249"/>
                  <a:pt x="814" y="249"/>
                </a:cubicBezTo>
                <a:cubicBezTo>
                  <a:pt x="814" y="250"/>
                  <a:pt x="815" y="250"/>
                  <a:pt x="816" y="251"/>
                </a:cubicBezTo>
                <a:cubicBezTo>
                  <a:pt x="824" y="251"/>
                  <a:pt x="832" y="253"/>
                  <a:pt x="840" y="250"/>
                </a:cubicBezTo>
                <a:cubicBezTo>
                  <a:pt x="840" y="250"/>
                  <a:pt x="841" y="249"/>
                  <a:pt x="841" y="249"/>
                </a:cubicBezTo>
                <a:cubicBezTo>
                  <a:pt x="842" y="249"/>
                  <a:pt x="843" y="249"/>
                  <a:pt x="844" y="249"/>
                </a:cubicBezTo>
                <a:cubicBezTo>
                  <a:pt x="844" y="249"/>
                  <a:pt x="844" y="249"/>
                  <a:pt x="844" y="249"/>
                </a:cubicBezTo>
                <a:cubicBezTo>
                  <a:pt x="844" y="249"/>
                  <a:pt x="844" y="249"/>
                  <a:pt x="844" y="249"/>
                </a:cubicBezTo>
                <a:cubicBezTo>
                  <a:pt x="848" y="249"/>
                  <a:pt x="851" y="249"/>
                  <a:pt x="855" y="249"/>
                </a:cubicBezTo>
                <a:cubicBezTo>
                  <a:pt x="855" y="249"/>
                  <a:pt x="856" y="249"/>
                  <a:pt x="856" y="249"/>
                </a:cubicBezTo>
                <a:cubicBezTo>
                  <a:pt x="860" y="250"/>
                  <a:pt x="864" y="250"/>
                  <a:pt x="868" y="249"/>
                </a:cubicBezTo>
                <a:cubicBezTo>
                  <a:pt x="869" y="249"/>
                  <a:pt x="869" y="249"/>
                  <a:pt x="870" y="249"/>
                </a:cubicBezTo>
                <a:cubicBezTo>
                  <a:pt x="872" y="249"/>
                  <a:pt x="873" y="249"/>
                  <a:pt x="875" y="249"/>
                </a:cubicBezTo>
                <a:cubicBezTo>
                  <a:pt x="877" y="249"/>
                  <a:pt x="880" y="249"/>
                  <a:pt x="883" y="249"/>
                </a:cubicBezTo>
                <a:cubicBezTo>
                  <a:pt x="888" y="249"/>
                  <a:pt x="893" y="249"/>
                  <a:pt x="898" y="249"/>
                </a:cubicBezTo>
                <a:cubicBezTo>
                  <a:pt x="898" y="250"/>
                  <a:pt x="899" y="250"/>
                  <a:pt x="899" y="251"/>
                </a:cubicBezTo>
                <a:cubicBezTo>
                  <a:pt x="899" y="254"/>
                  <a:pt x="900" y="257"/>
                  <a:pt x="897" y="259"/>
                </a:cubicBezTo>
                <a:cubicBezTo>
                  <a:pt x="897" y="259"/>
                  <a:pt x="897" y="259"/>
                  <a:pt x="897" y="259"/>
                </a:cubicBezTo>
                <a:cubicBezTo>
                  <a:pt x="894" y="259"/>
                  <a:pt x="890" y="259"/>
                  <a:pt x="886" y="260"/>
                </a:cubicBezTo>
                <a:cubicBezTo>
                  <a:pt x="886" y="260"/>
                  <a:pt x="885" y="260"/>
                  <a:pt x="884" y="260"/>
                </a:cubicBezTo>
                <a:cubicBezTo>
                  <a:pt x="873" y="258"/>
                  <a:pt x="862" y="259"/>
                  <a:pt x="851" y="259"/>
                </a:cubicBezTo>
                <a:cubicBezTo>
                  <a:pt x="846" y="259"/>
                  <a:pt x="846" y="263"/>
                  <a:pt x="846" y="266"/>
                </a:cubicBezTo>
                <a:cubicBezTo>
                  <a:pt x="846" y="277"/>
                  <a:pt x="846" y="287"/>
                  <a:pt x="846" y="298"/>
                </a:cubicBezTo>
                <a:cubicBezTo>
                  <a:pt x="846" y="314"/>
                  <a:pt x="846" y="311"/>
                  <a:pt x="858" y="311"/>
                </a:cubicBezTo>
                <a:cubicBezTo>
                  <a:pt x="862" y="311"/>
                  <a:pt x="863" y="312"/>
                  <a:pt x="864" y="316"/>
                </a:cubicBezTo>
                <a:cubicBezTo>
                  <a:pt x="866" y="324"/>
                  <a:pt x="871" y="331"/>
                  <a:pt x="878" y="337"/>
                </a:cubicBezTo>
                <a:cubicBezTo>
                  <a:pt x="884" y="343"/>
                  <a:pt x="892" y="345"/>
                  <a:pt x="899" y="348"/>
                </a:cubicBezTo>
                <a:cubicBezTo>
                  <a:pt x="904" y="348"/>
                  <a:pt x="910" y="348"/>
                  <a:pt x="915" y="348"/>
                </a:cubicBezTo>
                <a:cubicBezTo>
                  <a:pt x="916" y="347"/>
                  <a:pt x="917" y="347"/>
                  <a:pt x="919" y="347"/>
                </a:cubicBezTo>
                <a:cubicBezTo>
                  <a:pt x="936" y="342"/>
                  <a:pt x="949" y="328"/>
                  <a:pt x="951" y="311"/>
                </a:cubicBezTo>
                <a:cubicBezTo>
                  <a:pt x="953" y="311"/>
                  <a:pt x="956" y="311"/>
                  <a:pt x="958" y="311"/>
                </a:cubicBezTo>
                <a:cubicBezTo>
                  <a:pt x="982" y="311"/>
                  <a:pt x="1006" y="311"/>
                  <a:pt x="1030" y="311"/>
                </a:cubicBezTo>
                <a:cubicBezTo>
                  <a:pt x="1033" y="318"/>
                  <a:pt x="1038" y="323"/>
                  <a:pt x="1046" y="323"/>
                </a:cubicBezTo>
                <a:cubicBezTo>
                  <a:pt x="1053" y="323"/>
                  <a:pt x="1058" y="319"/>
                  <a:pt x="1061" y="313"/>
                </a:cubicBezTo>
                <a:cubicBezTo>
                  <a:pt x="1061" y="312"/>
                  <a:pt x="1062" y="311"/>
                  <a:pt x="1062" y="311"/>
                </a:cubicBezTo>
                <a:cubicBezTo>
                  <a:pt x="1062" y="311"/>
                  <a:pt x="1062" y="311"/>
                  <a:pt x="1062" y="311"/>
                </a:cubicBezTo>
                <a:cubicBezTo>
                  <a:pt x="1062" y="311"/>
                  <a:pt x="1062" y="311"/>
                  <a:pt x="1062" y="311"/>
                </a:cubicBezTo>
                <a:cubicBezTo>
                  <a:pt x="1065" y="311"/>
                  <a:pt x="1067" y="311"/>
                  <a:pt x="1069" y="311"/>
                </a:cubicBezTo>
                <a:cubicBezTo>
                  <a:pt x="1070" y="311"/>
                  <a:pt x="1071" y="313"/>
                  <a:pt x="1072" y="314"/>
                </a:cubicBezTo>
                <a:cubicBezTo>
                  <a:pt x="1079" y="326"/>
                  <a:pt x="1093" y="326"/>
                  <a:pt x="1100" y="314"/>
                </a:cubicBezTo>
                <a:cubicBezTo>
                  <a:pt x="1101" y="313"/>
                  <a:pt x="1102" y="312"/>
                  <a:pt x="1102" y="311"/>
                </a:cubicBezTo>
                <a:cubicBezTo>
                  <a:pt x="1102" y="311"/>
                  <a:pt x="1102" y="311"/>
                  <a:pt x="1102" y="311"/>
                </a:cubicBezTo>
                <a:cubicBezTo>
                  <a:pt x="1102" y="311"/>
                  <a:pt x="1102" y="311"/>
                  <a:pt x="1102" y="311"/>
                </a:cubicBezTo>
                <a:cubicBezTo>
                  <a:pt x="1103" y="311"/>
                  <a:pt x="1103" y="311"/>
                  <a:pt x="1103" y="311"/>
                </a:cubicBezTo>
                <a:cubicBezTo>
                  <a:pt x="1103" y="311"/>
                  <a:pt x="1103" y="311"/>
                  <a:pt x="1103" y="311"/>
                </a:cubicBezTo>
                <a:cubicBezTo>
                  <a:pt x="1104" y="311"/>
                  <a:pt x="1105" y="311"/>
                  <a:pt x="1106" y="311"/>
                </a:cubicBezTo>
                <a:cubicBezTo>
                  <a:pt x="1106" y="311"/>
                  <a:pt x="1106" y="311"/>
                  <a:pt x="1106" y="311"/>
                </a:cubicBezTo>
                <a:cubicBezTo>
                  <a:pt x="1106" y="311"/>
                  <a:pt x="1106" y="311"/>
                  <a:pt x="1106" y="311"/>
                </a:cubicBezTo>
                <a:cubicBezTo>
                  <a:pt x="1106" y="314"/>
                  <a:pt x="1107" y="315"/>
                  <a:pt x="1110" y="315"/>
                </a:cubicBezTo>
                <a:cubicBezTo>
                  <a:pt x="1119" y="315"/>
                  <a:pt x="1128" y="315"/>
                  <a:pt x="1137" y="314"/>
                </a:cubicBezTo>
                <a:cubicBezTo>
                  <a:pt x="1137" y="314"/>
                  <a:pt x="1137" y="314"/>
                  <a:pt x="1137" y="314"/>
                </a:cubicBezTo>
                <a:cubicBezTo>
                  <a:pt x="1137" y="314"/>
                  <a:pt x="1137" y="314"/>
                  <a:pt x="1137" y="314"/>
                </a:cubicBezTo>
                <a:cubicBezTo>
                  <a:pt x="1145" y="315"/>
                  <a:pt x="1153" y="315"/>
                  <a:pt x="1161" y="315"/>
                </a:cubicBezTo>
                <a:cubicBezTo>
                  <a:pt x="1164" y="314"/>
                  <a:pt x="1165" y="316"/>
                  <a:pt x="1166" y="319"/>
                </a:cubicBezTo>
                <a:cubicBezTo>
                  <a:pt x="1169" y="328"/>
                  <a:pt x="1175" y="335"/>
                  <a:pt x="1183" y="341"/>
                </a:cubicBezTo>
                <a:cubicBezTo>
                  <a:pt x="1188" y="344"/>
                  <a:pt x="1194" y="346"/>
                  <a:pt x="1200" y="348"/>
                </a:cubicBezTo>
                <a:cubicBezTo>
                  <a:pt x="1205" y="348"/>
                  <a:pt x="1210" y="348"/>
                  <a:pt x="1215" y="348"/>
                </a:cubicBezTo>
                <a:cubicBezTo>
                  <a:pt x="1233" y="347"/>
                  <a:pt x="1244" y="336"/>
                  <a:pt x="1251" y="321"/>
                </a:cubicBezTo>
                <a:cubicBezTo>
                  <a:pt x="1252" y="319"/>
                  <a:pt x="1254" y="317"/>
                  <a:pt x="1255" y="315"/>
                </a:cubicBezTo>
                <a:cubicBezTo>
                  <a:pt x="1255" y="315"/>
                  <a:pt x="1256" y="316"/>
                  <a:pt x="1256" y="316"/>
                </a:cubicBezTo>
                <a:cubicBezTo>
                  <a:pt x="1273" y="318"/>
                  <a:pt x="1290" y="317"/>
                  <a:pt x="1307" y="316"/>
                </a:cubicBezTo>
                <a:cubicBezTo>
                  <a:pt x="1311" y="316"/>
                  <a:pt x="1314" y="313"/>
                  <a:pt x="1315" y="308"/>
                </a:cubicBezTo>
                <a:cubicBezTo>
                  <a:pt x="1315" y="288"/>
                  <a:pt x="1315" y="268"/>
                  <a:pt x="1315" y="248"/>
                </a:cubicBezTo>
                <a:cubicBezTo>
                  <a:pt x="1315" y="244"/>
                  <a:pt x="1315" y="240"/>
                  <a:pt x="1315" y="235"/>
                </a:cubicBezTo>
                <a:cubicBezTo>
                  <a:pt x="1315" y="218"/>
                  <a:pt x="1315" y="201"/>
                  <a:pt x="1315" y="184"/>
                </a:cubicBezTo>
                <a:cubicBezTo>
                  <a:pt x="1315" y="182"/>
                  <a:pt x="1315" y="180"/>
                  <a:pt x="1315" y="177"/>
                </a:cubicBezTo>
                <a:cubicBezTo>
                  <a:pt x="1315" y="176"/>
                  <a:pt x="1315" y="176"/>
                  <a:pt x="1314" y="175"/>
                </a:cubicBezTo>
                <a:close/>
                <a:moveTo>
                  <a:pt x="1280" y="105"/>
                </a:moveTo>
                <a:cubicBezTo>
                  <a:pt x="1281" y="105"/>
                  <a:pt x="1281" y="105"/>
                  <a:pt x="1281" y="105"/>
                </a:cubicBezTo>
                <a:cubicBezTo>
                  <a:pt x="1281" y="105"/>
                  <a:pt x="1281" y="105"/>
                  <a:pt x="1281" y="105"/>
                </a:cubicBezTo>
                <a:cubicBezTo>
                  <a:pt x="1281" y="105"/>
                  <a:pt x="1281" y="105"/>
                  <a:pt x="1280" y="105"/>
                </a:cubicBezTo>
                <a:cubicBezTo>
                  <a:pt x="1280" y="105"/>
                  <a:pt x="1280" y="105"/>
                  <a:pt x="1280" y="105"/>
                </a:cubicBezTo>
                <a:close/>
                <a:moveTo>
                  <a:pt x="1240" y="149"/>
                </a:moveTo>
                <a:cubicBezTo>
                  <a:pt x="1240" y="149"/>
                  <a:pt x="1240" y="149"/>
                  <a:pt x="1240" y="149"/>
                </a:cubicBezTo>
                <a:cubicBezTo>
                  <a:pt x="1240" y="149"/>
                  <a:pt x="1240" y="149"/>
                  <a:pt x="1240" y="149"/>
                </a:cubicBezTo>
                <a:cubicBezTo>
                  <a:pt x="1240" y="149"/>
                  <a:pt x="1240" y="149"/>
                  <a:pt x="1240" y="149"/>
                </a:cubicBezTo>
                <a:cubicBezTo>
                  <a:pt x="1240" y="149"/>
                  <a:pt x="1240" y="149"/>
                  <a:pt x="1240" y="149"/>
                </a:cubicBezTo>
                <a:close/>
                <a:moveTo>
                  <a:pt x="1296" y="139"/>
                </a:moveTo>
                <a:cubicBezTo>
                  <a:pt x="1296" y="139"/>
                  <a:pt x="1296" y="139"/>
                  <a:pt x="1296" y="139"/>
                </a:cubicBezTo>
                <a:cubicBezTo>
                  <a:pt x="1296" y="139"/>
                  <a:pt x="1296" y="139"/>
                  <a:pt x="1296" y="139"/>
                </a:cubicBezTo>
                <a:cubicBezTo>
                  <a:pt x="1296" y="139"/>
                  <a:pt x="1296" y="139"/>
                  <a:pt x="1296" y="139"/>
                </a:cubicBezTo>
                <a:cubicBezTo>
                  <a:pt x="1296" y="139"/>
                  <a:pt x="1296" y="139"/>
                  <a:pt x="1296" y="139"/>
                </a:cubicBezTo>
                <a:cubicBezTo>
                  <a:pt x="1296" y="139"/>
                  <a:pt x="1296" y="139"/>
                  <a:pt x="1296" y="139"/>
                </a:cubicBezTo>
                <a:cubicBezTo>
                  <a:pt x="1296" y="139"/>
                  <a:pt x="1296" y="139"/>
                  <a:pt x="1297" y="139"/>
                </a:cubicBezTo>
                <a:cubicBezTo>
                  <a:pt x="1296" y="139"/>
                  <a:pt x="1296" y="139"/>
                  <a:pt x="1296" y="139"/>
                </a:cubicBezTo>
                <a:close/>
                <a:moveTo>
                  <a:pt x="1296" y="139"/>
                </a:moveTo>
                <a:cubicBezTo>
                  <a:pt x="1296" y="139"/>
                  <a:pt x="1296" y="139"/>
                  <a:pt x="1296" y="139"/>
                </a:cubicBezTo>
                <a:cubicBezTo>
                  <a:pt x="1296" y="139"/>
                  <a:pt x="1296" y="139"/>
                  <a:pt x="1296" y="139"/>
                </a:cubicBezTo>
                <a:cubicBezTo>
                  <a:pt x="1296" y="139"/>
                  <a:pt x="1296" y="139"/>
                  <a:pt x="1296" y="139"/>
                </a:cubicBezTo>
                <a:close/>
                <a:moveTo>
                  <a:pt x="1141" y="218"/>
                </a:moveTo>
                <a:cubicBezTo>
                  <a:pt x="1141" y="218"/>
                  <a:pt x="1141" y="218"/>
                  <a:pt x="1141" y="218"/>
                </a:cubicBezTo>
                <a:cubicBezTo>
                  <a:pt x="1141" y="218"/>
                  <a:pt x="1141" y="218"/>
                  <a:pt x="1141" y="218"/>
                </a:cubicBezTo>
                <a:cubicBezTo>
                  <a:pt x="1141" y="218"/>
                  <a:pt x="1141" y="218"/>
                  <a:pt x="1141" y="218"/>
                </a:cubicBezTo>
                <a:cubicBezTo>
                  <a:pt x="1141" y="218"/>
                  <a:pt x="1141" y="218"/>
                  <a:pt x="1141" y="218"/>
                </a:cubicBezTo>
                <a:close/>
                <a:moveTo>
                  <a:pt x="1185" y="105"/>
                </a:moveTo>
                <a:cubicBezTo>
                  <a:pt x="1185" y="105"/>
                  <a:pt x="1185" y="105"/>
                  <a:pt x="1185" y="105"/>
                </a:cubicBezTo>
                <a:cubicBezTo>
                  <a:pt x="1185" y="105"/>
                  <a:pt x="1185" y="105"/>
                  <a:pt x="1184" y="105"/>
                </a:cubicBezTo>
                <a:cubicBezTo>
                  <a:pt x="1184" y="105"/>
                  <a:pt x="1184" y="105"/>
                  <a:pt x="1184" y="105"/>
                </a:cubicBezTo>
                <a:cubicBezTo>
                  <a:pt x="1185" y="105"/>
                  <a:pt x="1185" y="105"/>
                  <a:pt x="1185" y="105"/>
                </a:cubicBezTo>
                <a:close/>
                <a:moveTo>
                  <a:pt x="1305" y="214"/>
                </a:moveTo>
                <a:cubicBezTo>
                  <a:pt x="1305" y="214"/>
                  <a:pt x="1305" y="214"/>
                  <a:pt x="1305" y="214"/>
                </a:cubicBezTo>
                <a:cubicBezTo>
                  <a:pt x="1305" y="214"/>
                  <a:pt x="1305" y="213"/>
                  <a:pt x="1305" y="213"/>
                </a:cubicBezTo>
                <a:cubicBezTo>
                  <a:pt x="1305" y="213"/>
                  <a:pt x="1305" y="213"/>
                  <a:pt x="1305" y="213"/>
                </a:cubicBezTo>
                <a:cubicBezTo>
                  <a:pt x="1305" y="213"/>
                  <a:pt x="1305" y="214"/>
                  <a:pt x="1305" y="214"/>
                </a:cubicBezTo>
                <a:close/>
                <a:moveTo>
                  <a:pt x="1141" y="108"/>
                </a:moveTo>
                <a:cubicBezTo>
                  <a:pt x="1141" y="108"/>
                  <a:pt x="1141" y="108"/>
                  <a:pt x="1141" y="108"/>
                </a:cubicBezTo>
                <a:cubicBezTo>
                  <a:pt x="1141" y="108"/>
                  <a:pt x="1141" y="108"/>
                  <a:pt x="1141" y="108"/>
                </a:cubicBezTo>
                <a:cubicBezTo>
                  <a:pt x="1141" y="108"/>
                  <a:pt x="1141" y="108"/>
                  <a:pt x="1141" y="108"/>
                </a:cubicBezTo>
                <a:cubicBezTo>
                  <a:pt x="1141" y="108"/>
                  <a:pt x="1141" y="108"/>
                  <a:pt x="1141" y="108"/>
                </a:cubicBezTo>
                <a:close/>
                <a:moveTo>
                  <a:pt x="746" y="5"/>
                </a:moveTo>
                <a:cubicBezTo>
                  <a:pt x="746" y="5"/>
                  <a:pt x="746" y="5"/>
                  <a:pt x="746" y="5"/>
                </a:cubicBezTo>
                <a:cubicBezTo>
                  <a:pt x="746" y="5"/>
                  <a:pt x="746" y="5"/>
                  <a:pt x="747" y="5"/>
                </a:cubicBezTo>
                <a:cubicBezTo>
                  <a:pt x="747" y="5"/>
                  <a:pt x="746" y="5"/>
                  <a:pt x="746" y="5"/>
                </a:cubicBezTo>
                <a:cubicBezTo>
                  <a:pt x="747" y="5"/>
                  <a:pt x="748" y="6"/>
                  <a:pt x="748" y="6"/>
                </a:cubicBezTo>
                <a:cubicBezTo>
                  <a:pt x="748" y="6"/>
                  <a:pt x="748" y="6"/>
                  <a:pt x="747" y="6"/>
                </a:cubicBezTo>
                <a:cubicBezTo>
                  <a:pt x="747" y="6"/>
                  <a:pt x="747" y="6"/>
                  <a:pt x="746" y="5"/>
                </a:cubicBezTo>
                <a:close/>
                <a:moveTo>
                  <a:pt x="967" y="271"/>
                </a:moveTo>
                <a:cubicBezTo>
                  <a:pt x="966" y="272"/>
                  <a:pt x="966" y="272"/>
                  <a:pt x="965" y="272"/>
                </a:cubicBezTo>
                <a:cubicBezTo>
                  <a:pt x="966" y="271"/>
                  <a:pt x="966" y="270"/>
                  <a:pt x="966" y="269"/>
                </a:cubicBezTo>
                <a:cubicBezTo>
                  <a:pt x="967" y="270"/>
                  <a:pt x="967" y="271"/>
                  <a:pt x="967" y="271"/>
                </a:cubicBezTo>
                <a:close/>
                <a:moveTo>
                  <a:pt x="992" y="249"/>
                </a:moveTo>
                <a:cubicBezTo>
                  <a:pt x="992" y="249"/>
                  <a:pt x="992" y="249"/>
                  <a:pt x="992" y="249"/>
                </a:cubicBezTo>
                <a:cubicBezTo>
                  <a:pt x="992" y="249"/>
                  <a:pt x="992" y="249"/>
                  <a:pt x="992" y="249"/>
                </a:cubicBezTo>
                <a:cubicBezTo>
                  <a:pt x="992" y="249"/>
                  <a:pt x="992" y="249"/>
                  <a:pt x="992" y="249"/>
                </a:cubicBezTo>
                <a:close/>
                <a:moveTo>
                  <a:pt x="906" y="240"/>
                </a:moveTo>
                <a:cubicBezTo>
                  <a:pt x="906" y="240"/>
                  <a:pt x="906" y="241"/>
                  <a:pt x="906" y="241"/>
                </a:cubicBezTo>
                <a:cubicBezTo>
                  <a:pt x="906" y="241"/>
                  <a:pt x="906" y="241"/>
                  <a:pt x="906" y="241"/>
                </a:cubicBezTo>
                <a:cubicBezTo>
                  <a:pt x="905" y="241"/>
                  <a:pt x="905" y="240"/>
                  <a:pt x="905" y="240"/>
                </a:cubicBezTo>
                <a:cubicBezTo>
                  <a:pt x="905" y="240"/>
                  <a:pt x="905" y="240"/>
                  <a:pt x="906" y="240"/>
                </a:cubicBezTo>
                <a:close/>
                <a:moveTo>
                  <a:pt x="423" y="237"/>
                </a:moveTo>
                <a:cubicBezTo>
                  <a:pt x="423" y="237"/>
                  <a:pt x="423" y="237"/>
                  <a:pt x="423" y="237"/>
                </a:cubicBezTo>
                <a:cubicBezTo>
                  <a:pt x="423" y="237"/>
                  <a:pt x="423" y="237"/>
                  <a:pt x="423" y="237"/>
                </a:cubicBezTo>
                <a:cubicBezTo>
                  <a:pt x="423" y="237"/>
                  <a:pt x="423" y="237"/>
                  <a:pt x="423" y="237"/>
                </a:cubicBezTo>
                <a:cubicBezTo>
                  <a:pt x="423" y="237"/>
                  <a:pt x="423" y="237"/>
                  <a:pt x="423" y="237"/>
                </a:cubicBezTo>
                <a:close/>
                <a:moveTo>
                  <a:pt x="509" y="229"/>
                </a:moveTo>
                <a:cubicBezTo>
                  <a:pt x="509" y="229"/>
                  <a:pt x="509" y="229"/>
                  <a:pt x="509" y="229"/>
                </a:cubicBezTo>
                <a:cubicBezTo>
                  <a:pt x="509" y="229"/>
                  <a:pt x="509" y="229"/>
                  <a:pt x="509" y="229"/>
                </a:cubicBezTo>
                <a:cubicBezTo>
                  <a:pt x="509" y="229"/>
                  <a:pt x="509" y="229"/>
                  <a:pt x="509" y="229"/>
                </a:cubicBezTo>
                <a:close/>
                <a:moveTo>
                  <a:pt x="358" y="247"/>
                </a:moveTo>
                <a:cubicBezTo>
                  <a:pt x="358" y="247"/>
                  <a:pt x="359" y="247"/>
                  <a:pt x="359" y="247"/>
                </a:cubicBezTo>
                <a:cubicBezTo>
                  <a:pt x="359" y="246"/>
                  <a:pt x="360" y="246"/>
                  <a:pt x="360" y="246"/>
                </a:cubicBezTo>
                <a:cubicBezTo>
                  <a:pt x="360" y="246"/>
                  <a:pt x="361" y="247"/>
                  <a:pt x="361" y="247"/>
                </a:cubicBezTo>
                <a:cubicBezTo>
                  <a:pt x="360" y="247"/>
                  <a:pt x="359" y="247"/>
                  <a:pt x="358" y="247"/>
                </a:cubicBezTo>
                <a:cubicBezTo>
                  <a:pt x="358" y="247"/>
                  <a:pt x="358" y="247"/>
                  <a:pt x="358" y="247"/>
                </a:cubicBezTo>
                <a:close/>
                <a:moveTo>
                  <a:pt x="465" y="264"/>
                </a:moveTo>
                <a:cubicBezTo>
                  <a:pt x="465" y="264"/>
                  <a:pt x="466" y="264"/>
                  <a:pt x="466" y="264"/>
                </a:cubicBezTo>
                <a:cubicBezTo>
                  <a:pt x="465" y="264"/>
                  <a:pt x="465" y="264"/>
                  <a:pt x="465" y="264"/>
                </a:cubicBezTo>
                <a:cubicBezTo>
                  <a:pt x="465" y="264"/>
                  <a:pt x="465" y="264"/>
                  <a:pt x="465" y="264"/>
                </a:cubicBezTo>
                <a:close/>
                <a:moveTo>
                  <a:pt x="448" y="261"/>
                </a:moveTo>
                <a:cubicBezTo>
                  <a:pt x="448" y="261"/>
                  <a:pt x="448" y="261"/>
                  <a:pt x="448" y="261"/>
                </a:cubicBezTo>
                <a:cubicBezTo>
                  <a:pt x="448" y="261"/>
                  <a:pt x="449" y="261"/>
                  <a:pt x="449" y="261"/>
                </a:cubicBezTo>
                <a:cubicBezTo>
                  <a:pt x="449" y="261"/>
                  <a:pt x="448" y="261"/>
                  <a:pt x="448" y="261"/>
                </a:cubicBezTo>
                <a:close/>
                <a:moveTo>
                  <a:pt x="90" y="246"/>
                </a:moveTo>
                <a:cubicBezTo>
                  <a:pt x="90" y="246"/>
                  <a:pt x="90" y="246"/>
                  <a:pt x="90" y="246"/>
                </a:cubicBezTo>
                <a:cubicBezTo>
                  <a:pt x="90" y="246"/>
                  <a:pt x="90" y="246"/>
                  <a:pt x="90" y="246"/>
                </a:cubicBezTo>
                <a:cubicBezTo>
                  <a:pt x="90" y="246"/>
                  <a:pt x="90" y="246"/>
                  <a:pt x="90" y="246"/>
                </a:cubicBezTo>
                <a:close/>
                <a:moveTo>
                  <a:pt x="90" y="242"/>
                </a:moveTo>
                <a:cubicBezTo>
                  <a:pt x="90" y="241"/>
                  <a:pt x="90" y="241"/>
                  <a:pt x="90" y="241"/>
                </a:cubicBezTo>
                <a:cubicBezTo>
                  <a:pt x="90" y="241"/>
                  <a:pt x="91" y="241"/>
                  <a:pt x="91" y="241"/>
                </a:cubicBezTo>
                <a:cubicBezTo>
                  <a:pt x="91" y="241"/>
                  <a:pt x="90" y="241"/>
                  <a:pt x="90" y="242"/>
                </a:cubicBezTo>
                <a:close/>
                <a:moveTo>
                  <a:pt x="55" y="245"/>
                </a:moveTo>
                <a:cubicBezTo>
                  <a:pt x="55" y="246"/>
                  <a:pt x="55" y="246"/>
                  <a:pt x="55" y="246"/>
                </a:cubicBezTo>
                <a:cubicBezTo>
                  <a:pt x="55" y="246"/>
                  <a:pt x="55" y="246"/>
                  <a:pt x="55" y="246"/>
                </a:cubicBezTo>
                <a:cubicBezTo>
                  <a:pt x="55" y="246"/>
                  <a:pt x="55" y="246"/>
                  <a:pt x="55" y="245"/>
                </a:cubicBezTo>
                <a:close/>
                <a:moveTo>
                  <a:pt x="8" y="238"/>
                </a:moveTo>
                <a:cubicBezTo>
                  <a:pt x="8" y="238"/>
                  <a:pt x="8" y="238"/>
                  <a:pt x="8" y="238"/>
                </a:cubicBezTo>
                <a:cubicBezTo>
                  <a:pt x="8" y="238"/>
                  <a:pt x="8" y="238"/>
                  <a:pt x="8" y="238"/>
                </a:cubicBezTo>
                <a:cubicBezTo>
                  <a:pt x="8" y="238"/>
                  <a:pt x="8" y="238"/>
                  <a:pt x="8" y="238"/>
                </a:cubicBezTo>
                <a:close/>
                <a:moveTo>
                  <a:pt x="452" y="309"/>
                </a:moveTo>
                <a:cubicBezTo>
                  <a:pt x="452" y="309"/>
                  <a:pt x="452" y="309"/>
                  <a:pt x="452" y="309"/>
                </a:cubicBezTo>
                <a:cubicBezTo>
                  <a:pt x="452" y="309"/>
                  <a:pt x="452" y="309"/>
                  <a:pt x="452" y="309"/>
                </a:cubicBezTo>
                <a:cubicBezTo>
                  <a:pt x="452" y="309"/>
                  <a:pt x="452" y="309"/>
                  <a:pt x="452" y="309"/>
                </a:cubicBezTo>
                <a:close/>
                <a:moveTo>
                  <a:pt x="845" y="247"/>
                </a:moveTo>
                <a:cubicBezTo>
                  <a:pt x="845" y="247"/>
                  <a:pt x="845" y="247"/>
                  <a:pt x="845" y="247"/>
                </a:cubicBezTo>
                <a:cubicBezTo>
                  <a:pt x="845" y="247"/>
                  <a:pt x="845" y="247"/>
                  <a:pt x="845" y="247"/>
                </a:cubicBezTo>
                <a:cubicBezTo>
                  <a:pt x="845" y="247"/>
                  <a:pt x="845" y="247"/>
                  <a:pt x="845" y="247"/>
                </a:cubicBezTo>
                <a:close/>
                <a:moveTo>
                  <a:pt x="898" y="249"/>
                </a:moveTo>
                <a:cubicBezTo>
                  <a:pt x="898" y="249"/>
                  <a:pt x="898" y="249"/>
                  <a:pt x="898" y="249"/>
                </a:cubicBezTo>
                <a:cubicBezTo>
                  <a:pt x="898" y="249"/>
                  <a:pt x="898" y="249"/>
                  <a:pt x="898" y="249"/>
                </a:cubicBezTo>
                <a:close/>
              </a:path>
            </a:pathLst>
          </a:custGeom>
          <a:solidFill>
            <a:srgbClr val="FF656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32" name="Oval 6"/>
          <p:cNvSpPr>
            <a:spLocks noChangeArrowheads="1"/>
          </p:cNvSpPr>
          <p:nvPr/>
        </p:nvSpPr>
        <p:spPr bwMode="auto">
          <a:xfrm>
            <a:off x="5802615" y="1277378"/>
            <a:ext cx="1588" cy="1588"/>
          </a:xfrm>
          <a:prstGeom prst="ellipse">
            <a:avLst/>
          </a:prstGeom>
          <a:solidFill>
            <a:srgbClr val="FF656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65" name="Freeform 5"/>
          <p:cNvSpPr>
            <a:spLocks noEditPoints="1"/>
          </p:cNvSpPr>
          <p:nvPr/>
        </p:nvSpPr>
        <p:spPr bwMode="auto">
          <a:xfrm flipH="1">
            <a:off x="3188121" y="3772321"/>
            <a:ext cx="2571935" cy="683619"/>
          </a:xfrm>
          <a:custGeom>
            <a:avLst/>
            <a:gdLst>
              <a:gd name="T0" fmla="*/ 1288 w 1316"/>
              <a:gd name="T1" fmla="*/ 82 h 348"/>
              <a:gd name="T2" fmla="*/ 1131 w 1316"/>
              <a:gd name="T3" fmla="*/ 39 h 348"/>
              <a:gd name="T4" fmla="*/ 1106 w 1316"/>
              <a:gd name="T5" fmla="*/ 243 h 348"/>
              <a:gd name="T6" fmla="*/ 1016 w 1316"/>
              <a:gd name="T7" fmla="*/ 253 h 348"/>
              <a:gd name="T8" fmla="*/ 1052 w 1316"/>
              <a:gd name="T9" fmla="*/ 249 h 348"/>
              <a:gd name="T10" fmla="*/ 1075 w 1316"/>
              <a:gd name="T11" fmla="*/ 4 h 348"/>
              <a:gd name="T12" fmla="*/ 1035 w 1316"/>
              <a:gd name="T13" fmla="*/ 4 h 348"/>
              <a:gd name="T14" fmla="*/ 1011 w 1316"/>
              <a:gd name="T15" fmla="*/ 4 h 348"/>
              <a:gd name="T16" fmla="*/ 753 w 1316"/>
              <a:gd name="T17" fmla="*/ 1 h 348"/>
              <a:gd name="T18" fmla="*/ 727 w 1316"/>
              <a:gd name="T19" fmla="*/ 4 h 348"/>
              <a:gd name="T20" fmla="*/ 713 w 1316"/>
              <a:gd name="T21" fmla="*/ 4 h 348"/>
              <a:gd name="T22" fmla="*/ 705 w 1316"/>
              <a:gd name="T23" fmla="*/ 2 h 348"/>
              <a:gd name="T24" fmla="*/ 690 w 1316"/>
              <a:gd name="T25" fmla="*/ 4 h 348"/>
              <a:gd name="T26" fmla="*/ 673 w 1316"/>
              <a:gd name="T27" fmla="*/ 4 h 348"/>
              <a:gd name="T28" fmla="*/ 638 w 1316"/>
              <a:gd name="T29" fmla="*/ 4 h 348"/>
              <a:gd name="T30" fmla="*/ 615 w 1316"/>
              <a:gd name="T31" fmla="*/ 3 h 348"/>
              <a:gd name="T32" fmla="*/ 596 w 1316"/>
              <a:gd name="T33" fmla="*/ 4 h 348"/>
              <a:gd name="T34" fmla="*/ 573 w 1316"/>
              <a:gd name="T35" fmla="*/ 4 h 348"/>
              <a:gd name="T36" fmla="*/ 306 w 1316"/>
              <a:gd name="T37" fmla="*/ 2 h 348"/>
              <a:gd name="T38" fmla="*/ 289 w 1316"/>
              <a:gd name="T39" fmla="*/ 2 h 348"/>
              <a:gd name="T40" fmla="*/ 270 w 1316"/>
              <a:gd name="T41" fmla="*/ 4 h 348"/>
              <a:gd name="T42" fmla="*/ 252 w 1316"/>
              <a:gd name="T43" fmla="*/ 4 h 348"/>
              <a:gd name="T44" fmla="*/ 238 w 1316"/>
              <a:gd name="T45" fmla="*/ 4 h 348"/>
              <a:gd name="T46" fmla="*/ 201 w 1316"/>
              <a:gd name="T47" fmla="*/ 2 h 348"/>
              <a:gd name="T48" fmla="*/ 199 w 1316"/>
              <a:gd name="T49" fmla="*/ 4 h 348"/>
              <a:gd name="T50" fmla="*/ 159 w 1316"/>
              <a:gd name="T51" fmla="*/ 4 h 348"/>
              <a:gd name="T52" fmla="*/ 135 w 1316"/>
              <a:gd name="T53" fmla="*/ 4 h 348"/>
              <a:gd name="T54" fmla="*/ 0 w 1316"/>
              <a:gd name="T55" fmla="*/ 3 h 348"/>
              <a:gd name="T56" fmla="*/ 30 w 1316"/>
              <a:gd name="T57" fmla="*/ 249 h 348"/>
              <a:gd name="T58" fmla="*/ 22 w 1316"/>
              <a:gd name="T59" fmla="*/ 257 h 348"/>
              <a:gd name="T60" fmla="*/ 37 w 1316"/>
              <a:gd name="T61" fmla="*/ 266 h 348"/>
              <a:gd name="T62" fmla="*/ 154 w 1316"/>
              <a:gd name="T63" fmla="*/ 272 h 348"/>
              <a:gd name="T64" fmla="*/ 257 w 1316"/>
              <a:gd name="T65" fmla="*/ 310 h 348"/>
              <a:gd name="T66" fmla="*/ 364 w 1316"/>
              <a:gd name="T67" fmla="*/ 317 h 348"/>
              <a:gd name="T68" fmla="*/ 654 w 1316"/>
              <a:gd name="T69" fmla="*/ 292 h 348"/>
              <a:gd name="T70" fmla="*/ 783 w 1316"/>
              <a:gd name="T71" fmla="*/ 249 h 348"/>
              <a:gd name="T72" fmla="*/ 840 w 1316"/>
              <a:gd name="T73" fmla="*/ 250 h 348"/>
              <a:gd name="T74" fmla="*/ 870 w 1316"/>
              <a:gd name="T75" fmla="*/ 249 h 348"/>
              <a:gd name="T76" fmla="*/ 884 w 1316"/>
              <a:gd name="T77" fmla="*/ 260 h 348"/>
              <a:gd name="T78" fmla="*/ 915 w 1316"/>
              <a:gd name="T79" fmla="*/ 348 h 348"/>
              <a:gd name="T80" fmla="*/ 1062 w 1316"/>
              <a:gd name="T81" fmla="*/ 311 h 348"/>
              <a:gd name="T82" fmla="*/ 1103 w 1316"/>
              <a:gd name="T83" fmla="*/ 311 h 348"/>
              <a:gd name="T84" fmla="*/ 1137 w 1316"/>
              <a:gd name="T85" fmla="*/ 314 h 348"/>
              <a:gd name="T86" fmla="*/ 1256 w 1316"/>
              <a:gd name="T87" fmla="*/ 316 h 348"/>
              <a:gd name="T88" fmla="*/ 1280 w 1316"/>
              <a:gd name="T89" fmla="*/ 105 h 348"/>
              <a:gd name="T90" fmla="*/ 1240 w 1316"/>
              <a:gd name="T91" fmla="*/ 149 h 348"/>
              <a:gd name="T92" fmla="*/ 1297 w 1316"/>
              <a:gd name="T93" fmla="*/ 139 h 348"/>
              <a:gd name="T94" fmla="*/ 1141 w 1316"/>
              <a:gd name="T95" fmla="*/ 218 h 348"/>
              <a:gd name="T96" fmla="*/ 1305 w 1316"/>
              <a:gd name="T97" fmla="*/ 214 h 348"/>
              <a:gd name="T98" fmla="*/ 1141 w 1316"/>
              <a:gd name="T99" fmla="*/ 108 h 348"/>
              <a:gd name="T100" fmla="*/ 746 w 1316"/>
              <a:gd name="T101" fmla="*/ 5 h 348"/>
              <a:gd name="T102" fmla="*/ 992 w 1316"/>
              <a:gd name="T103" fmla="*/ 249 h 348"/>
              <a:gd name="T104" fmla="*/ 423 w 1316"/>
              <a:gd name="T105" fmla="*/ 237 h 348"/>
              <a:gd name="T106" fmla="*/ 359 w 1316"/>
              <a:gd name="T107" fmla="*/ 247 h 348"/>
              <a:gd name="T108" fmla="*/ 465 w 1316"/>
              <a:gd name="T109" fmla="*/ 264 h 348"/>
              <a:gd name="T110" fmla="*/ 90 w 1316"/>
              <a:gd name="T111" fmla="*/ 246 h 348"/>
              <a:gd name="T112" fmla="*/ 55 w 1316"/>
              <a:gd name="T113" fmla="*/ 245 h 348"/>
              <a:gd name="T114" fmla="*/ 452 w 1316"/>
              <a:gd name="T115" fmla="*/ 309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16" h="348">
                <a:moveTo>
                  <a:pt x="1314" y="175"/>
                </a:moveTo>
                <a:cubicBezTo>
                  <a:pt x="1312" y="165"/>
                  <a:pt x="1313" y="155"/>
                  <a:pt x="1313" y="146"/>
                </a:cubicBezTo>
                <a:cubicBezTo>
                  <a:pt x="1312" y="139"/>
                  <a:pt x="1316" y="130"/>
                  <a:pt x="1307" y="125"/>
                </a:cubicBezTo>
                <a:cubicBezTo>
                  <a:pt x="1314" y="120"/>
                  <a:pt x="1313" y="112"/>
                  <a:pt x="1313" y="105"/>
                </a:cubicBezTo>
                <a:cubicBezTo>
                  <a:pt x="1313" y="99"/>
                  <a:pt x="1313" y="93"/>
                  <a:pt x="1313" y="87"/>
                </a:cubicBezTo>
                <a:cubicBezTo>
                  <a:pt x="1313" y="84"/>
                  <a:pt x="1312" y="81"/>
                  <a:pt x="1308" y="81"/>
                </a:cubicBezTo>
                <a:cubicBezTo>
                  <a:pt x="1304" y="80"/>
                  <a:pt x="1301" y="82"/>
                  <a:pt x="1301" y="86"/>
                </a:cubicBezTo>
                <a:cubicBezTo>
                  <a:pt x="1297" y="85"/>
                  <a:pt x="1292" y="84"/>
                  <a:pt x="1288" y="82"/>
                </a:cubicBezTo>
                <a:cubicBezTo>
                  <a:pt x="1288" y="82"/>
                  <a:pt x="1288" y="82"/>
                  <a:pt x="1288" y="82"/>
                </a:cubicBezTo>
                <a:cubicBezTo>
                  <a:pt x="1288" y="82"/>
                  <a:pt x="1288" y="82"/>
                  <a:pt x="1288" y="82"/>
                </a:cubicBezTo>
                <a:cubicBezTo>
                  <a:pt x="1284" y="72"/>
                  <a:pt x="1276" y="66"/>
                  <a:pt x="1266" y="63"/>
                </a:cubicBezTo>
                <a:cubicBezTo>
                  <a:pt x="1260" y="61"/>
                  <a:pt x="1253" y="61"/>
                  <a:pt x="1246" y="61"/>
                </a:cubicBezTo>
                <a:cubicBezTo>
                  <a:pt x="1239" y="61"/>
                  <a:pt x="1231" y="62"/>
                  <a:pt x="1224" y="59"/>
                </a:cubicBezTo>
                <a:cubicBezTo>
                  <a:pt x="1219" y="56"/>
                  <a:pt x="1214" y="54"/>
                  <a:pt x="1208" y="51"/>
                </a:cubicBezTo>
                <a:cubicBezTo>
                  <a:pt x="1187" y="41"/>
                  <a:pt x="1165" y="34"/>
                  <a:pt x="1142" y="30"/>
                </a:cubicBezTo>
                <a:cubicBezTo>
                  <a:pt x="1132" y="28"/>
                  <a:pt x="1131" y="30"/>
                  <a:pt x="1131" y="39"/>
                </a:cubicBezTo>
                <a:cubicBezTo>
                  <a:pt x="1131" y="44"/>
                  <a:pt x="1131" y="48"/>
                  <a:pt x="1131" y="52"/>
                </a:cubicBezTo>
                <a:cubicBezTo>
                  <a:pt x="1131" y="61"/>
                  <a:pt x="1131" y="61"/>
                  <a:pt x="1122" y="61"/>
                </a:cubicBezTo>
                <a:cubicBezTo>
                  <a:pt x="1113" y="62"/>
                  <a:pt x="1110" y="64"/>
                  <a:pt x="1107" y="72"/>
                </a:cubicBezTo>
                <a:cubicBezTo>
                  <a:pt x="1107" y="72"/>
                  <a:pt x="1107" y="72"/>
                  <a:pt x="1107" y="72"/>
                </a:cubicBezTo>
                <a:cubicBezTo>
                  <a:pt x="1106" y="74"/>
                  <a:pt x="1106" y="76"/>
                  <a:pt x="1106" y="79"/>
                </a:cubicBezTo>
                <a:cubicBezTo>
                  <a:pt x="1106" y="97"/>
                  <a:pt x="1106" y="115"/>
                  <a:pt x="1106" y="133"/>
                </a:cubicBezTo>
                <a:cubicBezTo>
                  <a:pt x="1106" y="170"/>
                  <a:pt x="1106" y="206"/>
                  <a:pt x="1106" y="243"/>
                </a:cubicBezTo>
                <a:cubicBezTo>
                  <a:pt x="1106" y="243"/>
                  <a:pt x="1106" y="243"/>
                  <a:pt x="1106" y="243"/>
                </a:cubicBezTo>
                <a:cubicBezTo>
                  <a:pt x="1106" y="243"/>
                  <a:pt x="1106" y="243"/>
                  <a:pt x="1106" y="243"/>
                </a:cubicBezTo>
                <a:cubicBezTo>
                  <a:pt x="1106" y="247"/>
                  <a:pt x="1106" y="250"/>
                  <a:pt x="1106" y="254"/>
                </a:cubicBezTo>
                <a:cubicBezTo>
                  <a:pt x="1107" y="258"/>
                  <a:pt x="1105" y="259"/>
                  <a:pt x="1101" y="258"/>
                </a:cubicBezTo>
                <a:cubicBezTo>
                  <a:pt x="1100" y="255"/>
                  <a:pt x="1096" y="254"/>
                  <a:pt x="1093" y="254"/>
                </a:cubicBezTo>
                <a:cubicBezTo>
                  <a:pt x="1072" y="254"/>
                  <a:pt x="1052" y="254"/>
                  <a:pt x="1031" y="254"/>
                </a:cubicBezTo>
                <a:cubicBezTo>
                  <a:pt x="1028" y="254"/>
                  <a:pt x="1026" y="254"/>
                  <a:pt x="1024" y="257"/>
                </a:cubicBezTo>
                <a:cubicBezTo>
                  <a:pt x="1022" y="259"/>
                  <a:pt x="1020" y="259"/>
                  <a:pt x="1018" y="258"/>
                </a:cubicBezTo>
                <a:cubicBezTo>
                  <a:pt x="1015" y="258"/>
                  <a:pt x="1017" y="255"/>
                  <a:pt x="1016" y="253"/>
                </a:cubicBezTo>
                <a:cubicBezTo>
                  <a:pt x="1016" y="253"/>
                  <a:pt x="1016" y="252"/>
                  <a:pt x="1016" y="251"/>
                </a:cubicBezTo>
                <a:cubicBezTo>
                  <a:pt x="1018" y="251"/>
                  <a:pt x="1020" y="251"/>
                  <a:pt x="1022" y="250"/>
                </a:cubicBezTo>
                <a:cubicBezTo>
                  <a:pt x="1022" y="250"/>
                  <a:pt x="1022" y="249"/>
                  <a:pt x="1022" y="249"/>
                </a:cubicBezTo>
                <a:cubicBezTo>
                  <a:pt x="1023" y="249"/>
                  <a:pt x="1024" y="249"/>
                  <a:pt x="1025" y="249"/>
                </a:cubicBezTo>
                <a:cubicBezTo>
                  <a:pt x="1025" y="250"/>
                  <a:pt x="1026" y="250"/>
                  <a:pt x="1026" y="251"/>
                </a:cubicBezTo>
                <a:cubicBezTo>
                  <a:pt x="1035" y="252"/>
                  <a:pt x="1043" y="252"/>
                  <a:pt x="1051" y="250"/>
                </a:cubicBezTo>
                <a:cubicBezTo>
                  <a:pt x="1052" y="250"/>
                  <a:pt x="1052" y="249"/>
                  <a:pt x="1052" y="249"/>
                </a:cubicBezTo>
                <a:cubicBezTo>
                  <a:pt x="1052" y="249"/>
                  <a:pt x="1052" y="249"/>
                  <a:pt x="1052" y="249"/>
                </a:cubicBezTo>
                <a:cubicBezTo>
                  <a:pt x="1053" y="249"/>
                  <a:pt x="1054" y="249"/>
                  <a:pt x="1054" y="249"/>
                </a:cubicBezTo>
                <a:cubicBezTo>
                  <a:pt x="1055" y="250"/>
                  <a:pt x="1055" y="250"/>
                  <a:pt x="1056" y="250"/>
                </a:cubicBezTo>
                <a:cubicBezTo>
                  <a:pt x="1062" y="252"/>
                  <a:pt x="1069" y="251"/>
                  <a:pt x="1076" y="251"/>
                </a:cubicBezTo>
                <a:cubicBezTo>
                  <a:pt x="1078" y="251"/>
                  <a:pt x="1080" y="251"/>
                  <a:pt x="1080" y="248"/>
                </a:cubicBezTo>
                <a:cubicBezTo>
                  <a:pt x="1080" y="248"/>
                  <a:pt x="1080" y="248"/>
                  <a:pt x="1080" y="248"/>
                </a:cubicBezTo>
                <a:cubicBezTo>
                  <a:pt x="1081" y="248"/>
                  <a:pt x="1081" y="247"/>
                  <a:pt x="1081" y="247"/>
                </a:cubicBezTo>
                <a:cubicBezTo>
                  <a:pt x="1081" y="167"/>
                  <a:pt x="1081" y="88"/>
                  <a:pt x="1081" y="8"/>
                </a:cubicBezTo>
                <a:cubicBezTo>
                  <a:pt x="1081" y="4"/>
                  <a:pt x="1079" y="3"/>
                  <a:pt x="1075" y="4"/>
                </a:cubicBezTo>
                <a:cubicBezTo>
                  <a:pt x="1075" y="4"/>
                  <a:pt x="1075" y="4"/>
                  <a:pt x="1075" y="4"/>
                </a:cubicBezTo>
                <a:cubicBezTo>
                  <a:pt x="1075" y="2"/>
                  <a:pt x="1074" y="2"/>
                  <a:pt x="1073" y="1"/>
                </a:cubicBezTo>
                <a:cubicBezTo>
                  <a:pt x="1066" y="1"/>
                  <a:pt x="1060" y="0"/>
                  <a:pt x="1053" y="2"/>
                </a:cubicBezTo>
                <a:cubicBezTo>
                  <a:pt x="1053" y="3"/>
                  <a:pt x="1052" y="3"/>
                  <a:pt x="1052" y="4"/>
                </a:cubicBezTo>
                <a:cubicBezTo>
                  <a:pt x="1052" y="4"/>
                  <a:pt x="1052" y="4"/>
                  <a:pt x="1052" y="4"/>
                </a:cubicBezTo>
                <a:cubicBezTo>
                  <a:pt x="1052" y="3"/>
                  <a:pt x="1052" y="3"/>
                  <a:pt x="1052" y="2"/>
                </a:cubicBezTo>
                <a:cubicBezTo>
                  <a:pt x="1046" y="0"/>
                  <a:pt x="1040" y="0"/>
                  <a:pt x="1034" y="2"/>
                </a:cubicBezTo>
                <a:cubicBezTo>
                  <a:pt x="1035" y="3"/>
                  <a:pt x="1035" y="4"/>
                  <a:pt x="1035" y="4"/>
                </a:cubicBezTo>
                <a:cubicBezTo>
                  <a:pt x="1035" y="4"/>
                  <a:pt x="1035" y="4"/>
                  <a:pt x="1034" y="4"/>
                </a:cubicBezTo>
                <a:cubicBezTo>
                  <a:pt x="1034" y="4"/>
                  <a:pt x="1034" y="4"/>
                  <a:pt x="1034" y="4"/>
                </a:cubicBezTo>
                <a:cubicBezTo>
                  <a:pt x="1033" y="4"/>
                  <a:pt x="1033" y="4"/>
                  <a:pt x="1033" y="4"/>
                </a:cubicBezTo>
                <a:cubicBezTo>
                  <a:pt x="1029" y="4"/>
                  <a:pt x="1026" y="3"/>
                  <a:pt x="1022" y="4"/>
                </a:cubicBezTo>
                <a:cubicBezTo>
                  <a:pt x="1022" y="3"/>
                  <a:pt x="1022" y="3"/>
                  <a:pt x="1021" y="3"/>
                </a:cubicBezTo>
                <a:cubicBezTo>
                  <a:pt x="1018" y="1"/>
                  <a:pt x="1015" y="0"/>
                  <a:pt x="1011" y="3"/>
                </a:cubicBezTo>
                <a:cubicBezTo>
                  <a:pt x="1011" y="3"/>
                  <a:pt x="1011" y="4"/>
                  <a:pt x="1011" y="4"/>
                </a:cubicBezTo>
                <a:cubicBezTo>
                  <a:pt x="1011" y="4"/>
                  <a:pt x="1011" y="4"/>
                  <a:pt x="1011" y="4"/>
                </a:cubicBezTo>
                <a:cubicBezTo>
                  <a:pt x="1011" y="4"/>
                  <a:pt x="1011" y="4"/>
                  <a:pt x="1011" y="4"/>
                </a:cubicBezTo>
                <a:cubicBezTo>
                  <a:pt x="1010" y="3"/>
                  <a:pt x="1009" y="3"/>
                  <a:pt x="1009" y="4"/>
                </a:cubicBezTo>
                <a:cubicBezTo>
                  <a:pt x="1009" y="4"/>
                  <a:pt x="1009" y="4"/>
                  <a:pt x="1009" y="4"/>
                </a:cubicBezTo>
                <a:cubicBezTo>
                  <a:pt x="1008" y="4"/>
                  <a:pt x="1008" y="4"/>
                  <a:pt x="1008" y="4"/>
                </a:cubicBezTo>
                <a:cubicBezTo>
                  <a:pt x="1009" y="3"/>
                  <a:pt x="1008" y="2"/>
                  <a:pt x="1007" y="2"/>
                </a:cubicBezTo>
                <a:cubicBezTo>
                  <a:pt x="1003" y="0"/>
                  <a:pt x="999" y="1"/>
                  <a:pt x="995" y="1"/>
                </a:cubicBezTo>
                <a:cubicBezTo>
                  <a:pt x="939" y="1"/>
                  <a:pt x="882" y="1"/>
                  <a:pt x="825" y="1"/>
                </a:cubicBezTo>
                <a:cubicBezTo>
                  <a:pt x="801" y="1"/>
                  <a:pt x="777" y="1"/>
                  <a:pt x="753" y="1"/>
                </a:cubicBezTo>
                <a:cubicBezTo>
                  <a:pt x="749" y="1"/>
                  <a:pt x="745" y="0"/>
                  <a:pt x="743" y="3"/>
                </a:cubicBezTo>
                <a:cubicBezTo>
                  <a:pt x="743" y="4"/>
                  <a:pt x="743" y="4"/>
                  <a:pt x="743" y="4"/>
                </a:cubicBezTo>
                <a:cubicBezTo>
                  <a:pt x="742" y="3"/>
                  <a:pt x="741" y="3"/>
                  <a:pt x="740" y="4"/>
                </a:cubicBezTo>
                <a:cubicBezTo>
                  <a:pt x="739" y="3"/>
                  <a:pt x="738" y="3"/>
                  <a:pt x="738" y="3"/>
                </a:cubicBezTo>
                <a:cubicBezTo>
                  <a:pt x="737" y="3"/>
                  <a:pt x="737" y="3"/>
                  <a:pt x="736" y="3"/>
                </a:cubicBezTo>
                <a:cubicBezTo>
                  <a:pt x="734" y="3"/>
                  <a:pt x="733" y="3"/>
                  <a:pt x="731" y="3"/>
                </a:cubicBezTo>
                <a:cubicBezTo>
                  <a:pt x="730" y="3"/>
                  <a:pt x="730" y="3"/>
                  <a:pt x="730" y="3"/>
                </a:cubicBezTo>
                <a:cubicBezTo>
                  <a:pt x="729" y="3"/>
                  <a:pt x="728" y="3"/>
                  <a:pt x="727" y="4"/>
                </a:cubicBezTo>
                <a:cubicBezTo>
                  <a:pt x="727" y="4"/>
                  <a:pt x="727" y="4"/>
                  <a:pt x="727" y="4"/>
                </a:cubicBezTo>
                <a:cubicBezTo>
                  <a:pt x="727" y="4"/>
                  <a:pt x="727" y="4"/>
                  <a:pt x="727" y="4"/>
                </a:cubicBezTo>
                <a:cubicBezTo>
                  <a:pt x="727" y="4"/>
                  <a:pt x="727" y="4"/>
                  <a:pt x="727" y="4"/>
                </a:cubicBezTo>
                <a:cubicBezTo>
                  <a:pt x="727" y="3"/>
                  <a:pt x="727" y="3"/>
                  <a:pt x="727" y="2"/>
                </a:cubicBezTo>
                <a:cubicBezTo>
                  <a:pt x="722" y="0"/>
                  <a:pt x="718" y="0"/>
                  <a:pt x="713" y="3"/>
                </a:cubicBezTo>
                <a:cubicBezTo>
                  <a:pt x="713" y="3"/>
                  <a:pt x="713" y="4"/>
                  <a:pt x="713" y="4"/>
                </a:cubicBezTo>
                <a:cubicBezTo>
                  <a:pt x="713" y="4"/>
                  <a:pt x="713" y="4"/>
                  <a:pt x="713" y="4"/>
                </a:cubicBezTo>
                <a:cubicBezTo>
                  <a:pt x="713" y="4"/>
                  <a:pt x="713" y="4"/>
                  <a:pt x="713" y="4"/>
                </a:cubicBezTo>
                <a:cubicBezTo>
                  <a:pt x="711" y="2"/>
                  <a:pt x="710" y="1"/>
                  <a:pt x="708" y="3"/>
                </a:cubicBezTo>
                <a:cubicBezTo>
                  <a:pt x="708" y="4"/>
                  <a:pt x="708" y="4"/>
                  <a:pt x="708" y="4"/>
                </a:cubicBezTo>
                <a:cubicBezTo>
                  <a:pt x="708" y="4"/>
                  <a:pt x="708" y="4"/>
                  <a:pt x="708" y="4"/>
                </a:cubicBezTo>
                <a:cubicBezTo>
                  <a:pt x="708" y="4"/>
                  <a:pt x="708" y="4"/>
                  <a:pt x="708" y="4"/>
                </a:cubicBezTo>
                <a:cubicBezTo>
                  <a:pt x="707" y="3"/>
                  <a:pt x="706" y="3"/>
                  <a:pt x="705" y="4"/>
                </a:cubicBezTo>
                <a:cubicBezTo>
                  <a:pt x="705" y="4"/>
                  <a:pt x="705" y="4"/>
                  <a:pt x="705" y="4"/>
                </a:cubicBezTo>
                <a:cubicBezTo>
                  <a:pt x="705" y="4"/>
                  <a:pt x="705" y="4"/>
                  <a:pt x="705" y="4"/>
                </a:cubicBezTo>
                <a:cubicBezTo>
                  <a:pt x="705" y="4"/>
                  <a:pt x="705" y="3"/>
                  <a:pt x="705" y="2"/>
                </a:cubicBezTo>
                <a:cubicBezTo>
                  <a:pt x="700" y="0"/>
                  <a:pt x="696" y="0"/>
                  <a:pt x="691" y="3"/>
                </a:cubicBezTo>
                <a:cubicBezTo>
                  <a:pt x="691" y="3"/>
                  <a:pt x="691" y="4"/>
                  <a:pt x="691" y="4"/>
                </a:cubicBezTo>
                <a:cubicBezTo>
                  <a:pt x="691" y="4"/>
                  <a:pt x="691" y="4"/>
                  <a:pt x="691" y="4"/>
                </a:cubicBezTo>
                <a:cubicBezTo>
                  <a:pt x="691" y="4"/>
                  <a:pt x="691" y="4"/>
                  <a:pt x="691" y="4"/>
                </a:cubicBezTo>
                <a:cubicBezTo>
                  <a:pt x="691" y="4"/>
                  <a:pt x="691" y="4"/>
                  <a:pt x="691" y="4"/>
                </a:cubicBezTo>
                <a:cubicBezTo>
                  <a:pt x="691" y="4"/>
                  <a:pt x="690" y="4"/>
                  <a:pt x="690" y="4"/>
                </a:cubicBezTo>
                <a:cubicBezTo>
                  <a:pt x="690" y="4"/>
                  <a:pt x="690" y="4"/>
                  <a:pt x="690" y="4"/>
                </a:cubicBezTo>
                <a:cubicBezTo>
                  <a:pt x="690" y="4"/>
                  <a:pt x="690" y="4"/>
                  <a:pt x="690" y="4"/>
                </a:cubicBezTo>
                <a:cubicBezTo>
                  <a:pt x="690" y="4"/>
                  <a:pt x="690" y="4"/>
                  <a:pt x="690" y="4"/>
                </a:cubicBezTo>
                <a:cubicBezTo>
                  <a:pt x="690" y="4"/>
                  <a:pt x="690" y="3"/>
                  <a:pt x="690" y="3"/>
                </a:cubicBezTo>
                <a:cubicBezTo>
                  <a:pt x="685" y="0"/>
                  <a:pt x="680" y="0"/>
                  <a:pt x="676" y="3"/>
                </a:cubicBezTo>
                <a:cubicBezTo>
                  <a:pt x="676" y="3"/>
                  <a:pt x="676" y="4"/>
                  <a:pt x="676" y="4"/>
                </a:cubicBezTo>
                <a:cubicBezTo>
                  <a:pt x="676" y="4"/>
                  <a:pt x="676" y="4"/>
                  <a:pt x="676" y="4"/>
                </a:cubicBezTo>
                <a:cubicBezTo>
                  <a:pt x="675" y="4"/>
                  <a:pt x="675" y="4"/>
                  <a:pt x="675" y="4"/>
                </a:cubicBezTo>
                <a:cubicBezTo>
                  <a:pt x="675" y="4"/>
                  <a:pt x="675" y="4"/>
                  <a:pt x="674" y="4"/>
                </a:cubicBezTo>
                <a:cubicBezTo>
                  <a:pt x="674" y="4"/>
                  <a:pt x="673" y="4"/>
                  <a:pt x="673" y="4"/>
                </a:cubicBezTo>
                <a:cubicBezTo>
                  <a:pt x="671" y="4"/>
                  <a:pt x="669" y="4"/>
                  <a:pt x="667" y="4"/>
                </a:cubicBezTo>
                <a:cubicBezTo>
                  <a:pt x="667" y="4"/>
                  <a:pt x="667" y="4"/>
                  <a:pt x="666" y="4"/>
                </a:cubicBezTo>
                <a:cubicBezTo>
                  <a:pt x="666" y="4"/>
                  <a:pt x="666" y="4"/>
                  <a:pt x="666" y="4"/>
                </a:cubicBezTo>
                <a:cubicBezTo>
                  <a:pt x="665" y="4"/>
                  <a:pt x="665" y="4"/>
                  <a:pt x="665" y="4"/>
                </a:cubicBezTo>
                <a:cubicBezTo>
                  <a:pt x="665" y="4"/>
                  <a:pt x="665" y="3"/>
                  <a:pt x="665" y="2"/>
                </a:cubicBezTo>
                <a:cubicBezTo>
                  <a:pt x="656" y="0"/>
                  <a:pt x="648" y="0"/>
                  <a:pt x="639" y="2"/>
                </a:cubicBezTo>
                <a:cubicBezTo>
                  <a:pt x="639" y="3"/>
                  <a:pt x="639" y="4"/>
                  <a:pt x="639" y="4"/>
                </a:cubicBezTo>
                <a:cubicBezTo>
                  <a:pt x="639" y="4"/>
                  <a:pt x="639" y="4"/>
                  <a:pt x="638" y="4"/>
                </a:cubicBezTo>
                <a:cubicBezTo>
                  <a:pt x="638" y="4"/>
                  <a:pt x="638" y="4"/>
                  <a:pt x="638" y="4"/>
                </a:cubicBezTo>
                <a:cubicBezTo>
                  <a:pt x="638" y="4"/>
                  <a:pt x="638" y="4"/>
                  <a:pt x="638" y="4"/>
                </a:cubicBezTo>
                <a:cubicBezTo>
                  <a:pt x="638" y="4"/>
                  <a:pt x="638" y="4"/>
                  <a:pt x="637" y="4"/>
                </a:cubicBezTo>
                <a:cubicBezTo>
                  <a:pt x="637" y="4"/>
                  <a:pt x="637" y="4"/>
                  <a:pt x="637" y="4"/>
                </a:cubicBezTo>
                <a:cubicBezTo>
                  <a:pt x="637" y="4"/>
                  <a:pt x="637" y="4"/>
                  <a:pt x="637" y="4"/>
                </a:cubicBezTo>
                <a:cubicBezTo>
                  <a:pt x="637" y="4"/>
                  <a:pt x="637" y="4"/>
                  <a:pt x="637" y="4"/>
                </a:cubicBezTo>
                <a:cubicBezTo>
                  <a:pt x="637" y="4"/>
                  <a:pt x="637" y="3"/>
                  <a:pt x="637" y="2"/>
                </a:cubicBezTo>
                <a:cubicBezTo>
                  <a:pt x="629" y="0"/>
                  <a:pt x="622" y="0"/>
                  <a:pt x="615" y="3"/>
                </a:cubicBezTo>
                <a:cubicBezTo>
                  <a:pt x="615" y="3"/>
                  <a:pt x="614" y="3"/>
                  <a:pt x="614" y="4"/>
                </a:cubicBezTo>
                <a:cubicBezTo>
                  <a:pt x="614" y="4"/>
                  <a:pt x="614" y="4"/>
                  <a:pt x="614" y="4"/>
                </a:cubicBezTo>
                <a:cubicBezTo>
                  <a:pt x="614" y="4"/>
                  <a:pt x="614" y="3"/>
                  <a:pt x="614" y="3"/>
                </a:cubicBezTo>
                <a:cubicBezTo>
                  <a:pt x="614" y="2"/>
                  <a:pt x="614" y="2"/>
                  <a:pt x="613" y="2"/>
                </a:cubicBezTo>
                <a:cubicBezTo>
                  <a:pt x="608" y="0"/>
                  <a:pt x="602" y="0"/>
                  <a:pt x="596" y="2"/>
                </a:cubicBezTo>
                <a:cubicBezTo>
                  <a:pt x="597" y="3"/>
                  <a:pt x="597" y="4"/>
                  <a:pt x="597" y="4"/>
                </a:cubicBezTo>
                <a:cubicBezTo>
                  <a:pt x="597" y="4"/>
                  <a:pt x="597" y="4"/>
                  <a:pt x="596" y="4"/>
                </a:cubicBezTo>
                <a:cubicBezTo>
                  <a:pt x="596" y="4"/>
                  <a:pt x="596" y="4"/>
                  <a:pt x="596" y="4"/>
                </a:cubicBezTo>
                <a:cubicBezTo>
                  <a:pt x="596" y="4"/>
                  <a:pt x="595" y="4"/>
                  <a:pt x="595" y="4"/>
                </a:cubicBezTo>
                <a:cubicBezTo>
                  <a:pt x="592" y="3"/>
                  <a:pt x="588" y="3"/>
                  <a:pt x="585" y="4"/>
                </a:cubicBezTo>
                <a:cubicBezTo>
                  <a:pt x="585" y="3"/>
                  <a:pt x="585" y="3"/>
                  <a:pt x="584" y="3"/>
                </a:cubicBezTo>
                <a:cubicBezTo>
                  <a:pt x="581" y="1"/>
                  <a:pt x="577" y="0"/>
                  <a:pt x="573" y="3"/>
                </a:cubicBezTo>
                <a:cubicBezTo>
                  <a:pt x="573" y="3"/>
                  <a:pt x="573" y="4"/>
                  <a:pt x="573" y="4"/>
                </a:cubicBezTo>
                <a:cubicBezTo>
                  <a:pt x="573" y="4"/>
                  <a:pt x="573" y="4"/>
                  <a:pt x="573" y="4"/>
                </a:cubicBezTo>
                <a:cubicBezTo>
                  <a:pt x="573" y="4"/>
                  <a:pt x="573" y="4"/>
                  <a:pt x="573" y="4"/>
                </a:cubicBezTo>
                <a:cubicBezTo>
                  <a:pt x="573" y="4"/>
                  <a:pt x="573" y="4"/>
                  <a:pt x="573" y="4"/>
                </a:cubicBezTo>
                <a:cubicBezTo>
                  <a:pt x="572" y="4"/>
                  <a:pt x="572" y="4"/>
                  <a:pt x="571" y="4"/>
                </a:cubicBezTo>
                <a:cubicBezTo>
                  <a:pt x="571" y="4"/>
                  <a:pt x="571" y="4"/>
                  <a:pt x="571" y="4"/>
                </a:cubicBezTo>
                <a:cubicBezTo>
                  <a:pt x="571" y="4"/>
                  <a:pt x="571" y="4"/>
                  <a:pt x="571" y="4"/>
                </a:cubicBezTo>
                <a:cubicBezTo>
                  <a:pt x="571" y="4"/>
                  <a:pt x="571" y="4"/>
                  <a:pt x="570" y="4"/>
                </a:cubicBezTo>
                <a:cubicBezTo>
                  <a:pt x="571" y="3"/>
                  <a:pt x="570" y="2"/>
                  <a:pt x="569" y="2"/>
                </a:cubicBezTo>
                <a:cubicBezTo>
                  <a:pt x="566" y="0"/>
                  <a:pt x="563" y="1"/>
                  <a:pt x="559" y="1"/>
                </a:cubicBezTo>
                <a:cubicBezTo>
                  <a:pt x="479" y="1"/>
                  <a:pt x="398" y="1"/>
                  <a:pt x="317" y="1"/>
                </a:cubicBezTo>
                <a:cubicBezTo>
                  <a:pt x="313" y="1"/>
                  <a:pt x="310" y="0"/>
                  <a:pt x="306" y="2"/>
                </a:cubicBezTo>
                <a:cubicBezTo>
                  <a:pt x="305" y="3"/>
                  <a:pt x="305" y="3"/>
                  <a:pt x="305" y="4"/>
                </a:cubicBezTo>
                <a:cubicBezTo>
                  <a:pt x="305" y="4"/>
                  <a:pt x="305" y="4"/>
                  <a:pt x="305" y="4"/>
                </a:cubicBezTo>
                <a:cubicBezTo>
                  <a:pt x="305" y="4"/>
                  <a:pt x="304" y="4"/>
                  <a:pt x="304" y="4"/>
                </a:cubicBezTo>
                <a:cubicBezTo>
                  <a:pt x="304" y="4"/>
                  <a:pt x="304" y="3"/>
                  <a:pt x="304" y="3"/>
                </a:cubicBezTo>
                <a:cubicBezTo>
                  <a:pt x="299" y="0"/>
                  <a:pt x="295" y="0"/>
                  <a:pt x="290" y="3"/>
                </a:cubicBezTo>
                <a:cubicBezTo>
                  <a:pt x="290" y="3"/>
                  <a:pt x="289" y="4"/>
                  <a:pt x="289" y="4"/>
                </a:cubicBezTo>
                <a:cubicBezTo>
                  <a:pt x="289" y="4"/>
                  <a:pt x="289" y="4"/>
                  <a:pt x="289" y="4"/>
                </a:cubicBezTo>
                <a:cubicBezTo>
                  <a:pt x="289" y="4"/>
                  <a:pt x="289" y="3"/>
                  <a:pt x="289" y="2"/>
                </a:cubicBezTo>
                <a:cubicBezTo>
                  <a:pt x="284" y="0"/>
                  <a:pt x="280" y="0"/>
                  <a:pt x="275" y="3"/>
                </a:cubicBezTo>
                <a:cubicBezTo>
                  <a:pt x="275" y="3"/>
                  <a:pt x="275" y="4"/>
                  <a:pt x="275" y="4"/>
                </a:cubicBezTo>
                <a:cubicBezTo>
                  <a:pt x="275" y="4"/>
                  <a:pt x="275" y="4"/>
                  <a:pt x="275" y="4"/>
                </a:cubicBezTo>
                <a:cubicBezTo>
                  <a:pt x="275" y="4"/>
                  <a:pt x="275" y="4"/>
                  <a:pt x="275" y="4"/>
                </a:cubicBezTo>
                <a:cubicBezTo>
                  <a:pt x="273" y="2"/>
                  <a:pt x="272" y="1"/>
                  <a:pt x="270" y="3"/>
                </a:cubicBezTo>
                <a:cubicBezTo>
                  <a:pt x="270" y="4"/>
                  <a:pt x="270" y="4"/>
                  <a:pt x="270" y="4"/>
                </a:cubicBezTo>
                <a:cubicBezTo>
                  <a:pt x="270" y="4"/>
                  <a:pt x="270" y="4"/>
                  <a:pt x="270" y="4"/>
                </a:cubicBezTo>
                <a:cubicBezTo>
                  <a:pt x="270" y="4"/>
                  <a:pt x="270" y="4"/>
                  <a:pt x="270" y="4"/>
                </a:cubicBezTo>
                <a:cubicBezTo>
                  <a:pt x="269" y="3"/>
                  <a:pt x="268" y="3"/>
                  <a:pt x="267" y="4"/>
                </a:cubicBezTo>
                <a:cubicBezTo>
                  <a:pt x="267" y="4"/>
                  <a:pt x="267" y="4"/>
                  <a:pt x="267" y="4"/>
                </a:cubicBezTo>
                <a:cubicBezTo>
                  <a:pt x="264" y="3"/>
                  <a:pt x="261" y="3"/>
                  <a:pt x="258" y="4"/>
                </a:cubicBezTo>
                <a:cubicBezTo>
                  <a:pt x="258" y="4"/>
                  <a:pt x="258" y="4"/>
                  <a:pt x="258" y="4"/>
                </a:cubicBezTo>
                <a:cubicBezTo>
                  <a:pt x="258" y="4"/>
                  <a:pt x="258" y="4"/>
                  <a:pt x="257" y="4"/>
                </a:cubicBezTo>
                <a:cubicBezTo>
                  <a:pt x="256" y="3"/>
                  <a:pt x="255" y="3"/>
                  <a:pt x="253" y="4"/>
                </a:cubicBezTo>
                <a:cubicBezTo>
                  <a:pt x="253" y="4"/>
                  <a:pt x="253" y="4"/>
                  <a:pt x="253" y="4"/>
                </a:cubicBezTo>
                <a:cubicBezTo>
                  <a:pt x="253" y="4"/>
                  <a:pt x="252" y="4"/>
                  <a:pt x="252" y="4"/>
                </a:cubicBezTo>
                <a:cubicBezTo>
                  <a:pt x="252" y="4"/>
                  <a:pt x="252" y="4"/>
                  <a:pt x="252" y="4"/>
                </a:cubicBezTo>
                <a:cubicBezTo>
                  <a:pt x="252" y="4"/>
                  <a:pt x="252" y="4"/>
                  <a:pt x="252" y="4"/>
                </a:cubicBezTo>
                <a:cubicBezTo>
                  <a:pt x="252" y="4"/>
                  <a:pt x="252" y="4"/>
                  <a:pt x="252" y="4"/>
                </a:cubicBezTo>
                <a:cubicBezTo>
                  <a:pt x="252" y="4"/>
                  <a:pt x="252" y="3"/>
                  <a:pt x="252" y="3"/>
                </a:cubicBezTo>
                <a:cubicBezTo>
                  <a:pt x="247" y="0"/>
                  <a:pt x="243" y="0"/>
                  <a:pt x="238" y="3"/>
                </a:cubicBezTo>
                <a:cubicBezTo>
                  <a:pt x="238" y="3"/>
                  <a:pt x="238" y="4"/>
                  <a:pt x="238" y="4"/>
                </a:cubicBezTo>
                <a:cubicBezTo>
                  <a:pt x="238" y="4"/>
                  <a:pt x="238" y="4"/>
                  <a:pt x="238" y="4"/>
                </a:cubicBezTo>
                <a:cubicBezTo>
                  <a:pt x="238" y="4"/>
                  <a:pt x="238" y="4"/>
                  <a:pt x="238" y="4"/>
                </a:cubicBezTo>
                <a:cubicBezTo>
                  <a:pt x="237" y="3"/>
                  <a:pt x="236" y="3"/>
                  <a:pt x="235" y="4"/>
                </a:cubicBezTo>
                <a:cubicBezTo>
                  <a:pt x="235" y="4"/>
                  <a:pt x="235" y="4"/>
                  <a:pt x="235" y="4"/>
                </a:cubicBezTo>
                <a:cubicBezTo>
                  <a:pt x="233" y="4"/>
                  <a:pt x="231" y="4"/>
                  <a:pt x="229" y="4"/>
                </a:cubicBezTo>
                <a:cubicBezTo>
                  <a:pt x="229" y="4"/>
                  <a:pt x="229" y="4"/>
                  <a:pt x="229" y="4"/>
                </a:cubicBezTo>
                <a:cubicBezTo>
                  <a:pt x="228" y="4"/>
                  <a:pt x="228" y="4"/>
                  <a:pt x="228" y="4"/>
                </a:cubicBezTo>
                <a:cubicBezTo>
                  <a:pt x="227" y="4"/>
                  <a:pt x="227" y="4"/>
                  <a:pt x="227" y="4"/>
                </a:cubicBezTo>
                <a:cubicBezTo>
                  <a:pt x="227" y="4"/>
                  <a:pt x="227" y="3"/>
                  <a:pt x="227" y="2"/>
                </a:cubicBezTo>
                <a:cubicBezTo>
                  <a:pt x="218" y="0"/>
                  <a:pt x="210" y="0"/>
                  <a:pt x="201" y="2"/>
                </a:cubicBezTo>
                <a:cubicBezTo>
                  <a:pt x="201" y="3"/>
                  <a:pt x="201" y="4"/>
                  <a:pt x="201" y="4"/>
                </a:cubicBezTo>
                <a:cubicBezTo>
                  <a:pt x="201" y="4"/>
                  <a:pt x="201" y="4"/>
                  <a:pt x="200" y="4"/>
                </a:cubicBezTo>
                <a:cubicBezTo>
                  <a:pt x="200" y="4"/>
                  <a:pt x="200" y="4"/>
                  <a:pt x="200" y="4"/>
                </a:cubicBezTo>
                <a:cubicBezTo>
                  <a:pt x="200" y="4"/>
                  <a:pt x="200" y="4"/>
                  <a:pt x="200" y="4"/>
                </a:cubicBezTo>
                <a:cubicBezTo>
                  <a:pt x="200" y="4"/>
                  <a:pt x="200" y="4"/>
                  <a:pt x="199" y="4"/>
                </a:cubicBezTo>
                <a:cubicBezTo>
                  <a:pt x="199" y="4"/>
                  <a:pt x="199" y="4"/>
                  <a:pt x="199" y="4"/>
                </a:cubicBezTo>
                <a:cubicBezTo>
                  <a:pt x="199" y="4"/>
                  <a:pt x="199" y="4"/>
                  <a:pt x="199" y="4"/>
                </a:cubicBezTo>
                <a:cubicBezTo>
                  <a:pt x="199" y="4"/>
                  <a:pt x="199" y="4"/>
                  <a:pt x="199" y="4"/>
                </a:cubicBezTo>
                <a:cubicBezTo>
                  <a:pt x="199" y="4"/>
                  <a:pt x="199" y="3"/>
                  <a:pt x="199" y="2"/>
                </a:cubicBezTo>
                <a:cubicBezTo>
                  <a:pt x="191" y="0"/>
                  <a:pt x="184" y="0"/>
                  <a:pt x="177" y="3"/>
                </a:cubicBezTo>
                <a:cubicBezTo>
                  <a:pt x="177" y="3"/>
                  <a:pt x="176" y="3"/>
                  <a:pt x="176" y="4"/>
                </a:cubicBezTo>
                <a:cubicBezTo>
                  <a:pt x="176" y="4"/>
                  <a:pt x="176" y="4"/>
                  <a:pt x="176" y="4"/>
                </a:cubicBezTo>
                <a:cubicBezTo>
                  <a:pt x="176" y="4"/>
                  <a:pt x="176" y="3"/>
                  <a:pt x="176" y="3"/>
                </a:cubicBezTo>
                <a:cubicBezTo>
                  <a:pt x="176" y="2"/>
                  <a:pt x="176" y="2"/>
                  <a:pt x="176" y="2"/>
                </a:cubicBezTo>
                <a:cubicBezTo>
                  <a:pt x="170" y="0"/>
                  <a:pt x="164" y="0"/>
                  <a:pt x="158" y="2"/>
                </a:cubicBezTo>
                <a:cubicBezTo>
                  <a:pt x="159" y="3"/>
                  <a:pt x="159" y="4"/>
                  <a:pt x="159" y="4"/>
                </a:cubicBezTo>
                <a:cubicBezTo>
                  <a:pt x="159" y="4"/>
                  <a:pt x="159" y="4"/>
                  <a:pt x="158" y="4"/>
                </a:cubicBezTo>
                <a:cubicBezTo>
                  <a:pt x="158" y="4"/>
                  <a:pt x="158" y="4"/>
                  <a:pt x="158" y="4"/>
                </a:cubicBezTo>
                <a:cubicBezTo>
                  <a:pt x="157" y="4"/>
                  <a:pt x="157" y="4"/>
                  <a:pt x="157" y="4"/>
                </a:cubicBezTo>
                <a:cubicBezTo>
                  <a:pt x="153" y="4"/>
                  <a:pt x="150" y="3"/>
                  <a:pt x="146" y="4"/>
                </a:cubicBezTo>
                <a:cubicBezTo>
                  <a:pt x="146" y="3"/>
                  <a:pt x="146" y="3"/>
                  <a:pt x="145" y="3"/>
                </a:cubicBezTo>
                <a:cubicBezTo>
                  <a:pt x="142" y="1"/>
                  <a:pt x="139" y="0"/>
                  <a:pt x="135" y="3"/>
                </a:cubicBezTo>
                <a:cubicBezTo>
                  <a:pt x="135" y="3"/>
                  <a:pt x="135" y="4"/>
                  <a:pt x="135" y="4"/>
                </a:cubicBezTo>
                <a:cubicBezTo>
                  <a:pt x="135" y="4"/>
                  <a:pt x="135" y="4"/>
                  <a:pt x="135" y="4"/>
                </a:cubicBezTo>
                <a:cubicBezTo>
                  <a:pt x="135" y="4"/>
                  <a:pt x="135" y="4"/>
                  <a:pt x="135" y="4"/>
                </a:cubicBezTo>
                <a:cubicBezTo>
                  <a:pt x="134" y="3"/>
                  <a:pt x="133" y="3"/>
                  <a:pt x="133" y="4"/>
                </a:cubicBezTo>
                <a:cubicBezTo>
                  <a:pt x="133" y="4"/>
                  <a:pt x="133" y="4"/>
                  <a:pt x="133" y="4"/>
                </a:cubicBezTo>
                <a:cubicBezTo>
                  <a:pt x="132" y="4"/>
                  <a:pt x="132" y="4"/>
                  <a:pt x="132" y="4"/>
                </a:cubicBezTo>
                <a:cubicBezTo>
                  <a:pt x="133" y="3"/>
                  <a:pt x="132" y="2"/>
                  <a:pt x="131" y="2"/>
                </a:cubicBezTo>
                <a:cubicBezTo>
                  <a:pt x="129" y="1"/>
                  <a:pt x="126" y="1"/>
                  <a:pt x="124" y="1"/>
                </a:cubicBezTo>
                <a:cubicBezTo>
                  <a:pt x="86" y="1"/>
                  <a:pt x="47" y="1"/>
                  <a:pt x="9" y="1"/>
                </a:cubicBezTo>
                <a:cubicBezTo>
                  <a:pt x="6" y="1"/>
                  <a:pt x="3" y="1"/>
                  <a:pt x="0" y="3"/>
                </a:cubicBezTo>
                <a:cubicBezTo>
                  <a:pt x="0" y="3"/>
                  <a:pt x="0" y="4"/>
                  <a:pt x="0" y="4"/>
                </a:cubicBezTo>
                <a:cubicBezTo>
                  <a:pt x="0" y="73"/>
                  <a:pt x="0" y="142"/>
                  <a:pt x="0" y="211"/>
                </a:cubicBezTo>
                <a:cubicBezTo>
                  <a:pt x="0" y="214"/>
                  <a:pt x="0" y="217"/>
                  <a:pt x="0" y="220"/>
                </a:cubicBezTo>
                <a:cubicBezTo>
                  <a:pt x="0" y="226"/>
                  <a:pt x="0" y="232"/>
                  <a:pt x="0" y="238"/>
                </a:cubicBezTo>
                <a:cubicBezTo>
                  <a:pt x="0" y="242"/>
                  <a:pt x="0" y="246"/>
                  <a:pt x="0" y="249"/>
                </a:cubicBezTo>
                <a:cubicBezTo>
                  <a:pt x="9" y="249"/>
                  <a:pt x="17" y="249"/>
                  <a:pt x="26" y="249"/>
                </a:cubicBezTo>
                <a:cubicBezTo>
                  <a:pt x="27" y="249"/>
                  <a:pt x="28" y="249"/>
                  <a:pt x="30" y="249"/>
                </a:cubicBezTo>
                <a:cubicBezTo>
                  <a:pt x="30" y="249"/>
                  <a:pt x="30" y="249"/>
                  <a:pt x="30" y="249"/>
                </a:cubicBezTo>
                <a:cubicBezTo>
                  <a:pt x="30" y="249"/>
                  <a:pt x="30" y="249"/>
                  <a:pt x="30" y="249"/>
                </a:cubicBezTo>
                <a:cubicBezTo>
                  <a:pt x="30" y="249"/>
                  <a:pt x="31" y="249"/>
                  <a:pt x="31" y="249"/>
                </a:cubicBezTo>
                <a:cubicBezTo>
                  <a:pt x="31" y="249"/>
                  <a:pt x="31" y="249"/>
                  <a:pt x="31" y="249"/>
                </a:cubicBezTo>
                <a:cubicBezTo>
                  <a:pt x="31" y="249"/>
                  <a:pt x="31" y="249"/>
                  <a:pt x="31" y="249"/>
                </a:cubicBezTo>
                <a:cubicBezTo>
                  <a:pt x="36" y="250"/>
                  <a:pt x="40" y="248"/>
                  <a:pt x="45" y="250"/>
                </a:cubicBezTo>
                <a:cubicBezTo>
                  <a:pt x="45" y="250"/>
                  <a:pt x="45" y="250"/>
                  <a:pt x="45" y="250"/>
                </a:cubicBezTo>
                <a:cubicBezTo>
                  <a:pt x="46" y="256"/>
                  <a:pt x="44" y="258"/>
                  <a:pt x="38" y="257"/>
                </a:cubicBezTo>
                <a:cubicBezTo>
                  <a:pt x="33" y="257"/>
                  <a:pt x="27" y="257"/>
                  <a:pt x="22" y="257"/>
                </a:cubicBezTo>
                <a:cubicBezTo>
                  <a:pt x="22" y="257"/>
                  <a:pt x="22" y="257"/>
                  <a:pt x="22" y="257"/>
                </a:cubicBezTo>
                <a:cubicBezTo>
                  <a:pt x="19" y="257"/>
                  <a:pt x="16" y="256"/>
                  <a:pt x="15" y="261"/>
                </a:cubicBezTo>
                <a:cubicBezTo>
                  <a:pt x="15" y="265"/>
                  <a:pt x="17" y="267"/>
                  <a:pt x="21" y="266"/>
                </a:cubicBezTo>
                <a:cubicBezTo>
                  <a:pt x="21" y="266"/>
                  <a:pt x="21" y="266"/>
                  <a:pt x="21" y="266"/>
                </a:cubicBezTo>
                <a:cubicBezTo>
                  <a:pt x="21" y="266"/>
                  <a:pt x="21" y="266"/>
                  <a:pt x="21" y="266"/>
                </a:cubicBezTo>
                <a:cubicBezTo>
                  <a:pt x="26" y="266"/>
                  <a:pt x="30" y="266"/>
                  <a:pt x="35" y="266"/>
                </a:cubicBezTo>
                <a:cubicBezTo>
                  <a:pt x="35" y="266"/>
                  <a:pt x="35" y="266"/>
                  <a:pt x="35" y="266"/>
                </a:cubicBezTo>
                <a:cubicBezTo>
                  <a:pt x="36" y="266"/>
                  <a:pt x="37" y="266"/>
                  <a:pt x="37" y="266"/>
                </a:cubicBezTo>
                <a:cubicBezTo>
                  <a:pt x="42" y="266"/>
                  <a:pt x="46" y="267"/>
                  <a:pt x="50" y="266"/>
                </a:cubicBezTo>
                <a:cubicBezTo>
                  <a:pt x="50" y="266"/>
                  <a:pt x="50" y="266"/>
                  <a:pt x="50" y="266"/>
                </a:cubicBezTo>
                <a:cubicBezTo>
                  <a:pt x="50" y="266"/>
                  <a:pt x="50" y="266"/>
                  <a:pt x="50" y="266"/>
                </a:cubicBezTo>
                <a:cubicBezTo>
                  <a:pt x="52" y="266"/>
                  <a:pt x="53" y="266"/>
                  <a:pt x="54" y="266"/>
                </a:cubicBezTo>
                <a:cubicBezTo>
                  <a:pt x="58" y="267"/>
                  <a:pt x="63" y="266"/>
                  <a:pt x="67" y="266"/>
                </a:cubicBezTo>
                <a:cubicBezTo>
                  <a:pt x="68" y="266"/>
                  <a:pt x="69" y="266"/>
                  <a:pt x="69" y="266"/>
                </a:cubicBezTo>
                <a:cubicBezTo>
                  <a:pt x="76" y="267"/>
                  <a:pt x="83" y="268"/>
                  <a:pt x="90" y="267"/>
                </a:cubicBezTo>
                <a:cubicBezTo>
                  <a:pt x="111" y="269"/>
                  <a:pt x="133" y="270"/>
                  <a:pt x="154" y="272"/>
                </a:cubicBezTo>
                <a:cubicBezTo>
                  <a:pt x="157" y="278"/>
                  <a:pt x="161" y="278"/>
                  <a:pt x="166" y="273"/>
                </a:cubicBezTo>
                <a:cubicBezTo>
                  <a:pt x="168" y="276"/>
                  <a:pt x="167" y="279"/>
                  <a:pt x="165" y="282"/>
                </a:cubicBezTo>
                <a:cubicBezTo>
                  <a:pt x="158" y="296"/>
                  <a:pt x="158" y="311"/>
                  <a:pt x="165" y="325"/>
                </a:cubicBezTo>
                <a:cubicBezTo>
                  <a:pt x="172" y="338"/>
                  <a:pt x="183" y="347"/>
                  <a:pt x="199" y="348"/>
                </a:cubicBezTo>
                <a:cubicBezTo>
                  <a:pt x="204" y="348"/>
                  <a:pt x="209" y="348"/>
                  <a:pt x="213" y="348"/>
                </a:cubicBezTo>
                <a:cubicBezTo>
                  <a:pt x="219" y="347"/>
                  <a:pt x="225" y="347"/>
                  <a:pt x="230" y="343"/>
                </a:cubicBezTo>
                <a:cubicBezTo>
                  <a:pt x="240" y="336"/>
                  <a:pt x="248" y="327"/>
                  <a:pt x="251" y="315"/>
                </a:cubicBezTo>
                <a:cubicBezTo>
                  <a:pt x="251" y="312"/>
                  <a:pt x="253" y="310"/>
                  <a:pt x="257" y="310"/>
                </a:cubicBezTo>
                <a:cubicBezTo>
                  <a:pt x="260" y="310"/>
                  <a:pt x="261" y="312"/>
                  <a:pt x="262" y="315"/>
                </a:cubicBezTo>
                <a:cubicBezTo>
                  <a:pt x="268" y="334"/>
                  <a:pt x="280" y="346"/>
                  <a:pt x="299" y="348"/>
                </a:cubicBezTo>
                <a:cubicBezTo>
                  <a:pt x="305" y="348"/>
                  <a:pt x="310" y="348"/>
                  <a:pt x="315" y="348"/>
                </a:cubicBezTo>
                <a:cubicBezTo>
                  <a:pt x="330" y="347"/>
                  <a:pt x="340" y="338"/>
                  <a:pt x="348" y="326"/>
                </a:cubicBezTo>
                <a:cubicBezTo>
                  <a:pt x="350" y="322"/>
                  <a:pt x="351" y="318"/>
                  <a:pt x="352" y="314"/>
                </a:cubicBezTo>
                <a:cubicBezTo>
                  <a:pt x="353" y="312"/>
                  <a:pt x="354" y="310"/>
                  <a:pt x="357" y="310"/>
                </a:cubicBezTo>
                <a:cubicBezTo>
                  <a:pt x="359" y="310"/>
                  <a:pt x="361" y="311"/>
                  <a:pt x="362" y="313"/>
                </a:cubicBezTo>
                <a:cubicBezTo>
                  <a:pt x="363" y="315"/>
                  <a:pt x="363" y="316"/>
                  <a:pt x="364" y="317"/>
                </a:cubicBezTo>
                <a:cubicBezTo>
                  <a:pt x="370" y="334"/>
                  <a:pt x="381" y="346"/>
                  <a:pt x="400" y="348"/>
                </a:cubicBezTo>
                <a:cubicBezTo>
                  <a:pt x="405" y="348"/>
                  <a:pt x="410" y="348"/>
                  <a:pt x="415" y="348"/>
                </a:cubicBezTo>
                <a:cubicBezTo>
                  <a:pt x="435" y="343"/>
                  <a:pt x="448" y="330"/>
                  <a:pt x="452" y="309"/>
                </a:cubicBezTo>
                <a:cubicBezTo>
                  <a:pt x="522" y="309"/>
                  <a:pt x="591" y="309"/>
                  <a:pt x="660" y="309"/>
                </a:cubicBezTo>
                <a:cubicBezTo>
                  <a:pt x="672" y="309"/>
                  <a:pt x="672" y="309"/>
                  <a:pt x="671" y="297"/>
                </a:cubicBezTo>
                <a:cubicBezTo>
                  <a:pt x="671" y="294"/>
                  <a:pt x="670" y="293"/>
                  <a:pt x="667" y="293"/>
                </a:cubicBezTo>
                <a:cubicBezTo>
                  <a:pt x="663" y="293"/>
                  <a:pt x="658" y="294"/>
                  <a:pt x="654" y="292"/>
                </a:cubicBezTo>
                <a:cubicBezTo>
                  <a:pt x="654" y="292"/>
                  <a:pt x="654" y="292"/>
                  <a:pt x="654" y="292"/>
                </a:cubicBezTo>
                <a:cubicBezTo>
                  <a:pt x="654" y="291"/>
                  <a:pt x="655" y="290"/>
                  <a:pt x="655" y="289"/>
                </a:cubicBezTo>
                <a:cubicBezTo>
                  <a:pt x="655" y="289"/>
                  <a:pt x="655" y="289"/>
                  <a:pt x="655" y="289"/>
                </a:cubicBezTo>
                <a:cubicBezTo>
                  <a:pt x="655" y="289"/>
                  <a:pt x="655" y="289"/>
                  <a:pt x="655" y="289"/>
                </a:cubicBezTo>
                <a:cubicBezTo>
                  <a:pt x="659" y="284"/>
                  <a:pt x="663" y="279"/>
                  <a:pt x="667" y="274"/>
                </a:cubicBezTo>
                <a:cubicBezTo>
                  <a:pt x="669" y="274"/>
                  <a:pt x="672" y="273"/>
                  <a:pt x="674" y="273"/>
                </a:cubicBezTo>
                <a:cubicBezTo>
                  <a:pt x="699" y="273"/>
                  <a:pt x="723" y="273"/>
                  <a:pt x="748" y="273"/>
                </a:cubicBezTo>
                <a:cubicBezTo>
                  <a:pt x="759" y="274"/>
                  <a:pt x="767" y="271"/>
                  <a:pt x="773" y="261"/>
                </a:cubicBezTo>
                <a:cubicBezTo>
                  <a:pt x="776" y="256"/>
                  <a:pt x="778" y="251"/>
                  <a:pt x="783" y="249"/>
                </a:cubicBezTo>
                <a:cubicBezTo>
                  <a:pt x="784" y="249"/>
                  <a:pt x="785" y="249"/>
                  <a:pt x="786" y="249"/>
                </a:cubicBezTo>
                <a:cubicBezTo>
                  <a:pt x="786" y="249"/>
                  <a:pt x="786" y="249"/>
                  <a:pt x="786" y="249"/>
                </a:cubicBezTo>
                <a:cubicBezTo>
                  <a:pt x="792" y="251"/>
                  <a:pt x="798" y="249"/>
                  <a:pt x="804" y="251"/>
                </a:cubicBezTo>
                <a:cubicBezTo>
                  <a:pt x="806" y="251"/>
                  <a:pt x="808" y="251"/>
                  <a:pt x="809" y="250"/>
                </a:cubicBezTo>
                <a:cubicBezTo>
                  <a:pt x="809" y="250"/>
                  <a:pt x="810" y="249"/>
                  <a:pt x="810" y="249"/>
                </a:cubicBezTo>
                <a:cubicBezTo>
                  <a:pt x="811" y="249"/>
                  <a:pt x="813" y="249"/>
                  <a:pt x="814" y="249"/>
                </a:cubicBezTo>
                <a:cubicBezTo>
                  <a:pt x="814" y="250"/>
                  <a:pt x="815" y="250"/>
                  <a:pt x="816" y="251"/>
                </a:cubicBezTo>
                <a:cubicBezTo>
                  <a:pt x="824" y="251"/>
                  <a:pt x="832" y="253"/>
                  <a:pt x="840" y="250"/>
                </a:cubicBezTo>
                <a:cubicBezTo>
                  <a:pt x="840" y="250"/>
                  <a:pt x="841" y="249"/>
                  <a:pt x="841" y="249"/>
                </a:cubicBezTo>
                <a:cubicBezTo>
                  <a:pt x="842" y="249"/>
                  <a:pt x="843" y="249"/>
                  <a:pt x="844" y="249"/>
                </a:cubicBezTo>
                <a:cubicBezTo>
                  <a:pt x="844" y="249"/>
                  <a:pt x="844" y="249"/>
                  <a:pt x="844" y="249"/>
                </a:cubicBezTo>
                <a:cubicBezTo>
                  <a:pt x="844" y="249"/>
                  <a:pt x="844" y="249"/>
                  <a:pt x="844" y="249"/>
                </a:cubicBezTo>
                <a:cubicBezTo>
                  <a:pt x="848" y="249"/>
                  <a:pt x="851" y="249"/>
                  <a:pt x="855" y="249"/>
                </a:cubicBezTo>
                <a:cubicBezTo>
                  <a:pt x="855" y="249"/>
                  <a:pt x="856" y="249"/>
                  <a:pt x="856" y="249"/>
                </a:cubicBezTo>
                <a:cubicBezTo>
                  <a:pt x="860" y="250"/>
                  <a:pt x="864" y="250"/>
                  <a:pt x="868" y="249"/>
                </a:cubicBezTo>
                <a:cubicBezTo>
                  <a:pt x="869" y="249"/>
                  <a:pt x="869" y="249"/>
                  <a:pt x="870" y="249"/>
                </a:cubicBezTo>
                <a:cubicBezTo>
                  <a:pt x="872" y="249"/>
                  <a:pt x="873" y="249"/>
                  <a:pt x="875" y="249"/>
                </a:cubicBezTo>
                <a:cubicBezTo>
                  <a:pt x="877" y="249"/>
                  <a:pt x="880" y="249"/>
                  <a:pt x="883" y="249"/>
                </a:cubicBezTo>
                <a:cubicBezTo>
                  <a:pt x="888" y="249"/>
                  <a:pt x="893" y="249"/>
                  <a:pt x="898" y="249"/>
                </a:cubicBezTo>
                <a:cubicBezTo>
                  <a:pt x="898" y="250"/>
                  <a:pt x="899" y="250"/>
                  <a:pt x="899" y="251"/>
                </a:cubicBezTo>
                <a:cubicBezTo>
                  <a:pt x="899" y="254"/>
                  <a:pt x="900" y="257"/>
                  <a:pt x="897" y="259"/>
                </a:cubicBezTo>
                <a:cubicBezTo>
                  <a:pt x="897" y="259"/>
                  <a:pt x="897" y="259"/>
                  <a:pt x="897" y="259"/>
                </a:cubicBezTo>
                <a:cubicBezTo>
                  <a:pt x="894" y="259"/>
                  <a:pt x="890" y="259"/>
                  <a:pt x="886" y="260"/>
                </a:cubicBezTo>
                <a:cubicBezTo>
                  <a:pt x="886" y="260"/>
                  <a:pt x="885" y="260"/>
                  <a:pt x="884" y="260"/>
                </a:cubicBezTo>
                <a:cubicBezTo>
                  <a:pt x="873" y="258"/>
                  <a:pt x="862" y="259"/>
                  <a:pt x="851" y="259"/>
                </a:cubicBezTo>
                <a:cubicBezTo>
                  <a:pt x="846" y="259"/>
                  <a:pt x="846" y="263"/>
                  <a:pt x="846" y="266"/>
                </a:cubicBezTo>
                <a:cubicBezTo>
                  <a:pt x="846" y="277"/>
                  <a:pt x="846" y="287"/>
                  <a:pt x="846" y="298"/>
                </a:cubicBezTo>
                <a:cubicBezTo>
                  <a:pt x="846" y="314"/>
                  <a:pt x="846" y="311"/>
                  <a:pt x="858" y="311"/>
                </a:cubicBezTo>
                <a:cubicBezTo>
                  <a:pt x="862" y="311"/>
                  <a:pt x="863" y="312"/>
                  <a:pt x="864" y="316"/>
                </a:cubicBezTo>
                <a:cubicBezTo>
                  <a:pt x="866" y="324"/>
                  <a:pt x="871" y="331"/>
                  <a:pt x="878" y="337"/>
                </a:cubicBezTo>
                <a:cubicBezTo>
                  <a:pt x="884" y="343"/>
                  <a:pt x="892" y="345"/>
                  <a:pt x="899" y="348"/>
                </a:cubicBezTo>
                <a:cubicBezTo>
                  <a:pt x="904" y="348"/>
                  <a:pt x="910" y="348"/>
                  <a:pt x="915" y="348"/>
                </a:cubicBezTo>
                <a:cubicBezTo>
                  <a:pt x="916" y="347"/>
                  <a:pt x="917" y="347"/>
                  <a:pt x="919" y="347"/>
                </a:cubicBezTo>
                <a:cubicBezTo>
                  <a:pt x="936" y="342"/>
                  <a:pt x="949" y="328"/>
                  <a:pt x="951" y="311"/>
                </a:cubicBezTo>
                <a:cubicBezTo>
                  <a:pt x="953" y="311"/>
                  <a:pt x="956" y="311"/>
                  <a:pt x="958" y="311"/>
                </a:cubicBezTo>
                <a:cubicBezTo>
                  <a:pt x="982" y="311"/>
                  <a:pt x="1006" y="311"/>
                  <a:pt x="1030" y="311"/>
                </a:cubicBezTo>
                <a:cubicBezTo>
                  <a:pt x="1033" y="318"/>
                  <a:pt x="1038" y="323"/>
                  <a:pt x="1046" y="323"/>
                </a:cubicBezTo>
                <a:cubicBezTo>
                  <a:pt x="1053" y="323"/>
                  <a:pt x="1058" y="319"/>
                  <a:pt x="1061" y="313"/>
                </a:cubicBezTo>
                <a:cubicBezTo>
                  <a:pt x="1061" y="312"/>
                  <a:pt x="1062" y="311"/>
                  <a:pt x="1062" y="311"/>
                </a:cubicBezTo>
                <a:cubicBezTo>
                  <a:pt x="1062" y="311"/>
                  <a:pt x="1062" y="311"/>
                  <a:pt x="1062" y="311"/>
                </a:cubicBezTo>
                <a:cubicBezTo>
                  <a:pt x="1062" y="311"/>
                  <a:pt x="1062" y="311"/>
                  <a:pt x="1062" y="311"/>
                </a:cubicBezTo>
                <a:cubicBezTo>
                  <a:pt x="1065" y="311"/>
                  <a:pt x="1067" y="311"/>
                  <a:pt x="1069" y="311"/>
                </a:cubicBezTo>
                <a:cubicBezTo>
                  <a:pt x="1070" y="311"/>
                  <a:pt x="1071" y="313"/>
                  <a:pt x="1072" y="314"/>
                </a:cubicBezTo>
                <a:cubicBezTo>
                  <a:pt x="1079" y="326"/>
                  <a:pt x="1093" y="326"/>
                  <a:pt x="1100" y="314"/>
                </a:cubicBezTo>
                <a:cubicBezTo>
                  <a:pt x="1101" y="313"/>
                  <a:pt x="1102" y="312"/>
                  <a:pt x="1102" y="311"/>
                </a:cubicBezTo>
                <a:cubicBezTo>
                  <a:pt x="1102" y="311"/>
                  <a:pt x="1102" y="311"/>
                  <a:pt x="1102" y="311"/>
                </a:cubicBezTo>
                <a:cubicBezTo>
                  <a:pt x="1102" y="311"/>
                  <a:pt x="1102" y="311"/>
                  <a:pt x="1102" y="311"/>
                </a:cubicBezTo>
                <a:cubicBezTo>
                  <a:pt x="1103" y="311"/>
                  <a:pt x="1103" y="311"/>
                  <a:pt x="1103" y="311"/>
                </a:cubicBezTo>
                <a:cubicBezTo>
                  <a:pt x="1103" y="311"/>
                  <a:pt x="1103" y="311"/>
                  <a:pt x="1103" y="311"/>
                </a:cubicBezTo>
                <a:cubicBezTo>
                  <a:pt x="1104" y="311"/>
                  <a:pt x="1105" y="311"/>
                  <a:pt x="1106" y="311"/>
                </a:cubicBezTo>
                <a:cubicBezTo>
                  <a:pt x="1106" y="311"/>
                  <a:pt x="1106" y="311"/>
                  <a:pt x="1106" y="311"/>
                </a:cubicBezTo>
                <a:cubicBezTo>
                  <a:pt x="1106" y="311"/>
                  <a:pt x="1106" y="311"/>
                  <a:pt x="1106" y="311"/>
                </a:cubicBezTo>
                <a:cubicBezTo>
                  <a:pt x="1106" y="314"/>
                  <a:pt x="1107" y="315"/>
                  <a:pt x="1110" y="315"/>
                </a:cubicBezTo>
                <a:cubicBezTo>
                  <a:pt x="1119" y="315"/>
                  <a:pt x="1128" y="315"/>
                  <a:pt x="1137" y="314"/>
                </a:cubicBezTo>
                <a:cubicBezTo>
                  <a:pt x="1137" y="314"/>
                  <a:pt x="1137" y="314"/>
                  <a:pt x="1137" y="314"/>
                </a:cubicBezTo>
                <a:cubicBezTo>
                  <a:pt x="1137" y="314"/>
                  <a:pt x="1137" y="314"/>
                  <a:pt x="1137" y="314"/>
                </a:cubicBezTo>
                <a:cubicBezTo>
                  <a:pt x="1145" y="315"/>
                  <a:pt x="1153" y="315"/>
                  <a:pt x="1161" y="315"/>
                </a:cubicBezTo>
                <a:cubicBezTo>
                  <a:pt x="1164" y="314"/>
                  <a:pt x="1165" y="316"/>
                  <a:pt x="1166" y="319"/>
                </a:cubicBezTo>
                <a:cubicBezTo>
                  <a:pt x="1169" y="328"/>
                  <a:pt x="1175" y="335"/>
                  <a:pt x="1183" y="341"/>
                </a:cubicBezTo>
                <a:cubicBezTo>
                  <a:pt x="1188" y="344"/>
                  <a:pt x="1194" y="346"/>
                  <a:pt x="1200" y="348"/>
                </a:cubicBezTo>
                <a:cubicBezTo>
                  <a:pt x="1205" y="348"/>
                  <a:pt x="1210" y="348"/>
                  <a:pt x="1215" y="348"/>
                </a:cubicBezTo>
                <a:cubicBezTo>
                  <a:pt x="1233" y="347"/>
                  <a:pt x="1244" y="336"/>
                  <a:pt x="1251" y="321"/>
                </a:cubicBezTo>
                <a:cubicBezTo>
                  <a:pt x="1252" y="319"/>
                  <a:pt x="1254" y="317"/>
                  <a:pt x="1255" y="315"/>
                </a:cubicBezTo>
                <a:cubicBezTo>
                  <a:pt x="1255" y="315"/>
                  <a:pt x="1256" y="316"/>
                  <a:pt x="1256" y="316"/>
                </a:cubicBezTo>
                <a:cubicBezTo>
                  <a:pt x="1273" y="318"/>
                  <a:pt x="1290" y="317"/>
                  <a:pt x="1307" y="316"/>
                </a:cubicBezTo>
                <a:cubicBezTo>
                  <a:pt x="1311" y="316"/>
                  <a:pt x="1314" y="313"/>
                  <a:pt x="1315" y="308"/>
                </a:cubicBezTo>
                <a:cubicBezTo>
                  <a:pt x="1315" y="288"/>
                  <a:pt x="1315" y="268"/>
                  <a:pt x="1315" y="248"/>
                </a:cubicBezTo>
                <a:cubicBezTo>
                  <a:pt x="1315" y="244"/>
                  <a:pt x="1315" y="240"/>
                  <a:pt x="1315" y="235"/>
                </a:cubicBezTo>
                <a:cubicBezTo>
                  <a:pt x="1315" y="218"/>
                  <a:pt x="1315" y="201"/>
                  <a:pt x="1315" y="184"/>
                </a:cubicBezTo>
                <a:cubicBezTo>
                  <a:pt x="1315" y="182"/>
                  <a:pt x="1315" y="180"/>
                  <a:pt x="1315" y="177"/>
                </a:cubicBezTo>
                <a:cubicBezTo>
                  <a:pt x="1315" y="176"/>
                  <a:pt x="1315" y="176"/>
                  <a:pt x="1314" y="175"/>
                </a:cubicBezTo>
                <a:close/>
                <a:moveTo>
                  <a:pt x="1280" y="105"/>
                </a:moveTo>
                <a:cubicBezTo>
                  <a:pt x="1281" y="105"/>
                  <a:pt x="1281" y="105"/>
                  <a:pt x="1281" y="105"/>
                </a:cubicBezTo>
                <a:cubicBezTo>
                  <a:pt x="1281" y="105"/>
                  <a:pt x="1281" y="105"/>
                  <a:pt x="1281" y="105"/>
                </a:cubicBezTo>
                <a:cubicBezTo>
                  <a:pt x="1281" y="105"/>
                  <a:pt x="1281" y="105"/>
                  <a:pt x="1280" y="105"/>
                </a:cubicBezTo>
                <a:cubicBezTo>
                  <a:pt x="1280" y="105"/>
                  <a:pt x="1280" y="105"/>
                  <a:pt x="1280" y="105"/>
                </a:cubicBezTo>
                <a:close/>
                <a:moveTo>
                  <a:pt x="1240" y="149"/>
                </a:moveTo>
                <a:cubicBezTo>
                  <a:pt x="1240" y="149"/>
                  <a:pt x="1240" y="149"/>
                  <a:pt x="1240" y="149"/>
                </a:cubicBezTo>
                <a:cubicBezTo>
                  <a:pt x="1240" y="149"/>
                  <a:pt x="1240" y="149"/>
                  <a:pt x="1240" y="149"/>
                </a:cubicBezTo>
                <a:cubicBezTo>
                  <a:pt x="1240" y="149"/>
                  <a:pt x="1240" y="149"/>
                  <a:pt x="1240" y="149"/>
                </a:cubicBezTo>
                <a:cubicBezTo>
                  <a:pt x="1240" y="149"/>
                  <a:pt x="1240" y="149"/>
                  <a:pt x="1240" y="149"/>
                </a:cubicBezTo>
                <a:close/>
                <a:moveTo>
                  <a:pt x="1296" y="139"/>
                </a:moveTo>
                <a:cubicBezTo>
                  <a:pt x="1296" y="139"/>
                  <a:pt x="1296" y="139"/>
                  <a:pt x="1296" y="139"/>
                </a:cubicBezTo>
                <a:cubicBezTo>
                  <a:pt x="1296" y="139"/>
                  <a:pt x="1296" y="139"/>
                  <a:pt x="1296" y="139"/>
                </a:cubicBezTo>
                <a:cubicBezTo>
                  <a:pt x="1296" y="139"/>
                  <a:pt x="1296" y="139"/>
                  <a:pt x="1296" y="139"/>
                </a:cubicBezTo>
                <a:cubicBezTo>
                  <a:pt x="1296" y="139"/>
                  <a:pt x="1296" y="139"/>
                  <a:pt x="1296" y="139"/>
                </a:cubicBezTo>
                <a:cubicBezTo>
                  <a:pt x="1296" y="139"/>
                  <a:pt x="1296" y="139"/>
                  <a:pt x="1296" y="139"/>
                </a:cubicBezTo>
                <a:cubicBezTo>
                  <a:pt x="1296" y="139"/>
                  <a:pt x="1296" y="139"/>
                  <a:pt x="1297" y="139"/>
                </a:cubicBezTo>
                <a:cubicBezTo>
                  <a:pt x="1296" y="139"/>
                  <a:pt x="1296" y="139"/>
                  <a:pt x="1296" y="139"/>
                </a:cubicBezTo>
                <a:close/>
                <a:moveTo>
                  <a:pt x="1296" y="139"/>
                </a:moveTo>
                <a:cubicBezTo>
                  <a:pt x="1296" y="139"/>
                  <a:pt x="1296" y="139"/>
                  <a:pt x="1296" y="139"/>
                </a:cubicBezTo>
                <a:cubicBezTo>
                  <a:pt x="1296" y="139"/>
                  <a:pt x="1296" y="139"/>
                  <a:pt x="1296" y="139"/>
                </a:cubicBezTo>
                <a:cubicBezTo>
                  <a:pt x="1296" y="139"/>
                  <a:pt x="1296" y="139"/>
                  <a:pt x="1296" y="139"/>
                </a:cubicBezTo>
                <a:close/>
                <a:moveTo>
                  <a:pt x="1141" y="218"/>
                </a:moveTo>
                <a:cubicBezTo>
                  <a:pt x="1141" y="218"/>
                  <a:pt x="1141" y="218"/>
                  <a:pt x="1141" y="218"/>
                </a:cubicBezTo>
                <a:cubicBezTo>
                  <a:pt x="1141" y="218"/>
                  <a:pt x="1141" y="218"/>
                  <a:pt x="1141" y="218"/>
                </a:cubicBezTo>
                <a:cubicBezTo>
                  <a:pt x="1141" y="218"/>
                  <a:pt x="1141" y="218"/>
                  <a:pt x="1141" y="218"/>
                </a:cubicBezTo>
                <a:cubicBezTo>
                  <a:pt x="1141" y="218"/>
                  <a:pt x="1141" y="218"/>
                  <a:pt x="1141" y="218"/>
                </a:cubicBezTo>
                <a:close/>
                <a:moveTo>
                  <a:pt x="1185" y="105"/>
                </a:moveTo>
                <a:cubicBezTo>
                  <a:pt x="1185" y="105"/>
                  <a:pt x="1185" y="105"/>
                  <a:pt x="1185" y="105"/>
                </a:cubicBezTo>
                <a:cubicBezTo>
                  <a:pt x="1185" y="105"/>
                  <a:pt x="1185" y="105"/>
                  <a:pt x="1184" y="105"/>
                </a:cubicBezTo>
                <a:cubicBezTo>
                  <a:pt x="1184" y="105"/>
                  <a:pt x="1184" y="105"/>
                  <a:pt x="1184" y="105"/>
                </a:cubicBezTo>
                <a:cubicBezTo>
                  <a:pt x="1185" y="105"/>
                  <a:pt x="1185" y="105"/>
                  <a:pt x="1185" y="105"/>
                </a:cubicBezTo>
                <a:close/>
                <a:moveTo>
                  <a:pt x="1305" y="214"/>
                </a:moveTo>
                <a:cubicBezTo>
                  <a:pt x="1305" y="214"/>
                  <a:pt x="1305" y="214"/>
                  <a:pt x="1305" y="214"/>
                </a:cubicBezTo>
                <a:cubicBezTo>
                  <a:pt x="1305" y="214"/>
                  <a:pt x="1305" y="213"/>
                  <a:pt x="1305" y="213"/>
                </a:cubicBezTo>
                <a:cubicBezTo>
                  <a:pt x="1305" y="213"/>
                  <a:pt x="1305" y="213"/>
                  <a:pt x="1305" y="213"/>
                </a:cubicBezTo>
                <a:cubicBezTo>
                  <a:pt x="1305" y="213"/>
                  <a:pt x="1305" y="214"/>
                  <a:pt x="1305" y="214"/>
                </a:cubicBezTo>
                <a:close/>
                <a:moveTo>
                  <a:pt x="1141" y="108"/>
                </a:moveTo>
                <a:cubicBezTo>
                  <a:pt x="1141" y="108"/>
                  <a:pt x="1141" y="108"/>
                  <a:pt x="1141" y="108"/>
                </a:cubicBezTo>
                <a:cubicBezTo>
                  <a:pt x="1141" y="108"/>
                  <a:pt x="1141" y="108"/>
                  <a:pt x="1141" y="108"/>
                </a:cubicBezTo>
                <a:cubicBezTo>
                  <a:pt x="1141" y="108"/>
                  <a:pt x="1141" y="108"/>
                  <a:pt x="1141" y="108"/>
                </a:cubicBezTo>
                <a:cubicBezTo>
                  <a:pt x="1141" y="108"/>
                  <a:pt x="1141" y="108"/>
                  <a:pt x="1141" y="108"/>
                </a:cubicBezTo>
                <a:close/>
                <a:moveTo>
                  <a:pt x="746" y="5"/>
                </a:moveTo>
                <a:cubicBezTo>
                  <a:pt x="746" y="5"/>
                  <a:pt x="746" y="5"/>
                  <a:pt x="746" y="5"/>
                </a:cubicBezTo>
                <a:cubicBezTo>
                  <a:pt x="746" y="5"/>
                  <a:pt x="746" y="5"/>
                  <a:pt x="747" y="5"/>
                </a:cubicBezTo>
                <a:cubicBezTo>
                  <a:pt x="747" y="5"/>
                  <a:pt x="746" y="5"/>
                  <a:pt x="746" y="5"/>
                </a:cubicBezTo>
                <a:cubicBezTo>
                  <a:pt x="747" y="5"/>
                  <a:pt x="748" y="6"/>
                  <a:pt x="748" y="6"/>
                </a:cubicBezTo>
                <a:cubicBezTo>
                  <a:pt x="748" y="6"/>
                  <a:pt x="748" y="6"/>
                  <a:pt x="747" y="6"/>
                </a:cubicBezTo>
                <a:cubicBezTo>
                  <a:pt x="747" y="6"/>
                  <a:pt x="747" y="6"/>
                  <a:pt x="746" y="5"/>
                </a:cubicBezTo>
                <a:close/>
                <a:moveTo>
                  <a:pt x="967" y="271"/>
                </a:moveTo>
                <a:cubicBezTo>
                  <a:pt x="966" y="272"/>
                  <a:pt x="966" y="272"/>
                  <a:pt x="965" y="272"/>
                </a:cubicBezTo>
                <a:cubicBezTo>
                  <a:pt x="966" y="271"/>
                  <a:pt x="966" y="270"/>
                  <a:pt x="966" y="269"/>
                </a:cubicBezTo>
                <a:cubicBezTo>
                  <a:pt x="967" y="270"/>
                  <a:pt x="967" y="271"/>
                  <a:pt x="967" y="271"/>
                </a:cubicBezTo>
                <a:close/>
                <a:moveTo>
                  <a:pt x="992" y="249"/>
                </a:moveTo>
                <a:cubicBezTo>
                  <a:pt x="992" y="249"/>
                  <a:pt x="992" y="249"/>
                  <a:pt x="992" y="249"/>
                </a:cubicBezTo>
                <a:cubicBezTo>
                  <a:pt x="992" y="249"/>
                  <a:pt x="992" y="249"/>
                  <a:pt x="992" y="249"/>
                </a:cubicBezTo>
                <a:cubicBezTo>
                  <a:pt x="992" y="249"/>
                  <a:pt x="992" y="249"/>
                  <a:pt x="992" y="249"/>
                </a:cubicBezTo>
                <a:close/>
                <a:moveTo>
                  <a:pt x="906" y="240"/>
                </a:moveTo>
                <a:cubicBezTo>
                  <a:pt x="906" y="240"/>
                  <a:pt x="906" y="241"/>
                  <a:pt x="906" y="241"/>
                </a:cubicBezTo>
                <a:cubicBezTo>
                  <a:pt x="906" y="241"/>
                  <a:pt x="906" y="241"/>
                  <a:pt x="906" y="241"/>
                </a:cubicBezTo>
                <a:cubicBezTo>
                  <a:pt x="905" y="241"/>
                  <a:pt x="905" y="240"/>
                  <a:pt x="905" y="240"/>
                </a:cubicBezTo>
                <a:cubicBezTo>
                  <a:pt x="905" y="240"/>
                  <a:pt x="905" y="240"/>
                  <a:pt x="906" y="240"/>
                </a:cubicBezTo>
                <a:close/>
                <a:moveTo>
                  <a:pt x="423" y="237"/>
                </a:moveTo>
                <a:cubicBezTo>
                  <a:pt x="423" y="237"/>
                  <a:pt x="423" y="237"/>
                  <a:pt x="423" y="237"/>
                </a:cubicBezTo>
                <a:cubicBezTo>
                  <a:pt x="423" y="237"/>
                  <a:pt x="423" y="237"/>
                  <a:pt x="423" y="237"/>
                </a:cubicBezTo>
                <a:cubicBezTo>
                  <a:pt x="423" y="237"/>
                  <a:pt x="423" y="237"/>
                  <a:pt x="423" y="237"/>
                </a:cubicBezTo>
                <a:cubicBezTo>
                  <a:pt x="423" y="237"/>
                  <a:pt x="423" y="237"/>
                  <a:pt x="423" y="237"/>
                </a:cubicBezTo>
                <a:close/>
                <a:moveTo>
                  <a:pt x="509" y="229"/>
                </a:moveTo>
                <a:cubicBezTo>
                  <a:pt x="509" y="229"/>
                  <a:pt x="509" y="229"/>
                  <a:pt x="509" y="229"/>
                </a:cubicBezTo>
                <a:cubicBezTo>
                  <a:pt x="509" y="229"/>
                  <a:pt x="509" y="229"/>
                  <a:pt x="509" y="229"/>
                </a:cubicBezTo>
                <a:cubicBezTo>
                  <a:pt x="509" y="229"/>
                  <a:pt x="509" y="229"/>
                  <a:pt x="509" y="229"/>
                </a:cubicBezTo>
                <a:close/>
                <a:moveTo>
                  <a:pt x="358" y="247"/>
                </a:moveTo>
                <a:cubicBezTo>
                  <a:pt x="358" y="247"/>
                  <a:pt x="359" y="247"/>
                  <a:pt x="359" y="247"/>
                </a:cubicBezTo>
                <a:cubicBezTo>
                  <a:pt x="359" y="246"/>
                  <a:pt x="360" y="246"/>
                  <a:pt x="360" y="246"/>
                </a:cubicBezTo>
                <a:cubicBezTo>
                  <a:pt x="360" y="246"/>
                  <a:pt x="361" y="247"/>
                  <a:pt x="361" y="247"/>
                </a:cubicBezTo>
                <a:cubicBezTo>
                  <a:pt x="360" y="247"/>
                  <a:pt x="359" y="247"/>
                  <a:pt x="358" y="247"/>
                </a:cubicBezTo>
                <a:cubicBezTo>
                  <a:pt x="358" y="247"/>
                  <a:pt x="358" y="247"/>
                  <a:pt x="358" y="247"/>
                </a:cubicBezTo>
                <a:close/>
                <a:moveTo>
                  <a:pt x="465" y="264"/>
                </a:moveTo>
                <a:cubicBezTo>
                  <a:pt x="465" y="264"/>
                  <a:pt x="466" y="264"/>
                  <a:pt x="466" y="264"/>
                </a:cubicBezTo>
                <a:cubicBezTo>
                  <a:pt x="465" y="264"/>
                  <a:pt x="465" y="264"/>
                  <a:pt x="465" y="264"/>
                </a:cubicBezTo>
                <a:cubicBezTo>
                  <a:pt x="465" y="264"/>
                  <a:pt x="465" y="264"/>
                  <a:pt x="465" y="264"/>
                </a:cubicBezTo>
                <a:close/>
                <a:moveTo>
                  <a:pt x="448" y="261"/>
                </a:moveTo>
                <a:cubicBezTo>
                  <a:pt x="448" y="261"/>
                  <a:pt x="448" y="261"/>
                  <a:pt x="448" y="261"/>
                </a:cubicBezTo>
                <a:cubicBezTo>
                  <a:pt x="448" y="261"/>
                  <a:pt x="449" y="261"/>
                  <a:pt x="449" y="261"/>
                </a:cubicBezTo>
                <a:cubicBezTo>
                  <a:pt x="449" y="261"/>
                  <a:pt x="448" y="261"/>
                  <a:pt x="448" y="261"/>
                </a:cubicBezTo>
                <a:close/>
                <a:moveTo>
                  <a:pt x="90" y="246"/>
                </a:moveTo>
                <a:cubicBezTo>
                  <a:pt x="90" y="246"/>
                  <a:pt x="90" y="246"/>
                  <a:pt x="90" y="246"/>
                </a:cubicBezTo>
                <a:cubicBezTo>
                  <a:pt x="90" y="246"/>
                  <a:pt x="90" y="246"/>
                  <a:pt x="90" y="246"/>
                </a:cubicBezTo>
                <a:cubicBezTo>
                  <a:pt x="90" y="246"/>
                  <a:pt x="90" y="246"/>
                  <a:pt x="90" y="246"/>
                </a:cubicBezTo>
                <a:close/>
                <a:moveTo>
                  <a:pt x="90" y="242"/>
                </a:moveTo>
                <a:cubicBezTo>
                  <a:pt x="90" y="241"/>
                  <a:pt x="90" y="241"/>
                  <a:pt x="90" y="241"/>
                </a:cubicBezTo>
                <a:cubicBezTo>
                  <a:pt x="90" y="241"/>
                  <a:pt x="91" y="241"/>
                  <a:pt x="91" y="241"/>
                </a:cubicBezTo>
                <a:cubicBezTo>
                  <a:pt x="91" y="241"/>
                  <a:pt x="90" y="241"/>
                  <a:pt x="90" y="242"/>
                </a:cubicBezTo>
                <a:close/>
                <a:moveTo>
                  <a:pt x="55" y="245"/>
                </a:moveTo>
                <a:cubicBezTo>
                  <a:pt x="55" y="246"/>
                  <a:pt x="55" y="246"/>
                  <a:pt x="55" y="246"/>
                </a:cubicBezTo>
                <a:cubicBezTo>
                  <a:pt x="55" y="246"/>
                  <a:pt x="55" y="246"/>
                  <a:pt x="55" y="246"/>
                </a:cubicBezTo>
                <a:cubicBezTo>
                  <a:pt x="55" y="246"/>
                  <a:pt x="55" y="246"/>
                  <a:pt x="55" y="245"/>
                </a:cubicBezTo>
                <a:close/>
                <a:moveTo>
                  <a:pt x="8" y="238"/>
                </a:moveTo>
                <a:cubicBezTo>
                  <a:pt x="8" y="238"/>
                  <a:pt x="8" y="238"/>
                  <a:pt x="8" y="238"/>
                </a:cubicBezTo>
                <a:cubicBezTo>
                  <a:pt x="8" y="238"/>
                  <a:pt x="8" y="238"/>
                  <a:pt x="8" y="238"/>
                </a:cubicBezTo>
                <a:cubicBezTo>
                  <a:pt x="8" y="238"/>
                  <a:pt x="8" y="238"/>
                  <a:pt x="8" y="238"/>
                </a:cubicBezTo>
                <a:close/>
                <a:moveTo>
                  <a:pt x="452" y="309"/>
                </a:moveTo>
                <a:cubicBezTo>
                  <a:pt x="452" y="309"/>
                  <a:pt x="452" y="309"/>
                  <a:pt x="452" y="309"/>
                </a:cubicBezTo>
                <a:cubicBezTo>
                  <a:pt x="452" y="309"/>
                  <a:pt x="452" y="309"/>
                  <a:pt x="452" y="309"/>
                </a:cubicBezTo>
                <a:cubicBezTo>
                  <a:pt x="452" y="309"/>
                  <a:pt x="452" y="309"/>
                  <a:pt x="452" y="309"/>
                </a:cubicBezTo>
                <a:close/>
                <a:moveTo>
                  <a:pt x="845" y="247"/>
                </a:moveTo>
                <a:cubicBezTo>
                  <a:pt x="845" y="247"/>
                  <a:pt x="845" y="247"/>
                  <a:pt x="845" y="247"/>
                </a:cubicBezTo>
                <a:cubicBezTo>
                  <a:pt x="845" y="247"/>
                  <a:pt x="845" y="247"/>
                  <a:pt x="845" y="247"/>
                </a:cubicBezTo>
                <a:cubicBezTo>
                  <a:pt x="845" y="247"/>
                  <a:pt x="845" y="247"/>
                  <a:pt x="845" y="247"/>
                </a:cubicBezTo>
                <a:close/>
                <a:moveTo>
                  <a:pt x="898" y="249"/>
                </a:moveTo>
                <a:cubicBezTo>
                  <a:pt x="898" y="249"/>
                  <a:pt x="898" y="249"/>
                  <a:pt x="898" y="249"/>
                </a:cubicBezTo>
                <a:cubicBezTo>
                  <a:pt x="898" y="249"/>
                  <a:pt x="898" y="249"/>
                  <a:pt x="898" y="249"/>
                </a:cubicBezTo>
                <a:close/>
              </a:path>
            </a:pathLst>
          </a:custGeom>
          <a:solidFill>
            <a:srgbClr val="FF656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204912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F35661C-1567-4A41-913A-D063C45A4895}"/>
              </a:ext>
            </a:extLst>
          </p:cNvPr>
          <p:cNvSpPr/>
          <p:nvPr/>
        </p:nvSpPr>
        <p:spPr>
          <a:xfrm>
            <a:off x="2762250" y="306274"/>
            <a:ext cx="9077325" cy="6245451"/>
          </a:xfrm>
          <a:prstGeom prst="rect">
            <a:avLst/>
          </a:prstGeom>
          <a:solidFill>
            <a:schemeClr val="accent4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F633775-A46F-4818-8272-5D48051D1ABD}"/>
              </a:ext>
            </a:extLst>
          </p:cNvPr>
          <p:cNvSpPr/>
          <p:nvPr/>
        </p:nvSpPr>
        <p:spPr>
          <a:xfrm>
            <a:off x="9512349" y="4880758"/>
            <a:ext cx="2327226" cy="1670967"/>
          </a:xfrm>
          <a:custGeom>
            <a:avLst/>
            <a:gdLst/>
            <a:ahLst/>
            <a:cxnLst/>
            <a:rect l="l" t="t" r="r" b="b"/>
            <a:pathLst>
              <a:path w="2327226" h="1670967">
                <a:moveTo>
                  <a:pt x="531317" y="260077"/>
                </a:moveTo>
                <a:cubicBezTo>
                  <a:pt x="493365" y="260077"/>
                  <a:pt x="459507" y="272169"/>
                  <a:pt x="429741" y="296354"/>
                </a:cubicBezTo>
                <a:cubicBezTo>
                  <a:pt x="399976" y="320538"/>
                  <a:pt x="376907" y="363884"/>
                  <a:pt x="360536" y="426392"/>
                </a:cubicBezTo>
                <a:cubicBezTo>
                  <a:pt x="338956" y="507504"/>
                  <a:pt x="328166" y="644053"/>
                  <a:pt x="328166" y="836042"/>
                </a:cubicBezTo>
                <a:cubicBezTo>
                  <a:pt x="328166" y="1028030"/>
                  <a:pt x="337840" y="1159929"/>
                  <a:pt x="357188" y="1231739"/>
                </a:cubicBezTo>
                <a:cubicBezTo>
                  <a:pt x="376535" y="1303548"/>
                  <a:pt x="400906" y="1351359"/>
                  <a:pt x="430299" y="1375172"/>
                </a:cubicBezTo>
                <a:cubicBezTo>
                  <a:pt x="459693" y="1398984"/>
                  <a:pt x="493365" y="1410890"/>
                  <a:pt x="531317" y="1410890"/>
                </a:cubicBezTo>
                <a:cubicBezTo>
                  <a:pt x="569268" y="1410890"/>
                  <a:pt x="603126" y="1398798"/>
                  <a:pt x="632892" y="1374614"/>
                </a:cubicBezTo>
                <a:cubicBezTo>
                  <a:pt x="662657" y="1350429"/>
                  <a:pt x="685726" y="1307083"/>
                  <a:pt x="702097" y="1244575"/>
                </a:cubicBezTo>
                <a:cubicBezTo>
                  <a:pt x="723677" y="1164208"/>
                  <a:pt x="734467" y="1028030"/>
                  <a:pt x="734467" y="836042"/>
                </a:cubicBezTo>
                <a:cubicBezTo>
                  <a:pt x="734467" y="644053"/>
                  <a:pt x="724793" y="512154"/>
                  <a:pt x="705446" y="440345"/>
                </a:cubicBezTo>
                <a:cubicBezTo>
                  <a:pt x="686098" y="368535"/>
                  <a:pt x="661727" y="320538"/>
                  <a:pt x="632334" y="296354"/>
                </a:cubicBezTo>
                <a:cubicBezTo>
                  <a:pt x="602940" y="272169"/>
                  <a:pt x="569268" y="260077"/>
                  <a:pt x="531317" y="260077"/>
                </a:cubicBezTo>
                <a:close/>
                <a:moveTo>
                  <a:pt x="1808188" y="0"/>
                </a:moveTo>
                <a:cubicBezTo>
                  <a:pt x="1969666" y="0"/>
                  <a:pt x="2096542" y="43532"/>
                  <a:pt x="2188815" y="130596"/>
                </a:cubicBezTo>
                <a:cubicBezTo>
                  <a:pt x="2281089" y="217661"/>
                  <a:pt x="2327226" y="325933"/>
                  <a:pt x="2327226" y="455414"/>
                </a:cubicBezTo>
                <a:cubicBezTo>
                  <a:pt x="2327226" y="529084"/>
                  <a:pt x="2314017" y="599219"/>
                  <a:pt x="2287600" y="665820"/>
                </a:cubicBezTo>
                <a:cubicBezTo>
                  <a:pt x="2261183" y="732420"/>
                  <a:pt x="2219325" y="802183"/>
                  <a:pt x="2162026" y="875109"/>
                </a:cubicBezTo>
                <a:cubicBezTo>
                  <a:pt x="2124075" y="923478"/>
                  <a:pt x="2055614" y="993055"/>
                  <a:pt x="1956644" y="1083841"/>
                </a:cubicBezTo>
                <a:cubicBezTo>
                  <a:pt x="1857673" y="1174626"/>
                  <a:pt x="1794979" y="1234901"/>
                  <a:pt x="1768562" y="1264667"/>
                </a:cubicBezTo>
                <a:cubicBezTo>
                  <a:pt x="1742145" y="1294432"/>
                  <a:pt x="1720751" y="1323454"/>
                  <a:pt x="1704380" y="1351731"/>
                </a:cubicBezTo>
                <a:lnTo>
                  <a:pt x="2327226" y="1351731"/>
                </a:lnTo>
                <a:lnTo>
                  <a:pt x="2327226" y="1643062"/>
                </a:lnTo>
                <a:lnTo>
                  <a:pt x="1227758" y="1643062"/>
                </a:lnTo>
                <a:cubicBezTo>
                  <a:pt x="1239664" y="1532929"/>
                  <a:pt x="1275383" y="1428564"/>
                  <a:pt x="1334914" y="1329965"/>
                </a:cubicBezTo>
                <a:cubicBezTo>
                  <a:pt x="1394445" y="1231366"/>
                  <a:pt x="1512020" y="1100584"/>
                  <a:pt x="1687637" y="937617"/>
                </a:cubicBezTo>
                <a:cubicBezTo>
                  <a:pt x="1829024" y="805904"/>
                  <a:pt x="1915716" y="716607"/>
                  <a:pt x="1947714" y="669726"/>
                </a:cubicBezTo>
                <a:cubicBezTo>
                  <a:pt x="1990874" y="604986"/>
                  <a:pt x="2012454" y="540990"/>
                  <a:pt x="2012454" y="477738"/>
                </a:cubicBezTo>
                <a:cubicBezTo>
                  <a:pt x="2012454" y="407789"/>
                  <a:pt x="1993664" y="354025"/>
                  <a:pt x="1956086" y="316445"/>
                </a:cubicBezTo>
                <a:cubicBezTo>
                  <a:pt x="1918506" y="278866"/>
                  <a:pt x="1866602" y="260077"/>
                  <a:pt x="1800374" y="260077"/>
                </a:cubicBezTo>
                <a:cubicBezTo>
                  <a:pt x="1734890" y="260077"/>
                  <a:pt x="1682800" y="279797"/>
                  <a:pt x="1644104" y="319236"/>
                </a:cubicBezTo>
                <a:cubicBezTo>
                  <a:pt x="1605409" y="358675"/>
                  <a:pt x="1583085" y="424160"/>
                  <a:pt x="1577132" y="515689"/>
                </a:cubicBezTo>
                <a:lnTo>
                  <a:pt x="1264593" y="484435"/>
                </a:lnTo>
                <a:cubicBezTo>
                  <a:pt x="1283196" y="311795"/>
                  <a:pt x="1341611" y="187895"/>
                  <a:pt x="1439838" y="112737"/>
                </a:cubicBezTo>
                <a:cubicBezTo>
                  <a:pt x="1538064" y="37579"/>
                  <a:pt x="1660848" y="0"/>
                  <a:pt x="1808188" y="0"/>
                </a:cubicBezTo>
                <a:close/>
                <a:moveTo>
                  <a:pt x="531317" y="0"/>
                </a:moveTo>
                <a:cubicBezTo>
                  <a:pt x="689818" y="0"/>
                  <a:pt x="813718" y="56554"/>
                  <a:pt x="903015" y="169664"/>
                </a:cubicBezTo>
                <a:cubicBezTo>
                  <a:pt x="1009427" y="303609"/>
                  <a:pt x="1062633" y="525735"/>
                  <a:pt x="1062633" y="836042"/>
                </a:cubicBezTo>
                <a:cubicBezTo>
                  <a:pt x="1062633" y="1145604"/>
                  <a:pt x="1009055" y="1368102"/>
                  <a:pt x="901899" y="1503536"/>
                </a:cubicBezTo>
                <a:cubicBezTo>
                  <a:pt x="813346" y="1615157"/>
                  <a:pt x="689818" y="1670967"/>
                  <a:pt x="531317" y="1670967"/>
                </a:cubicBezTo>
                <a:cubicBezTo>
                  <a:pt x="372070" y="1670967"/>
                  <a:pt x="243706" y="1609762"/>
                  <a:pt x="146224" y="1487351"/>
                </a:cubicBezTo>
                <a:cubicBezTo>
                  <a:pt x="48741" y="1364940"/>
                  <a:pt x="0" y="1146720"/>
                  <a:pt x="0" y="832693"/>
                </a:cubicBezTo>
                <a:cubicBezTo>
                  <a:pt x="0" y="524619"/>
                  <a:pt x="53578" y="302865"/>
                  <a:pt x="160735" y="167431"/>
                </a:cubicBezTo>
                <a:cubicBezTo>
                  <a:pt x="249287" y="55810"/>
                  <a:pt x="372815" y="0"/>
                  <a:pt x="531317" y="0"/>
                </a:cubicBez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" name="Text Placeholder 10">
            <a:extLst>
              <a:ext uri="{FF2B5EF4-FFF2-40B4-BE49-F238E27FC236}">
                <a16:creationId xmlns:a16="http://schemas.microsoft.com/office/drawing/2014/main" id="{5C926E9F-CB4F-4A0D-AA26-F3DABD085AA1}"/>
              </a:ext>
            </a:extLst>
          </p:cNvPr>
          <p:cNvSpPr txBox="1"/>
          <p:nvPr/>
        </p:nvSpPr>
        <p:spPr>
          <a:xfrm rot="16200000">
            <a:off x="-2252662" y="2252661"/>
            <a:ext cx="6858001" cy="2352674"/>
          </a:xfrm>
          <a:prstGeom prst="rect">
            <a:avLst/>
          </a:prstGeom>
          <a:solidFill>
            <a:schemeClr val="accent4">
              <a:alpha val="40000"/>
            </a:schemeClr>
          </a:solidFill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 rtl="1">
              <a:lnSpc>
                <a:spcPct val="110000"/>
              </a:lnSpc>
              <a:buNone/>
            </a:pPr>
            <a:r>
              <a:rPr lang="en-US" altLang="ko-KR" sz="6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COLUMNS</a:t>
            </a:r>
          </a:p>
          <a:p>
            <a:pPr marL="0" indent="0" algn="dist" rtl="1">
              <a:lnSpc>
                <a:spcPct val="110000"/>
              </a:lnSpc>
              <a:buNone/>
            </a:pPr>
            <a:r>
              <a:rPr lang="en-US" altLang="ko-KR" sz="6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INFOGRAPHIC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3E65594-4259-4F55-92D1-75AD4F2E40EA}"/>
              </a:ext>
            </a:extLst>
          </p:cNvPr>
          <p:cNvSpPr txBox="1"/>
          <p:nvPr/>
        </p:nvSpPr>
        <p:spPr>
          <a:xfrm>
            <a:off x="2762250" y="306274"/>
            <a:ext cx="2070497" cy="1670967"/>
          </a:xfrm>
          <a:custGeom>
            <a:avLst/>
            <a:gdLst/>
            <a:ahLst/>
            <a:cxnLst/>
            <a:rect l="l" t="t" r="r" b="b"/>
            <a:pathLst>
              <a:path w="2070497" h="1670967">
                <a:moveTo>
                  <a:pt x="531317" y="260077"/>
                </a:moveTo>
                <a:cubicBezTo>
                  <a:pt x="493366" y="260077"/>
                  <a:pt x="459507" y="272169"/>
                  <a:pt x="429742" y="296354"/>
                </a:cubicBezTo>
                <a:cubicBezTo>
                  <a:pt x="399976" y="320538"/>
                  <a:pt x="376908" y="363884"/>
                  <a:pt x="360536" y="426392"/>
                </a:cubicBezTo>
                <a:cubicBezTo>
                  <a:pt x="338956" y="507503"/>
                  <a:pt x="328166" y="644053"/>
                  <a:pt x="328166" y="836042"/>
                </a:cubicBezTo>
                <a:cubicBezTo>
                  <a:pt x="328166" y="1028030"/>
                  <a:pt x="337840" y="1159929"/>
                  <a:pt x="357188" y="1231739"/>
                </a:cubicBezTo>
                <a:cubicBezTo>
                  <a:pt x="376535" y="1303548"/>
                  <a:pt x="400906" y="1351359"/>
                  <a:pt x="430300" y="1375172"/>
                </a:cubicBezTo>
                <a:cubicBezTo>
                  <a:pt x="459693" y="1398984"/>
                  <a:pt x="493366" y="1410890"/>
                  <a:pt x="531317" y="1410890"/>
                </a:cubicBezTo>
                <a:cubicBezTo>
                  <a:pt x="569268" y="1410890"/>
                  <a:pt x="603126" y="1398798"/>
                  <a:pt x="632892" y="1374614"/>
                </a:cubicBezTo>
                <a:cubicBezTo>
                  <a:pt x="662658" y="1350429"/>
                  <a:pt x="685726" y="1307083"/>
                  <a:pt x="702097" y="1244575"/>
                </a:cubicBezTo>
                <a:cubicBezTo>
                  <a:pt x="723677" y="1164208"/>
                  <a:pt x="734467" y="1028030"/>
                  <a:pt x="734467" y="836042"/>
                </a:cubicBezTo>
                <a:cubicBezTo>
                  <a:pt x="734467" y="644053"/>
                  <a:pt x="724793" y="512154"/>
                  <a:pt x="705446" y="440345"/>
                </a:cubicBezTo>
                <a:cubicBezTo>
                  <a:pt x="686098" y="368535"/>
                  <a:pt x="661727" y="320538"/>
                  <a:pt x="632334" y="296354"/>
                </a:cubicBezTo>
                <a:cubicBezTo>
                  <a:pt x="602940" y="272169"/>
                  <a:pt x="569268" y="260077"/>
                  <a:pt x="531317" y="260077"/>
                </a:cubicBezTo>
                <a:close/>
                <a:moveTo>
                  <a:pt x="1816001" y="0"/>
                </a:moveTo>
                <a:lnTo>
                  <a:pt x="2070497" y="0"/>
                </a:lnTo>
                <a:lnTo>
                  <a:pt x="2070497" y="1643062"/>
                </a:lnTo>
                <a:lnTo>
                  <a:pt x="1756842" y="1643062"/>
                </a:lnTo>
                <a:lnTo>
                  <a:pt x="1756842" y="460995"/>
                </a:lnTo>
                <a:cubicBezTo>
                  <a:pt x="1642244" y="568151"/>
                  <a:pt x="1507183" y="647402"/>
                  <a:pt x="1351657" y="698748"/>
                </a:cubicBezTo>
                <a:lnTo>
                  <a:pt x="1351657" y="414114"/>
                </a:lnTo>
                <a:cubicBezTo>
                  <a:pt x="1433513" y="387325"/>
                  <a:pt x="1522438" y="336537"/>
                  <a:pt x="1618432" y="261751"/>
                </a:cubicBezTo>
                <a:cubicBezTo>
                  <a:pt x="1714426" y="186965"/>
                  <a:pt x="1780282" y="99714"/>
                  <a:pt x="1816001" y="0"/>
                </a:cubicBezTo>
                <a:close/>
                <a:moveTo>
                  <a:pt x="531317" y="0"/>
                </a:moveTo>
                <a:cubicBezTo>
                  <a:pt x="689819" y="0"/>
                  <a:pt x="813718" y="56554"/>
                  <a:pt x="903015" y="169664"/>
                </a:cubicBezTo>
                <a:cubicBezTo>
                  <a:pt x="1009427" y="303609"/>
                  <a:pt x="1062633" y="525735"/>
                  <a:pt x="1062633" y="836042"/>
                </a:cubicBezTo>
                <a:cubicBezTo>
                  <a:pt x="1062633" y="1145604"/>
                  <a:pt x="1009055" y="1368102"/>
                  <a:pt x="901899" y="1503536"/>
                </a:cubicBezTo>
                <a:cubicBezTo>
                  <a:pt x="813346" y="1615157"/>
                  <a:pt x="689819" y="1670967"/>
                  <a:pt x="531317" y="1670967"/>
                </a:cubicBezTo>
                <a:cubicBezTo>
                  <a:pt x="372071" y="1670967"/>
                  <a:pt x="243706" y="1609762"/>
                  <a:pt x="146224" y="1487351"/>
                </a:cubicBezTo>
                <a:cubicBezTo>
                  <a:pt x="48742" y="1364940"/>
                  <a:pt x="0" y="1146720"/>
                  <a:pt x="0" y="832693"/>
                </a:cubicBezTo>
                <a:cubicBezTo>
                  <a:pt x="0" y="524619"/>
                  <a:pt x="53578" y="302865"/>
                  <a:pt x="160735" y="167431"/>
                </a:cubicBezTo>
                <a:cubicBezTo>
                  <a:pt x="249287" y="55810"/>
                  <a:pt x="372815" y="0"/>
                  <a:pt x="531317" y="0"/>
                </a:cubicBez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8000" b="1">
              <a:solidFill>
                <a:schemeClr val="bg1">
                  <a:alpha val="6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EB31921-C426-4F91-9B40-2A7CB4007138}"/>
              </a:ext>
            </a:extLst>
          </p:cNvPr>
          <p:cNvSpPr txBox="1"/>
          <p:nvPr/>
        </p:nvSpPr>
        <p:spPr>
          <a:xfrm>
            <a:off x="4524376" y="814359"/>
            <a:ext cx="53149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b="1" dirty="0">
                <a:solidFill>
                  <a:srgbClr val="FF6565"/>
                </a:solidFill>
                <a:cs typeface="B Nazanin" panose="00000700000000000000" pitchFamily="2" charset="-78"/>
              </a:rPr>
              <a:t>ارائه پاورپوینت مدرن</a:t>
            </a:r>
            <a:endParaRPr lang="ko-KR" altLang="en-US" sz="2000" b="1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8D8FEAA-74F5-4CDA-932A-231455500F38}"/>
              </a:ext>
            </a:extLst>
          </p:cNvPr>
          <p:cNvSpPr txBox="1"/>
          <p:nvPr/>
        </p:nvSpPr>
        <p:spPr>
          <a:xfrm>
            <a:off x="4524376" y="1218031"/>
            <a:ext cx="531495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</a:p>
          <a:p>
            <a:pPr algn="r" rtl="1"/>
            <a:endParaRPr lang="fa-IR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848B5DF-1631-4230-B85F-F3ADB57D90BD}"/>
              </a:ext>
            </a:extLst>
          </p:cNvPr>
          <p:cNvSpPr txBox="1"/>
          <p:nvPr/>
        </p:nvSpPr>
        <p:spPr>
          <a:xfrm flipH="1">
            <a:off x="4524373" y="3516312"/>
            <a:ext cx="53149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2000" b="1" dirty="0">
                <a:cs typeface="B Nazanin" panose="00000700000000000000" pitchFamily="2" charset="-78"/>
              </a:rPr>
              <a:t>ارائه پاورپوینت مدرن</a:t>
            </a:r>
            <a:endParaRPr lang="ko-KR" altLang="en-US" sz="2000" b="1" dirty="0"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2B4B6C6-2806-4FEA-BC93-7472CA3A68B3}"/>
              </a:ext>
            </a:extLst>
          </p:cNvPr>
          <p:cNvSpPr txBox="1"/>
          <p:nvPr/>
        </p:nvSpPr>
        <p:spPr>
          <a:xfrm flipH="1">
            <a:off x="4524375" y="3919984"/>
            <a:ext cx="531495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</a:p>
          <a:p>
            <a:pPr algn="l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l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762523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20C8F30-9C91-4D39-A29C-BCE4134E41E9}"/>
              </a:ext>
            </a:extLst>
          </p:cNvPr>
          <p:cNvSpPr txBox="1"/>
          <p:nvPr/>
        </p:nvSpPr>
        <p:spPr>
          <a:xfrm>
            <a:off x="0" y="5179078"/>
            <a:ext cx="12192000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6000" dirty="0">
                <a:solidFill>
                  <a:srgbClr val="FF6565"/>
                </a:solidFill>
                <a:cs typeface="B Nazanin" panose="00000700000000000000" pitchFamily="2" charset="-78"/>
              </a:rPr>
              <a:t>با تشکر از شما دوستان عزیز...!</a:t>
            </a:r>
            <a:endParaRPr lang="ko-KR" altLang="en-US" sz="6000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98CF959-4651-4C64-A08C-8F2BDE46A824}"/>
              </a:ext>
            </a:extLst>
          </p:cNvPr>
          <p:cNvSpPr txBox="1"/>
          <p:nvPr/>
        </p:nvSpPr>
        <p:spPr>
          <a:xfrm>
            <a:off x="148" y="6194741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867" dirty="0">
                <a:solidFill>
                  <a:schemeClr val="bg1"/>
                </a:solidFill>
                <a:cs typeface="B Nazanin" panose="00000700000000000000" pitchFamily="2" charset="-78"/>
              </a:rPr>
              <a:t>عنوان فرعی ارائه خود را وارد کنید</a:t>
            </a:r>
            <a:endParaRPr lang="ko-KR" altLang="en-US" sz="1867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96CBC87E-5F6C-448D-AA55-845D2197CB5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37063" y="1095315"/>
            <a:ext cx="9117874" cy="45589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21034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">
            <a:extLst>
              <a:ext uri="{FF2B5EF4-FFF2-40B4-BE49-F238E27FC236}">
                <a16:creationId xmlns:a16="http://schemas.microsoft.com/office/drawing/2014/main" id="{9B05E609-244E-4B50-9029-8481D06DCEF6}"/>
              </a:ext>
            </a:extLst>
          </p:cNvPr>
          <p:cNvSpPr txBox="1"/>
          <p:nvPr/>
        </p:nvSpPr>
        <p:spPr>
          <a:xfrm>
            <a:off x="2373774" y="479626"/>
            <a:ext cx="74444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a-IR" sz="4400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دستورالعمل استفاده</a:t>
            </a:r>
            <a:endParaRPr lang="en-GB" sz="4400" dirty="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3" name="TextBox 5">
            <a:extLst>
              <a:ext uri="{FF2B5EF4-FFF2-40B4-BE49-F238E27FC236}">
                <a16:creationId xmlns:a16="http://schemas.microsoft.com/office/drawing/2014/main" id="{B2865F97-07A2-4ABC-B8EA-E34FF1693386}"/>
              </a:ext>
            </a:extLst>
          </p:cNvPr>
          <p:cNvSpPr txBox="1"/>
          <p:nvPr/>
        </p:nvSpPr>
        <p:spPr>
          <a:xfrm>
            <a:off x="3899058" y="2059915"/>
            <a:ext cx="439388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600" b="1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What you are allowed to do :</a:t>
            </a:r>
            <a:endParaRPr lang="en-GB" sz="1600" b="1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4" name="TextBox 6">
            <a:extLst>
              <a:ext uri="{FF2B5EF4-FFF2-40B4-BE49-F238E27FC236}">
                <a16:creationId xmlns:a16="http://schemas.microsoft.com/office/drawing/2014/main" id="{48A87EAF-AEC6-473D-8951-367212120572}"/>
              </a:ext>
            </a:extLst>
          </p:cNvPr>
          <p:cNvSpPr txBox="1"/>
          <p:nvPr/>
        </p:nvSpPr>
        <p:spPr>
          <a:xfrm>
            <a:off x="2602424" y="2432240"/>
            <a:ext cx="698715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20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Use our templates for personal or educational presentations or printouts.</a:t>
            </a:r>
          </a:p>
          <a:p>
            <a:pPr algn="ctr">
              <a:lnSpc>
                <a:spcPct val="150000"/>
              </a:lnSpc>
            </a:pPr>
            <a:r>
              <a:rPr lang="en-US" sz="120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Edit and customize our templates for your own needs.</a:t>
            </a:r>
          </a:p>
          <a:p>
            <a:pPr algn="ctr">
              <a:lnSpc>
                <a:spcPct val="150000"/>
              </a:lnSpc>
            </a:pPr>
            <a:r>
              <a:rPr lang="en-US" sz="120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Link a page to a presentation template on your website or blog.</a:t>
            </a:r>
            <a:endParaRPr lang="en-GB" sz="1200">
              <a:solidFill>
                <a:schemeClr val="bg2">
                  <a:lumMod val="1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5" name="TextBox 10">
            <a:extLst>
              <a:ext uri="{FF2B5EF4-FFF2-40B4-BE49-F238E27FC236}">
                <a16:creationId xmlns:a16="http://schemas.microsoft.com/office/drawing/2014/main" id="{CD7631C1-4AA6-4F93-8A5A-E07011287DAE}"/>
              </a:ext>
            </a:extLst>
          </p:cNvPr>
          <p:cNvSpPr txBox="1"/>
          <p:nvPr/>
        </p:nvSpPr>
        <p:spPr>
          <a:xfrm>
            <a:off x="2602424" y="1353852"/>
            <a:ext cx="69871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60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In order to use this template, you must credit Slidesppt by keeping the thank you slide.</a:t>
            </a:r>
            <a:endParaRPr lang="en-GB" sz="1600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6" name="TextBox 11">
            <a:extLst>
              <a:ext uri="{FF2B5EF4-FFF2-40B4-BE49-F238E27FC236}">
                <a16:creationId xmlns:a16="http://schemas.microsoft.com/office/drawing/2014/main" id="{1ABE771A-C854-413A-B954-5671F2BCFB49}"/>
              </a:ext>
            </a:extLst>
          </p:cNvPr>
          <p:cNvSpPr txBox="1"/>
          <p:nvPr/>
        </p:nvSpPr>
        <p:spPr>
          <a:xfrm>
            <a:off x="3826642" y="3447764"/>
            <a:ext cx="45387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600" b="1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What you are not allowed to do :</a:t>
            </a:r>
            <a:endParaRPr lang="en-GB" sz="1600" b="1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7" name="TextBox 12">
            <a:extLst>
              <a:ext uri="{FF2B5EF4-FFF2-40B4-BE49-F238E27FC236}">
                <a16:creationId xmlns:a16="http://schemas.microsoft.com/office/drawing/2014/main" id="{0FC646C4-C830-4713-A47A-21221862CF3E}"/>
              </a:ext>
            </a:extLst>
          </p:cNvPr>
          <p:cNvSpPr txBox="1"/>
          <p:nvPr/>
        </p:nvSpPr>
        <p:spPr>
          <a:xfrm>
            <a:off x="2602424" y="3730888"/>
            <a:ext cx="6987150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20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Republish or redistribute our presentation templates, offline or online and even for free.</a:t>
            </a:r>
          </a:p>
          <a:p>
            <a:pPr algn="ctr">
              <a:lnSpc>
                <a:spcPct val="150000"/>
              </a:lnSpc>
            </a:pPr>
            <a:r>
              <a:rPr lang="en-US" sz="120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Offer Slidesppt templates (or a modified version of this Slidesppt Template) or include it in a database or any other product or service that offers downloadable images, icons or templates that may be subject to distribution or resale.</a:t>
            </a:r>
          </a:p>
        </p:txBody>
      </p:sp>
      <p:sp>
        <p:nvSpPr>
          <p:cNvPr id="10" name="TextBox 11">
            <a:extLst>
              <a:ext uri="{FF2B5EF4-FFF2-40B4-BE49-F238E27FC236}">
                <a16:creationId xmlns:a16="http://schemas.microsoft.com/office/drawing/2014/main" id="{01858C8F-92A1-631A-9EA7-35CBB525E08B}"/>
              </a:ext>
            </a:extLst>
          </p:cNvPr>
          <p:cNvSpPr txBox="1"/>
          <p:nvPr/>
        </p:nvSpPr>
        <p:spPr>
          <a:xfrm>
            <a:off x="3826642" y="4967981"/>
            <a:ext cx="45387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600" b="1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Useful links :</a:t>
            </a:r>
            <a:endParaRPr lang="en-GB" sz="1600" b="1"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11" name="TextBox 12">
            <a:extLst>
              <a:ext uri="{FF2B5EF4-FFF2-40B4-BE49-F238E27FC236}">
                <a16:creationId xmlns:a16="http://schemas.microsoft.com/office/drawing/2014/main" id="{5A1DC7C9-F9E4-6037-6D31-E314E2929AEC}"/>
              </a:ext>
            </a:extLst>
          </p:cNvPr>
          <p:cNvSpPr txBox="1"/>
          <p:nvPr/>
        </p:nvSpPr>
        <p:spPr>
          <a:xfrm>
            <a:off x="1611822" y="5307153"/>
            <a:ext cx="896835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What you are allowed and not allowed to do: </a:t>
            </a:r>
            <a:r>
              <a:rPr lang="en-US" sz="12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  <a:hlinkClick r:id="rId3"/>
              </a:rPr>
              <a:t>https://www.slidesppt.net/what-you-can-and-cannot-do-with-our-templates/</a:t>
            </a:r>
            <a:r>
              <a:rPr lang="en-US" sz="12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</a:t>
            </a:r>
          </a:p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Frequently Asked Questions: </a:t>
            </a:r>
            <a:r>
              <a:rPr lang="en-US" sz="12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  <a:hlinkClick r:id="rId4"/>
              </a:rPr>
              <a:t>https://www.slidesppt.net/frequently-asked-questions/</a:t>
            </a:r>
            <a:r>
              <a:rPr lang="en-US" sz="12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</a:t>
            </a:r>
          </a:p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Tutorials and Tips: </a:t>
            </a:r>
            <a:r>
              <a:rPr lang="en-US" sz="12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  <a:hlinkClick r:id="rId5"/>
              </a:rPr>
              <a:t>https://www.slidesppt.net/tutorials-and-tips/</a:t>
            </a:r>
            <a:r>
              <a:rPr lang="en-US" sz="1200" dirty="0">
                <a:solidFill>
                  <a:schemeClr val="bg2">
                    <a:lumMod val="1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rPr>
              <a:t> </a:t>
            </a:r>
          </a:p>
        </p:txBody>
      </p:sp>
      <p:sp>
        <p:nvSpPr>
          <p:cNvPr id="12" name="Rectángulo 11">
            <a:extLst>
              <a:ext uri="{FF2B5EF4-FFF2-40B4-BE49-F238E27FC236}">
                <a16:creationId xmlns:a16="http://schemas.microsoft.com/office/drawing/2014/main" id="{5CA22004-4B5D-21F1-8B84-C65CF1A82045}"/>
              </a:ext>
            </a:extLst>
          </p:cNvPr>
          <p:cNvSpPr/>
          <p:nvPr/>
        </p:nvSpPr>
        <p:spPr>
          <a:xfrm>
            <a:off x="293273" y="272144"/>
            <a:ext cx="11605453" cy="6356034"/>
          </a:xfrm>
          <a:prstGeom prst="rect">
            <a:avLst/>
          </a:prstGeom>
          <a:noFill/>
          <a:ln w="57150">
            <a:solidFill>
              <a:srgbClr val="FF656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ln>
                <a:solidFill>
                  <a:srgbClr val="7030A0"/>
                </a:solidFill>
              </a:ln>
            </a:endParaRPr>
          </a:p>
        </p:txBody>
      </p:sp>
    </p:spTree>
    <p:extLst>
      <p:ext uri="{BB962C8B-B14F-4D97-AF65-F5344CB8AC3E}">
        <p14:creationId xmlns:p14="http://schemas.microsoft.com/office/powerpoint/2010/main" val="8835890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riángulo isósceles 7">
            <a:extLst>
              <a:ext uri="{FF2B5EF4-FFF2-40B4-BE49-F238E27FC236}">
                <a16:creationId xmlns:a16="http://schemas.microsoft.com/office/drawing/2014/main" id="{5DB1C10A-86CF-4668-9020-40253E822D13}"/>
              </a:ext>
            </a:extLst>
          </p:cNvPr>
          <p:cNvSpPr/>
          <p:nvPr/>
        </p:nvSpPr>
        <p:spPr>
          <a:xfrm rot="16200000">
            <a:off x="5623227" y="-580018"/>
            <a:ext cx="4938430" cy="8199117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" name="Google Shape;263;p42"/>
          <p:cNvSpPr txBox="1"/>
          <p:nvPr userDrawn="1"/>
        </p:nvSpPr>
        <p:spPr>
          <a:xfrm>
            <a:off x="52532" y="630550"/>
            <a:ext cx="5423929" cy="10313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89" tIns="121889" rIns="121889" bIns="12188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defPPr>
            <a:lvl1pPr marR="0" lvl="0" algn="ctr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3600" b="1" i="0" u="none" strike="noStrike" cap="none">
                <a:solidFill>
                  <a:srgbClr val="27348B"/>
                </a:solidFill>
                <a:latin typeface="DM Sans"/>
                <a:ea typeface="DM Sans"/>
                <a:cs typeface="DM Sans"/>
                <a:sym typeface="DM Sans"/>
              </a:defRPr>
            </a:lvl1pPr>
            <a:lvl2pPr marR="0" lvl="1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2pPr>
            <a:lvl3pPr marR="0" lvl="2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3pPr>
            <a:lvl4pPr marR="0" lvl="3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4pPr>
            <a:lvl5pPr marR="0" lvl="4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5pPr>
            <a:lvl6pPr marR="0" lvl="5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6pPr>
            <a:lvl7pPr marR="0" lvl="6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7pPr>
            <a:lvl8pPr marR="0" lvl="7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8pPr>
            <a:lvl9pPr marR="0" lvl="8" algn="l" rtl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r>
              <a:rPr lang="es-PE" sz="6000">
                <a:solidFill>
                  <a:srgbClr val="FF6565"/>
                </a:solidFill>
                <a:latin typeface="Arial (Títulos)"/>
                <a:cs typeface="B Nazanin" panose="00000700000000000000" pitchFamily="2" charset="-78"/>
              </a:rPr>
              <a:t>FUENTE</a:t>
            </a:r>
          </a:p>
        </p:txBody>
      </p:sp>
      <p:sp>
        <p:nvSpPr>
          <p:cNvPr id="12" name="Google Shape;270;p42"/>
          <p:cNvSpPr txBox="1"/>
          <p:nvPr userDrawn="1"/>
        </p:nvSpPr>
        <p:spPr>
          <a:xfrm>
            <a:off x="1170329" y="1991150"/>
            <a:ext cx="5543071" cy="5653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89" tIns="121889" rIns="121889" bIns="121889" anchor="t" anchorCtr="0">
            <a:noAutofit/>
          </a:bodyPr>
          <a:lstStyle/>
          <a:p>
            <a:r>
              <a:rPr lang="es-PE" sz="2133">
                <a:solidFill>
                  <a:srgbClr val="FF6565"/>
                </a:solidFill>
                <a:latin typeface="Source Sans Pro" panose="020B0503030403020204" pitchFamily="34" charset="0"/>
                <a:ea typeface="Rubik"/>
                <a:cs typeface="B Nazanin" panose="00000700000000000000" pitchFamily="2" charset="-78"/>
                <a:sym typeface="Rubik"/>
              </a:rPr>
              <a:t>ELABORADO POR </a:t>
            </a:r>
            <a:r>
              <a:rPr lang="es-PE" sz="2133">
                <a:solidFill>
                  <a:srgbClr val="FF6565"/>
                </a:solidFill>
                <a:latin typeface="Source Sans Pro" panose="020B0503030403020204" pitchFamily="34" charset="0"/>
                <a:ea typeface="Montserrat"/>
                <a:cs typeface="B Nazanin" panose="00000700000000000000" pitchFamily="2" charset="-78"/>
                <a:sym typeface="Montserrat"/>
              </a:rPr>
              <a:t>: </a:t>
            </a:r>
            <a:r>
              <a:rPr lang="es-PE" sz="2133">
                <a:latin typeface="Source Sans Pro" panose="020B0503030403020204" pitchFamily="34" charset="0"/>
                <a:ea typeface="Montserrat"/>
                <a:cs typeface="B Nazanin" panose="00000700000000000000" pitchFamily="2" charset="-78"/>
                <a:sym typeface="Montserrat"/>
              </a:rPr>
              <a:t>slidesppt.net</a:t>
            </a:r>
          </a:p>
          <a:p>
            <a:pPr lvl="0"/>
            <a:endParaRPr sz="2133" b="1">
              <a:solidFill>
                <a:srgbClr val="02FFB3"/>
              </a:solidFill>
              <a:latin typeface="Source Sans Pro" panose="020B0503030403020204" pitchFamily="34" charset="0"/>
              <a:ea typeface="Rubik"/>
              <a:cs typeface="B Nazanin" panose="00000700000000000000" pitchFamily="2" charset="-78"/>
              <a:sym typeface="Rubik"/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ADD76EE0-86EE-4091-9946-7B9B8D3CFA51}"/>
              </a:ext>
            </a:extLst>
          </p:cNvPr>
          <p:cNvGrpSpPr/>
          <p:nvPr/>
        </p:nvGrpSpPr>
        <p:grpSpPr>
          <a:xfrm>
            <a:off x="1170327" y="3017437"/>
            <a:ext cx="3985231" cy="2105357"/>
            <a:chOff x="877424" y="2617242"/>
            <a:chExt cx="2989182" cy="1579154"/>
          </a:xfrm>
        </p:grpSpPr>
        <p:sp>
          <p:nvSpPr>
            <p:cNvPr id="14" name="Google Shape;272;p42"/>
            <p:cNvSpPr txBox="1"/>
            <p:nvPr/>
          </p:nvSpPr>
          <p:spPr>
            <a:xfrm>
              <a:off x="877424" y="2617242"/>
              <a:ext cx="2117100" cy="30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889" tIns="121889" rIns="121889" bIns="121889" anchor="t" anchorCtr="0">
              <a:noAutofit/>
            </a:bodyPr>
            <a:lstStyle/>
            <a:p>
              <a:pPr lvl="0" algn="r" rtl="1"/>
              <a:r>
                <a:rPr lang="fa-IR" sz="2133" dirty="0">
                  <a:solidFill>
                    <a:srgbClr val="FF6565"/>
                  </a:solidFill>
                  <a:latin typeface="Source Sans Pro" panose="020B0503030403020204" pitchFamily="34" charset="0"/>
                  <a:ea typeface="Rubik"/>
                  <a:cs typeface="B Nazanin" panose="00000700000000000000" pitchFamily="2" charset="-78"/>
                  <a:sym typeface="Rubik"/>
                </a:rPr>
                <a:t>تصاویر :</a:t>
              </a:r>
              <a:endParaRPr sz="2133" dirty="0">
                <a:solidFill>
                  <a:srgbClr val="FF6565"/>
                </a:solidFill>
                <a:latin typeface="Source Sans Pro" panose="020B0503030403020204" pitchFamily="34" charset="0"/>
                <a:ea typeface="Rubik"/>
                <a:cs typeface="B Nazanin" panose="00000700000000000000" pitchFamily="2" charset="-78"/>
                <a:sym typeface="Rubik"/>
              </a:endParaRPr>
            </a:p>
          </p:txBody>
        </p:sp>
        <p:sp>
          <p:nvSpPr>
            <p:cNvPr id="15" name="Google Shape;273;p42"/>
            <p:cNvSpPr txBox="1"/>
            <p:nvPr/>
          </p:nvSpPr>
          <p:spPr>
            <a:xfrm>
              <a:off x="877424" y="2910468"/>
              <a:ext cx="2989182" cy="12859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889" tIns="121889" rIns="121889" bIns="121889" anchor="t" anchorCtr="0">
              <a:noAutofit/>
            </a:bodyPr>
            <a:lstStyle/>
            <a:p>
              <a:pPr marL="380946" indent="-380946">
                <a:buFont typeface="Arial" panose="020B0604020202020204" pitchFamily="34" charset="0"/>
                <a:buChar char="•"/>
              </a:pPr>
              <a:r>
                <a:rPr lang="es-PE" sz="2000">
                  <a:latin typeface="Source Sans Pro" panose="020B0503030403020204" pitchFamily="34" charset="0"/>
                  <a:ea typeface="Montserrat"/>
                  <a:cs typeface="B Nazanin" panose="00000700000000000000" pitchFamily="2" charset="-78"/>
                  <a:sym typeface="Montserrat"/>
                </a:rPr>
                <a:t>unsplash.com</a:t>
              </a:r>
            </a:p>
            <a:p>
              <a:pPr marL="380946" indent="-380946">
                <a:buFont typeface="Arial" panose="020B0604020202020204" pitchFamily="34" charset="0"/>
                <a:buChar char="•"/>
              </a:pPr>
              <a:r>
                <a:rPr lang="es-PE" sz="2000">
                  <a:latin typeface="Source Sans Pro" panose="020B0503030403020204" pitchFamily="34" charset="0"/>
                  <a:ea typeface="Montserrat"/>
                  <a:cs typeface="B Nazanin" panose="00000700000000000000" pitchFamily="2" charset="-78"/>
                  <a:sym typeface="Montserrat"/>
                </a:rPr>
                <a:t>pngwing.com</a:t>
              </a:r>
            </a:p>
            <a:p>
              <a:endParaRPr lang="es-PE" sz="2000">
                <a:latin typeface="Source Sans Pro" panose="020B0503030403020204" pitchFamily="34" charset="0"/>
                <a:ea typeface="Montserrat"/>
                <a:cs typeface="B Nazanin" panose="00000700000000000000" pitchFamily="2" charset="-78"/>
                <a:sym typeface="Montserrat"/>
              </a:endParaRPr>
            </a:p>
          </p:txBody>
        </p:sp>
      </p:grpSp>
      <p:sp>
        <p:nvSpPr>
          <p:cNvPr id="16" name="Google Shape;274;p42"/>
          <p:cNvSpPr txBox="1"/>
          <p:nvPr userDrawn="1"/>
        </p:nvSpPr>
        <p:spPr>
          <a:xfrm>
            <a:off x="1170328" y="4483486"/>
            <a:ext cx="2822555" cy="4115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89" tIns="121889" rIns="121889" bIns="121889" anchor="t" anchorCtr="0">
            <a:noAutofit/>
          </a:bodyPr>
          <a:lstStyle/>
          <a:p>
            <a:pPr algn="r" rtl="1"/>
            <a:r>
              <a:rPr lang="fa-IR" sz="2133" dirty="0">
                <a:solidFill>
                  <a:srgbClr val="FF6565"/>
                </a:solidFill>
                <a:latin typeface="Source Sans Pro" panose="020B0503030403020204" pitchFamily="34" charset="0"/>
                <a:ea typeface="Rubik"/>
                <a:cs typeface="B Nazanin" panose="00000700000000000000" pitchFamily="2" charset="-78"/>
                <a:sym typeface="Rubik"/>
              </a:rPr>
              <a:t>فونت ها:</a:t>
            </a:r>
            <a:endParaRPr sz="2133" dirty="0">
              <a:solidFill>
                <a:srgbClr val="FF6565"/>
              </a:solidFill>
              <a:latin typeface="Source Sans Pro" panose="020B0503030403020204" pitchFamily="34" charset="0"/>
              <a:ea typeface="Rubik"/>
              <a:cs typeface="B Nazanin" panose="00000700000000000000" pitchFamily="2" charset="-78"/>
              <a:sym typeface="Rubik"/>
            </a:endParaRPr>
          </a:p>
        </p:txBody>
      </p:sp>
      <p:sp>
        <p:nvSpPr>
          <p:cNvPr id="17" name="Google Shape;275;p42"/>
          <p:cNvSpPr txBox="1"/>
          <p:nvPr userDrawn="1"/>
        </p:nvSpPr>
        <p:spPr>
          <a:xfrm>
            <a:off x="1170327" y="4894952"/>
            <a:ext cx="3526863" cy="9127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89" tIns="121889" rIns="121889" bIns="121889" anchor="t" anchorCtr="0">
            <a:noAutofit/>
          </a:bodyPr>
          <a:lstStyle/>
          <a:p>
            <a:pPr marL="380946" indent="-380946">
              <a:buFont typeface="Arial" panose="020B0604020202020204" pitchFamily="34" charset="0"/>
              <a:buChar char="•"/>
            </a:pPr>
            <a:r>
              <a:rPr lang="es-PE" sz="2000" dirty="0">
                <a:latin typeface="Source Sans Pro" panose="020B0503030403020204" pitchFamily="34" charset="0"/>
                <a:ea typeface="Montserrat"/>
                <a:cs typeface="B Nazanin" panose="00000700000000000000" pitchFamily="2" charset="-78"/>
                <a:sym typeface="Montserrat"/>
              </a:rPr>
              <a:t>Arial (Títulos)</a:t>
            </a:r>
          </a:p>
          <a:p>
            <a:pPr marL="380946" indent="-380946">
              <a:buFont typeface="Arial" panose="020B0604020202020204" pitchFamily="34" charset="0"/>
              <a:buChar char="•"/>
            </a:pPr>
            <a:r>
              <a:rPr lang="es-PE" sz="2000" dirty="0">
                <a:latin typeface="Source Sans Pro" panose="020B0503030403020204" pitchFamily="34" charset="0"/>
                <a:ea typeface="Montserrat"/>
                <a:cs typeface="B Nazanin" panose="00000700000000000000" pitchFamily="2" charset="-78"/>
                <a:sym typeface="Montserrat"/>
              </a:rPr>
              <a:t>TT </a:t>
            </a:r>
            <a:r>
              <a:rPr lang="es-PE" sz="2000" dirty="0" err="1">
                <a:latin typeface="Source Sans Pro" panose="020B0503030403020204" pitchFamily="34" charset="0"/>
                <a:ea typeface="Montserrat"/>
                <a:cs typeface="B Nazanin" panose="00000700000000000000" pitchFamily="2" charset="-78"/>
                <a:sym typeface="Montserrat"/>
              </a:rPr>
              <a:t>Norms</a:t>
            </a:r>
            <a:r>
              <a:rPr lang="es-PE" sz="2000" dirty="0">
                <a:latin typeface="Source Sans Pro" panose="020B0503030403020204" pitchFamily="34" charset="0"/>
                <a:ea typeface="Montserrat"/>
                <a:cs typeface="B Nazanin" panose="00000700000000000000" pitchFamily="2" charset="-78"/>
                <a:sym typeface="Montserrat"/>
              </a:rPr>
              <a:t> Bold</a:t>
            </a:r>
          </a:p>
          <a:p>
            <a:pPr marL="380946" indent="-380946">
              <a:buFont typeface="Arial" panose="020B0604020202020204" pitchFamily="34" charset="0"/>
              <a:buChar char="•"/>
            </a:pPr>
            <a:r>
              <a:rPr lang="es-PE" sz="2000" dirty="0">
                <a:latin typeface="Source Sans Pro" panose="020B0503030403020204" pitchFamily="34" charset="0"/>
                <a:ea typeface="Montserrat"/>
                <a:cs typeface="B Nazanin" panose="00000700000000000000" pitchFamily="2" charset="-78"/>
                <a:sym typeface="Montserrat"/>
              </a:rPr>
              <a:t>Calisto MT</a:t>
            </a:r>
          </a:p>
          <a:p>
            <a:pPr marL="380946" indent="-380946">
              <a:buFont typeface="Arial" panose="020B0604020202020204" pitchFamily="34" charset="0"/>
              <a:buChar char="•"/>
            </a:pPr>
            <a:endParaRPr lang="es-PE" sz="2000" dirty="0">
              <a:latin typeface="Source Sans Pro" panose="020B0503030403020204" pitchFamily="34" charset="0"/>
              <a:ea typeface="Montserrat"/>
              <a:cs typeface="B Nazanin" panose="00000700000000000000" pitchFamily="2" charset="-78"/>
              <a:sym typeface="Montserrat"/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940C5C23-D5DC-4271-B103-AD3984A3BD0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72171" y="894667"/>
            <a:ext cx="8119829" cy="53327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27491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243094" y="260952"/>
            <a:ext cx="2697082" cy="478636"/>
          </a:xfrm>
          <a:prstGeom prst="rect">
            <a:avLst/>
          </a:prstGeom>
        </p:spPr>
        <p:txBody>
          <a:bodyPr>
            <a:normAutofit lnSpcReduction="10000"/>
          </a:bodyPr>
          <a:lstStyle/>
          <a:p>
            <a:pPr marL="0" indent="0" algn="ctr">
              <a:buNone/>
            </a:pPr>
            <a:r>
              <a:rPr lang="fa-IR" dirty="0">
                <a:solidFill>
                  <a:srgbClr val="FF6565"/>
                </a:solidFill>
                <a:cs typeface="B Nazanin" panose="00000700000000000000" pitchFamily="2" charset="-78"/>
              </a:rPr>
              <a:t>منابع</a:t>
            </a:r>
            <a:endParaRPr lang="en-US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pic>
        <p:nvPicPr>
          <p:cNvPr id="10" name="Imagen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7862917" y="4337343"/>
            <a:ext cx="3710516" cy="2037785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3094" y="4531160"/>
            <a:ext cx="2394579" cy="1650150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8234" y="1673897"/>
            <a:ext cx="2697082" cy="1987324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161226" y="1918639"/>
            <a:ext cx="3530842" cy="1691657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44121" y="4131862"/>
            <a:ext cx="4012347" cy="2243266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30665" y="2553796"/>
            <a:ext cx="4155211" cy="1107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14715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0362E808-9E92-5F79-1D60-CAC3E38D718B}"/>
              </a:ext>
            </a:extLst>
          </p:cNvPr>
          <p:cNvSpPr txBox="1">
            <a:spLocks/>
          </p:cNvSpPr>
          <p:nvPr/>
        </p:nvSpPr>
        <p:spPr>
          <a:xfrm>
            <a:off x="2038662" y="123478"/>
            <a:ext cx="9858064" cy="724247"/>
          </a:xfrm>
          <a:prstGeom prst="rect">
            <a:avLst/>
          </a:prstGeom>
        </p:spPr>
        <p:txBody>
          <a:bodyPr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sz="4800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4800" dirty="0"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4" name="Diamond 5">
            <a:extLst>
              <a:ext uri="{FF2B5EF4-FFF2-40B4-BE49-F238E27FC236}">
                <a16:creationId xmlns:a16="http://schemas.microsoft.com/office/drawing/2014/main" id="{3BF281A4-E038-FB73-F85B-A2470C9140C9}"/>
              </a:ext>
            </a:extLst>
          </p:cNvPr>
          <p:cNvSpPr/>
          <p:nvPr/>
        </p:nvSpPr>
        <p:spPr>
          <a:xfrm>
            <a:off x="4506221" y="1297452"/>
            <a:ext cx="523103" cy="524649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5" name="Isosceles Triangle 51">
            <a:extLst>
              <a:ext uri="{FF2B5EF4-FFF2-40B4-BE49-F238E27FC236}">
                <a16:creationId xmlns:a16="http://schemas.microsoft.com/office/drawing/2014/main" id="{7309A2B9-590A-4F9A-3708-DA5D86FFBD82}"/>
              </a:ext>
            </a:extLst>
          </p:cNvPr>
          <p:cNvSpPr/>
          <p:nvPr/>
        </p:nvSpPr>
        <p:spPr>
          <a:xfrm>
            <a:off x="3667538" y="1367975"/>
            <a:ext cx="523101" cy="383595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6" name="Isosceles Triangle 57">
            <a:extLst>
              <a:ext uri="{FF2B5EF4-FFF2-40B4-BE49-F238E27FC236}">
                <a16:creationId xmlns:a16="http://schemas.microsoft.com/office/drawing/2014/main" id="{F1B7F522-A124-14CB-4282-FD0F1CFF9522}"/>
              </a:ext>
            </a:extLst>
          </p:cNvPr>
          <p:cNvSpPr/>
          <p:nvPr/>
        </p:nvSpPr>
        <p:spPr>
          <a:xfrm>
            <a:off x="4508302" y="4325239"/>
            <a:ext cx="313107" cy="707837"/>
          </a:xfrm>
          <a:custGeom>
            <a:avLst/>
            <a:gdLst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8D36BADC-5559-9361-AC95-1608D68509F1}"/>
              </a:ext>
            </a:extLst>
          </p:cNvPr>
          <p:cNvSpPr/>
          <p:nvPr/>
        </p:nvSpPr>
        <p:spPr>
          <a:xfrm rot="18900000">
            <a:off x="7979579" y="3459668"/>
            <a:ext cx="225645" cy="502689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8" name="Parallelogram 15">
            <a:extLst>
              <a:ext uri="{FF2B5EF4-FFF2-40B4-BE49-F238E27FC236}">
                <a16:creationId xmlns:a16="http://schemas.microsoft.com/office/drawing/2014/main" id="{7B38010A-3553-61CF-805B-918C9DAEF336}"/>
              </a:ext>
            </a:extLst>
          </p:cNvPr>
          <p:cNvSpPr/>
          <p:nvPr/>
        </p:nvSpPr>
        <p:spPr>
          <a:xfrm flipH="1">
            <a:off x="3661249" y="4446931"/>
            <a:ext cx="464453" cy="46445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9" name="Freeform 19">
            <a:extLst>
              <a:ext uri="{FF2B5EF4-FFF2-40B4-BE49-F238E27FC236}">
                <a16:creationId xmlns:a16="http://schemas.microsoft.com/office/drawing/2014/main" id="{28D4F57C-892A-7C7E-CC20-773C46F2795B}"/>
              </a:ext>
            </a:extLst>
          </p:cNvPr>
          <p:cNvSpPr/>
          <p:nvPr/>
        </p:nvSpPr>
        <p:spPr>
          <a:xfrm>
            <a:off x="6139415" y="3447618"/>
            <a:ext cx="460739" cy="45334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Rectangle 30">
            <a:extLst>
              <a:ext uri="{FF2B5EF4-FFF2-40B4-BE49-F238E27FC236}">
                <a16:creationId xmlns:a16="http://schemas.microsoft.com/office/drawing/2014/main" id="{318898E4-3C20-3CF1-8847-718D58524A0A}"/>
              </a:ext>
            </a:extLst>
          </p:cNvPr>
          <p:cNvSpPr/>
          <p:nvPr/>
        </p:nvSpPr>
        <p:spPr>
          <a:xfrm>
            <a:off x="9457418" y="3405684"/>
            <a:ext cx="464453" cy="46309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93BE58BE-28FD-80D6-2CE2-08648F312ADF}"/>
              </a:ext>
            </a:extLst>
          </p:cNvPr>
          <p:cNvSpPr/>
          <p:nvPr/>
        </p:nvSpPr>
        <p:spPr>
          <a:xfrm>
            <a:off x="5344901" y="1324013"/>
            <a:ext cx="471527" cy="47152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Rectangle 15">
            <a:extLst>
              <a:ext uri="{FF2B5EF4-FFF2-40B4-BE49-F238E27FC236}">
                <a16:creationId xmlns:a16="http://schemas.microsoft.com/office/drawing/2014/main" id="{1435AA53-A79E-CC43-B149-3474097EAB4C}"/>
              </a:ext>
            </a:extLst>
          </p:cNvPr>
          <p:cNvSpPr/>
          <p:nvPr/>
        </p:nvSpPr>
        <p:spPr>
          <a:xfrm rot="5400000">
            <a:off x="6131690" y="1324009"/>
            <a:ext cx="472155" cy="471527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Pie 24">
            <a:extLst>
              <a:ext uri="{FF2B5EF4-FFF2-40B4-BE49-F238E27FC236}">
                <a16:creationId xmlns:a16="http://schemas.microsoft.com/office/drawing/2014/main" id="{6A2958D9-6CB1-0804-1C86-79D66089D482}"/>
              </a:ext>
            </a:extLst>
          </p:cNvPr>
          <p:cNvSpPr/>
          <p:nvPr/>
        </p:nvSpPr>
        <p:spPr>
          <a:xfrm>
            <a:off x="5204016" y="4424011"/>
            <a:ext cx="513139" cy="510299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Block Arc 14">
            <a:extLst>
              <a:ext uri="{FF2B5EF4-FFF2-40B4-BE49-F238E27FC236}">
                <a16:creationId xmlns:a16="http://schemas.microsoft.com/office/drawing/2014/main" id="{9F20D18E-F8AB-BC7A-FC1F-6428DEC9A9A5}"/>
              </a:ext>
            </a:extLst>
          </p:cNvPr>
          <p:cNvSpPr/>
          <p:nvPr/>
        </p:nvSpPr>
        <p:spPr>
          <a:xfrm rot="16200000">
            <a:off x="6919297" y="1275913"/>
            <a:ext cx="567351" cy="567727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Block Arc 41">
            <a:extLst>
              <a:ext uri="{FF2B5EF4-FFF2-40B4-BE49-F238E27FC236}">
                <a16:creationId xmlns:a16="http://schemas.microsoft.com/office/drawing/2014/main" id="{349210EF-5C85-099B-9939-E4A544CA7E79}"/>
              </a:ext>
            </a:extLst>
          </p:cNvPr>
          <p:cNvSpPr/>
          <p:nvPr/>
        </p:nvSpPr>
        <p:spPr>
          <a:xfrm>
            <a:off x="7802413" y="1229603"/>
            <a:ext cx="473260" cy="660339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Right Triangle 17">
            <a:extLst>
              <a:ext uri="{FF2B5EF4-FFF2-40B4-BE49-F238E27FC236}">
                <a16:creationId xmlns:a16="http://schemas.microsoft.com/office/drawing/2014/main" id="{E4782AD5-90AC-3E0A-0989-BFFB34303AAC}"/>
              </a:ext>
            </a:extLst>
          </p:cNvPr>
          <p:cNvSpPr/>
          <p:nvPr/>
        </p:nvSpPr>
        <p:spPr>
          <a:xfrm>
            <a:off x="6099758" y="4405987"/>
            <a:ext cx="385757" cy="546345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Oval 66">
            <a:extLst>
              <a:ext uri="{FF2B5EF4-FFF2-40B4-BE49-F238E27FC236}">
                <a16:creationId xmlns:a16="http://schemas.microsoft.com/office/drawing/2014/main" id="{3F4DDC06-E9CF-93A4-975A-CB34527DB06F}"/>
              </a:ext>
            </a:extLst>
          </p:cNvPr>
          <p:cNvSpPr/>
          <p:nvPr/>
        </p:nvSpPr>
        <p:spPr>
          <a:xfrm rot="20700000">
            <a:off x="4531680" y="3439318"/>
            <a:ext cx="548633" cy="469947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Rectangle 9">
            <a:extLst>
              <a:ext uri="{FF2B5EF4-FFF2-40B4-BE49-F238E27FC236}">
                <a16:creationId xmlns:a16="http://schemas.microsoft.com/office/drawing/2014/main" id="{2C638C51-23D3-4C23-35D1-6FC9703F38C5}"/>
              </a:ext>
            </a:extLst>
          </p:cNvPr>
          <p:cNvSpPr/>
          <p:nvPr/>
        </p:nvSpPr>
        <p:spPr>
          <a:xfrm>
            <a:off x="2795473" y="3350369"/>
            <a:ext cx="527289" cy="493591"/>
          </a:xfrm>
          <a:custGeom>
            <a:avLst/>
            <a:gdLst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Frame 17">
            <a:extLst>
              <a:ext uri="{FF2B5EF4-FFF2-40B4-BE49-F238E27FC236}">
                <a16:creationId xmlns:a16="http://schemas.microsoft.com/office/drawing/2014/main" id="{893F9E9F-D474-CA47-67B7-B2BFDC180A7B}"/>
              </a:ext>
            </a:extLst>
          </p:cNvPr>
          <p:cNvSpPr/>
          <p:nvPr/>
        </p:nvSpPr>
        <p:spPr>
          <a:xfrm>
            <a:off x="2770535" y="4418446"/>
            <a:ext cx="508109" cy="50810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ardrop 1">
            <a:extLst>
              <a:ext uri="{FF2B5EF4-FFF2-40B4-BE49-F238E27FC236}">
                <a16:creationId xmlns:a16="http://schemas.microsoft.com/office/drawing/2014/main" id="{DEA202C8-7476-5FA3-9B53-8D8772DB0AA7}"/>
              </a:ext>
            </a:extLst>
          </p:cNvPr>
          <p:cNvSpPr/>
          <p:nvPr/>
        </p:nvSpPr>
        <p:spPr>
          <a:xfrm rot="18805992">
            <a:off x="8520492" y="1344644"/>
            <a:ext cx="551795" cy="546039"/>
          </a:xfrm>
          <a:custGeom>
            <a:avLst/>
            <a:gdLst/>
            <a:ahLst/>
            <a:cxnLst/>
            <a:rect l="l" t="t" r="r" b="b"/>
            <a:pathLst>
              <a:path w="1807240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Rectangle 130">
            <a:extLst>
              <a:ext uri="{FF2B5EF4-FFF2-40B4-BE49-F238E27FC236}">
                <a16:creationId xmlns:a16="http://schemas.microsoft.com/office/drawing/2014/main" id="{D2EAE2E8-68E1-DE29-E885-E908F9F1858E}"/>
              </a:ext>
            </a:extLst>
          </p:cNvPr>
          <p:cNvSpPr/>
          <p:nvPr/>
        </p:nvSpPr>
        <p:spPr>
          <a:xfrm>
            <a:off x="9326552" y="1344711"/>
            <a:ext cx="544531" cy="547001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3BCEBDC1-0A2A-A18C-24FB-0925692CA9E6}"/>
              </a:ext>
            </a:extLst>
          </p:cNvPr>
          <p:cNvSpPr>
            <a:spLocks noChangeAspect="1"/>
          </p:cNvSpPr>
          <p:nvPr/>
        </p:nvSpPr>
        <p:spPr>
          <a:xfrm>
            <a:off x="7757339" y="4383055"/>
            <a:ext cx="478107" cy="569275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Right Triangle 17">
            <a:extLst>
              <a:ext uri="{FF2B5EF4-FFF2-40B4-BE49-F238E27FC236}">
                <a16:creationId xmlns:a16="http://schemas.microsoft.com/office/drawing/2014/main" id="{69D77F8A-211C-30A7-9071-88C8411EE307}"/>
              </a:ext>
            </a:extLst>
          </p:cNvPr>
          <p:cNvSpPr>
            <a:spLocks noChangeAspect="1"/>
          </p:cNvSpPr>
          <p:nvPr/>
        </p:nvSpPr>
        <p:spPr>
          <a:xfrm>
            <a:off x="6882371" y="4383055"/>
            <a:ext cx="478107" cy="569275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Right Triangle 17">
            <a:extLst>
              <a:ext uri="{FF2B5EF4-FFF2-40B4-BE49-F238E27FC236}">
                <a16:creationId xmlns:a16="http://schemas.microsoft.com/office/drawing/2014/main" id="{8E5610E8-383C-D2DF-AA73-BADE5AF5D6D2}"/>
              </a:ext>
            </a:extLst>
          </p:cNvPr>
          <p:cNvSpPr>
            <a:spLocks noChangeAspect="1"/>
          </p:cNvSpPr>
          <p:nvPr/>
        </p:nvSpPr>
        <p:spPr>
          <a:xfrm>
            <a:off x="8632303" y="4383055"/>
            <a:ext cx="478107" cy="569275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Oval 44">
            <a:extLst>
              <a:ext uri="{FF2B5EF4-FFF2-40B4-BE49-F238E27FC236}">
                <a16:creationId xmlns:a16="http://schemas.microsoft.com/office/drawing/2014/main" id="{9224720D-7013-8D31-F188-2A49B0BEEDD2}"/>
              </a:ext>
            </a:extLst>
          </p:cNvPr>
          <p:cNvSpPr>
            <a:spLocks noChangeAspect="1"/>
          </p:cNvSpPr>
          <p:nvPr/>
        </p:nvSpPr>
        <p:spPr>
          <a:xfrm>
            <a:off x="9507271" y="4383055"/>
            <a:ext cx="478107" cy="569275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Google Shape;6000;p67">
            <a:extLst>
              <a:ext uri="{FF2B5EF4-FFF2-40B4-BE49-F238E27FC236}">
                <a16:creationId xmlns:a16="http://schemas.microsoft.com/office/drawing/2014/main" id="{3704ADFA-913C-8E15-F88B-6257C51A5127}"/>
              </a:ext>
            </a:extLst>
          </p:cNvPr>
          <p:cNvSpPr/>
          <p:nvPr/>
        </p:nvSpPr>
        <p:spPr>
          <a:xfrm>
            <a:off x="2745496" y="1284072"/>
            <a:ext cx="604193" cy="616425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txBody>
          <a:bodyPr spcFirstLastPara="1" wrap="square" lIns="91417" tIns="91417" rIns="91417" bIns="91417" anchor="ctr" anchorCtr="0">
            <a:noAutofit/>
          </a:bodyPr>
          <a:lstStyle/>
          <a:p>
            <a:pPr algn="r" rtl="1"/>
            <a:endParaRPr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grpSp>
        <p:nvGrpSpPr>
          <p:cNvPr id="27" name="Google Shape;6029;p67">
            <a:extLst>
              <a:ext uri="{FF2B5EF4-FFF2-40B4-BE49-F238E27FC236}">
                <a16:creationId xmlns:a16="http://schemas.microsoft.com/office/drawing/2014/main" id="{241790F7-F95B-40FF-7495-CF992F593C74}"/>
              </a:ext>
            </a:extLst>
          </p:cNvPr>
          <p:cNvGrpSpPr/>
          <p:nvPr/>
        </p:nvGrpSpPr>
        <p:grpSpPr>
          <a:xfrm>
            <a:off x="7761676" y="5224859"/>
            <a:ext cx="404112" cy="560193"/>
            <a:chOff x="-38860326" y="3221750"/>
            <a:chExt cx="228425" cy="316650"/>
          </a:xfrm>
          <a:solidFill>
            <a:srgbClr val="767171"/>
          </a:solidFill>
        </p:grpSpPr>
        <p:sp>
          <p:nvSpPr>
            <p:cNvPr id="28" name="Google Shape;6030;p67">
              <a:extLst>
                <a:ext uri="{FF2B5EF4-FFF2-40B4-BE49-F238E27FC236}">
                  <a16:creationId xmlns:a16="http://schemas.microsoft.com/office/drawing/2014/main" id="{06E8575F-ED3E-6749-159C-AAF7792F245E}"/>
                </a:ext>
              </a:extLst>
            </p:cNvPr>
            <p:cNvSpPr/>
            <p:nvPr/>
          </p:nvSpPr>
          <p:spPr>
            <a:xfrm>
              <a:off x="-38735874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1;p67">
              <a:extLst>
                <a:ext uri="{FF2B5EF4-FFF2-40B4-BE49-F238E27FC236}">
                  <a16:creationId xmlns:a16="http://schemas.microsoft.com/office/drawing/2014/main" id="{974C72CE-0F43-8A4E-CD19-F68525077949}"/>
                </a:ext>
              </a:extLst>
            </p:cNvPr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6032;p67">
              <a:extLst>
                <a:ext uri="{FF2B5EF4-FFF2-40B4-BE49-F238E27FC236}">
                  <a16:creationId xmlns:a16="http://schemas.microsoft.com/office/drawing/2014/main" id="{0ADE490B-5610-AFEF-6590-6DBD4C036673}"/>
                </a:ext>
              </a:extLst>
            </p:cNvPr>
            <p:cNvSpPr/>
            <p:nvPr/>
          </p:nvSpPr>
          <p:spPr>
            <a:xfrm>
              <a:off x="-38859551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6033;p67">
              <a:extLst>
                <a:ext uri="{FF2B5EF4-FFF2-40B4-BE49-F238E27FC236}">
                  <a16:creationId xmlns:a16="http://schemas.microsoft.com/office/drawing/2014/main" id="{C0545B8E-563A-8CE9-6ABD-6616AE1CD63E}"/>
                </a:ext>
              </a:extLst>
            </p:cNvPr>
            <p:cNvSpPr/>
            <p:nvPr/>
          </p:nvSpPr>
          <p:spPr>
            <a:xfrm>
              <a:off x="-38860326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oogle Shape;6066;p67">
            <a:extLst>
              <a:ext uri="{FF2B5EF4-FFF2-40B4-BE49-F238E27FC236}">
                <a16:creationId xmlns:a16="http://schemas.microsoft.com/office/drawing/2014/main" id="{F244DA40-9162-7D87-C738-12B6702FB9A7}"/>
              </a:ext>
            </a:extLst>
          </p:cNvPr>
          <p:cNvGrpSpPr/>
          <p:nvPr/>
        </p:nvGrpSpPr>
        <p:grpSpPr>
          <a:xfrm>
            <a:off x="2708104" y="2206116"/>
            <a:ext cx="644147" cy="640959"/>
            <a:chOff x="-38538975" y="3954250"/>
            <a:chExt cx="318225" cy="316650"/>
          </a:xfrm>
          <a:solidFill>
            <a:srgbClr val="767171"/>
          </a:solidFill>
        </p:grpSpPr>
        <p:sp>
          <p:nvSpPr>
            <p:cNvPr id="33" name="Google Shape;6067;p67">
              <a:extLst>
                <a:ext uri="{FF2B5EF4-FFF2-40B4-BE49-F238E27FC236}">
                  <a16:creationId xmlns:a16="http://schemas.microsoft.com/office/drawing/2014/main" id="{F35AFEA2-FACE-E4BB-4F2B-1157D5E671B6}"/>
                </a:ext>
              </a:extLst>
            </p:cNvPr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068;p67">
              <a:extLst>
                <a:ext uri="{FF2B5EF4-FFF2-40B4-BE49-F238E27FC236}">
                  <a16:creationId xmlns:a16="http://schemas.microsoft.com/office/drawing/2014/main" id="{4185AF4B-38F8-C38C-6AF6-A08ECD08FF6F}"/>
                </a:ext>
              </a:extLst>
            </p:cNvPr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6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oogle Shape;5976;p67">
            <a:extLst>
              <a:ext uri="{FF2B5EF4-FFF2-40B4-BE49-F238E27FC236}">
                <a16:creationId xmlns:a16="http://schemas.microsoft.com/office/drawing/2014/main" id="{92FF60D9-5C2D-D79A-B258-3C2E808C821F}"/>
              </a:ext>
            </a:extLst>
          </p:cNvPr>
          <p:cNvGrpSpPr/>
          <p:nvPr/>
        </p:nvGrpSpPr>
        <p:grpSpPr>
          <a:xfrm>
            <a:off x="2794180" y="5423863"/>
            <a:ext cx="495352" cy="442029"/>
            <a:chOff x="-42996151" y="3612600"/>
            <a:chExt cx="323750" cy="288900"/>
          </a:xfrm>
          <a:solidFill>
            <a:srgbClr val="767171"/>
          </a:solidFill>
        </p:grpSpPr>
        <p:sp>
          <p:nvSpPr>
            <p:cNvPr id="36" name="Google Shape;5977;p67">
              <a:extLst>
                <a:ext uri="{FF2B5EF4-FFF2-40B4-BE49-F238E27FC236}">
                  <a16:creationId xmlns:a16="http://schemas.microsoft.com/office/drawing/2014/main" id="{3C31AF9D-594D-E540-7CBE-AF6F117A20AB}"/>
                </a:ext>
              </a:extLst>
            </p:cNvPr>
            <p:cNvSpPr/>
            <p:nvPr/>
          </p:nvSpPr>
          <p:spPr>
            <a:xfrm>
              <a:off x="-42914224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5978;p67">
              <a:extLst>
                <a:ext uri="{FF2B5EF4-FFF2-40B4-BE49-F238E27FC236}">
                  <a16:creationId xmlns:a16="http://schemas.microsoft.com/office/drawing/2014/main" id="{2AC3C968-DC78-B08B-EA20-AE43329CB934}"/>
                </a:ext>
              </a:extLst>
            </p:cNvPr>
            <p:cNvSpPr/>
            <p:nvPr/>
          </p:nvSpPr>
          <p:spPr>
            <a:xfrm>
              <a:off x="-42946526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5979;p67">
              <a:extLst>
                <a:ext uri="{FF2B5EF4-FFF2-40B4-BE49-F238E27FC236}">
                  <a16:creationId xmlns:a16="http://schemas.microsoft.com/office/drawing/2014/main" id="{9488161A-1A32-B1B0-88F6-F2A072F67F9B}"/>
                </a:ext>
              </a:extLst>
            </p:cNvPr>
            <p:cNvSpPr/>
            <p:nvPr/>
          </p:nvSpPr>
          <p:spPr>
            <a:xfrm>
              <a:off x="-42996151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oogle Shape;5989;p67">
            <a:extLst>
              <a:ext uri="{FF2B5EF4-FFF2-40B4-BE49-F238E27FC236}">
                <a16:creationId xmlns:a16="http://schemas.microsoft.com/office/drawing/2014/main" id="{957A6864-6C32-5C68-52A2-CD737FD5709E}"/>
              </a:ext>
            </a:extLst>
          </p:cNvPr>
          <p:cNvGrpSpPr/>
          <p:nvPr/>
        </p:nvGrpSpPr>
        <p:grpSpPr>
          <a:xfrm>
            <a:off x="6826648" y="5306911"/>
            <a:ext cx="496499" cy="485789"/>
            <a:chOff x="-41117651" y="3605525"/>
            <a:chExt cx="324500" cy="317500"/>
          </a:xfrm>
          <a:solidFill>
            <a:srgbClr val="767171"/>
          </a:solidFill>
        </p:grpSpPr>
        <p:sp>
          <p:nvSpPr>
            <p:cNvPr id="40" name="Google Shape;5990;p67">
              <a:extLst>
                <a:ext uri="{FF2B5EF4-FFF2-40B4-BE49-F238E27FC236}">
                  <a16:creationId xmlns:a16="http://schemas.microsoft.com/office/drawing/2014/main" id="{D44B492F-CB5F-C268-7ED5-5D4D0340A0D3}"/>
                </a:ext>
              </a:extLst>
            </p:cNvPr>
            <p:cNvSpPr/>
            <p:nvPr/>
          </p:nvSpPr>
          <p:spPr>
            <a:xfrm>
              <a:off x="-41016851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5991;p67">
              <a:extLst>
                <a:ext uri="{FF2B5EF4-FFF2-40B4-BE49-F238E27FC236}">
                  <a16:creationId xmlns:a16="http://schemas.microsoft.com/office/drawing/2014/main" id="{78CA87B4-5FC3-E610-6A48-04DD11C11416}"/>
                </a:ext>
              </a:extLst>
            </p:cNvPr>
            <p:cNvSpPr/>
            <p:nvPr/>
          </p:nvSpPr>
          <p:spPr>
            <a:xfrm>
              <a:off x="-40900276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5992;p67">
              <a:extLst>
                <a:ext uri="{FF2B5EF4-FFF2-40B4-BE49-F238E27FC236}">
                  <a16:creationId xmlns:a16="http://schemas.microsoft.com/office/drawing/2014/main" id="{77423139-488F-31EC-8524-21B01879D129}"/>
                </a:ext>
              </a:extLst>
            </p:cNvPr>
            <p:cNvSpPr/>
            <p:nvPr/>
          </p:nvSpPr>
          <p:spPr>
            <a:xfrm>
              <a:off x="-41117651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oogle Shape;6007;p67">
            <a:extLst>
              <a:ext uri="{FF2B5EF4-FFF2-40B4-BE49-F238E27FC236}">
                <a16:creationId xmlns:a16="http://schemas.microsoft.com/office/drawing/2014/main" id="{BF2A84A4-30FC-B814-F479-650ACC9577C5}"/>
              </a:ext>
            </a:extLst>
          </p:cNvPr>
          <p:cNvGrpSpPr/>
          <p:nvPr/>
        </p:nvGrpSpPr>
        <p:grpSpPr>
          <a:xfrm>
            <a:off x="3679772" y="5347667"/>
            <a:ext cx="469647" cy="475651"/>
            <a:chOff x="-42617299" y="3587775"/>
            <a:chExt cx="306950" cy="310875"/>
          </a:xfrm>
          <a:solidFill>
            <a:srgbClr val="767171"/>
          </a:solidFill>
        </p:grpSpPr>
        <p:sp>
          <p:nvSpPr>
            <p:cNvPr id="44" name="Google Shape;6008;p67">
              <a:extLst>
                <a:ext uri="{FF2B5EF4-FFF2-40B4-BE49-F238E27FC236}">
                  <a16:creationId xmlns:a16="http://schemas.microsoft.com/office/drawing/2014/main" id="{19521570-DB0A-7257-7FAF-7B729C6E934D}"/>
                </a:ext>
              </a:extLst>
            </p:cNvPr>
            <p:cNvSpPr/>
            <p:nvPr/>
          </p:nvSpPr>
          <p:spPr>
            <a:xfrm>
              <a:off x="-42617299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6009;p67">
              <a:extLst>
                <a:ext uri="{FF2B5EF4-FFF2-40B4-BE49-F238E27FC236}">
                  <a16:creationId xmlns:a16="http://schemas.microsoft.com/office/drawing/2014/main" id="{C31181B0-1241-A420-A49D-8C03111263EE}"/>
                </a:ext>
              </a:extLst>
            </p:cNvPr>
            <p:cNvSpPr/>
            <p:nvPr/>
          </p:nvSpPr>
          <p:spPr>
            <a:xfrm>
              <a:off x="-42500724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6018;p67">
            <a:extLst>
              <a:ext uri="{FF2B5EF4-FFF2-40B4-BE49-F238E27FC236}">
                <a16:creationId xmlns:a16="http://schemas.microsoft.com/office/drawing/2014/main" id="{DD534727-D24C-6A76-D549-5484BF2B6EF9}"/>
              </a:ext>
            </a:extLst>
          </p:cNvPr>
          <p:cNvGrpSpPr/>
          <p:nvPr/>
        </p:nvGrpSpPr>
        <p:grpSpPr>
          <a:xfrm>
            <a:off x="8615028" y="5369627"/>
            <a:ext cx="486897" cy="443521"/>
            <a:chOff x="-40745125" y="3632900"/>
            <a:chExt cx="318225" cy="289875"/>
          </a:xfrm>
          <a:solidFill>
            <a:srgbClr val="767171"/>
          </a:solidFill>
        </p:grpSpPr>
        <p:sp>
          <p:nvSpPr>
            <p:cNvPr id="47" name="Google Shape;6019;p67">
              <a:extLst>
                <a:ext uri="{FF2B5EF4-FFF2-40B4-BE49-F238E27FC236}">
                  <a16:creationId xmlns:a16="http://schemas.microsoft.com/office/drawing/2014/main" id="{D47B9180-B45A-E117-B4AD-A588B40FEE7D}"/>
                </a:ext>
              </a:extLst>
            </p:cNvPr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0;p67">
              <a:extLst>
                <a:ext uri="{FF2B5EF4-FFF2-40B4-BE49-F238E27FC236}">
                  <a16:creationId xmlns:a16="http://schemas.microsoft.com/office/drawing/2014/main" id="{D318B310-09FE-8F52-76AF-2706E15C3DCA}"/>
                </a:ext>
              </a:extLst>
            </p:cNvPr>
            <p:cNvSpPr/>
            <p:nvPr/>
          </p:nvSpPr>
          <p:spPr>
            <a:xfrm>
              <a:off x="-40508051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1;p67">
              <a:extLst>
                <a:ext uri="{FF2B5EF4-FFF2-40B4-BE49-F238E27FC236}">
                  <a16:creationId xmlns:a16="http://schemas.microsoft.com/office/drawing/2014/main" id="{BE6A8FCA-DCFE-1A4D-4A74-D821CFB911A7}"/>
                </a:ext>
              </a:extLst>
            </p:cNvPr>
            <p:cNvSpPr/>
            <p:nvPr/>
          </p:nvSpPr>
          <p:spPr>
            <a:xfrm>
              <a:off x="-40466299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2;p67">
              <a:extLst>
                <a:ext uri="{FF2B5EF4-FFF2-40B4-BE49-F238E27FC236}">
                  <a16:creationId xmlns:a16="http://schemas.microsoft.com/office/drawing/2014/main" id="{F2B411CA-5E80-D86E-D001-F6D1557B0732}"/>
                </a:ext>
              </a:extLst>
            </p:cNvPr>
            <p:cNvSpPr/>
            <p:nvPr/>
          </p:nvSpPr>
          <p:spPr>
            <a:xfrm>
              <a:off x="-40723049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3;p67">
              <a:extLst>
                <a:ext uri="{FF2B5EF4-FFF2-40B4-BE49-F238E27FC236}">
                  <a16:creationId xmlns:a16="http://schemas.microsoft.com/office/drawing/2014/main" id="{667C4072-4393-F055-1663-79C19DEB2682}"/>
                </a:ext>
              </a:extLst>
            </p:cNvPr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024;p67">
              <a:extLst>
                <a:ext uri="{FF2B5EF4-FFF2-40B4-BE49-F238E27FC236}">
                  <a16:creationId xmlns:a16="http://schemas.microsoft.com/office/drawing/2014/main" id="{A3A1D396-B957-E445-D3C9-9ADB3FEFA6BF}"/>
                </a:ext>
              </a:extLst>
            </p:cNvPr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6025;p67">
              <a:extLst>
                <a:ext uri="{FF2B5EF4-FFF2-40B4-BE49-F238E27FC236}">
                  <a16:creationId xmlns:a16="http://schemas.microsoft.com/office/drawing/2014/main" id="{C681D03B-F201-9608-9C88-C323F480E456}"/>
                </a:ext>
              </a:extLst>
            </p:cNvPr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3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4" name="Google Shape;6043;p67">
            <a:extLst>
              <a:ext uri="{FF2B5EF4-FFF2-40B4-BE49-F238E27FC236}">
                <a16:creationId xmlns:a16="http://schemas.microsoft.com/office/drawing/2014/main" id="{97B6C667-4ED2-F729-1AC2-E419315B366E}"/>
              </a:ext>
            </a:extLst>
          </p:cNvPr>
          <p:cNvSpPr/>
          <p:nvPr/>
        </p:nvSpPr>
        <p:spPr>
          <a:xfrm>
            <a:off x="4471619" y="5348547"/>
            <a:ext cx="412193" cy="486897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767171"/>
          </a:solidFill>
          <a:ln>
            <a:noFill/>
          </a:ln>
        </p:spPr>
        <p:txBody>
          <a:bodyPr spcFirstLastPara="1" wrap="square" lIns="91417" tIns="91417" rIns="91417" bIns="91417" anchor="ctr" anchorCtr="0">
            <a:noAutofit/>
          </a:bodyPr>
          <a:lstStyle/>
          <a:p>
            <a:pPr algn="r" rtl="1"/>
            <a:endParaRPr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grpSp>
        <p:nvGrpSpPr>
          <p:cNvPr id="55" name="Google Shape;6052;p67">
            <a:extLst>
              <a:ext uri="{FF2B5EF4-FFF2-40B4-BE49-F238E27FC236}">
                <a16:creationId xmlns:a16="http://schemas.microsoft.com/office/drawing/2014/main" id="{C73AB437-C7D5-BEEE-EC5D-38984D53DA80}"/>
              </a:ext>
            </a:extLst>
          </p:cNvPr>
          <p:cNvGrpSpPr/>
          <p:nvPr/>
        </p:nvGrpSpPr>
        <p:grpSpPr>
          <a:xfrm>
            <a:off x="9498974" y="5326032"/>
            <a:ext cx="476075" cy="484489"/>
            <a:chOff x="-40372574" y="3604550"/>
            <a:chExt cx="311150" cy="316650"/>
          </a:xfrm>
          <a:solidFill>
            <a:srgbClr val="767171"/>
          </a:solidFill>
        </p:grpSpPr>
        <p:sp>
          <p:nvSpPr>
            <p:cNvPr id="56" name="Google Shape;6053;p67">
              <a:extLst>
                <a:ext uri="{FF2B5EF4-FFF2-40B4-BE49-F238E27FC236}">
                  <a16:creationId xmlns:a16="http://schemas.microsoft.com/office/drawing/2014/main" id="{EC66D554-7247-7B20-2D66-CF3274916170}"/>
                </a:ext>
              </a:extLst>
            </p:cNvPr>
            <p:cNvSpPr/>
            <p:nvPr/>
          </p:nvSpPr>
          <p:spPr>
            <a:xfrm>
              <a:off x="-40372574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054;p67">
              <a:extLst>
                <a:ext uri="{FF2B5EF4-FFF2-40B4-BE49-F238E27FC236}">
                  <a16:creationId xmlns:a16="http://schemas.microsoft.com/office/drawing/2014/main" id="{BB7ED9AB-992C-C9F6-FEBF-E8BDDE107259}"/>
                </a:ext>
              </a:extLst>
            </p:cNvPr>
            <p:cNvSpPr/>
            <p:nvPr/>
          </p:nvSpPr>
          <p:spPr>
            <a:xfrm>
              <a:off x="-40312699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" name="Google Shape;6055;p67">
              <a:extLst>
                <a:ext uri="{FF2B5EF4-FFF2-40B4-BE49-F238E27FC236}">
                  <a16:creationId xmlns:a16="http://schemas.microsoft.com/office/drawing/2014/main" id="{4CE831D2-1584-95B6-833D-0F93E42A2F3A}"/>
                </a:ext>
              </a:extLst>
            </p:cNvPr>
            <p:cNvSpPr/>
            <p:nvPr/>
          </p:nvSpPr>
          <p:spPr>
            <a:xfrm>
              <a:off x="-40250476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6078;p67">
            <a:extLst>
              <a:ext uri="{FF2B5EF4-FFF2-40B4-BE49-F238E27FC236}">
                <a16:creationId xmlns:a16="http://schemas.microsoft.com/office/drawing/2014/main" id="{265691B3-A8F4-DDBA-FDD4-95D97A5D1464}"/>
              </a:ext>
            </a:extLst>
          </p:cNvPr>
          <p:cNvGrpSpPr/>
          <p:nvPr/>
        </p:nvGrpSpPr>
        <p:grpSpPr>
          <a:xfrm>
            <a:off x="5229087" y="5349751"/>
            <a:ext cx="486897" cy="484489"/>
            <a:chOff x="-41893474" y="3584850"/>
            <a:chExt cx="318225" cy="316650"/>
          </a:xfrm>
          <a:solidFill>
            <a:srgbClr val="767171"/>
          </a:solidFill>
        </p:grpSpPr>
        <p:sp>
          <p:nvSpPr>
            <p:cNvPr id="60" name="Google Shape;6079;p67">
              <a:extLst>
                <a:ext uri="{FF2B5EF4-FFF2-40B4-BE49-F238E27FC236}">
                  <a16:creationId xmlns:a16="http://schemas.microsoft.com/office/drawing/2014/main" id="{E2901998-DC2E-5BD7-5BCF-8BB1FA3D01C0}"/>
                </a:ext>
              </a:extLst>
            </p:cNvPr>
            <p:cNvSpPr/>
            <p:nvPr/>
          </p:nvSpPr>
          <p:spPr>
            <a:xfrm>
              <a:off x="-41827301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5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0;p67">
              <a:extLst>
                <a:ext uri="{FF2B5EF4-FFF2-40B4-BE49-F238E27FC236}">
                  <a16:creationId xmlns:a16="http://schemas.microsoft.com/office/drawing/2014/main" id="{DDE5F9DA-17C5-51E9-1064-8E2E31CEF809}"/>
                </a:ext>
              </a:extLst>
            </p:cNvPr>
            <p:cNvSpPr/>
            <p:nvPr/>
          </p:nvSpPr>
          <p:spPr>
            <a:xfrm>
              <a:off x="-41726501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081;p67">
              <a:extLst>
                <a:ext uri="{FF2B5EF4-FFF2-40B4-BE49-F238E27FC236}">
                  <a16:creationId xmlns:a16="http://schemas.microsoft.com/office/drawing/2014/main" id="{B900F468-C94B-1AF1-7B7D-BB2C119AF92E}"/>
                </a:ext>
              </a:extLst>
            </p:cNvPr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082;p67">
              <a:extLst>
                <a:ext uri="{FF2B5EF4-FFF2-40B4-BE49-F238E27FC236}">
                  <a16:creationId xmlns:a16="http://schemas.microsoft.com/office/drawing/2014/main" id="{77AA35E5-E0E9-73C0-638D-3B2896B18436}"/>
                </a:ext>
              </a:extLst>
            </p:cNvPr>
            <p:cNvSpPr/>
            <p:nvPr/>
          </p:nvSpPr>
          <p:spPr>
            <a:xfrm>
              <a:off x="-41893474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110;p67">
            <a:extLst>
              <a:ext uri="{FF2B5EF4-FFF2-40B4-BE49-F238E27FC236}">
                <a16:creationId xmlns:a16="http://schemas.microsoft.com/office/drawing/2014/main" id="{C295C6CC-6004-965D-E980-299F984BBDA7}"/>
              </a:ext>
            </a:extLst>
          </p:cNvPr>
          <p:cNvGrpSpPr/>
          <p:nvPr/>
        </p:nvGrpSpPr>
        <p:grpSpPr>
          <a:xfrm>
            <a:off x="6038067" y="5396266"/>
            <a:ext cx="483301" cy="378456"/>
            <a:chOff x="-41526451" y="3653375"/>
            <a:chExt cx="315875" cy="247350"/>
          </a:xfrm>
          <a:solidFill>
            <a:srgbClr val="767171"/>
          </a:solidFill>
        </p:grpSpPr>
        <p:sp>
          <p:nvSpPr>
            <p:cNvPr id="65" name="Google Shape;6111;p67">
              <a:extLst>
                <a:ext uri="{FF2B5EF4-FFF2-40B4-BE49-F238E27FC236}">
                  <a16:creationId xmlns:a16="http://schemas.microsoft.com/office/drawing/2014/main" id="{708259EC-20C0-25A5-3507-CDB7E4C101FB}"/>
                </a:ext>
              </a:extLst>
            </p:cNvPr>
            <p:cNvSpPr/>
            <p:nvPr/>
          </p:nvSpPr>
          <p:spPr>
            <a:xfrm>
              <a:off x="-41526451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112;p67">
              <a:extLst>
                <a:ext uri="{FF2B5EF4-FFF2-40B4-BE49-F238E27FC236}">
                  <a16:creationId xmlns:a16="http://schemas.microsoft.com/office/drawing/2014/main" id="{041B0DC5-0339-5D6D-A08A-B9D2F25209EA}"/>
                </a:ext>
              </a:extLst>
            </p:cNvPr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5972;p67">
            <a:extLst>
              <a:ext uri="{FF2B5EF4-FFF2-40B4-BE49-F238E27FC236}">
                <a16:creationId xmlns:a16="http://schemas.microsoft.com/office/drawing/2014/main" id="{12DC4BF3-40B8-FC2A-D5BA-2E95A5D6914E}"/>
              </a:ext>
            </a:extLst>
          </p:cNvPr>
          <p:cNvGrpSpPr/>
          <p:nvPr/>
        </p:nvGrpSpPr>
        <p:grpSpPr>
          <a:xfrm>
            <a:off x="3625712" y="2327536"/>
            <a:ext cx="480631" cy="552897"/>
            <a:chOff x="-42971724" y="3217825"/>
            <a:chExt cx="275675" cy="317125"/>
          </a:xfrm>
          <a:solidFill>
            <a:srgbClr val="767171"/>
          </a:solidFill>
        </p:grpSpPr>
        <p:sp>
          <p:nvSpPr>
            <p:cNvPr id="68" name="Google Shape;5973;p67">
              <a:extLst>
                <a:ext uri="{FF2B5EF4-FFF2-40B4-BE49-F238E27FC236}">
                  <a16:creationId xmlns:a16="http://schemas.microsoft.com/office/drawing/2014/main" id="{8CEFC1BA-2357-21B5-FBC0-AD6F733AE50C}"/>
                </a:ext>
              </a:extLst>
            </p:cNvPr>
            <p:cNvSpPr/>
            <p:nvPr/>
          </p:nvSpPr>
          <p:spPr>
            <a:xfrm>
              <a:off x="-42951251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5974;p67">
              <a:extLst>
                <a:ext uri="{FF2B5EF4-FFF2-40B4-BE49-F238E27FC236}">
                  <a16:creationId xmlns:a16="http://schemas.microsoft.com/office/drawing/2014/main" id="{49CBA41D-F237-EF65-DA44-A535E4D99A11}"/>
                </a:ext>
              </a:extLst>
            </p:cNvPr>
            <p:cNvSpPr/>
            <p:nvPr/>
          </p:nvSpPr>
          <p:spPr>
            <a:xfrm>
              <a:off x="-42971724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5975;p67">
              <a:extLst>
                <a:ext uri="{FF2B5EF4-FFF2-40B4-BE49-F238E27FC236}">
                  <a16:creationId xmlns:a16="http://schemas.microsoft.com/office/drawing/2014/main" id="{31B16477-22C0-3FD6-1383-F40166A0AD0E}"/>
                </a:ext>
              </a:extLst>
            </p:cNvPr>
            <p:cNvSpPr/>
            <p:nvPr/>
          </p:nvSpPr>
          <p:spPr>
            <a:xfrm>
              <a:off x="-42866974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5984;p67">
            <a:extLst>
              <a:ext uri="{FF2B5EF4-FFF2-40B4-BE49-F238E27FC236}">
                <a16:creationId xmlns:a16="http://schemas.microsoft.com/office/drawing/2014/main" id="{1F40E2D0-66CF-7162-8330-538D5038CC3E}"/>
              </a:ext>
            </a:extLst>
          </p:cNvPr>
          <p:cNvGrpSpPr/>
          <p:nvPr/>
        </p:nvGrpSpPr>
        <p:grpSpPr>
          <a:xfrm>
            <a:off x="7718508" y="2323448"/>
            <a:ext cx="554771" cy="553419"/>
            <a:chOff x="-41111351" y="3239100"/>
            <a:chExt cx="318200" cy="317425"/>
          </a:xfrm>
          <a:solidFill>
            <a:srgbClr val="767171"/>
          </a:solidFill>
        </p:grpSpPr>
        <p:sp>
          <p:nvSpPr>
            <p:cNvPr id="72" name="Google Shape;5985;p67">
              <a:extLst>
                <a:ext uri="{FF2B5EF4-FFF2-40B4-BE49-F238E27FC236}">
                  <a16:creationId xmlns:a16="http://schemas.microsoft.com/office/drawing/2014/main" id="{A306F804-6FD9-685D-8A66-E2C34492E28D}"/>
                </a:ext>
              </a:extLst>
            </p:cNvPr>
            <p:cNvSpPr/>
            <p:nvPr/>
          </p:nvSpPr>
          <p:spPr>
            <a:xfrm>
              <a:off x="-41111351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6;p67">
              <a:extLst>
                <a:ext uri="{FF2B5EF4-FFF2-40B4-BE49-F238E27FC236}">
                  <a16:creationId xmlns:a16="http://schemas.microsoft.com/office/drawing/2014/main" id="{AAD0B97C-2918-DEAE-9292-0CD96954B1EA}"/>
                </a:ext>
              </a:extLst>
            </p:cNvPr>
            <p:cNvSpPr/>
            <p:nvPr/>
          </p:nvSpPr>
          <p:spPr>
            <a:xfrm>
              <a:off x="-41110576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5987;p67">
              <a:extLst>
                <a:ext uri="{FF2B5EF4-FFF2-40B4-BE49-F238E27FC236}">
                  <a16:creationId xmlns:a16="http://schemas.microsoft.com/office/drawing/2014/main" id="{F88AC28A-5E18-20E6-9AB1-EC13A0B980CE}"/>
                </a:ext>
              </a:extLst>
            </p:cNvPr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5988;p67">
              <a:extLst>
                <a:ext uri="{FF2B5EF4-FFF2-40B4-BE49-F238E27FC236}">
                  <a16:creationId xmlns:a16="http://schemas.microsoft.com/office/drawing/2014/main" id="{DFB76A87-4C82-FDD5-5A32-8F16243BBD7C}"/>
                </a:ext>
              </a:extLst>
            </p:cNvPr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6" name="Google Shape;6002;p67">
            <a:extLst>
              <a:ext uri="{FF2B5EF4-FFF2-40B4-BE49-F238E27FC236}">
                <a16:creationId xmlns:a16="http://schemas.microsoft.com/office/drawing/2014/main" id="{684A8B63-1FFC-9992-5F9A-2EB048003488}"/>
              </a:ext>
            </a:extLst>
          </p:cNvPr>
          <p:cNvGrpSpPr/>
          <p:nvPr/>
        </p:nvGrpSpPr>
        <p:grpSpPr>
          <a:xfrm>
            <a:off x="4487235" y="2327532"/>
            <a:ext cx="640899" cy="553419"/>
            <a:chOff x="-42651700" y="3217825"/>
            <a:chExt cx="367600" cy="317425"/>
          </a:xfrm>
          <a:solidFill>
            <a:srgbClr val="767171"/>
          </a:solidFill>
        </p:grpSpPr>
        <p:sp>
          <p:nvSpPr>
            <p:cNvPr id="77" name="Google Shape;6003;p67">
              <a:extLst>
                <a:ext uri="{FF2B5EF4-FFF2-40B4-BE49-F238E27FC236}">
                  <a16:creationId xmlns:a16="http://schemas.microsoft.com/office/drawing/2014/main" id="{36B61A81-7688-803E-F24D-A637BCAA363B}"/>
                </a:ext>
              </a:extLst>
            </p:cNvPr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4;p67">
              <a:extLst>
                <a:ext uri="{FF2B5EF4-FFF2-40B4-BE49-F238E27FC236}">
                  <a16:creationId xmlns:a16="http://schemas.microsoft.com/office/drawing/2014/main" id="{EE013275-8F9B-E69B-A202-3B2B0706FA08}"/>
                </a:ext>
              </a:extLst>
            </p:cNvPr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005;p67">
              <a:extLst>
                <a:ext uri="{FF2B5EF4-FFF2-40B4-BE49-F238E27FC236}">
                  <a16:creationId xmlns:a16="http://schemas.microsoft.com/office/drawing/2014/main" id="{E591EA07-188F-5138-577E-47A053A0EE78}"/>
                </a:ext>
              </a:extLst>
            </p:cNvPr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006;p67">
              <a:extLst>
                <a:ext uri="{FF2B5EF4-FFF2-40B4-BE49-F238E27FC236}">
                  <a16:creationId xmlns:a16="http://schemas.microsoft.com/office/drawing/2014/main" id="{16A23BAC-2C7B-C696-525E-F6FC10C4B991}"/>
                </a:ext>
              </a:extLst>
            </p:cNvPr>
            <p:cNvSpPr/>
            <p:nvPr/>
          </p:nvSpPr>
          <p:spPr>
            <a:xfrm>
              <a:off x="-42561374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1" name="Google Shape;6011;p67">
            <a:extLst>
              <a:ext uri="{FF2B5EF4-FFF2-40B4-BE49-F238E27FC236}">
                <a16:creationId xmlns:a16="http://schemas.microsoft.com/office/drawing/2014/main" id="{8C2E15E5-2281-1D71-B449-B89738B34BC0}"/>
              </a:ext>
            </a:extLst>
          </p:cNvPr>
          <p:cNvGrpSpPr/>
          <p:nvPr/>
        </p:nvGrpSpPr>
        <p:grpSpPr>
          <a:xfrm>
            <a:off x="8507336" y="2295232"/>
            <a:ext cx="562443" cy="552591"/>
            <a:chOff x="-40748276" y="3238700"/>
            <a:chExt cx="322600" cy="316950"/>
          </a:xfrm>
          <a:solidFill>
            <a:srgbClr val="767171"/>
          </a:solidFill>
        </p:grpSpPr>
        <p:sp>
          <p:nvSpPr>
            <p:cNvPr id="82" name="Google Shape;6012;p67">
              <a:extLst>
                <a:ext uri="{FF2B5EF4-FFF2-40B4-BE49-F238E27FC236}">
                  <a16:creationId xmlns:a16="http://schemas.microsoft.com/office/drawing/2014/main" id="{70ED1B0D-917C-7A11-6A18-4658F97C2626}"/>
                </a:ext>
              </a:extLst>
            </p:cNvPr>
            <p:cNvSpPr/>
            <p:nvPr/>
          </p:nvSpPr>
          <p:spPr>
            <a:xfrm>
              <a:off x="-40709676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3;p67">
              <a:extLst>
                <a:ext uri="{FF2B5EF4-FFF2-40B4-BE49-F238E27FC236}">
                  <a16:creationId xmlns:a16="http://schemas.microsoft.com/office/drawing/2014/main" id="{B16B9C3A-0E63-89FB-4F98-4DDF3BA93507}"/>
                </a:ext>
              </a:extLst>
            </p:cNvPr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4;p67">
              <a:extLst>
                <a:ext uri="{FF2B5EF4-FFF2-40B4-BE49-F238E27FC236}">
                  <a16:creationId xmlns:a16="http://schemas.microsoft.com/office/drawing/2014/main" id="{CDAC2486-81F9-20E4-99FD-B494602F1EAD}"/>
                </a:ext>
              </a:extLst>
            </p:cNvPr>
            <p:cNvSpPr/>
            <p:nvPr/>
          </p:nvSpPr>
          <p:spPr>
            <a:xfrm>
              <a:off x="-40678174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5;p67">
              <a:extLst>
                <a:ext uri="{FF2B5EF4-FFF2-40B4-BE49-F238E27FC236}">
                  <a16:creationId xmlns:a16="http://schemas.microsoft.com/office/drawing/2014/main" id="{8D298340-A9DF-DFBE-3F5D-542FA2F87E30}"/>
                </a:ext>
              </a:extLst>
            </p:cNvPr>
            <p:cNvSpPr/>
            <p:nvPr/>
          </p:nvSpPr>
          <p:spPr>
            <a:xfrm>
              <a:off x="-40513549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6016;p67">
              <a:extLst>
                <a:ext uri="{FF2B5EF4-FFF2-40B4-BE49-F238E27FC236}">
                  <a16:creationId xmlns:a16="http://schemas.microsoft.com/office/drawing/2014/main" id="{4638DF0A-3193-6724-4E42-22DE89B83BD1}"/>
                </a:ext>
              </a:extLst>
            </p:cNvPr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017;p67">
              <a:extLst>
                <a:ext uri="{FF2B5EF4-FFF2-40B4-BE49-F238E27FC236}">
                  <a16:creationId xmlns:a16="http://schemas.microsoft.com/office/drawing/2014/main" id="{156E6CEB-8ECE-6AE5-1738-3F5452937BFD}"/>
                </a:ext>
              </a:extLst>
            </p:cNvPr>
            <p:cNvSpPr/>
            <p:nvPr/>
          </p:nvSpPr>
          <p:spPr>
            <a:xfrm>
              <a:off x="-40748276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6" h="3513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" name="Google Shape;6042;p67">
            <a:extLst>
              <a:ext uri="{FF2B5EF4-FFF2-40B4-BE49-F238E27FC236}">
                <a16:creationId xmlns:a16="http://schemas.microsoft.com/office/drawing/2014/main" id="{FFA14F0C-7B9B-6524-6B0F-2F4C464E4504}"/>
              </a:ext>
            </a:extLst>
          </p:cNvPr>
          <p:cNvSpPr/>
          <p:nvPr/>
        </p:nvSpPr>
        <p:spPr>
          <a:xfrm>
            <a:off x="5329864" y="2328622"/>
            <a:ext cx="543831" cy="551240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txBody>
          <a:bodyPr spcFirstLastPara="1" wrap="square" lIns="91417" tIns="91417" rIns="91417" bIns="91417" anchor="ctr" anchorCtr="0">
            <a:noAutofit/>
          </a:bodyPr>
          <a:lstStyle/>
          <a:p>
            <a:pPr algn="r" rtl="1"/>
            <a:endParaRPr sz="1400">
              <a:solidFill>
                <a:srgbClr val="AE4500"/>
              </a:solidFill>
              <a:cs typeface="B Nazanin" panose="00000700000000000000" pitchFamily="2" charset="-78"/>
            </a:endParaRPr>
          </a:p>
        </p:txBody>
      </p:sp>
      <p:grpSp>
        <p:nvGrpSpPr>
          <p:cNvPr id="89" name="Google Shape;6047;p67">
            <a:extLst>
              <a:ext uri="{FF2B5EF4-FFF2-40B4-BE49-F238E27FC236}">
                <a16:creationId xmlns:a16="http://schemas.microsoft.com/office/drawing/2014/main" id="{3F98DEA0-1543-83FF-F3BA-83EDB285D9E0}"/>
              </a:ext>
            </a:extLst>
          </p:cNvPr>
          <p:cNvGrpSpPr/>
          <p:nvPr/>
        </p:nvGrpSpPr>
        <p:grpSpPr>
          <a:xfrm>
            <a:off x="9367614" y="2295524"/>
            <a:ext cx="553419" cy="503992"/>
            <a:chOff x="-40378075" y="3267450"/>
            <a:chExt cx="317425" cy="289075"/>
          </a:xfrm>
          <a:solidFill>
            <a:srgbClr val="767171"/>
          </a:solidFill>
        </p:grpSpPr>
        <p:sp>
          <p:nvSpPr>
            <p:cNvPr id="90" name="Google Shape;6048;p67">
              <a:extLst>
                <a:ext uri="{FF2B5EF4-FFF2-40B4-BE49-F238E27FC236}">
                  <a16:creationId xmlns:a16="http://schemas.microsoft.com/office/drawing/2014/main" id="{D8D9AA59-1A6C-5F8F-391F-FCE1CB236642}"/>
                </a:ext>
              </a:extLst>
            </p:cNvPr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49;p67">
              <a:extLst>
                <a:ext uri="{FF2B5EF4-FFF2-40B4-BE49-F238E27FC236}">
                  <a16:creationId xmlns:a16="http://schemas.microsoft.com/office/drawing/2014/main" id="{9F71B735-9B2A-888D-1552-6FF2C7DF057F}"/>
                </a:ext>
              </a:extLst>
            </p:cNvPr>
            <p:cNvSpPr/>
            <p:nvPr/>
          </p:nvSpPr>
          <p:spPr>
            <a:xfrm>
              <a:off x="-40316649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050;p67">
              <a:extLst>
                <a:ext uri="{FF2B5EF4-FFF2-40B4-BE49-F238E27FC236}">
                  <a16:creationId xmlns:a16="http://schemas.microsoft.com/office/drawing/2014/main" id="{7E23C731-4488-C991-11AA-479A15BCCE0D}"/>
                </a:ext>
              </a:extLst>
            </p:cNvPr>
            <p:cNvSpPr/>
            <p:nvPr/>
          </p:nvSpPr>
          <p:spPr>
            <a:xfrm>
              <a:off x="-40209524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" name="Google Shape;6051;p67">
              <a:extLst>
                <a:ext uri="{FF2B5EF4-FFF2-40B4-BE49-F238E27FC236}">
                  <a16:creationId xmlns:a16="http://schemas.microsoft.com/office/drawing/2014/main" id="{25F99687-D1D7-1B6D-B2F3-C4A9A5498531}"/>
                </a:ext>
              </a:extLst>
            </p:cNvPr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6072;p67">
            <a:extLst>
              <a:ext uri="{FF2B5EF4-FFF2-40B4-BE49-F238E27FC236}">
                <a16:creationId xmlns:a16="http://schemas.microsoft.com/office/drawing/2014/main" id="{12266E88-9487-F13A-319D-9936BA43E180}"/>
              </a:ext>
            </a:extLst>
          </p:cNvPr>
          <p:cNvGrpSpPr/>
          <p:nvPr/>
        </p:nvGrpSpPr>
        <p:grpSpPr>
          <a:xfrm>
            <a:off x="6096000" y="2301675"/>
            <a:ext cx="553464" cy="553115"/>
            <a:chOff x="-41895049" y="3217225"/>
            <a:chExt cx="317450" cy="317250"/>
          </a:xfrm>
          <a:solidFill>
            <a:srgbClr val="767171"/>
          </a:solidFill>
        </p:grpSpPr>
        <p:sp>
          <p:nvSpPr>
            <p:cNvPr id="95" name="Google Shape;6073;p67">
              <a:extLst>
                <a:ext uri="{FF2B5EF4-FFF2-40B4-BE49-F238E27FC236}">
                  <a16:creationId xmlns:a16="http://schemas.microsoft.com/office/drawing/2014/main" id="{4CD6367B-6160-97BF-AE67-779233DC9663}"/>
                </a:ext>
              </a:extLst>
            </p:cNvPr>
            <p:cNvSpPr/>
            <p:nvPr/>
          </p:nvSpPr>
          <p:spPr>
            <a:xfrm>
              <a:off x="-41895049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0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4;p67">
              <a:extLst>
                <a:ext uri="{FF2B5EF4-FFF2-40B4-BE49-F238E27FC236}">
                  <a16:creationId xmlns:a16="http://schemas.microsoft.com/office/drawing/2014/main" id="{8AC1FD49-F76D-6886-B76E-224190FDD6A5}"/>
                </a:ext>
              </a:extLst>
            </p:cNvPr>
            <p:cNvSpPr/>
            <p:nvPr/>
          </p:nvSpPr>
          <p:spPr>
            <a:xfrm>
              <a:off x="-41619376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0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5;p67">
              <a:extLst>
                <a:ext uri="{FF2B5EF4-FFF2-40B4-BE49-F238E27FC236}">
                  <a16:creationId xmlns:a16="http://schemas.microsoft.com/office/drawing/2014/main" id="{184898FB-5491-2FD7-CE06-E0EF1E9E3A06}"/>
                </a:ext>
              </a:extLst>
            </p:cNvPr>
            <p:cNvSpPr/>
            <p:nvPr/>
          </p:nvSpPr>
          <p:spPr>
            <a:xfrm>
              <a:off x="-41832826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18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6076;p67">
              <a:extLst>
                <a:ext uri="{FF2B5EF4-FFF2-40B4-BE49-F238E27FC236}">
                  <a16:creationId xmlns:a16="http://schemas.microsoft.com/office/drawing/2014/main" id="{3FAF28D3-34B3-AAB0-B1D6-BEF6B0DA6BB8}"/>
                </a:ext>
              </a:extLst>
            </p:cNvPr>
            <p:cNvSpPr/>
            <p:nvPr/>
          </p:nvSpPr>
          <p:spPr>
            <a:xfrm>
              <a:off x="-41880076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6077;p67">
              <a:extLst>
                <a:ext uri="{FF2B5EF4-FFF2-40B4-BE49-F238E27FC236}">
                  <a16:creationId xmlns:a16="http://schemas.microsoft.com/office/drawing/2014/main" id="{0C1D267F-70AC-1777-6AB3-0DADD253E33A}"/>
                </a:ext>
              </a:extLst>
            </p:cNvPr>
            <p:cNvSpPr/>
            <p:nvPr/>
          </p:nvSpPr>
          <p:spPr>
            <a:xfrm>
              <a:off x="-41880876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2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" name="Google Shape;6107;p67">
            <a:extLst>
              <a:ext uri="{FF2B5EF4-FFF2-40B4-BE49-F238E27FC236}">
                <a16:creationId xmlns:a16="http://schemas.microsoft.com/office/drawing/2014/main" id="{BB9932BF-E48C-CE34-FAB1-53FA089FB771}"/>
              </a:ext>
            </a:extLst>
          </p:cNvPr>
          <p:cNvGrpSpPr/>
          <p:nvPr/>
        </p:nvGrpSpPr>
        <p:grpSpPr>
          <a:xfrm>
            <a:off x="6923285" y="2280363"/>
            <a:ext cx="557559" cy="550717"/>
            <a:chOff x="-41530374" y="3218800"/>
            <a:chExt cx="319800" cy="315875"/>
          </a:xfrm>
          <a:solidFill>
            <a:srgbClr val="767171"/>
          </a:solidFill>
        </p:grpSpPr>
        <p:sp>
          <p:nvSpPr>
            <p:cNvPr id="101" name="Google Shape;6108;p67">
              <a:extLst>
                <a:ext uri="{FF2B5EF4-FFF2-40B4-BE49-F238E27FC236}">
                  <a16:creationId xmlns:a16="http://schemas.microsoft.com/office/drawing/2014/main" id="{9BF4F203-2F80-07CE-94AA-51A0D818AE73}"/>
                </a:ext>
              </a:extLst>
            </p:cNvPr>
            <p:cNvSpPr/>
            <p:nvPr/>
          </p:nvSpPr>
          <p:spPr>
            <a:xfrm>
              <a:off x="-41530374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1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" name="Google Shape;6109;p67">
              <a:extLst>
                <a:ext uri="{FF2B5EF4-FFF2-40B4-BE49-F238E27FC236}">
                  <a16:creationId xmlns:a16="http://schemas.microsoft.com/office/drawing/2014/main" id="{22CF4928-F838-CD2B-77C5-1B3722812337}"/>
                </a:ext>
              </a:extLst>
            </p:cNvPr>
            <p:cNvSpPr/>
            <p:nvPr/>
          </p:nvSpPr>
          <p:spPr>
            <a:xfrm>
              <a:off x="-41435074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" name="Google Shape;5593;p66">
            <a:extLst>
              <a:ext uri="{FF2B5EF4-FFF2-40B4-BE49-F238E27FC236}">
                <a16:creationId xmlns:a16="http://schemas.microsoft.com/office/drawing/2014/main" id="{E1F12DB4-9CB2-D901-5FDC-44668E176AC4}"/>
              </a:ext>
            </a:extLst>
          </p:cNvPr>
          <p:cNvGrpSpPr/>
          <p:nvPr/>
        </p:nvGrpSpPr>
        <p:grpSpPr>
          <a:xfrm>
            <a:off x="3574956" y="3271460"/>
            <a:ext cx="669035" cy="669035"/>
            <a:chOff x="5049725" y="249400"/>
            <a:chExt cx="481825" cy="481825"/>
          </a:xfrm>
          <a:solidFill>
            <a:srgbClr val="767171"/>
          </a:solidFill>
        </p:grpSpPr>
        <p:sp>
          <p:nvSpPr>
            <p:cNvPr id="104" name="Google Shape;5594;p66">
              <a:extLst>
                <a:ext uri="{FF2B5EF4-FFF2-40B4-BE49-F238E27FC236}">
                  <a16:creationId xmlns:a16="http://schemas.microsoft.com/office/drawing/2014/main" id="{78AD7D34-4AE6-04EA-337E-87EA13EDC2F6}"/>
                </a:ext>
              </a:extLst>
            </p:cNvPr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3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5595;p66">
              <a:extLst>
                <a:ext uri="{FF2B5EF4-FFF2-40B4-BE49-F238E27FC236}">
                  <a16:creationId xmlns:a16="http://schemas.microsoft.com/office/drawing/2014/main" id="{8EBD3183-1BAD-DA81-578F-FB2755085360}"/>
                </a:ext>
              </a:extLst>
            </p:cNvPr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5596;p66">
            <a:extLst>
              <a:ext uri="{FF2B5EF4-FFF2-40B4-BE49-F238E27FC236}">
                <a16:creationId xmlns:a16="http://schemas.microsoft.com/office/drawing/2014/main" id="{5FBD9E4C-8954-E76E-D6C1-937B7FE6E934}"/>
              </a:ext>
            </a:extLst>
          </p:cNvPr>
          <p:cNvGrpSpPr/>
          <p:nvPr/>
        </p:nvGrpSpPr>
        <p:grpSpPr>
          <a:xfrm>
            <a:off x="5301757" y="3365984"/>
            <a:ext cx="526655" cy="526655"/>
            <a:chOff x="5660400" y="238125"/>
            <a:chExt cx="481825" cy="481825"/>
          </a:xfrm>
          <a:solidFill>
            <a:srgbClr val="767171"/>
          </a:solidFill>
        </p:grpSpPr>
        <p:sp>
          <p:nvSpPr>
            <p:cNvPr id="107" name="Google Shape;5597;p66">
              <a:extLst>
                <a:ext uri="{FF2B5EF4-FFF2-40B4-BE49-F238E27FC236}">
                  <a16:creationId xmlns:a16="http://schemas.microsoft.com/office/drawing/2014/main" id="{BD966FAE-C149-C928-0ED7-FD7F8C249145}"/>
                </a:ext>
              </a:extLst>
            </p:cNvPr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5598;p66">
              <a:extLst>
                <a:ext uri="{FF2B5EF4-FFF2-40B4-BE49-F238E27FC236}">
                  <a16:creationId xmlns:a16="http://schemas.microsoft.com/office/drawing/2014/main" id="{535CA6E6-DEA4-EB20-D1A0-459B2C791EF7}"/>
                </a:ext>
              </a:extLst>
            </p:cNvPr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5651;p66">
            <a:extLst>
              <a:ext uri="{FF2B5EF4-FFF2-40B4-BE49-F238E27FC236}">
                <a16:creationId xmlns:a16="http://schemas.microsoft.com/office/drawing/2014/main" id="{07848306-8CA9-88BE-5905-634A0EEC0393}"/>
              </a:ext>
            </a:extLst>
          </p:cNvPr>
          <p:cNvGrpSpPr/>
          <p:nvPr/>
        </p:nvGrpSpPr>
        <p:grpSpPr>
          <a:xfrm>
            <a:off x="8518171" y="3441004"/>
            <a:ext cx="588344" cy="379235"/>
            <a:chOff x="1492675" y="1520750"/>
            <a:chExt cx="481825" cy="310575"/>
          </a:xfrm>
          <a:solidFill>
            <a:srgbClr val="767171"/>
          </a:solidFill>
        </p:grpSpPr>
        <p:sp>
          <p:nvSpPr>
            <p:cNvPr id="110" name="Google Shape;5652;p66">
              <a:extLst>
                <a:ext uri="{FF2B5EF4-FFF2-40B4-BE49-F238E27FC236}">
                  <a16:creationId xmlns:a16="http://schemas.microsoft.com/office/drawing/2014/main" id="{CEC86B96-AB43-EE99-E3D5-551E1D513FDD}"/>
                </a:ext>
              </a:extLst>
            </p:cNvPr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5653;p66">
              <a:extLst>
                <a:ext uri="{FF2B5EF4-FFF2-40B4-BE49-F238E27FC236}">
                  <a16:creationId xmlns:a16="http://schemas.microsoft.com/office/drawing/2014/main" id="{5B0E3CF8-D469-BD82-1A86-A447EF6CB482}"/>
                </a:ext>
              </a:extLst>
            </p:cNvPr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" name="Google Shape;5775;p66">
            <a:extLst>
              <a:ext uri="{FF2B5EF4-FFF2-40B4-BE49-F238E27FC236}">
                <a16:creationId xmlns:a16="http://schemas.microsoft.com/office/drawing/2014/main" id="{9A6ABB96-EA69-E746-178D-021C5288514B}"/>
              </a:ext>
            </a:extLst>
          </p:cNvPr>
          <p:cNvGrpSpPr/>
          <p:nvPr/>
        </p:nvGrpSpPr>
        <p:grpSpPr>
          <a:xfrm>
            <a:off x="6970478" y="3469520"/>
            <a:ext cx="451872" cy="423619"/>
            <a:chOff x="4456875" y="2635825"/>
            <a:chExt cx="481825" cy="451700"/>
          </a:xfrm>
          <a:solidFill>
            <a:srgbClr val="767171"/>
          </a:solidFill>
        </p:grpSpPr>
        <p:sp>
          <p:nvSpPr>
            <p:cNvPr id="113" name="Google Shape;5776;p66">
              <a:extLst>
                <a:ext uri="{FF2B5EF4-FFF2-40B4-BE49-F238E27FC236}">
                  <a16:creationId xmlns:a16="http://schemas.microsoft.com/office/drawing/2014/main" id="{7CD7F135-78FC-BC5C-976B-1E20E0B08155}"/>
                </a:ext>
              </a:extLst>
            </p:cNvPr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7;p66">
              <a:extLst>
                <a:ext uri="{FF2B5EF4-FFF2-40B4-BE49-F238E27FC236}">
                  <a16:creationId xmlns:a16="http://schemas.microsoft.com/office/drawing/2014/main" id="{3616783E-3465-673B-46B1-B3773DF985CB}"/>
                </a:ext>
              </a:extLst>
            </p:cNvPr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78;p66">
              <a:extLst>
                <a:ext uri="{FF2B5EF4-FFF2-40B4-BE49-F238E27FC236}">
                  <a16:creationId xmlns:a16="http://schemas.microsoft.com/office/drawing/2014/main" id="{65A38BD4-96AF-6E26-A121-5C973BBB5C14}"/>
                </a:ext>
              </a:extLst>
            </p:cNvPr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5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79;p66">
              <a:extLst>
                <a:ext uri="{FF2B5EF4-FFF2-40B4-BE49-F238E27FC236}">
                  <a16:creationId xmlns:a16="http://schemas.microsoft.com/office/drawing/2014/main" id="{F6DB26A7-76C4-7301-DFFA-12C0AF7713AC}"/>
                </a:ext>
              </a:extLst>
            </p:cNvPr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5" h="1695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5780;p66">
              <a:extLst>
                <a:ext uri="{FF2B5EF4-FFF2-40B4-BE49-F238E27FC236}">
                  <a16:creationId xmlns:a16="http://schemas.microsoft.com/office/drawing/2014/main" id="{EB705AD4-3B31-A881-7131-AD16BBE25B53}"/>
                </a:ext>
              </a:extLst>
            </p:cNvPr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5781;p66">
              <a:extLst>
                <a:ext uri="{FF2B5EF4-FFF2-40B4-BE49-F238E27FC236}">
                  <a16:creationId xmlns:a16="http://schemas.microsoft.com/office/drawing/2014/main" id="{DB542F64-593F-E057-9C79-53830F4EF4F1}"/>
                </a:ext>
              </a:extLst>
            </p:cNvPr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5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AE4500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114725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5B9EBC5-79F8-C5BF-3346-556CB079B5C4}"/>
              </a:ext>
            </a:extLst>
          </p:cNvPr>
          <p:cNvSpPr txBox="1">
            <a:spLocks/>
          </p:cNvSpPr>
          <p:nvPr/>
        </p:nvSpPr>
        <p:spPr>
          <a:xfrm>
            <a:off x="2052355" y="123478"/>
            <a:ext cx="9844371" cy="724247"/>
          </a:xfrm>
          <a:prstGeom prst="rect">
            <a:avLst/>
          </a:prstGeom>
        </p:spPr>
        <p:txBody>
          <a:bodyPr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sz="4800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3" name="Freeform 108">
            <a:extLst>
              <a:ext uri="{FF2B5EF4-FFF2-40B4-BE49-F238E27FC236}">
                <a16:creationId xmlns:a16="http://schemas.microsoft.com/office/drawing/2014/main" id="{CEE8BA80-7C24-2B5A-D3C1-A10627136E37}"/>
              </a:ext>
            </a:extLst>
          </p:cNvPr>
          <p:cNvSpPr/>
          <p:nvPr/>
        </p:nvSpPr>
        <p:spPr>
          <a:xfrm>
            <a:off x="4587039" y="1446889"/>
            <a:ext cx="553825" cy="652237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4" name="Oval 8">
            <a:extLst>
              <a:ext uri="{FF2B5EF4-FFF2-40B4-BE49-F238E27FC236}">
                <a16:creationId xmlns:a16="http://schemas.microsoft.com/office/drawing/2014/main" id="{A1C83CC7-0476-A9B9-AF2C-CAC535A6168B}"/>
              </a:ext>
            </a:extLst>
          </p:cNvPr>
          <p:cNvSpPr/>
          <p:nvPr/>
        </p:nvSpPr>
        <p:spPr>
          <a:xfrm>
            <a:off x="5511089" y="1461405"/>
            <a:ext cx="581741" cy="623207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grpSp>
        <p:nvGrpSpPr>
          <p:cNvPr id="5" name="Group 110">
            <a:extLst>
              <a:ext uri="{FF2B5EF4-FFF2-40B4-BE49-F238E27FC236}">
                <a16:creationId xmlns:a16="http://schemas.microsoft.com/office/drawing/2014/main" id="{4641E9FA-5F0C-05E2-8D45-14FAAB291A40}"/>
              </a:ext>
            </a:extLst>
          </p:cNvPr>
          <p:cNvGrpSpPr/>
          <p:nvPr/>
        </p:nvGrpSpPr>
        <p:grpSpPr>
          <a:xfrm>
            <a:off x="3662279" y="1446889"/>
            <a:ext cx="553825" cy="652237"/>
            <a:chOff x="4835382" y="73243"/>
            <a:chExt cx="2920830" cy="3227535"/>
          </a:xfrm>
          <a:solidFill>
            <a:srgbClr val="767171"/>
          </a:solidFill>
        </p:grpSpPr>
        <p:sp>
          <p:nvSpPr>
            <p:cNvPr id="6" name="Freeform 111">
              <a:extLst>
                <a:ext uri="{FF2B5EF4-FFF2-40B4-BE49-F238E27FC236}">
                  <a16:creationId xmlns:a16="http://schemas.microsoft.com/office/drawing/2014/main" id="{5FD59790-59CC-1F32-4828-6E7846FEB6A1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400">
                <a:cs typeface="B Nazanin" panose="00000700000000000000" pitchFamily="2" charset="-78"/>
              </a:endParaRPr>
            </a:p>
          </p:txBody>
        </p:sp>
        <p:sp>
          <p:nvSpPr>
            <p:cNvPr id="7" name="Oval 37">
              <a:extLst>
                <a:ext uri="{FF2B5EF4-FFF2-40B4-BE49-F238E27FC236}">
                  <a16:creationId xmlns:a16="http://schemas.microsoft.com/office/drawing/2014/main" id="{61A7A802-D2AE-7120-D2E6-DB965B2DE51C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8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400">
                <a:cs typeface="B Nazanin" panose="00000700000000000000" pitchFamily="2" charset="-78"/>
              </a:endParaRPr>
            </a:p>
          </p:txBody>
        </p:sp>
      </p:grpSp>
      <p:sp>
        <p:nvSpPr>
          <p:cNvPr id="8" name="Rectangle 19">
            <a:extLst>
              <a:ext uri="{FF2B5EF4-FFF2-40B4-BE49-F238E27FC236}">
                <a16:creationId xmlns:a16="http://schemas.microsoft.com/office/drawing/2014/main" id="{6CE6C860-708C-6898-01F0-36712E9C64A6}"/>
              </a:ext>
            </a:extLst>
          </p:cNvPr>
          <p:cNvSpPr/>
          <p:nvPr/>
        </p:nvSpPr>
        <p:spPr>
          <a:xfrm>
            <a:off x="2756340" y="1482281"/>
            <a:ext cx="496324" cy="581453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9" name="Oval 47">
            <a:extLst>
              <a:ext uri="{FF2B5EF4-FFF2-40B4-BE49-F238E27FC236}">
                <a16:creationId xmlns:a16="http://schemas.microsoft.com/office/drawing/2014/main" id="{A0EF3409-6304-E5E6-9B07-DEB9BEB03224}"/>
              </a:ext>
            </a:extLst>
          </p:cNvPr>
          <p:cNvSpPr>
            <a:spLocks noChangeAspect="1"/>
          </p:cNvSpPr>
          <p:nvPr/>
        </p:nvSpPr>
        <p:spPr>
          <a:xfrm>
            <a:off x="9857505" y="1461435"/>
            <a:ext cx="584676" cy="62313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0" name="Rounded Rectangle 2">
            <a:extLst>
              <a:ext uri="{FF2B5EF4-FFF2-40B4-BE49-F238E27FC236}">
                <a16:creationId xmlns:a16="http://schemas.microsoft.com/office/drawing/2014/main" id="{B32E6910-4007-1DEE-EAC7-8FDBE073C202}"/>
              </a:ext>
            </a:extLst>
          </p:cNvPr>
          <p:cNvSpPr/>
          <p:nvPr/>
        </p:nvSpPr>
        <p:spPr>
          <a:xfrm>
            <a:off x="3652670" y="5231765"/>
            <a:ext cx="573035" cy="610732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27" fmla="*/ 436907 w 3960440"/>
              <a:gd name="connsiteY27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Rounded Rectangle 8">
            <a:extLst>
              <a:ext uri="{FF2B5EF4-FFF2-40B4-BE49-F238E27FC236}">
                <a16:creationId xmlns:a16="http://schemas.microsoft.com/office/drawing/2014/main" id="{3E4BAF81-8A56-5AFA-9991-D74C889D6069}"/>
              </a:ext>
            </a:extLst>
          </p:cNvPr>
          <p:cNvSpPr/>
          <p:nvPr/>
        </p:nvSpPr>
        <p:spPr>
          <a:xfrm>
            <a:off x="2717951" y="5231765"/>
            <a:ext cx="573099" cy="610732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31" fmla="*/ 333511 w 3888432"/>
              <a:gd name="connsiteY31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Rounded Rectangle 2">
            <a:extLst>
              <a:ext uri="{FF2B5EF4-FFF2-40B4-BE49-F238E27FC236}">
                <a16:creationId xmlns:a16="http://schemas.microsoft.com/office/drawing/2014/main" id="{ECE647A3-73C6-6589-9FFF-3CBB82BF7E37}"/>
              </a:ext>
            </a:extLst>
          </p:cNvPr>
          <p:cNvSpPr/>
          <p:nvPr/>
        </p:nvSpPr>
        <p:spPr>
          <a:xfrm>
            <a:off x="5515439" y="5231765"/>
            <a:ext cx="573035" cy="610732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30" fmla="*/ 308009 w 3960000"/>
              <a:gd name="connsiteY30" fmla="*/ 0 h 3960000"/>
              <a:gd name="connsiteX31" fmla="*/ 308009 w 3960000"/>
              <a:gd name="connsiteY31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Rounded Rectangle 3">
            <a:extLst>
              <a:ext uri="{FF2B5EF4-FFF2-40B4-BE49-F238E27FC236}">
                <a16:creationId xmlns:a16="http://schemas.microsoft.com/office/drawing/2014/main" id="{3D1D1A3D-82C3-60B2-8277-7C56831F7981}"/>
              </a:ext>
            </a:extLst>
          </p:cNvPr>
          <p:cNvSpPr>
            <a:spLocks noChangeAspect="1"/>
          </p:cNvSpPr>
          <p:nvPr/>
        </p:nvSpPr>
        <p:spPr>
          <a:xfrm>
            <a:off x="4577433" y="5231765"/>
            <a:ext cx="573035" cy="610732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Rounded Rectangle 10">
            <a:extLst>
              <a:ext uri="{FF2B5EF4-FFF2-40B4-BE49-F238E27FC236}">
                <a16:creationId xmlns:a16="http://schemas.microsoft.com/office/drawing/2014/main" id="{526FB303-7D0E-6C3B-8BB9-AB5171BE0260}"/>
              </a:ext>
            </a:extLst>
          </p:cNvPr>
          <p:cNvSpPr>
            <a:spLocks noChangeAspect="1"/>
          </p:cNvSpPr>
          <p:nvPr/>
        </p:nvSpPr>
        <p:spPr>
          <a:xfrm>
            <a:off x="6470432" y="5219355"/>
            <a:ext cx="575079" cy="623139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5" name="Block Arc 6">
            <a:extLst>
              <a:ext uri="{FF2B5EF4-FFF2-40B4-BE49-F238E27FC236}">
                <a16:creationId xmlns:a16="http://schemas.microsoft.com/office/drawing/2014/main" id="{E94CDF70-8148-29AD-2CA8-BEBA77A214A5}"/>
              </a:ext>
            </a:extLst>
          </p:cNvPr>
          <p:cNvSpPr/>
          <p:nvPr/>
        </p:nvSpPr>
        <p:spPr>
          <a:xfrm>
            <a:off x="7360303" y="5262277"/>
            <a:ext cx="539103" cy="580219"/>
          </a:xfrm>
          <a:custGeom>
            <a:avLst/>
            <a:gdLst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  <a:gd name="connsiteX36" fmla="*/ 1651152 w 3221102"/>
              <a:gd name="connsiteY36" fmla="*/ 501 h 3221116"/>
              <a:gd name="connsiteX37" fmla="*/ 1651152 w 3221102"/>
              <a:gd name="connsiteY37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6" name="Google Shape;10001;p74">
            <a:extLst>
              <a:ext uri="{FF2B5EF4-FFF2-40B4-BE49-F238E27FC236}">
                <a16:creationId xmlns:a16="http://schemas.microsoft.com/office/drawing/2014/main" id="{3E7D617A-DFBD-FE29-77FA-26798B3244E6}"/>
              </a:ext>
            </a:extLst>
          </p:cNvPr>
          <p:cNvGrpSpPr/>
          <p:nvPr/>
        </p:nvGrpSpPr>
        <p:grpSpPr>
          <a:xfrm>
            <a:off x="9014279" y="5207578"/>
            <a:ext cx="547745" cy="583779"/>
            <a:chOff x="-65145698" y="3727425"/>
            <a:chExt cx="317425" cy="317425"/>
          </a:xfrm>
          <a:solidFill>
            <a:srgbClr val="767171"/>
          </a:solidFill>
        </p:grpSpPr>
        <p:sp>
          <p:nvSpPr>
            <p:cNvPr id="17" name="Google Shape;10002;p74">
              <a:extLst>
                <a:ext uri="{FF2B5EF4-FFF2-40B4-BE49-F238E27FC236}">
                  <a16:creationId xmlns:a16="http://schemas.microsoft.com/office/drawing/2014/main" id="{DE353C01-5756-B911-6528-6CC363DA725B}"/>
                </a:ext>
              </a:extLst>
            </p:cNvPr>
            <p:cNvSpPr/>
            <p:nvPr/>
          </p:nvSpPr>
          <p:spPr>
            <a:xfrm>
              <a:off x="-65145698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8" name="Google Shape;10003;p74">
              <a:extLst>
                <a:ext uri="{FF2B5EF4-FFF2-40B4-BE49-F238E27FC236}">
                  <a16:creationId xmlns:a16="http://schemas.microsoft.com/office/drawing/2014/main" id="{C556291C-E387-92E4-01E5-BA793BF059BA}"/>
                </a:ext>
              </a:extLst>
            </p:cNvPr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oogle Shape;10027;p74">
            <a:extLst>
              <a:ext uri="{FF2B5EF4-FFF2-40B4-BE49-F238E27FC236}">
                <a16:creationId xmlns:a16="http://schemas.microsoft.com/office/drawing/2014/main" id="{11AB877D-AD6A-C581-8AA4-1CCE36126A8D}"/>
              </a:ext>
            </a:extLst>
          </p:cNvPr>
          <p:cNvGrpSpPr/>
          <p:nvPr/>
        </p:nvGrpSpPr>
        <p:grpSpPr>
          <a:xfrm>
            <a:off x="3857481" y="3492939"/>
            <a:ext cx="523629" cy="508065"/>
            <a:chOff x="-61354872" y="3751050"/>
            <a:chExt cx="316650" cy="288275"/>
          </a:xfrm>
          <a:solidFill>
            <a:srgbClr val="767171"/>
          </a:solidFill>
        </p:grpSpPr>
        <p:sp>
          <p:nvSpPr>
            <p:cNvPr id="20" name="Google Shape;10028;p74">
              <a:extLst>
                <a:ext uri="{FF2B5EF4-FFF2-40B4-BE49-F238E27FC236}">
                  <a16:creationId xmlns:a16="http://schemas.microsoft.com/office/drawing/2014/main" id="{16C11E14-1999-C644-AB22-7C067DE473E7}"/>
                </a:ext>
              </a:extLst>
            </p:cNvPr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0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29;p74">
              <a:extLst>
                <a:ext uri="{FF2B5EF4-FFF2-40B4-BE49-F238E27FC236}">
                  <a16:creationId xmlns:a16="http://schemas.microsoft.com/office/drawing/2014/main" id="{5D051289-4C52-5415-BC62-56BE0A55E5C9}"/>
                </a:ext>
              </a:extLst>
            </p:cNvPr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8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2" name="Google Shape;10030;p74">
              <a:extLst>
                <a:ext uri="{FF2B5EF4-FFF2-40B4-BE49-F238E27FC236}">
                  <a16:creationId xmlns:a16="http://schemas.microsoft.com/office/drawing/2014/main" id="{28CB1093-12CC-4125-D1DB-4C911F8085BA}"/>
                </a:ext>
              </a:extLst>
            </p:cNvPr>
            <p:cNvSpPr/>
            <p:nvPr/>
          </p:nvSpPr>
          <p:spPr>
            <a:xfrm>
              <a:off x="-61354872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10074;p74">
            <a:extLst>
              <a:ext uri="{FF2B5EF4-FFF2-40B4-BE49-F238E27FC236}">
                <a16:creationId xmlns:a16="http://schemas.microsoft.com/office/drawing/2014/main" id="{EE415F34-F4F1-496B-5D6F-96F0ADC54C2E}"/>
              </a:ext>
            </a:extLst>
          </p:cNvPr>
          <p:cNvGrpSpPr/>
          <p:nvPr/>
        </p:nvGrpSpPr>
        <p:grpSpPr>
          <a:xfrm>
            <a:off x="4650228" y="3459185"/>
            <a:ext cx="523629" cy="546973"/>
            <a:chOff x="-60988625" y="3740800"/>
            <a:chExt cx="316650" cy="310350"/>
          </a:xfrm>
          <a:solidFill>
            <a:srgbClr val="767171"/>
          </a:solidFill>
        </p:grpSpPr>
        <p:sp>
          <p:nvSpPr>
            <p:cNvPr id="24" name="Google Shape;10075;p74">
              <a:extLst>
                <a:ext uri="{FF2B5EF4-FFF2-40B4-BE49-F238E27FC236}">
                  <a16:creationId xmlns:a16="http://schemas.microsoft.com/office/drawing/2014/main" id="{A6EA45BF-8B11-2718-94CF-342C56628E30}"/>
                </a:ext>
              </a:extLst>
            </p:cNvPr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6;p74">
              <a:extLst>
                <a:ext uri="{FF2B5EF4-FFF2-40B4-BE49-F238E27FC236}">
                  <a16:creationId xmlns:a16="http://schemas.microsoft.com/office/drawing/2014/main" id="{82107262-46AA-D645-45DD-EF96086B5B55}"/>
                </a:ext>
              </a:extLst>
            </p:cNvPr>
            <p:cNvSpPr/>
            <p:nvPr/>
          </p:nvSpPr>
          <p:spPr>
            <a:xfrm>
              <a:off x="-60742097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6" name="Google Shape;10077;p74">
              <a:extLst>
                <a:ext uri="{FF2B5EF4-FFF2-40B4-BE49-F238E27FC236}">
                  <a16:creationId xmlns:a16="http://schemas.microsoft.com/office/drawing/2014/main" id="{F7FA2A91-F410-75B0-CDF9-323871C4DB84}"/>
                </a:ext>
              </a:extLst>
            </p:cNvPr>
            <p:cNvSpPr/>
            <p:nvPr/>
          </p:nvSpPr>
          <p:spPr>
            <a:xfrm>
              <a:off x="-60740522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oogle Shape;10084;p74">
            <a:extLst>
              <a:ext uri="{FF2B5EF4-FFF2-40B4-BE49-F238E27FC236}">
                <a16:creationId xmlns:a16="http://schemas.microsoft.com/office/drawing/2014/main" id="{9393C9D0-1E1F-185C-0CA5-5A5E1303F965}"/>
              </a:ext>
            </a:extLst>
          </p:cNvPr>
          <p:cNvGrpSpPr/>
          <p:nvPr/>
        </p:nvGrpSpPr>
        <p:grpSpPr>
          <a:xfrm>
            <a:off x="8052497" y="3471208"/>
            <a:ext cx="479509" cy="494673"/>
            <a:chOff x="-59447249" y="3706150"/>
            <a:chExt cx="319000" cy="308775"/>
          </a:xfrm>
          <a:solidFill>
            <a:srgbClr val="767171"/>
          </a:solidFill>
        </p:grpSpPr>
        <p:sp>
          <p:nvSpPr>
            <p:cNvPr id="28" name="Google Shape;10085;p74">
              <a:extLst>
                <a:ext uri="{FF2B5EF4-FFF2-40B4-BE49-F238E27FC236}">
                  <a16:creationId xmlns:a16="http://schemas.microsoft.com/office/drawing/2014/main" id="{BE2803DE-28C3-1618-DF43-15753FF7F626}"/>
                </a:ext>
              </a:extLst>
            </p:cNvPr>
            <p:cNvSpPr/>
            <p:nvPr/>
          </p:nvSpPr>
          <p:spPr>
            <a:xfrm>
              <a:off x="-59381876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6;p74">
              <a:extLst>
                <a:ext uri="{FF2B5EF4-FFF2-40B4-BE49-F238E27FC236}">
                  <a16:creationId xmlns:a16="http://schemas.microsoft.com/office/drawing/2014/main" id="{50C1C294-FE78-AFED-083F-87D773EEA1A6}"/>
                </a:ext>
              </a:extLst>
            </p:cNvPr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3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7;p74">
              <a:extLst>
                <a:ext uri="{FF2B5EF4-FFF2-40B4-BE49-F238E27FC236}">
                  <a16:creationId xmlns:a16="http://schemas.microsoft.com/office/drawing/2014/main" id="{EED2AA23-6053-CF66-95A6-98450F1B1B53}"/>
                </a:ext>
              </a:extLst>
            </p:cNvPr>
            <p:cNvSpPr/>
            <p:nvPr/>
          </p:nvSpPr>
          <p:spPr>
            <a:xfrm>
              <a:off x="-59447249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59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1" name="Google Shape;10088;p74">
              <a:extLst>
                <a:ext uri="{FF2B5EF4-FFF2-40B4-BE49-F238E27FC236}">
                  <a16:creationId xmlns:a16="http://schemas.microsoft.com/office/drawing/2014/main" id="{02E15C2A-B20D-A6E5-C18E-DF7F3719A159}"/>
                </a:ext>
              </a:extLst>
            </p:cNvPr>
            <p:cNvSpPr/>
            <p:nvPr/>
          </p:nvSpPr>
          <p:spPr>
            <a:xfrm>
              <a:off x="-59293652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oogle Shape;10089;p74">
            <a:extLst>
              <a:ext uri="{FF2B5EF4-FFF2-40B4-BE49-F238E27FC236}">
                <a16:creationId xmlns:a16="http://schemas.microsoft.com/office/drawing/2014/main" id="{D27964C7-848C-858B-FF86-95E4B403F5D6}"/>
              </a:ext>
            </a:extLst>
          </p:cNvPr>
          <p:cNvGrpSpPr/>
          <p:nvPr/>
        </p:nvGrpSpPr>
        <p:grpSpPr>
          <a:xfrm>
            <a:off x="7083768" y="1363130"/>
            <a:ext cx="687285" cy="724613"/>
            <a:chOff x="-64406128" y="3362225"/>
            <a:chExt cx="318225" cy="314800"/>
          </a:xfrm>
          <a:solidFill>
            <a:srgbClr val="767171"/>
          </a:solidFill>
        </p:grpSpPr>
        <p:sp>
          <p:nvSpPr>
            <p:cNvPr id="33" name="Google Shape;10090;p74">
              <a:extLst>
                <a:ext uri="{FF2B5EF4-FFF2-40B4-BE49-F238E27FC236}">
                  <a16:creationId xmlns:a16="http://schemas.microsoft.com/office/drawing/2014/main" id="{86ED151F-809B-BAA1-4F2D-67E3C4D16B40}"/>
                </a:ext>
              </a:extLst>
            </p:cNvPr>
            <p:cNvSpPr/>
            <p:nvPr/>
          </p:nvSpPr>
          <p:spPr>
            <a:xfrm>
              <a:off x="-64332098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4" name="Google Shape;10091;p74">
              <a:extLst>
                <a:ext uri="{FF2B5EF4-FFF2-40B4-BE49-F238E27FC236}">
                  <a16:creationId xmlns:a16="http://schemas.microsoft.com/office/drawing/2014/main" id="{DB69DA0A-84C9-FED6-2AE1-19FA4989D1C6}"/>
                </a:ext>
              </a:extLst>
            </p:cNvPr>
            <p:cNvSpPr/>
            <p:nvPr/>
          </p:nvSpPr>
          <p:spPr>
            <a:xfrm>
              <a:off x="-64406128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sp>
        <p:nvSpPr>
          <p:cNvPr id="35" name="Google Shape;10113;p74">
            <a:extLst>
              <a:ext uri="{FF2B5EF4-FFF2-40B4-BE49-F238E27FC236}">
                <a16:creationId xmlns:a16="http://schemas.microsoft.com/office/drawing/2014/main" id="{3D0E772D-CDA8-9B70-E333-896048AD8BD8}"/>
              </a:ext>
            </a:extLst>
          </p:cNvPr>
          <p:cNvSpPr/>
          <p:nvPr/>
        </p:nvSpPr>
        <p:spPr>
          <a:xfrm>
            <a:off x="5518526" y="3431008"/>
            <a:ext cx="527515" cy="556004"/>
          </a:xfrm>
          <a:custGeom>
            <a:avLst/>
            <a:gdLst/>
            <a:ahLst/>
            <a:cxnLst/>
            <a:rect l="l" t="t" r="r" b="b"/>
            <a:pathLst>
              <a:path w="12759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txBody>
          <a:bodyPr spcFirstLastPara="1" wrap="square" lIns="91417" tIns="91417" rIns="91417" bIns="91417" anchor="ctr" anchorCtr="0">
            <a:noAutofit/>
          </a:bodyPr>
          <a:lstStyle/>
          <a:p>
            <a:pPr algn="r" rtl="1"/>
            <a:endParaRPr sz="1400">
              <a:cs typeface="B Nazanin" panose="00000700000000000000" pitchFamily="2" charset="-78"/>
            </a:endParaRPr>
          </a:p>
        </p:txBody>
      </p:sp>
      <p:grpSp>
        <p:nvGrpSpPr>
          <p:cNvPr id="36" name="Google Shape;10118;p74">
            <a:extLst>
              <a:ext uri="{FF2B5EF4-FFF2-40B4-BE49-F238E27FC236}">
                <a16:creationId xmlns:a16="http://schemas.microsoft.com/office/drawing/2014/main" id="{FAEC98EC-2B94-94F7-B88F-3F0078FE50BB}"/>
              </a:ext>
            </a:extLst>
          </p:cNvPr>
          <p:cNvGrpSpPr/>
          <p:nvPr/>
        </p:nvGrpSpPr>
        <p:grpSpPr>
          <a:xfrm>
            <a:off x="9844596" y="2554380"/>
            <a:ext cx="467487" cy="505847"/>
            <a:chOff x="-59400777" y="4084200"/>
            <a:chExt cx="311125" cy="315875"/>
          </a:xfrm>
          <a:solidFill>
            <a:srgbClr val="767171"/>
          </a:solidFill>
        </p:grpSpPr>
        <p:sp>
          <p:nvSpPr>
            <p:cNvPr id="37" name="Google Shape;10119;p74">
              <a:extLst>
                <a:ext uri="{FF2B5EF4-FFF2-40B4-BE49-F238E27FC236}">
                  <a16:creationId xmlns:a16="http://schemas.microsoft.com/office/drawing/2014/main" id="{094D7DED-8913-7F40-B225-7E5AB6FF9795}"/>
                </a:ext>
              </a:extLst>
            </p:cNvPr>
            <p:cNvSpPr/>
            <p:nvPr/>
          </p:nvSpPr>
          <p:spPr>
            <a:xfrm>
              <a:off x="-59400777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0;p74">
              <a:extLst>
                <a:ext uri="{FF2B5EF4-FFF2-40B4-BE49-F238E27FC236}">
                  <a16:creationId xmlns:a16="http://schemas.microsoft.com/office/drawing/2014/main" id="{82B18013-8757-9400-A63A-6B2E36550469}"/>
                </a:ext>
              </a:extLst>
            </p:cNvPr>
            <p:cNvSpPr/>
            <p:nvPr/>
          </p:nvSpPr>
          <p:spPr>
            <a:xfrm>
              <a:off x="-59400002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1;p74">
              <a:extLst>
                <a:ext uri="{FF2B5EF4-FFF2-40B4-BE49-F238E27FC236}">
                  <a16:creationId xmlns:a16="http://schemas.microsoft.com/office/drawing/2014/main" id="{79D64B32-E834-2C47-489B-DCB8AB7CB15C}"/>
                </a:ext>
              </a:extLst>
            </p:cNvPr>
            <p:cNvSpPr/>
            <p:nvPr/>
          </p:nvSpPr>
          <p:spPr>
            <a:xfrm>
              <a:off x="-59290502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2;p74">
              <a:extLst>
                <a:ext uri="{FF2B5EF4-FFF2-40B4-BE49-F238E27FC236}">
                  <a16:creationId xmlns:a16="http://schemas.microsoft.com/office/drawing/2014/main" id="{24DC2BA1-2EF2-53D2-E984-EF3C7FC5D5BB}"/>
                </a:ext>
              </a:extLst>
            </p:cNvPr>
            <p:cNvSpPr/>
            <p:nvPr/>
          </p:nvSpPr>
          <p:spPr>
            <a:xfrm>
              <a:off x="-59290502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3;p74">
              <a:extLst>
                <a:ext uri="{FF2B5EF4-FFF2-40B4-BE49-F238E27FC236}">
                  <a16:creationId xmlns:a16="http://schemas.microsoft.com/office/drawing/2014/main" id="{51407220-B142-2A52-C0EA-51D9D6246D41}"/>
                </a:ext>
              </a:extLst>
            </p:cNvPr>
            <p:cNvSpPr/>
            <p:nvPr/>
          </p:nvSpPr>
          <p:spPr>
            <a:xfrm>
              <a:off x="-59181026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2" name="Google Shape;10124;p74">
              <a:extLst>
                <a:ext uri="{FF2B5EF4-FFF2-40B4-BE49-F238E27FC236}">
                  <a16:creationId xmlns:a16="http://schemas.microsoft.com/office/drawing/2014/main" id="{3BEE5F07-EC0A-2704-4305-A32FD7466376}"/>
                </a:ext>
              </a:extLst>
            </p:cNvPr>
            <p:cNvSpPr/>
            <p:nvPr/>
          </p:nvSpPr>
          <p:spPr>
            <a:xfrm>
              <a:off x="-59179451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oogle Shape;10129;p74">
            <a:extLst>
              <a:ext uri="{FF2B5EF4-FFF2-40B4-BE49-F238E27FC236}">
                <a16:creationId xmlns:a16="http://schemas.microsoft.com/office/drawing/2014/main" id="{A070EBD7-8E16-CC9B-BDDC-058B2253F62A}"/>
              </a:ext>
            </a:extLst>
          </p:cNvPr>
          <p:cNvGrpSpPr/>
          <p:nvPr/>
        </p:nvGrpSpPr>
        <p:grpSpPr>
          <a:xfrm>
            <a:off x="6367516" y="1404091"/>
            <a:ext cx="570207" cy="714003"/>
            <a:chOff x="-64022548" y="3727425"/>
            <a:chExt cx="270175" cy="317425"/>
          </a:xfrm>
          <a:solidFill>
            <a:srgbClr val="767171"/>
          </a:solidFill>
        </p:grpSpPr>
        <p:sp>
          <p:nvSpPr>
            <p:cNvPr id="44" name="Google Shape;10130;p74">
              <a:extLst>
                <a:ext uri="{FF2B5EF4-FFF2-40B4-BE49-F238E27FC236}">
                  <a16:creationId xmlns:a16="http://schemas.microsoft.com/office/drawing/2014/main" id="{6B4799E2-A53E-C73C-06A7-2F0D6F97B72C}"/>
                </a:ext>
              </a:extLst>
            </p:cNvPr>
            <p:cNvSpPr/>
            <p:nvPr/>
          </p:nvSpPr>
          <p:spPr>
            <a:xfrm>
              <a:off x="-64022548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3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1;p74">
              <a:extLst>
                <a:ext uri="{FF2B5EF4-FFF2-40B4-BE49-F238E27FC236}">
                  <a16:creationId xmlns:a16="http://schemas.microsoft.com/office/drawing/2014/main" id="{896F62AA-C573-2853-3C06-5EA8C06BA2EA}"/>
                </a:ext>
              </a:extLst>
            </p:cNvPr>
            <p:cNvSpPr/>
            <p:nvPr/>
          </p:nvSpPr>
          <p:spPr>
            <a:xfrm>
              <a:off x="-64000503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6" name="Google Shape;10132;p74">
              <a:extLst>
                <a:ext uri="{FF2B5EF4-FFF2-40B4-BE49-F238E27FC236}">
                  <a16:creationId xmlns:a16="http://schemas.microsoft.com/office/drawing/2014/main" id="{EAEC9F98-7993-3F99-4AC1-CDF64A3E7A50}"/>
                </a:ext>
              </a:extLst>
            </p:cNvPr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oogle Shape;10154;p74">
            <a:extLst>
              <a:ext uri="{FF2B5EF4-FFF2-40B4-BE49-F238E27FC236}">
                <a16:creationId xmlns:a16="http://schemas.microsoft.com/office/drawing/2014/main" id="{6BE18F20-C24C-9F33-977D-3686431BC8EC}"/>
              </a:ext>
            </a:extLst>
          </p:cNvPr>
          <p:cNvGrpSpPr/>
          <p:nvPr/>
        </p:nvGrpSpPr>
        <p:grpSpPr>
          <a:xfrm>
            <a:off x="6470434" y="3430574"/>
            <a:ext cx="523629" cy="557899"/>
            <a:chOff x="-60255348" y="3733825"/>
            <a:chExt cx="316650" cy="316550"/>
          </a:xfrm>
          <a:solidFill>
            <a:srgbClr val="767171"/>
          </a:solidFill>
        </p:grpSpPr>
        <p:sp>
          <p:nvSpPr>
            <p:cNvPr id="48" name="Google Shape;10155;p74">
              <a:extLst>
                <a:ext uri="{FF2B5EF4-FFF2-40B4-BE49-F238E27FC236}">
                  <a16:creationId xmlns:a16="http://schemas.microsoft.com/office/drawing/2014/main" id="{3A7D8C35-44A5-4975-6E56-2EA389687FFE}"/>
                </a:ext>
              </a:extLst>
            </p:cNvPr>
            <p:cNvSpPr/>
            <p:nvPr/>
          </p:nvSpPr>
          <p:spPr>
            <a:xfrm>
              <a:off x="-60218327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6;p74">
              <a:extLst>
                <a:ext uri="{FF2B5EF4-FFF2-40B4-BE49-F238E27FC236}">
                  <a16:creationId xmlns:a16="http://schemas.microsoft.com/office/drawing/2014/main" id="{B46016C2-4FD6-DB57-D411-BEFA44C3DA37}"/>
                </a:ext>
              </a:extLst>
            </p:cNvPr>
            <p:cNvSpPr/>
            <p:nvPr/>
          </p:nvSpPr>
          <p:spPr>
            <a:xfrm>
              <a:off x="-60255348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7;p74">
              <a:extLst>
                <a:ext uri="{FF2B5EF4-FFF2-40B4-BE49-F238E27FC236}">
                  <a16:creationId xmlns:a16="http://schemas.microsoft.com/office/drawing/2014/main" id="{E32F9F23-8718-767D-E07E-CC824810CCE1}"/>
                </a:ext>
              </a:extLst>
            </p:cNvPr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8;p74">
              <a:extLst>
                <a:ext uri="{FF2B5EF4-FFF2-40B4-BE49-F238E27FC236}">
                  <a16:creationId xmlns:a16="http://schemas.microsoft.com/office/drawing/2014/main" id="{B7BA1CB9-42D2-11A1-9D01-2FE31CA80262}"/>
                </a:ext>
              </a:extLst>
            </p:cNvPr>
            <p:cNvSpPr/>
            <p:nvPr/>
          </p:nvSpPr>
          <p:spPr>
            <a:xfrm>
              <a:off x="-60212827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59;p74">
              <a:extLst>
                <a:ext uri="{FF2B5EF4-FFF2-40B4-BE49-F238E27FC236}">
                  <a16:creationId xmlns:a16="http://schemas.microsoft.com/office/drawing/2014/main" id="{316E8113-E4B3-9BD0-1AF8-714E1F4C434F}"/>
                </a:ext>
              </a:extLst>
            </p:cNvPr>
            <p:cNvSpPr/>
            <p:nvPr/>
          </p:nvSpPr>
          <p:spPr>
            <a:xfrm>
              <a:off x="-60012752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0;p74">
              <a:extLst>
                <a:ext uri="{FF2B5EF4-FFF2-40B4-BE49-F238E27FC236}">
                  <a16:creationId xmlns:a16="http://schemas.microsoft.com/office/drawing/2014/main" id="{5DF15251-8D22-4012-C91B-170BFB3FB595}"/>
                </a:ext>
              </a:extLst>
            </p:cNvPr>
            <p:cNvSpPr/>
            <p:nvPr/>
          </p:nvSpPr>
          <p:spPr>
            <a:xfrm>
              <a:off x="-60012752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4" name="Google Shape;10161;p74">
              <a:extLst>
                <a:ext uri="{FF2B5EF4-FFF2-40B4-BE49-F238E27FC236}">
                  <a16:creationId xmlns:a16="http://schemas.microsoft.com/office/drawing/2014/main" id="{999E7747-97FF-1D94-5266-5F5FB52AC5E7}"/>
                </a:ext>
              </a:extLst>
            </p:cNvPr>
            <p:cNvSpPr/>
            <p:nvPr/>
          </p:nvSpPr>
          <p:spPr>
            <a:xfrm>
              <a:off x="-60212827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oogle Shape;10172;p74">
            <a:extLst>
              <a:ext uri="{FF2B5EF4-FFF2-40B4-BE49-F238E27FC236}">
                <a16:creationId xmlns:a16="http://schemas.microsoft.com/office/drawing/2014/main" id="{0DA1C87E-BDAF-3927-CE8E-9DE218738EC6}"/>
              </a:ext>
            </a:extLst>
          </p:cNvPr>
          <p:cNvGrpSpPr/>
          <p:nvPr/>
        </p:nvGrpSpPr>
        <p:grpSpPr>
          <a:xfrm>
            <a:off x="7970638" y="1422092"/>
            <a:ext cx="683931" cy="722215"/>
            <a:chOff x="-63679952" y="4093450"/>
            <a:chExt cx="320600" cy="317650"/>
          </a:xfrm>
          <a:solidFill>
            <a:srgbClr val="767171"/>
          </a:solidFill>
        </p:grpSpPr>
        <p:sp>
          <p:nvSpPr>
            <p:cNvPr id="56" name="Google Shape;10173;p74">
              <a:extLst>
                <a:ext uri="{FF2B5EF4-FFF2-40B4-BE49-F238E27FC236}">
                  <a16:creationId xmlns:a16="http://schemas.microsoft.com/office/drawing/2014/main" id="{A1DA53C4-05D6-98C1-04E9-A2D62BA125A3}"/>
                </a:ext>
              </a:extLst>
            </p:cNvPr>
            <p:cNvSpPr/>
            <p:nvPr/>
          </p:nvSpPr>
          <p:spPr>
            <a:xfrm>
              <a:off x="-63595653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4;p74">
              <a:extLst>
                <a:ext uri="{FF2B5EF4-FFF2-40B4-BE49-F238E27FC236}">
                  <a16:creationId xmlns:a16="http://schemas.microsoft.com/office/drawing/2014/main" id="{4ACB274D-067E-E4F3-5896-7D5A4CC190C6}"/>
                </a:ext>
              </a:extLst>
            </p:cNvPr>
            <p:cNvSpPr/>
            <p:nvPr/>
          </p:nvSpPr>
          <p:spPr>
            <a:xfrm>
              <a:off x="-63679952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8" name="Google Shape;10175;p74">
              <a:extLst>
                <a:ext uri="{FF2B5EF4-FFF2-40B4-BE49-F238E27FC236}">
                  <a16:creationId xmlns:a16="http://schemas.microsoft.com/office/drawing/2014/main" id="{75AFAE34-AAA1-4538-2FC5-1E210E2A30F5}"/>
                </a:ext>
              </a:extLst>
            </p:cNvPr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10184;p74">
            <a:extLst>
              <a:ext uri="{FF2B5EF4-FFF2-40B4-BE49-F238E27FC236}">
                <a16:creationId xmlns:a16="http://schemas.microsoft.com/office/drawing/2014/main" id="{5B25CB85-4DF4-485C-DD02-9EA95354753B}"/>
              </a:ext>
            </a:extLst>
          </p:cNvPr>
          <p:cNvGrpSpPr/>
          <p:nvPr/>
        </p:nvGrpSpPr>
        <p:grpSpPr>
          <a:xfrm>
            <a:off x="2821954" y="3428869"/>
            <a:ext cx="523629" cy="559485"/>
            <a:chOff x="-61783348" y="3743950"/>
            <a:chExt cx="316650" cy="317450"/>
          </a:xfrm>
          <a:solidFill>
            <a:srgbClr val="767171"/>
          </a:solidFill>
        </p:grpSpPr>
        <p:sp>
          <p:nvSpPr>
            <p:cNvPr id="60" name="Google Shape;10185;p74">
              <a:extLst>
                <a:ext uri="{FF2B5EF4-FFF2-40B4-BE49-F238E27FC236}">
                  <a16:creationId xmlns:a16="http://schemas.microsoft.com/office/drawing/2014/main" id="{E091B5C1-D522-FC7C-1C32-B805B8E8083C}"/>
                </a:ext>
              </a:extLst>
            </p:cNvPr>
            <p:cNvSpPr/>
            <p:nvPr/>
          </p:nvSpPr>
          <p:spPr>
            <a:xfrm>
              <a:off x="-61783348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1" name="Google Shape;10186;p74">
              <a:extLst>
                <a:ext uri="{FF2B5EF4-FFF2-40B4-BE49-F238E27FC236}">
                  <a16:creationId xmlns:a16="http://schemas.microsoft.com/office/drawing/2014/main" id="{42E43BCA-0357-D41E-0CCA-9C921A659834}"/>
                </a:ext>
              </a:extLst>
            </p:cNvPr>
            <p:cNvSpPr/>
            <p:nvPr/>
          </p:nvSpPr>
          <p:spPr>
            <a:xfrm>
              <a:off x="-61739227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sp>
        <p:nvSpPr>
          <p:cNvPr id="62" name="Google Shape;10189;p74">
            <a:extLst>
              <a:ext uri="{FF2B5EF4-FFF2-40B4-BE49-F238E27FC236}">
                <a16:creationId xmlns:a16="http://schemas.microsoft.com/office/drawing/2014/main" id="{9534CAD0-8A1E-3714-DAC2-D8E9C7A1D816}"/>
              </a:ext>
            </a:extLst>
          </p:cNvPr>
          <p:cNvSpPr/>
          <p:nvPr/>
        </p:nvSpPr>
        <p:spPr>
          <a:xfrm>
            <a:off x="7293678" y="3507727"/>
            <a:ext cx="526233" cy="437305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txBody>
          <a:bodyPr spcFirstLastPara="1" wrap="square" lIns="91417" tIns="91417" rIns="91417" bIns="91417" anchor="ctr" anchorCtr="0">
            <a:noAutofit/>
          </a:bodyPr>
          <a:lstStyle/>
          <a:p>
            <a:pPr algn="r" rtl="1"/>
            <a:endParaRPr sz="1400">
              <a:cs typeface="B Nazanin" panose="00000700000000000000" pitchFamily="2" charset="-78"/>
            </a:endParaRPr>
          </a:p>
        </p:txBody>
      </p:sp>
      <p:grpSp>
        <p:nvGrpSpPr>
          <p:cNvPr id="63" name="Google Shape;10190;p74">
            <a:extLst>
              <a:ext uri="{FF2B5EF4-FFF2-40B4-BE49-F238E27FC236}">
                <a16:creationId xmlns:a16="http://schemas.microsoft.com/office/drawing/2014/main" id="{5B5B29BA-DE2C-C428-DBF8-F74321832138}"/>
              </a:ext>
            </a:extLst>
          </p:cNvPr>
          <p:cNvGrpSpPr/>
          <p:nvPr/>
        </p:nvGrpSpPr>
        <p:grpSpPr>
          <a:xfrm>
            <a:off x="9028445" y="3447104"/>
            <a:ext cx="479547" cy="504925"/>
            <a:chOff x="-59869425" y="4102225"/>
            <a:chExt cx="319025" cy="315175"/>
          </a:xfrm>
          <a:solidFill>
            <a:srgbClr val="767171"/>
          </a:solidFill>
        </p:grpSpPr>
        <p:sp>
          <p:nvSpPr>
            <p:cNvPr id="64" name="Google Shape;10191;p74">
              <a:extLst>
                <a:ext uri="{FF2B5EF4-FFF2-40B4-BE49-F238E27FC236}">
                  <a16:creationId xmlns:a16="http://schemas.microsoft.com/office/drawing/2014/main" id="{033AD0A6-0416-10E7-2125-664955FC6C7E}"/>
                </a:ext>
              </a:extLst>
            </p:cNvPr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2;p74">
              <a:extLst>
                <a:ext uri="{FF2B5EF4-FFF2-40B4-BE49-F238E27FC236}">
                  <a16:creationId xmlns:a16="http://schemas.microsoft.com/office/drawing/2014/main" id="{D12553CB-6D2A-6291-5993-FEB0C505907C}"/>
                </a:ext>
              </a:extLst>
            </p:cNvPr>
            <p:cNvSpPr/>
            <p:nvPr/>
          </p:nvSpPr>
          <p:spPr>
            <a:xfrm>
              <a:off x="-59811127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2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3;p74">
              <a:extLst>
                <a:ext uri="{FF2B5EF4-FFF2-40B4-BE49-F238E27FC236}">
                  <a16:creationId xmlns:a16="http://schemas.microsoft.com/office/drawing/2014/main" id="{B9CEBC3D-363B-9DFA-2422-48A5F64000AB}"/>
                </a:ext>
              </a:extLst>
            </p:cNvPr>
            <p:cNvSpPr/>
            <p:nvPr/>
          </p:nvSpPr>
          <p:spPr>
            <a:xfrm>
              <a:off x="-59700077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7" name="Google Shape;10194;p74">
              <a:extLst>
                <a:ext uri="{FF2B5EF4-FFF2-40B4-BE49-F238E27FC236}">
                  <a16:creationId xmlns:a16="http://schemas.microsoft.com/office/drawing/2014/main" id="{FF93133D-124D-1F20-342A-CB92F18A95C1}"/>
                </a:ext>
              </a:extLst>
            </p:cNvPr>
            <p:cNvSpPr/>
            <p:nvPr/>
          </p:nvSpPr>
          <p:spPr>
            <a:xfrm>
              <a:off x="-59742598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8" name="Google Shape;10221;p74">
            <a:extLst>
              <a:ext uri="{FF2B5EF4-FFF2-40B4-BE49-F238E27FC236}">
                <a16:creationId xmlns:a16="http://schemas.microsoft.com/office/drawing/2014/main" id="{BCFB3915-8559-1CE6-4360-CDCC78F67A34}"/>
              </a:ext>
            </a:extLst>
          </p:cNvPr>
          <p:cNvGrpSpPr/>
          <p:nvPr/>
        </p:nvGrpSpPr>
        <p:grpSpPr>
          <a:xfrm>
            <a:off x="3660003" y="4412636"/>
            <a:ext cx="422587" cy="511165"/>
            <a:chOff x="2423775" y="3226875"/>
            <a:chExt cx="259925" cy="295000"/>
          </a:xfrm>
          <a:solidFill>
            <a:srgbClr val="767171"/>
          </a:solidFill>
        </p:grpSpPr>
        <p:sp>
          <p:nvSpPr>
            <p:cNvPr id="69" name="Google Shape;10222;p74">
              <a:extLst>
                <a:ext uri="{FF2B5EF4-FFF2-40B4-BE49-F238E27FC236}">
                  <a16:creationId xmlns:a16="http://schemas.microsoft.com/office/drawing/2014/main" id="{2A417BC1-EAA4-1677-232C-0354EEADEB05}"/>
                </a:ext>
              </a:extLst>
            </p:cNvPr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3;p74">
              <a:extLst>
                <a:ext uri="{FF2B5EF4-FFF2-40B4-BE49-F238E27FC236}">
                  <a16:creationId xmlns:a16="http://schemas.microsoft.com/office/drawing/2014/main" id="{7B531A66-D7A0-A7EC-1593-CD59EF0F9815}"/>
                </a:ext>
              </a:extLst>
            </p:cNvPr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1" name="Google Shape;10224;p74">
              <a:extLst>
                <a:ext uri="{FF2B5EF4-FFF2-40B4-BE49-F238E27FC236}">
                  <a16:creationId xmlns:a16="http://schemas.microsoft.com/office/drawing/2014/main" id="{F53A76CD-2B4A-F236-D3F6-B1454178879D}"/>
                </a:ext>
              </a:extLst>
            </p:cNvPr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10240;p74">
            <a:extLst>
              <a:ext uri="{FF2B5EF4-FFF2-40B4-BE49-F238E27FC236}">
                <a16:creationId xmlns:a16="http://schemas.microsoft.com/office/drawing/2014/main" id="{0A1EF068-47E0-FF42-687C-10D9805A0443}"/>
              </a:ext>
            </a:extLst>
          </p:cNvPr>
          <p:cNvGrpSpPr/>
          <p:nvPr/>
        </p:nvGrpSpPr>
        <p:grpSpPr>
          <a:xfrm>
            <a:off x="5511408" y="4417515"/>
            <a:ext cx="486647" cy="480451"/>
            <a:chOff x="4266025" y="3609275"/>
            <a:chExt cx="299325" cy="277275"/>
          </a:xfrm>
          <a:solidFill>
            <a:srgbClr val="767171"/>
          </a:solidFill>
        </p:grpSpPr>
        <p:sp>
          <p:nvSpPr>
            <p:cNvPr id="73" name="Google Shape;10241;p74">
              <a:extLst>
                <a:ext uri="{FF2B5EF4-FFF2-40B4-BE49-F238E27FC236}">
                  <a16:creationId xmlns:a16="http://schemas.microsoft.com/office/drawing/2014/main" id="{A437E99C-FC49-8AD2-CD65-52330F8367ED}"/>
                </a:ext>
              </a:extLst>
            </p:cNvPr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4" name="Google Shape;10242;p74">
              <a:extLst>
                <a:ext uri="{FF2B5EF4-FFF2-40B4-BE49-F238E27FC236}">
                  <a16:creationId xmlns:a16="http://schemas.microsoft.com/office/drawing/2014/main" id="{B3A0F7B6-F8EA-3BD7-D786-F8705B91CDA2}"/>
                </a:ext>
              </a:extLst>
            </p:cNvPr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10303;p74">
            <a:extLst>
              <a:ext uri="{FF2B5EF4-FFF2-40B4-BE49-F238E27FC236}">
                <a16:creationId xmlns:a16="http://schemas.microsoft.com/office/drawing/2014/main" id="{670A559C-C796-4DE2-3B96-551FE52E1D8D}"/>
              </a:ext>
            </a:extLst>
          </p:cNvPr>
          <p:cNvGrpSpPr/>
          <p:nvPr/>
        </p:nvGrpSpPr>
        <p:grpSpPr>
          <a:xfrm>
            <a:off x="6445252" y="4375668"/>
            <a:ext cx="480265" cy="511815"/>
            <a:chOff x="4628325" y="3599825"/>
            <a:chExt cx="295400" cy="295375"/>
          </a:xfrm>
          <a:solidFill>
            <a:srgbClr val="767171"/>
          </a:solidFill>
        </p:grpSpPr>
        <p:sp>
          <p:nvSpPr>
            <p:cNvPr id="76" name="Google Shape;10304;p74">
              <a:extLst>
                <a:ext uri="{FF2B5EF4-FFF2-40B4-BE49-F238E27FC236}">
                  <a16:creationId xmlns:a16="http://schemas.microsoft.com/office/drawing/2014/main" id="{05A0BC76-46E8-72BC-6129-A8186DAB3A18}"/>
                </a:ext>
              </a:extLst>
            </p:cNvPr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5;p74">
              <a:extLst>
                <a:ext uri="{FF2B5EF4-FFF2-40B4-BE49-F238E27FC236}">
                  <a16:creationId xmlns:a16="http://schemas.microsoft.com/office/drawing/2014/main" id="{0A4F76F7-8181-0685-AE8D-54F2B60FCD04}"/>
                </a:ext>
              </a:extLst>
            </p:cNvPr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6;p74">
              <a:extLst>
                <a:ext uri="{FF2B5EF4-FFF2-40B4-BE49-F238E27FC236}">
                  <a16:creationId xmlns:a16="http://schemas.microsoft.com/office/drawing/2014/main" id="{E544DCCA-2C5E-53F9-DE47-7F211C39920B}"/>
                </a:ext>
              </a:extLst>
            </p:cNvPr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7;p74">
              <a:extLst>
                <a:ext uri="{FF2B5EF4-FFF2-40B4-BE49-F238E27FC236}">
                  <a16:creationId xmlns:a16="http://schemas.microsoft.com/office/drawing/2014/main" id="{B8A23E20-967D-8053-E4EF-0E54F53D8FAC}"/>
                </a:ext>
              </a:extLst>
            </p:cNvPr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8;p74">
              <a:extLst>
                <a:ext uri="{FF2B5EF4-FFF2-40B4-BE49-F238E27FC236}">
                  <a16:creationId xmlns:a16="http://schemas.microsoft.com/office/drawing/2014/main" id="{F78C6607-EA1A-254E-B760-E7ED60818176}"/>
                </a:ext>
              </a:extLst>
            </p:cNvPr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09;p74">
              <a:extLst>
                <a:ext uri="{FF2B5EF4-FFF2-40B4-BE49-F238E27FC236}">
                  <a16:creationId xmlns:a16="http://schemas.microsoft.com/office/drawing/2014/main" id="{D231C37F-0D47-6163-784E-7D9E60F574FF}"/>
                </a:ext>
              </a:extLst>
            </p:cNvPr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0;p74">
              <a:extLst>
                <a:ext uri="{FF2B5EF4-FFF2-40B4-BE49-F238E27FC236}">
                  <a16:creationId xmlns:a16="http://schemas.microsoft.com/office/drawing/2014/main" id="{C01B39D3-0332-8D0C-DC25-3DF51874402D}"/>
                </a:ext>
              </a:extLst>
            </p:cNvPr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1;p74">
              <a:extLst>
                <a:ext uri="{FF2B5EF4-FFF2-40B4-BE49-F238E27FC236}">
                  <a16:creationId xmlns:a16="http://schemas.microsoft.com/office/drawing/2014/main" id="{DA9E0845-2098-251D-3F0C-0C196B557AFC}"/>
                </a:ext>
              </a:extLst>
            </p:cNvPr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2;p74">
              <a:extLst>
                <a:ext uri="{FF2B5EF4-FFF2-40B4-BE49-F238E27FC236}">
                  <a16:creationId xmlns:a16="http://schemas.microsoft.com/office/drawing/2014/main" id="{F95A2427-8D44-6D70-3B89-A1DDC2C9F76F}"/>
                </a:ext>
              </a:extLst>
            </p:cNvPr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3;p74">
              <a:extLst>
                <a:ext uri="{FF2B5EF4-FFF2-40B4-BE49-F238E27FC236}">
                  <a16:creationId xmlns:a16="http://schemas.microsoft.com/office/drawing/2014/main" id="{7B0B6016-5E98-1217-D115-7AD17ACC2B43}"/>
                </a:ext>
              </a:extLst>
            </p:cNvPr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4;p74">
              <a:extLst>
                <a:ext uri="{FF2B5EF4-FFF2-40B4-BE49-F238E27FC236}">
                  <a16:creationId xmlns:a16="http://schemas.microsoft.com/office/drawing/2014/main" id="{2908F36E-F2C4-211A-AB00-FC2BA6C8F6C4}"/>
                </a:ext>
              </a:extLst>
            </p:cNvPr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7" name="Google Shape;10315;p74">
              <a:extLst>
                <a:ext uri="{FF2B5EF4-FFF2-40B4-BE49-F238E27FC236}">
                  <a16:creationId xmlns:a16="http://schemas.microsoft.com/office/drawing/2014/main" id="{D25E2B93-B131-1AC2-5A67-742C69EFB93D}"/>
                </a:ext>
              </a:extLst>
            </p:cNvPr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88" name="Google Shape;10341;p74">
            <a:extLst>
              <a:ext uri="{FF2B5EF4-FFF2-40B4-BE49-F238E27FC236}">
                <a16:creationId xmlns:a16="http://schemas.microsoft.com/office/drawing/2014/main" id="{70F3A202-4901-BC2B-ECD7-EAE255FA5253}"/>
              </a:ext>
            </a:extLst>
          </p:cNvPr>
          <p:cNvGrpSpPr/>
          <p:nvPr/>
        </p:nvGrpSpPr>
        <p:grpSpPr>
          <a:xfrm>
            <a:off x="9915763" y="3455478"/>
            <a:ext cx="345979" cy="483429"/>
            <a:chOff x="3167275" y="3227275"/>
            <a:chExt cx="225300" cy="295375"/>
          </a:xfrm>
          <a:solidFill>
            <a:srgbClr val="767171"/>
          </a:solidFill>
        </p:grpSpPr>
        <p:sp>
          <p:nvSpPr>
            <p:cNvPr id="89" name="Google Shape;10342;p74">
              <a:extLst>
                <a:ext uri="{FF2B5EF4-FFF2-40B4-BE49-F238E27FC236}">
                  <a16:creationId xmlns:a16="http://schemas.microsoft.com/office/drawing/2014/main" id="{5BA6E8B4-79F0-E9E2-7E23-6BF4BB2DCBA9}"/>
                </a:ext>
              </a:extLst>
            </p:cNvPr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3;p74">
              <a:extLst>
                <a:ext uri="{FF2B5EF4-FFF2-40B4-BE49-F238E27FC236}">
                  <a16:creationId xmlns:a16="http://schemas.microsoft.com/office/drawing/2014/main" id="{9D4D7CE2-3FB8-BC5D-9417-0A1D4507FA1B}"/>
                </a:ext>
              </a:extLst>
            </p:cNvPr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4;p74">
              <a:extLst>
                <a:ext uri="{FF2B5EF4-FFF2-40B4-BE49-F238E27FC236}">
                  <a16:creationId xmlns:a16="http://schemas.microsoft.com/office/drawing/2014/main" id="{455C0A21-47F7-3A4D-3D70-490DE0994ABD}"/>
                </a:ext>
              </a:extLst>
            </p:cNvPr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5;p74">
              <a:extLst>
                <a:ext uri="{FF2B5EF4-FFF2-40B4-BE49-F238E27FC236}">
                  <a16:creationId xmlns:a16="http://schemas.microsoft.com/office/drawing/2014/main" id="{8BE8369C-E632-6837-E2DD-DDD0C87DACB5}"/>
                </a:ext>
              </a:extLst>
            </p:cNvPr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3" name="Google Shape;10346;p74">
              <a:extLst>
                <a:ext uri="{FF2B5EF4-FFF2-40B4-BE49-F238E27FC236}">
                  <a16:creationId xmlns:a16="http://schemas.microsoft.com/office/drawing/2014/main" id="{A895E5A9-79AD-2E28-A4A1-5027DB42B1A9}"/>
                </a:ext>
              </a:extLst>
            </p:cNvPr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10359;p74">
            <a:extLst>
              <a:ext uri="{FF2B5EF4-FFF2-40B4-BE49-F238E27FC236}">
                <a16:creationId xmlns:a16="http://schemas.microsoft.com/office/drawing/2014/main" id="{634E659C-1D2D-D189-12A6-2ACAEEC89BF6}"/>
              </a:ext>
            </a:extLst>
          </p:cNvPr>
          <p:cNvGrpSpPr/>
          <p:nvPr/>
        </p:nvGrpSpPr>
        <p:grpSpPr>
          <a:xfrm>
            <a:off x="7325390" y="4431795"/>
            <a:ext cx="481525" cy="451775"/>
            <a:chOff x="4991425" y="3617150"/>
            <a:chExt cx="296175" cy="260725"/>
          </a:xfrm>
          <a:solidFill>
            <a:srgbClr val="767171"/>
          </a:solidFill>
        </p:grpSpPr>
        <p:sp>
          <p:nvSpPr>
            <p:cNvPr id="95" name="Google Shape;10360;p74">
              <a:extLst>
                <a:ext uri="{FF2B5EF4-FFF2-40B4-BE49-F238E27FC236}">
                  <a16:creationId xmlns:a16="http://schemas.microsoft.com/office/drawing/2014/main" id="{9E2C76BA-5915-9B0A-71A4-9C9682E80D6E}"/>
                </a:ext>
              </a:extLst>
            </p:cNvPr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1;p74">
              <a:extLst>
                <a:ext uri="{FF2B5EF4-FFF2-40B4-BE49-F238E27FC236}">
                  <a16:creationId xmlns:a16="http://schemas.microsoft.com/office/drawing/2014/main" id="{E9637E04-6E48-DEB3-2A23-C42FD3F4092C}"/>
                </a:ext>
              </a:extLst>
            </p:cNvPr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2;p74">
              <a:extLst>
                <a:ext uri="{FF2B5EF4-FFF2-40B4-BE49-F238E27FC236}">
                  <a16:creationId xmlns:a16="http://schemas.microsoft.com/office/drawing/2014/main" id="{31C851AA-1265-3D2F-7BED-34C7A9EF1E1E}"/>
                </a:ext>
              </a:extLst>
            </p:cNvPr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3;p74">
              <a:extLst>
                <a:ext uri="{FF2B5EF4-FFF2-40B4-BE49-F238E27FC236}">
                  <a16:creationId xmlns:a16="http://schemas.microsoft.com/office/drawing/2014/main" id="{CCDD1705-EA9A-FCED-B1C3-6B7F7E06B86C}"/>
                </a:ext>
              </a:extLst>
            </p:cNvPr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4;p74">
              <a:extLst>
                <a:ext uri="{FF2B5EF4-FFF2-40B4-BE49-F238E27FC236}">
                  <a16:creationId xmlns:a16="http://schemas.microsoft.com/office/drawing/2014/main" id="{56B8BD5B-8DAC-82C7-A8F4-F6631618AED7}"/>
                </a:ext>
              </a:extLst>
            </p:cNvPr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5;p74">
              <a:extLst>
                <a:ext uri="{FF2B5EF4-FFF2-40B4-BE49-F238E27FC236}">
                  <a16:creationId xmlns:a16="http://schemas.microsoft.com/office/drawing/2014/main" id="{AE873082-EE81-758E-EEE8-152DD537550E}"/>
                </a:ext>
              </a:extLst>
            </p:cNvPr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1" name="Google Shape;10366;p74">
              <a:extLst>
                <a:ext uri="{FF2B5EF4-FFF2-40B4-BE49-F238E27FC236}">
                  <a16:creationId xmlns:a16="http://schemas.microsoft.com/office/drawing/2014/main" id="{BE6695CC-4DD8-7574-C4BA-9B450A0D8FCF}"/>
                </a:ext>
              </a:extLst>
            </p:cNvPr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10399;p74">
            <a:extLst>
              <a:ext uri="{FF2B5EF4-FFF2-40B4-BE49-F238E27FC236}">
                <a16:creationId xmlns:a16="http://schemas.microsoft.com/office/drawing/2014/main" id="{53ABA77D-69DD-7C6C-FDF6-275E0FFEBB0E}"/>
              </a:ext>
            </a:extLst>
          </p:cNvPr>
          <p:cNvGrpSpPr/>
          <p:nvPr/>
        </p:nvGrpSpPr>
        <p:grpSpPr>
          <a:xfrm>
            <a:off x="2722520" y="4337388"/>
            <a:ext cx="480223" cy="509087"/>
            <a:chOff x="3497300" y="3591950"/>
            <a:chExt cx="295375" cy="293800"/>
          </a:xfrm>
          <a:solidFill>
            <a:srgbClr val="767171"/>
          </a:solidFill>
        </p:grpSpPr>
        <p:sp>
          <p:nvSpPr>
            <p:cNvPr id="103" name="Google Shape;10400;p74">
              <a:extLst>
                <a:ext uri="{FF2B5EF4-FFF2-40B4-BE49-F238E27FC236}">
                  <a16:creationId xmlns:a16="http://schemas.microsoft.com/office/drawing/2014/main" id="{4DA201E8-928A-70CD-C466-516F6F871B4D}"/>
                </a:ext>
              </a:extLst>
            </p:cNvPr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1;p74">
              <a:extLst>
                <a:ext uri="{FF2B5EF4-FFF2-40B4-BE49-F238E27FC236}">
                  <a16:creationId xmlns:a16="http://schemas.microsoft.com/office/drawing/2014/main" id="{4622DF78-B55D-C293-6F9F-6A77FA68FBB5}"/>
                </a:ext>
              </a:extLst>
            </p:cNvPr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2;p74">
              <a:extLst>
                <a:ext uri="{FF2B5EF4-FFF2-40B4-BE49-F238E27FC236}">
                  <a16:creationId xmlns:a16="http://schemas.microsoft.com/office/drawing/2014/main" id="{EB683C96-BEFF-22F9-646C-9521370E7415}"/>
                </a:ext>
              </a:extLst>
            </p:cNvPr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3;p74">
              <a:extLst>
                <a:ext uri="{FF2B5EF4-FFF2-40B4-BE49-F238E27FC236}">
                  <a16:creationId xmlns:a16="http://schemas.microsoft.com/office/drawing/2014/main" id="{E546582C-61F5-511B-9611-193324ADC8D9}"/>
                </a:ext>
              </a:extLst>
            </p:cNvPr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4;p74">
              <a:extLst>
                <a:ext uri="{FF2B5EF4-FFF2-40B4-BE49-F238E27FC236}">
                  <a16:creationId xmlns:a16="http://schemas.microsoft.com/office/drawing/2014/main" id="{C557DD40-B4F3-4B28-1677-E9D709F6951D}"/>
                </a:ext>
              </a:extLst>
            </p:cNvPr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5;p74">
              <a:extLst>
                <a:ext uri="{FF2B5EF4-FFF2-40B4-BE49-F238E27FC236}">
                  <a16:creationId xmlns:a16="http://schemas.microsoft.com/office/drawing/2014/main" id="{932725B0-6AE0-D027-0A6E-60AA8952F344}"/>
                </a:ext>
              </a:extLst>
            </p:cNvPr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6;p74">
              <a:extLst>
                <a:ext uri="{FF2B5EF4-FFF2-40B4-BE49-F238E27FC236}">
                  <a16:creationId xmlns:a16="http://schemas.microsoft.com/office/drawing/2014/main" id="{0A4DC71B-BD71-BCBA-DFFD-40A891804367}"/>
                </a:ext>
              </a:extLst>
            </p:cNvPr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0" name="Google Shape;10407;p74">
              <a:extLst>
                <a:ext uri="{FF2B5EF4-FFF2-40B4-BE49-F238E27FC236}">
                  <a16:creationId xmlns:a16="http://schemas.microsoft.com/office/drawing/2014/main" id="{2681DE88-99EB-9845-F358-9CD81E3D701F}"/>
                </a:ext>
              </a:extLst>
            </p:cNvPr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10421;p74">
            <a:extLst>
              <a:ext uri="{FF2B5EF4-FFF2-40B4-BE49-F238E27FC236}">
                <a16:creationId xmlns:a16="http://schemas.microsoft.com/office/drawing/2014/main" id="{73FD7E93-1DEA-35F5-7E59-013AF463492A}"/>
              </a:ext>
            </a:extLst>
          </p:cNvPr>
          <p:cNvGrpSpPr/>
          <p:nvPr/>
        </p:nvGrpSpPr>
        <p:grpSpPr>
          <a:xfrm>
            <a:off x="8061020" y="4349097"/>
            <a:ext cx="482823" cy="515928"/>
            <a:chOff x="5355300" y="3598250"/>
            <a:chExt cx="296975" cy="297750"/>
          </a:xfrm>
          <a:solidFill>
            <a:srgbClr val="767171"/>
          </a:solidFill>
        </p:grpSpPr>
        <p:sp>
          <p:nvSpPr>
            <p:cNvPr id="112" name="Google Shape;10422;p74">
              <a:extLst>
                <a:ext uri="{FF2B5EF4-FFF2-40B4-BE49-F238E27FC236}">
                  <a16:creationId xmlns:a16="http://schemas.microsoft.com/office/drawing/2014/main" id="{F5B4A45A-D25B-DA52-6693-C1CED5E74477}"/>
                </a:ext>
              </a:extLst>
            </p:cNvPr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3;p74">
              <a:extLst>
                <a:ext uri="{FF2B5EF4-FFF2-40B4-BE49-F238E27FC236}">
                  <a16:creationId xmlns:a16="http://schemas.microsoft.com/office/drawing/2014/main" id="{102B19C9-247E-321B-81F8-7B2842566660}"/>
                </a:ext>
              </a:extLst>
            </p:cNvPr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4;p74">
              <a:extLst>
                <a:ext uri="{FF2B5EF4-FFF2-40B4-BE49-F238E27FC236}">
                  <a16:creationId xmlns:a16="http://schemas.microsoft.com/office/drawing/2014/main" id="{255D251D-2ECF-505A-ED20-70B04B665EC7}"/>
                </a:ext>
              </a:extLst>
            </p:cNvPr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5;p74">
              <a:extLst>
                <a:ext uri="{FF2B5EF4-FFF2-40B4-BE49-F238E27FC236}">
                  <a16:creationId xmlns:a16="http://schemas.microsoft.com/office/drawing/2014/main" id="{77804CB3-FA0D-9BBB-4B58-197411B0216C}"/>
                </a:ext>
              </a:extLst>
            </p:cNvPr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6;p74">
              <a:extLst>
                <a:ext uri="{FF2B5EF4-FFF2-40B4-BE49-F238E27FC236}">
                  <a16:creationId xmlns:a16="http://schemas.microsoft.com/office/drawing/2014/main" id="{27A46892-590B-95D9-7243-D9E63DBD4CAA}"/>
                </a:ext>
              </a:extLst>
            </p:cNvPr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7;p74">
              <a:extLst>
                <a:ext uri="{FF2B5EF4-FFF2-40B4-BE49-F238E27FC236}">
                  <a16:creationId xmlns:a16="http://schemas.microsoft.com/office/drawing/2014/main" id="{443497FA-E0E4-6767-81E0-B3B72E7C396F}"/>
                </a:ext>
              </a:extLst>
            </p:cNvPr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8;p74">
              <a:extLst>
                <a:ext uri="{FF2B5EF4-FFF2-40B4-BE49-F238E27FC236}">
                  <a16:creationId xmlns:a16="http://schemas.microsoft.com/office/drawing/2014/main" id="{A0069E64-585B-B799-A506-CA42F1612A50}"/>
                </a:ext>
              </a:extLst>
            </p:cNvPr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9" name="Google Shape;10429;p74">
              <a:extLst>
                <a:ext uri="{FF2B5EF4-FFF2-40B4-BE49-F238E27FC236}">
                  <a16:creationId xmlns:a16="http://schemas.microsoft.com/office/drawing/2014/main" id="{A9E28B75-4DB6-A5A8-8538-3A3C18653317}"/>
                </a:ext>
              </a:extLst>
            </p:cNvPr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10435;p74">
            <a:extLst>
              <a:ext uri="{FF2B5EF4-FFF2-40B4-BE49-F238E27FC236}">
                <a16:creationId xmlns:a16="http://schemas.microsoft.com/office/drawing/2014/main" id="{1DDA8294-A1B5-5B53-1D2E-66ABBCB06C27}"/>
              </a:ext>
            </a:extLst>
          </p:cNvPr>
          <p:cNvGrpSpPr/>
          <p:nvPr/>
        </p:nvGrpSpPr>
        <p:grpSpPr>
          <a:xfrm>
            <a:off x="8032639" y="5076281"/>
            <a:ext cx="709579" cy="701192"/>
            <a:chOff x="6543825" y="3202075"/>
            <a:chExt cx="296975" cy="275350"/>
          </a:xfrm>
          <a:solidFill>
            <a:srgbClr val="767171"/>
          </a:solidFill>
        </p:grpSpPr>
        <p:sp>
          <p:nvSpPr>
            <p:cNvPr id="121" name="Google Shape;10436;p74">
              <a:extLst>
                <a:ext uri="{FF2B5EF4-FFF2-40B4-BE49-F238E27FC236}">
                  <a16:creationId xmlns:a16="http://schemas.microsoft.com/office/drawing/2014/main" id="{EBBA69D7-4CB6-85FE-C2CA-85BA5B58BB1E}"/>
                </a:ext>
              </a:extLst>
            </p:cNvPr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3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7;p74">
              <a:extLst>
                <a:ext uri="{FF2B5EF4-FFF2-40B4-BE49-F238E27FC236}">
                  <a16:creationId xmlns:a16="http://schemas.microsoft.com/office/drawing/2014/main" id="{99C9C642-DE43-38E2-62A2-55D754F229E4}"/>
                </a:ext>
              </a:extLst>
            </p:cNvPr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8;p74">
              <a:extLst>
                <a:ext uri="{FF2B5EF4-FFF2-40B4-BE49-F238E27FC236}">
                  <a16:creationId xmlns:a16="http://schemas.microsoft.com/office/drawing/2014/main" id="{F51CDA32-BE23-29A1-9678-93149272329F}"/>
                </a:ext>
              </a:extLst>
            </p:cNvPr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39;p74">
              <a:extLst>
                <a:ext uri="{FF2B5EF4-FFF2-40B4-BE49-F238E27FC236}">
                  <a16:creationId xmlns:a16="http://schemas.microsoft.com/office/drawing/2014/main" id="{FAB2C4BF-7BB8-E2B1-B848-F4F49646F484}"/>
                </a:ext>
              </a:extLst>
            </p:cNvPr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0;p74">
              <a:extLst>
                <a:ext uri="{FF2B5EF4-FFF2-40B4-BE49-F238E27FC236}">
                  <a16:creationId xmlns:a16="http://schemas.microsoft.com/office/drawing/2014/main" id="{64DAB7E0-8BDC-CC96-3BA6-C2EB50737156}"/>
                </a:ext>
              </a:extLst>
            </p:cNvPr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1;p74">
              <a:extLst>
                <a:ext uri="{FF2B5EF4-FFF2-40B4-BE49-F238E27FC236}">
                  <a16:creationId xmlns:a16="http://schemas.microsoft.com/office/drawing/2014/main" id="{9003D579-9BDF-25A4-9728-BF0AA2967573}"/>
                </a:ext>
              </a:extLst>
            </p:cNvPr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27" name="Google Shape;10442;p74">
              <a:extLst>
                <a:ext uri="{FF2B5EF4-FFF2-40B4-BE49-F238E27FC236}">
                  <a16:creationId xmlns:a16="http://schemas.microsoft.com/office/drawing/2014/main" id="{DDE150C8-91F6-2C38-AF18-E74CFB0CA14D}"/>
                </a:ext>
              </a:extLst>
            </p:cNvPr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28" name="Google Shape;10443;p74">
            <a:extLst>
              <a:ext uri="{FF2B5EF4-FFF2-40B4-BE49-F238E27FC236}">
                <a16:creationId xmlns:a16="http://schemas.microsoft.com/office/drawing/2014/main" id="{AC9219E0-B25E-2FAB-0B3C-004F2772784F}"/>
              </a:ext>
            </a:extLst>
          </p:cNvPr>
          <p:cNvGrpSpPr/>
          <p:nvPr/>
        </p:nvGrpSpPr>
        <p:grpSpPr>
          <a:xfrm>
            <a:off x="9859895" y="4239620"/>
            <a:ext cx="551089" cy="587343"/>
            <a:chOff x="2037825" y="3254050"/>
            <a:chExt cx="296175" cy="296175"/>
          </a:xfrm>
          <a:solidFill>
            <a:srgbClr val="767171"/>
          </a:solidFill>
        </p:grpSpPr>
        <p:sp>
          <p:nvSpPr>
            <p:cNvPr id="129" name="Google Shape;10444;p74">
              <a:extLst>
                <a:ext uri="{FF2B5EF4-FFF2-40B4-BE49-F238E27FC236}">
                  <a16:creationId xmlns:a16="http://schemas.microsoft.com/office/drawing/2014/main" id="{ACE9268D-AAB1-653C-EA91-51A7FA1D4D20}"/>
                </a:ext>
              </a:extLst>
            </p:cNvPr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5;p74">
              <a:extLst>
                <a:ext uri="{FF2B5EF4-FFF2-40B4-BE49-F238E27FC236}">
                  <a16:creationId xmlns:a16="http://schemas.microsoft.com/office/drawing/2014/main" id="{54910731-C15F-BFAF-FD2C-A213A620EDB6}"/>
                </a:ext>
              </a:extLst>
            </p:cNvPr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6;p74">
              <a:extLst>
                <a:ext uri="{FF2B5EF4-FFF2-40B4-BE49-F238E27FC236}">
                  <a16:creationId xmlns:a16="http://schemas.microsoft.com/office/drawing/2014/main" id="{DCADB6E7-A661-A843-D8E3-4834F9F81D9C}"/>
                </a:ext>
              </a:extLst>
            </p:cNvPr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7;p74">
              <a:extLst>
                <a:ext uri="{FF2B5EF4-FFF2-40B4-BE49-F238E27FC236}">
                  <a16:creationId xmlns:a16="http://schemas.microsoft.com/office/drawing/2014/main" id="{9105A258-455D-28AA-4820-A9383216136A}"/>
                </a:ext>
              </a:extLst>
            </p:cNvPr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0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8;p74">
              <a:extLst>
                <a:ext uri="{FF2B5EF4-FFF2-40B4-BE49-F238E27FC236}">
                  <a16:creationId xmlns:a16="http://schemas.microsoft.com/office/drawing/2014/main" id="{99FB60E9-DB9E-F7A2-194B-7908796871A4}"/>
                </a:ext>
              </a:extLst>
            </p:cNvPr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0449;p74">
              <a:extLst>
                <a:ext uri="{FF2B5EF4-FFF2-40B4-BE49-F238E27FC236}">
                  <a16:creationId xmlns:a16="http://schemas.microsoft.com/office/drawing/2014/main" id="{88255B9A-8AE1-2554-F933-902D779B33B3}"/>
                </a:ext>
              </a:extLst>
            </p:cNvPr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35" name="Google Shape;10468;p74">
            <a:extLst>
              <a:ext uri="{FF2B5EF4-FFF2-40B4-BE49-F238E27FC236}">
                <a16:creationId xmlns:a16="http://schemas.microsoft.com/office/drawing/2014/main" id="{A200CE0F-8226-B980-872F-F89F745C48E6}"/>
              </a:ext>
            </a:extLst>
          </p:cNvPr>
          <p:cNvGrpSpPr/>
          <p:nvPr/>
        </p:nvGrpSpPr>
        <p:grpSpPr>
          <a:xfrm>
            <a:off x="4570651" y="4463859"/>
            <a:ext cx="482825" cy="513201"/>
            <a:chOff x="3859600" y="3591950"/>
            <a:chExt cx="296975" cy="296175"/>
          </a:xfrm>
          <a:solidFill>
            <a:srgbClr val="767171"/>
          </a:solidFill>
        </p:grpSpPr>
        <p:sp>
          <p:nvSpPr>
            <p:cNvPr id="136" name="Google Shape;10469;p74">
              <a:extLst>
                <a:ext uri="{FF2B5EF4-FFF2-40B4-BE49-F238E27FC236}">
                  <a16:creationId xmlns:a16="http://schemas.microsoft.com/office/drawing/2014/main" id="{85C5A8EB-6EBA-88FF-362E-9C3BDC0DFA0A}"/>
                </a:ext>
              </a:extLst>
            </p:cNvPr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0;p74">
              <a:extLst>
                <a:ext uri="{FF2B5EF4-FFF2-40B4-BE49-F238E27FC236}">
                  <a16:creationId xmlns:a16="http://schemas.microsoft.com/office/drawing/2014/main" id="{EE88F137-9057-505E-6EB8-6F399CE8117F}"/>
                </a:ext>
              </a:extLst>
            </p:cNvPr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38" name="Google Shape;10471;p74">
              <a:extLst>
                <a:ext uri="{FF2B5EF4-FFF2-40B4-BE49-F238E27FC236}">
                  <a16:creationId xmlns:a16="http://schemas.microsoft.com/office/drawing/2014/main" id="{C4BAA27B-0FFD-1DF5-A42D-1C9446F4FCA7}"/>
                </a:ext>
              </a:extLst>
            </p:cNvPr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10483;p74">
            <a:extLst>
              <a:ext uri="{FF2B5EF4-FFF2-40B4-BE49-F238E27FC236}">
                <a16:creationId xmlns:a16="http://schemas.microsoft.com/office/drawing/2014/main" id="{004ECABC-069C-80E8-C42A-3993E383A1A4}"/>
              </a:ext>
            </a:extLst>
          </p:cNvPr>
          <p:cNvGrpSpPr/>
          <p:nvPr/>
        </p:nvGrpSpPr>
        <p:grpSpPr>
          <a:xfrm>
            <a:off x="9027582" y="4330415"/>
            <a:ext cx="453357" cy="480451"/>
            <a:chOff x="5727850" y="3609275"/>
            <a:chExt cx="278850" cy="277275"/>
          </a:xfrm>
          <a:solidFill>
            <a:srgbClr val="767171"/>
          </a:solidFill>
        </p:grpSpPr>
        <p:sp>
          <p:nvSpPr>
            <p:cNvPr id="140" name="Google Shape;10484;p74">
              <a:extLst>
                <a:ext uri="{FF2B5EF4-FFF2-40B4-BE49-F238E27FC236}">
                  <a16:creationId xmlns:a16="http://schemas.microsoft.com/office/drawing/2014/main" id="{11D83501-E660-9660-D0AD-7BB2028E0C74}"/>
                </a:ext>
              </a:extLst>
            </p:cNvPr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5;p74">
              <a:extLst>
                <a:ext uri="{FF2B5EF4-FFF2-40B4-BE49-F238E27FC236}">
                  <a16:creationId xmlns:a16="http://schemas.microsoft.com/office/drawing/2014/main" id="{672E734B-AF55-9A21-A308-81B417E297F7}"/>
                </a:ext>
              </a:extLst>
            </p:cNvPr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6;p74">
              <a:extLst>
                <a:ext uri="{FF2B5EF4-FFF2-40B4-BE49-F238E27FC236}">
                  <a16:creationId xmlns:a16="http://schemas.microsoft.com/office/drawing/2014/main" id="{3D1C00BF-2410-9B13-0606-76E06BF5AA67}"/>
                </a:ext>
              </a:extLst>
            </p:cNvPr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7;p74">
              <a:extLst>
                <a:ext uri="{FF2B5EF4-FFF2-40B4-BE49-F238E27FC236}">
                  <a16:creationId xmlns:a16="http://schemas.microsoft.com/office/drawing/2014/main" id="{E7794F1D-0688-E35D-A3D3-1EBBF6FC8903}"/>
                </a:ext>
              </a:extLst>
            </p:cNvPr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44" name="Google Shape;10488;p74">
              <a:extLst>
                <a:ext uri="{FF2B5EF4-FFF2-40B4-BE49-F238E27FC236}">
                  <a16:creationId xmlns:a16="http://schemas.microsoft.com/office/drawing/2014/main" id="{627867D0-17C8-AF07-76C6-A8063747C30C}"/>
                </a:ext>
              </a:extLst>
            </p:cNvPr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45" name="Google Shape;10497;p74">
            <a:extLst>
              <a:ext uri="{FF2B5EF4-FFF2-40B4-BE49-F238E27FC236}">
                <a16:creationId xmlns:a16="http://schemas.microsoft.com/office/drawing/2014/main" id="{14E71098-4DFA-0348-4E85-D26BD594E7A7}"/>
              </a:ext>
            </a:extLst>
          </p:cNvPr>
          <p:cNvGrpSpPr/>
          <p:nvPr/>
        </p:nvGrpSpPr>
        <p:grpSpPr>
          <a:xfrm>
            <a:off x="8919701" y="2396316"/>
            <a:ext cx="630348" cy="670007"/>
            <a:chOff x="6553275" y="3604550"/>
            <a:chExt cx="296975" cy="296175"/>
          </a:xfrm>
          <a:solidFill>
            <a:srgbClr val="767171"/>
          </a:solidFill>
        </p:grpSpPr>
        <p:sp>
          <p:nvSpPr>
            <p:cNvPr id="146" name="Google Shape;10498;p74">
              <a:extLst>
                <a:ext uri="{FF2B5EF4-FFF2-40B4-BE49-F238E27FC236}">
                  <a16:creationId xmlns:a16="http://schemas.microsoft.com/office/drawing/2014/main" id="{E460FF9A-C626-E957-AD36-2E459DFF01B9}"/>
                </a:ext>
              </a:extLst>
            </p:cNvPr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499;p74">
              <a:extLst>
                <a:ext uri="{FF2B5EF4-FFF2-40B4-BE49-F238E27FC236}">
                  <a16:creationId xmlns:a16="http://schemas.microsoft.com/office/drawing/2014/main" id="{478FFC2D-8086-0CD1-3733-B6377EB7814E}"/>
                </a:ext>
              </a:extLst>
            </p:cNvPr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0;p74">
              <a:extLst>
                <a:ext uri="{FF2B5EF4-FFF2-40B4-BE49-F238E27FC236}">
                  <a16:creationId xmlns:a16="http://schemas.microsoft.com/office/drawing/2014/main" id="{458EDE95-D686-3579-948B-BE0EDFF4F98C}"/>
                </a:ext>
              </a:extLst>
            </p:cNvPr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1;p74">
              <a:extLst>
                <a:ext uri="{FF2B5EF4-FFF2-40B4-BE49-F238E27FC236}">
                  <a16:creationId xmlns:a16="http://schemas.microsoft.com/office/drawing/2014/main" id="{359AFE0E-DF49-74A6-1A3A-F89B8B93452E}"/>
                </a:ext>
              </a:extLst>
            </p:cNvPr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2;p74">
              <a:extLst>
                <a:ext uri="{FF2B5EF4-FFF2-40B4-BE49-F238E27FC236}">
                  <a16:creationId xmlns:a16="http://schemas.microsoft.com/office/drawing/2014/main" id="{650DAF5B-B472-E951-3033-9E7CC9377EE1}"/>
                </a:ext>
              </a:extLst>
            </p:cNvPr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0503;p74">
              <a:extLst>
                <a:ext uri="{FF2B5EF4-FFF2-40B4-BE49-F238E27FC236}">
                  <a16:creationId xmlns:a16="http://schemas.microsoft.com/office/drawing/2014/main" id="{DF63B4BC-BDFD-4692-7894-5ABE005E0DD2}"/>
                </a:ext>
              </a:extLst>
            </p:cNvPr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52" name="Google Shape;10234;p74">
            <a:extLst>
              <a:ext uri="{FF2B5EF4-FFF2-40B4-BE49-F238E27FC236}">
                <a16:creationId xmlns:a16="http://schemas.microsoft.com/office/drawing/2014/main" id="{5DD87A92-6072-80AF-1BE2-5862ACA9AB58}"/>
              </a:ext>
            </a:extLst>
          </p:cNvPr>
          <p:cNvGrpSpPr/>
          <p:nvPr/>
        </p:nvGrpSpPr>
        <p:grpSpPr>
          <a:xfrm>
            <a:off x="3595306" y="2444527"/>
            <a:ext cx="627005" cy="670007"/>
            <a:chOff x="4263650" y="3235150"/>
            <a:chExt cx="295400" cy="296175"/>
          </a:xfrm>
          <a:solidFill>
            <a:srgbClr val="767171"/>
          </a:solidFill>
        </p:grpSpPr>
        <p:sp>
          <p:nvSpPr>
            <p:cNvPr id="153" name="Google Shape;10235;p74">
              <a:extLst>
                <a:ext uri="{FF2B5EF4-FFF2-40B4-BE49-F238E27FC236}">
                  <a16:creationId xmlns:a16="http://schemas.microsoft.com/office/drawing/2014/main" id="{C21A0BF5-4CCD-A100-A3B1-69B4DF3B0136}"/>
                </a:ext>
              </a:extLst>
            </p:cNvPr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6;p74">
              <a:extLst>
                <a:ext uri="{FF2B5EF4-FFF2-40B4-BE49-F238E27FC236}">
                  <a16:creationId xmlns:a16="http://schemas.microsoft.com/office/drawing/2014/main" id="{1DEE2D5E-4F3B-EE9D-E79E-206E49A765D3}"/>
                </a:ext>
              </a:extLst>
            </p:cNvPr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7;p74">
              <a:extLst>
                <a:ext uri="{FF2B5EF4-FFF2-40B4-BE49-F238E27FC236}">
                  <a16:creationId xmlns:a16="http://schemas.microsoft.com/office/drawing/2014/main" id="{0ECA4E79-0D4B-1922-B8AB-427516CF78B3}"/>
                </a:ext>
              </a:extLst>
            </p:cNvPr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8;p74">
              <a:extLst>
                <a:ext uri="{FF2B5EF4-FFF2-40B4-BE49-F238E27FC236}">
                  <a16:creationId xmlns:a16="http://schemas.microsoft.com/office/drawing/2014/main" id="{A40324A4-F091-93A4-E945-A4EE5DB0C7BC}"/>
                </a:ext>
              </a:extLst>
            </p:cNvPr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57" name="Google Shape;10239;p74">
              <a:extLst>
                <a:ext uri="{FF2B5EF4-FFF2-40B4-BE49-F238E27FC236}">
                  <a16:creationId xmlns:a16="http://schemas.microsoft.com/office/drawing/2014/main" id="{3739EFBF-78CE-7012-46F0-BEB05A27672C}"/>
                </a:ext>
              </a:extLst>
            </p:cNvPr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58" name="Google Shape;10251;p74">
            <a:extLst>
              <a:ext uri="{FF2B5EF4-FFF2-40B4-BE49-F238E27FC236}">
                <a16:creationId xmlns:a16="http://schemas.microsoft.com/office/drawing/2014/main" id="{C7F6A7D3-D3D0-AD26-E243-8625CD42799C}"/>
              </a:ext>
            </a:extLst>
          </p:cNvPr>
          <p:cNvGrpSpPr/>
          <p:nvPr/>
        </p:nvGrpSpPr>
        <p:grpSpPr>
          <a:xfrm>
            <a:off x="8046171" y="2450083"/>
            <a:ext cx="406312" cy="670007"/>
            <a:chOff x="6164975" y="3211525"/>
            <a:chExt cx="191425" cy="296175"/>
          </a:xfrm>
          <a:solidFill>
            <a:srgbClr val="767171"/>
          </a:solidFill>
        </p:grpSpPr>
        <p:sp>
          <p:nvSpPr>
            <p:cNvPr id="159" name="Google Shape;10252;p74">
              <a:extLst>
                <a:ext uri="{FF2B5EF4-FFF2-40B4-BE49-F238E27FC236}">
                  <a16:creationId xmlns:a16="http://schemas.microsoft.com/office/drawing/2014/main" id="{96B21041-B1C5-6BDA-7187-670F2246C35C}"/>
                </a:ext>
              </a:extLst>
            </p:cNvPr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3;p74">
              <a:extLst>
                <a:ext uri="{FF2B5EF4-FFF2-40B4-BE49-F238E27FC236}">
                  <a16:creationId xmlns:a16="http://schemas.microsoft.com/office/drawing/2014/main" id="{45706773-58EE-4236-879E-01094FDE623B}"/>
                </a:ext>
              </a:extLst>
            </p:cNvPr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4;p74">
              <a:extLst>
                <a:ext uri="{FF2B5EF4-FFF2-40B4-BE49-F238E27FC236}">
                  <a16:creationId xmlns:a16="http://schemas.microsoft.com/office/drawing/2014/main" id="{74C3D2DD-5B47-EFA9-CD17-D22465A7AA25}"/>
                </a:ext>
              </a:extLst>
            </p:cNvPr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5;p74">
              <a:extLst>
                <a:ext uri="{FF2B5EF4-FFF2-40B4-BE49-F238E27FC236}">
                  <a16:creationId xmlns:a16="http://schemas.microsoft.com/office/drawing/2014/main" id="{B5951C48-DCD1-E5A1-51B6-DA12B27213B4}"/>
                </a:ext>
              </a:extLst>
            </p:cNvPr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6;p74">
              <a:extLst>
                <a:ext uri="{FF2B5EF4-FFF2-40B4-BE49-F238E27FC236}">
                  <a16:creationId xmlns:a16="http://schemas.microsoft.com/office/drawing/2014/main" id="{5D6C880B-DF86-3B3A-C7BA-F63057ED64F0}"/>
                </a:ext>
              </a:extLst>
            </p:cNvPr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7;p74">
              <a:extLst>
                <a:ext uri="{FF2B5EF4-FFF2-40B4-BE49-F238E27FC236}">
                  <a16:creationId xmlns:a16="http://schemas.microsoft.com/office/drawing/2014/main" id="{B1766A36-F275-667F-B384-53B5C9C15BFA}"/>
                </a:ext>
              </a:extLst>
            </p:cNvPr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65" name="Google Shape;10258;p74">
              <a:extLst>
                <a:ext uri="{FF2B5EF4-FFF2-40B4-BE49-F238E27FC236}">
                  <a16:creationId xmlns:a16="http://schemas.microsoft.com/office/drawing/2014/main" id="{22B56FBC-0605-0C1D-AF49-D9CF91F9AA78}"/>
                </a:ext>
              </a:extLst>
            </p:cNvPr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66" name="Google Shape;10297;p74">
            <a:extLst>
              <a:ext uri="{FF2B5EF4-FFF2-40B4-BE49-F238E27FC236}">
                <a16:creationId xmlns:a16="http://schemas.microsoft.com/office/drawing/2014/main" id="{C3DBF8AD-53E6-6E91-0FBC-D45120F9F095}"/>
              </a:ext>
            </a:extLst>
          </p:cNvPr>
          <p:cNvGrpSpPr/>
          <p:nvPr/>
        </p:nvGrpSpPr>
        <p:grpSpPr>
          <a:xfrm>
            <a:off x="4564162" y="2432298"/>
            <a:ext cx="626953" cy="666443"/>
            <a:chOff x="4629125" y="3235150"/>
            <a:chExt cx="295375" cy="294600"/>
          </a:xfrm>
          <a:solidFill>
            <a:srgbClr val="767171"/>
          </a:solidFill>
        </p:grpSpPr>
        <p:sp>
          <p:nvSpPr>
            <p:cNvPr id="167" name="Google Shape;10298;p74">
              <a:extLst>
                <a:ext uri="{FF2B5EF4-FFF2-40B4-BE49-F238E27FC236}">
                  <a16:creationId xmlns:a16="http://schemas.microsoft.com/office/drawing/2014/main" id="{D39264C1-D772-7C7F-F277-DA60B5C0A5F4}"/>
                </a:ext>
              </a:extLst>
            </p:cNvPr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299;p74">
              <a:extLst>
                <a:ext uri="{FF2B5EF4-FFF2-40B4-BE49-F238E27FC236}">
                  <a16:creationId xmlns:a16="http://schemas.microsoft.com/office/drawing/2014/main" id="{62F1F659-C231-73DE-EDE1-0D725AF5AC94}"/>
                </a:ext>
              </a:extLst>
            </p:cNvPr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0;p74">
              <a:extLst>
                <a:ext uri="{FF2B5EF4-FFF2-40B4-BE49-F238E27FC236}">
                  <a16:creationId xmlns:a16="http://schemas.microsoft.com/office/drawing/2014/main" id="{92F01712-BE0B-8C8D-5750-3758AB011ECF}"/>
                </a:ext>
              </a:extLst>
            </p:cNvPr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1;p74">
              <a:extLst>
                <a:ext uri="{FF2B5EF4-FFF2-40B4-BE49-F238E27FC236}">
                  <a16:creationId xmlns:a16="http://schemas.microsoft.com/office/drawing/2014/main" id="{0728F40D-49E5-D120-E9E7-91B1B20ADF72}"/>
                </a:ext>
              </a:extLst>
            </p:cNvPr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0302;p74">
              <a:extLst>
                <a:ext uri="{FF2B5EF4-FFF2-40B4-BE49-F238E27FC236}">
                  <a16:creationId xmlns:a16="http://schemas.microsoft.com/office/drawing/2014/main" id="{6FD5F3B0-79FD-FB06-CA62-C7089A121F04}"/>
                </a:ext>
              </a:extLst>
            </p:cNvPr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72" name="Google Shape;10352;p74">
            <a:extLst>
              <a:ext uri="{FF2B5EF4-FFF2-40B4-BE49-F238E27FC236}">
                <a16:creationId xmlns:a16="http://schemas.microsoft.com/office/drawing/2014/main" id="{6EABD761-B9D1-F2C8-7066-BF22858024B8}"/>
              </a:ext>
            </a:extLst>
          </p:cNvPr>
          <p:cNvGrpSpPr/>
          <p:nvPr/>
        </p:nvGrpSpPr>
        <p:grpSpPr>
          <a:xfrm>
            <a:off x="5456938" y="2443604"/>
            <a:ext cx="628651" cy="672381"/>
            <a:chOff x="4991425" y="3234750"/>
            <a:chExt cx="296175" cy="297225"/>
          </a:xfrm>
          <a:solidFill>
            <a:srgbClr val="767171"/>
          </a:solidFill>
        </p:grpSpPr>
        <p:sp>
          <p:nvSpPr>
            <p:cNvPr id="173" name="Google Shape;10353;p74">
              <a:extLst>
                <a:ext uri="{FF2B5EF4-FFF2-40B4-BE49-F238E27FC236}">
                  <a16:creationId xmlns:a16="http://schemas.microsoft.com/office/drawing/2014/main" id="{E0C8E629-BF97-D3E0-9936-0ED144D2D920}"/>
                </a:ext>
              </a:extLst>
            </p:cNvPr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4;p74">
              <a:extLst>
                <a:ext uri="{FF2B5EF4-FFF2-40B4-BE49-F238E27FC236}">
                  <a16:creationId xmlns:a16="http://schemas.microsoft.com/office/drawing/2014/main" id="{1D3F3931-ADAD-0AC7-B306-9E06FDFD90FC}"/>
                </a:ext>
              </a:extLst>
            </p:cNvPr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5;p74">
              <a:extLst>
                <a:ext uri="{FF2B5EF4-FFF2-40B4-BE49-F238E27FC236}">
                  <a16:creationId xmlns:a16="http://schemas.microsoft.com/office/drawing/2014/main" id="{C7374A79-3D87-4822-D514-397FDC4594E6}"/>
                </a:ext>
              </a:extLst>
            </p:cNvPr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6;p74">
              <a:extLst>
                <a:ext uri="{FF2B5EF4-FFF2-40B4-BE49-F238E27FC236}">
                  <a16:creationId xmlns:a16="http://schemas.microsoft.com/office/drawing/2014/main" id="{D1A15F02-7CDA-39F5-4AFD-696F4F7EE1EB}"/>
                </a:ext>
              </a:extLst>
            </p:cNvPr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7;p74">
              <a:extLst>
                <a:ext uri="{FF2B5EF4-FFF2-40B4-BE49-F238E27FC236}">
                  <a16:creationId xmlns:a16="http://schemas.microsoft.com/office/drawing/2014/main" id="{9F16509B-82E6-0CC9-DBB5-1863A1F4EE96}"/>
                </a:ext>
              </a:extLst>
            </p:cNvPr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2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0358;p74">
              <a:extLst>
                <a:ext uri="{FF2B5EF4-FFF2-40B4-BE49-F238E27FC236}">
                  <a16:creationId xmlns:a16="http://schemas.microsoft.com/office/drawing/2014/main" id="{CBF16D37-489E-55E5-BF5F-E83AF876C24B}"/>
                </a:ext>
              </a:extLst>
            </p:cNvPr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2" h="3492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79" name="Google Shape;10390;p74">
            <a:extLst>
              <a:ext uri="{FF2B5EF4-FFF2-40B4-BE49-F238E27FC236}">
                <a16:creationId xmlns:a16="http://schemas.microsoft.com/office/drawing/2014/main" id="{13D92535-889D-AA11-4298-6BC6050B12F5}"/>
              </a:ext>
            </a:extLst>
          </p:cNvPr>
          <p:cNvGrpSpPr/>
          <p:nvPr/>
        </p:nvGrpSpPr>
        <p:grpSpPr>
          <a:xfrm>
            <a:off x="2717951" y="2459133"/>
            <a:ext cx="628651" cy="670007"/>
            <a:chOff x="3497300" y="3227275"/>
            <a:chExt cx="296175" cy="296175"/>
          </a:xfrm>
          <a:solidFill>
            <a:srgbClr val="767171"/>
          </a:solidFill>
        </p:grpSpPr>
        <p:sp>
          <p:nvSpPr>
            <p:cNvPr id="180" name="Google Shape;10391;p74">
              <a:extLst>
                <a:ext uri="{FF2B5EF4-FFF2-40B4-BE49-F238E27FC236}">
                  <a16:creationId xmlns:a16="http://schemas.microsoft.com/office/drawing/2014/main" id="{E3858DCA-9A91-DDB0-0D97-4A3876A79CD1}"/>
                </a:ext>
              </a:extLst>
            </p:cNvPr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2;p74">
              <a:extLst>
                <a:ext uri="{FF2B5EF4-FFF2-40B4-BE49-F238E27FC236}">
                  <a16:creationId xmlns:a16="http://schemas.microsoft.com/office/drawing/2014/main" id="{03CE699B-A9A1-9C90-61E8-0E1871D5CE0B}"/>
                </a:ext>
              </a:extLst>
            </p:cNvPr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3;p74">
              <a:extLst>
                <a:ext uri="{FF2B5EF4-FFF2-40B4-BE49-F238E27FC236}">
                  <a16:creationId xmlns:a16="http://schemas.microsoft.com/office/drawing/2014/main" id="{F09C93C2-2635-F592-EED9-ADFAB399BC47}"/>
                </a:ext>
              </a:extLst>
            </p:cNvPr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4;p74">
              <a:extLst>
                <a:ext uri="{FF2B5EF4-FFF2-40B4-BE49-F238E27FC236}">
                  <a16:creationId xmlns:a16="http://schemas.microsoft.com/office/drawing/2014/main" id="{CD2DF6C8-9411-C1C6-22B9-662E6DBC79BE}"/>
                </a:ext>
              </a:extLst>
            </p:cNvPr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0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5;p74">
              <a:extLst>
                <a:ext uri="{FF2B5EF4-FFF2-40B4-BE49-F238E27FC236}">
                  <a16:creationId xmlns:a16="http://schemas.microsoft.com/office/drawing/2014/main" id="{4AEB9E93-5338-38F3-47B4-284487E13346}"/>
                </a:ext>
              </a:extLst>
            </p:cNvPr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6;p74">
              <a:extLst>
                <a:ext uri="{FF2B5EF4-FFF2-40B4-BE49-F238E27FC236}">
                  <a16:creationId xmlns:a16="http://schemas.microsoft.com/office/drawing/2014/main" id="{CC8831E0-7908-A282-888B-A9B7DE85F843}"/>
                </a:ext>
              </a:extLst>
            </p:cNvPr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7;p74">
              <a:extLst>
                <a:ext uri="{FF2B5EF4-FFF2-40B4-BE49-F238E27FC236}">
                  <a16:creationId xmlns:a16="http://schemas.microsoft.com/office/drawing/2014/main" id="{7D88DC27-14BC-BA7A-7338-2D0153582E2B}"/>
                </a:ext>
              </a:extLst>
            </p:cNvPr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0398;p74">
              <a:extLst>
                <a:ext uri="{FF2B5EF4-FFF2-40B4-BE49-F238E27FC236}">
                  <a16:creationId xmlns:a16="http://schemas.microsoft.com/office/drawing/2014/main" id="{02EAD1A3-090B-DA50-CAB3-F623DAE11907}"/>
                </a:ext>
              </a:extLst>
            </p:cNvPr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88" name="Google Shape;10412;p74">
            <a:extLst>
              <a:ext uri="{FF2B5EF4-FFF2-40B4-BE49-F238E27FC236}">
                <a16:creationId xmlns:a16="http://schemas.microsoft.com/office/drawing/2014/main" id="{666D57D6-2627-FB9E-0C61-295720AE815C}"/>
              </a:ext>
            </a:extLst>
          </p:cNvPr>
          <p:cNvGrpSpPr/>
          <p:nvPr/>
        </p:nvGrpSpPr>
        <p:grpSpPr>
          <a:xfrm>
            <a:off x="6405532" y="2444083"/>
            <a:ext cx="588535" cy="667235"/>
            <a:chOff x="5364750" y="3235150"/>
            <a:chExt cx="277275" cy="294950"/>
          </a:xfrm>
          <a:solidFill>
            <a:srgbClr val="767171"/>
          </a:solidFill>
        </p:grpSpPr>
        <p:sp>
          <p:nvSpPr>
            <p:cNvPr id="189" name="Google Shape;10413;p74">
              <a:extLst>
                <a:ext uri="{FF2B5EF4-FFF2-40B4-BE49-F238E27FC236}">
                  <a16:creationId xmlns:a16="http://schemas.microsoft.com/office/drawing/2014/main" id="{3B9FA53A-2D2D-5AF1-EAFA-1036EBE0C469}"/>
                </a:ext>
              </a:extLst>
            </p:cNvPr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4;p74">
              <a:extLst>
                <a:ext uri="{FF2B5EF4-FFF2-40B4-BE49-F238E27FC236}">
                  <a16:creationId xmlns:a16="http://schemas.microsoft.com/office/drawing/2014/main" id="{4E29529A-98E3-862B-8AC9-AD9BEF562C9D}"/>
                </a:ext>
              </a:extLst>
            </p:cNvPr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5;p74">
              <a:extLst>
                <a:ext uri="{FF2B5EF4-FFF2-40B4-BE49-F238E27FC236}">
                  <a16:creationId xmlns:a16="http://schemas.microsoft.com/office/drawing/2014/main" id="{3B8A60CF-11FE-0943-9611-92082DAE3D7C}"/>
                </a:ext>
              </a:extLst>
            </p:cNvPr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6;p74">
              <a:extLst>
                <a:ext uri="{FF2B5EF4-FFF2-40B4-BE49-F238E27FC236}">
                  <a16:creationId xmlns:a16="http://schemas.microsoft.com/office/drawing/2014/main" id="{66201B4B-1668-757B-2298-94FD0E5A3F5B}"/>
                </a:ext>
              </a:extLst>
            </p:cNvPr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7;p74">
              <a:extLst>
                <a:ext uri="{FF2B5EF4-FFF2-40B4-BE49-F238E27FC236}">
                  <a16:creationId xmlns:a16="http://schemas.microsoft.com/office/drawing/2014/main" id="{7F3C2F8E-E6A2-C9C8-60CA-CD3E807C190B}"/>
                </a:ext>
              </a:extLst>
            </p:cNvPr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8;p74">
              <a:extLst>
                <a:ext uri="{FF2B5EF4-FFF2-40B4-BE49-F238E27FC236}">
                  <a16:creationId xmlns:a16="http://schemas.microsoft.com/office/drawing/2014/main" id="{5D708647-D9C7-AAC8-86C7-8FA08D8C440B}"/>
                </a:ext>
              </a:extLst>
            </p:cNvPr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19;p74">
              <a:extLst>
                <a:ext uri="{FF2B5EF4-FFF2-40B4-BE49-F238E27FC236}">
                  <a16:creationId xmlns:a16="http://schemas.microsoft.com/office/drawing/2014/main" id="{999F7F96-B61D-C01E-7C2B-3079A45B87A0}"/>
                </a:ext>
              </a:extLst>
            </p:cNvPr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0420;p74">
              <a:extLst>
                <a:ext uri="{FF2B5EF4-FFF2-40B4-BE49-F238E27FC236}">
                  <a16:creationId xmlns:a16="http://schemas.microsoft.com/office/drawing/2014/main" id="{2BC4C8E8-6BB7-6E33-39EB-1CA63673981F}"/>
                </a:ext>
              </a:extLst>
            </p:cNvPr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97" name="Google Shape;10478;p74">
            <a:extLst>
              <a:ext uri="{FF2B5EF4-FFF2-40B4-BE49-F238E27FC236}">
                <a16:creationId xmlns:a16="http://schemas.microsoft.com/office/drawing/2014/main" id="{3D84E029-185E-CCE3-88B2-71C32414CAC4}"/>
              </a:ext>
            </a:extLst>
          </p:cNvPr>
          <p:cNvGrpSpPr/>
          <p:nvPr/>
        </p:nvGrpSpPr>
        <p:grpSpPr>
          <a:xfrm>
            <a:off x="7148204" y="2443863"/>
            <a:ext cx="638679" cy="668195"/>
            <a:chOff x="5716825" y="3235950"/>
            <a:chExt cx="300900" cy="295375"/>
          </a:xfrm>
          <a:solidFill>
            <a:srgbClr val="767171"/>
          </a:solidFill>
        </p:grpSpPr>
        <p:sp>
          <p:nvSpPr>
            <p:cNvPr id="198" name="Google Shape;10479;p74">
              <a:extLst>
                <a:ext uri="{FF2B5EF4-FFF2-40B4-BE49-F238E27FC236}">
                  <a16:creationId xmlns:a16="http://schemas.microsoft.com/office/drawing/2014/main" id="{F4BB67DD-16C6-0F4A-41D6-A86370E19853}"/>
                </a:ext>
              </a:extLst>
            </p:cNvPr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0;p74">
              <a:extLst>
                <a:ext uri="{FF2B5EF4-FFF2-40B4-BE49-F238E27FC236}">
                  <a16:creationId xmlns:a16="http://schemas.microsoft.com/office/drawing/2014/main" id="{A26AFAC7-28F6-DE33-E51F-35314560E689}"/>
                </a:ext>
              </a:extLst>
            </p:cNvPr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1;p74">
              <a:extLst>
                <a:ext uri="{FF2B5EF4-FFF2-40B4-BE49-F238E27FC236}">
                  <a16:creationId xmlns:a16="http://schemas.microsoft.com/office/drawing/2014/main" id="{241C23C5-F952-5804-06DF-93757AF2D4B3}"/>
                </a:ext>
              </a:extLst>
            </p:cNvPr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01" name="Google Shape;10482;p74">
              <a:extLst>
                <a:ext uri="{FF2B5EF4-FFF2-40B4-BE49-F238E27FC236}">
                  <a16:creationId xmlns:a16="http://schemas.microsoft.com/office/drawing/2014/main" id="{A7AD5A38-EA1A-F9DB-D3B8-18D506CF059D}"/>
                </a:ext>
              </a:extLst>
            </p:cNvPr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02" name="Google Shape;10101;p74">
            <a:extLst>
              <a:ext uri="{FF2B5EF4-FFF2-40B4-BE49-F238E27FC236}">
                <a16:creationId xmlns:a16="http://schemas.microsoft.com/office/drawing/2014/main" id="{C876FDB9-964B-7177-E996-23D43C986117}"/>
              </a:ext>
            </a:extLst>
          </p:cNvPr>
          <p:cNvGrpSpPr/>
          <p:nvPr/>
        </p:nvGrpSpPr>
        <p:grpSpPr>
          <a:xfrm>
            <a:off x="9930087" y="5345302"/>
            <a:ext cx="437203" cy="432171"/>
            <a:chOff x="-62511899" y="4129100"/>
            <a:chExt cx="304050" cy="282000"/>
          </a:xfrm>
          <a:solidFill>
            <a:srgbClr val="767171"/>
          </a:solidFill>
        </p:grpSpPr>
        <p:sp>
          <p:nvSpPr>
            <p:cNvPr id="203" name="Google Shape;10102;p74">
              <a:extLst>
                <a:ext uri="{FF2B5EF4-FFF2-40B4-BE49-F238E27FC236}">
                  <a16:creationId xmlns:a16="http://schemas.microsoft.com/office/drawing/2014/main" id="{9AC1ED7C-B03F-6F4B-BEDF-3E1EFB27282E}"/>
                </a:ext>
              </a:extLst>
            </p:cNvPr>
            <p:cNvSpPr/>
            <p:nvPr/>
          </p:nvSpPr>
          <p:spPr>
            <a:xfrm>
              <a:off x="-62414224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3;p74">
              <a:extLst>
                <a:ext uri="{FF2B5EF4-FFF2-40B4-BE49-F238E27FC236}">
                  <a16:creationId xmlns:a16="http://schemas.microsoft.com/office/drawing/2014/main" id="{72454542-5308-191A-0351-0E0AD59113A5}"/>
                </a:ext>
              </a:extLst>
            </p:cNvPr>
            <p:cNvSpPr/>
            <p:nvPr/>
          </p:nvSpPr>
          <p:spPr>
            <a:xfrm>
              <a:off x="-62511099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4;p74">
              <a:extLst>
                <a:ext uri="{FF2B5EF4-FFF2-40B4-BE49-F238E27FC236}">
                  <a16:creationId xmlns:a16="http://schemas.microsoft.com/office/drawing/2014/main" id="{C015B648-7828-F00E-E664-2CE0FABEB3B0}"/>
                </a:ext>
              </a:extLst>
            </p:cNvPr>
            <p:cNvSpPr/>
            <p:nvPr/>
          </p:nvSpPr>
          <p:spPr>
            <a:xfrm>
              <a:off x="-62511099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5;p74">
              <a:extLst>
                <a:ext uri="{FF2B5EF4-FFF2-40B4-BE49-F238E27FC236}">
                  <a16:creationId xmlns:a16="http://schemas.microsoft.com/office/drawing/2014/main" id="{12B17D14-554C-A7CB-9EE4-08CD1D35530E}"/>
                </a:ext>
              </a:extLst>
            </p:cNvPr>
            <p:cNvSpPr/>
            <p:nvPr/>
          </p:nvSpPr>
          <p:spPr>
            <a:xfrm>
              <a:off x="-62511099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07" name="Google Shape;10106;p74">
              <a:extLst>
                <a:ext uri="{FF2B5EF4-FFF2-40B4-BE49-F238E27FC236}">
                  <a16:creationId xmlns:a16="http://schemas.microsoft.com/office/drawing/2014/main" id="{001B05DB-EAD1-6422-F487-B149F16A4DD0}"/>
                </a:ext>
              </a:extLst>
            </p:cNvPr>
            <p:cNvSpPr/>
            <p:nvPr/>
          </p:nvSpPr>
          <p:spPr>
            <a:xfrm>
              <a:off x="-62511899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08" name="Google Shape;10125;p74">
            <a:extLst>
              <a:ext uri="{FF2B5EF4-FFF2-40B4-BE49-F238E27FC236}">
                <a16:creationId xmlns:a16="http://schemas.microsoft.com/office/drawing/2014/main" id="{1DDC9934-0C52-50FD-09C5-5005B7F105F6}"/>
              </a:ext>
            </a:extLst>
          </p:cNvPr>
          <p:cNvGrpSpPr/>
          <p:nvPr/>
        </p:nvGrpSpPr>
        <p:grpSpPr>
          <a:xfrm>
            <a:off x="8958967" y="1542468"/>
            <a:ext cx="593961" cy="634639"/>
            <a:chOff x="-64044599" y="3360375"/>
            <a:chExt cx="315850" cy="316650"/>
          </a:xfrm>
          <a:solidFill>
            <a:srgbClr val="767171"/>
          </a:solidFill>
        </p:grpSpPr>
        <p:sp>
          <p:nvSpPr>
            <p:cNvPr id="209" name="Google Shape;10126;p74">
              <a:extLst>
                <a:ext uri="{FF2B5EF4-FFF2-40B4-BE49-F238E27FC236}">
                  <a16:creationId xmlns:a16="http://schemas.microsoft.com/office/drawing/2014/main" id="{16805778-4EAD-817F-3A4E-B4EDB2E8E144}"/>
                </a:ext>
              </a:extLst>
            </p:cNvPr>
            <p:cNvSpPr/>
            <p:nvPr/>
          </p:nvSpPr>
          <p:spPr>
            <a:xfrm>
              <a:off x="-63980027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7;p74">
              <a:extLst>
                <a:ext uri="{FF2B5EF4-FFF2-40B4-BE49-F238E27FC236}">
                  <a16:creationId xmlns:a16="http://schemas.microsoft.com/office/drawing/2014/main" id="{C4AB6BE3-5365-5D3F-26E2-9EC5A7C39107}"/>
                </a:ext>
              </a:extLst>
            </p:cNvPr>
            <p:cNvSpPr/>
            <p:nvPr/>
          </p:nvSpPr>
          <p:spPr>
            <a:xfrm>
              <a:off x="-64044599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11" name="Google Shape;10128;p74">
              <a:extLst>
                <a:ext uri="{FF2B5EF4-FFF2-40B4-BE49-F238E27FC236}">
                  <a16:creationId xmlns:a16="http://schemas.microsoft.com/office/drawing/2014/main" id="{1B3543C5-69A8-0529-DDE5-7EB78AEEC86F}"/>
                </a:ext>
              </a:extLst>
            </p:cNvPr>
            <p:cNvSpPr/>
            <p:nvPr/>
          </p:nvSpPr>
          <p:spPr>
            <a:xfrm>
              <a:off x="-63945374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47871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4DABBD3-C1F2-98E0-9986-7149A514A579}"/>
              </a:ext>
            </a:extLst>
          </p:cNvPr>
          <p:cNvSpPr txBox="1">
            <a:spLocks/>
          </p:cNvSpPr>
          <p:nvPr/>
        </p:nvSpPr>
        <p:spPr>
          <a:xfrm>
            <a:off x="1903536" y="166557"/>
            <a:ext cx="9976346" cy="724184"/>
          </a:xfrm>
          <a:prstGeom prst="rect">
            <a:avLst/>
          </a:prstGeom>
        </p:spPr>
        <p:txBody>
          <a:bodyPr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sz="4800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cs typeface="B Nazanin" panose="00000700000000000000" pitchFamily="2" charset="-78"/>
              </a:rPr>
              <a:t>C</a:t>
            </a:r>
          </a:p>
        </p:txBody>
      </p:sp>
      <p:sp>
        <p:nvSpPr>
          <p:cNvPr id="3" name="Isosceles Triangle 68">
            <a:extLst>
              <a:ext uri="{FF2B5EF4-FFF2-40B4-BE49-F238E27FC236}">
                <a16:creationId xmlns:a16="http://schemas.microsoft.com/office/drawing/2014/main" id="{F029FF37-DEB8-26E6-59FA-0C74EF2A0361}"/>
              </a:ext>
            </a:extLst>
          </p:cNvPr>
          <p:cNvSpPr/>
          <p:nvPr/>
        </p:nvSpPr>
        <p:spPr>
          <a:xfrm rot="10800000">
            <a:off x="6889433" y="4312722"/>
            <a:ext cx="249687" cy="777571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91D362CC-16AE-E78F-1DCB-ACDC083613C6}"/>
              </a:ext>
            </a:extLst>
          </p:cNvPr>
          <p:cNvSpPr/>
          <p:nvPr/>
        </p:nvSpPr>
        <p:spPr>
          <a:xfrm>
            <a:off x="7527059" y="4402491"/>
            <a:ext cx="598999" cy="59802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5" name="Freeform 18">
            <a:extLst>
              <a:ext uri="{FF2B5EF4-FFF2-40B4-BE49-F238E27FC236}">
                <a16:creationId xmlns:a16="http://schemas.microsoft.com/office/drawing/2014/main" id="{7A3BF14B-6EA5-6556-724A-199021B458B6}"/>
              </a:ext>
            </a:extLst>
          </p:cNvPr>
          <p:cNvSpPr/>
          <p:nvPr/>
        </p:nvSpPr>
        <p:spPr>
          <a:xfrm>
            <a:off x="9415694" y="4468075"/>
            <a:ext cx="578477" cy="466873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C798C6C3-64A0-A44A-4FC7-299FDA5C4681}"/>
              </a:ext>
            </a:extLst>
          </p:cNvPr>
          <p:cNvSpPr/>
          <p:nvPr/>
        </p:nvSpPr>
        <p:spPr>
          <a:xfrm>
            <a:off x="9474250" y="5669391"/>
            <a:ext cx="664065" cy="486657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7" name="Donut 39">
            <a:extLst>
              <a:ext uri="{FF2B5EF4-FFF2-40B4-BE49-F238E27FC236}">
                <a16:creationId xmlns:a16="http://schemas.microsoft.com/office/drawing/2014/main" id="{4DAD3F82-F7A1-DE9B-B5A4-37DAE2F62D06}"/>
              </a:ext>
            </a:extLst>
          </p:cNvPr>
          <p:cNvSpPr/>
          <p:nvPr/>
        </p:nvSpPr>
        <p:spPr>
          <a:xfrm>
            <a:off x="2681091" y="4375947"/>
            <a:ext cx="651119" cy="65111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Chord 38">
            <a:extLst>
              <a:ext uri="{FF2B5EF4-FFF2-40B4-BE49-F238E27FC236}">
                <a16:creationId xmlns:a16="http://schemas.microsoft.com/office/drawing/2014/main" id="{1F2A4085-3F1E-1132-7BFF-EBD468E42ED5}"/>
              </a:ext>
            </a:extLst>
          </p:cNvPr>
          <p:cNvSpPr/>
          <p:nvPr/>
        </p:nvSpPr>
        <p:spPr>
          <a:xfrm>
            <a:off x="5166775" y="5456399"/>
            <a:ext cx="548611" cy="705483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9" name="Oval 6">
            <a:extLst>
              <a:ext uri="{FF2B5EF4-FFF2-40B4-BE49-F238E27FC236}">
                <a16:creationId xmlns:a16="http://schemas.microsoft.com/office/drawing/2014/main" id="{682E44A6-882C-6CA6-9FDA-5B5FB7DDA43F}"/>
              </a:ext>
            </a:extLst>
          </p:cNvPr>
          <p:cNvSpPr/>
          <p:nvPr/>
        </p:nvSpPr>
        <p:spPr>
          <a:xfrm>
            <a:off x="6004142" y="5626751"/>
            <a:ext cx="574669" cy="56864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0" name="Block Arc 25">
            <a:extLst>
              <a:ext uri="{FF2B5EF4-FFF2-40B4-BE49-F238E27FC236}">
                <a16:creationId xmlns:a16="http://schemas.microsoft.com/office/drawing/2014/main" id="{CAA09781-13D7-855E-8064-0C118FE03BD7}"/>
              </a:ext>
            </a:extLst>
          </p:cNvPr>
          <p:cNvSpPr/>
          <p:nvPr/>
        </p:nvSpPr>
        <p:spPr>
          <a:xfrm>
            <a:off x="3625914" y="5520838"/>
            <a:ext cx="395369" cy="571189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Block Arc 31">
            <a:extLst>
              <a:ext uri="{FF2B5EF4-FFF2-40B4-BE49-F238E27FC236}">
                <a16:creationId xmlns:a16="http://schemas.microsoft.com/office/drawing/2014/main" id="{D28A20E0-37D2-F05A-D2BA-BBB87FCA6D0A}"/>
              </a:ext>
            </a:extLst>
          </p:cNvPr>
          <p:cNvSpPr/>
          <p:nvPr/>
        </p:nvSpPr>
        <p:spPr>
          <a:xfrm>
            <a:off x="6850084" y="5563104"/>
            <a:ext cx="515839" cy="571189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Freeform 53">
            <a:extLst>
              <a:ext uri="{FF2B5EF4-FFF2-40B4-BE49-F238E27FC236}">
                <a16:creationId xmlns:a16="http://schemas.microsoft.com/office/drawing/2014/main" id="{03F7E7CF-CA2D-A759-2858-18AEC8ACA3DD}"/>
              </a:ext>
            </a:extLst>
          </p:cNvPr>
          <p:cNvSpPr/>
          <p:nvPr/>
        </p:nvSpPr>
        <p:spPr>
          <a:xfrm>
            <a:off x="8576803" y="5598198"/>
            <a:ext cx="565283" cy="579589"/>
          </a:xfrm>
          <a:custGeom>
            <a:avLst/>
            <a:gdLst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18" fmla="*/ 11167 w 2305244"/>
              <a:gd name="connsiteY18" fmla="*/ 5505 h 236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3" name="Block Arc 10">
            <a:extLst>
              <a:ext uri="{FF2B5EF4-FFF2-40B4-BE49-F238E27FC236}">
                <a16:creationId xmlns:a16="http://schemas.microsoft.com/office/drawing/2014/main" id="{8B6D7CBD-8788-7596-BE7F-C6C290090992}"/>
              </a:ext>
            </a:extLst>
          </p:cNvPr>
          <p:cNvSpPr/>
          <p:nvPr/>
        </p:nvSpPr>
        <p:spPr>
          <a:xfrm>
            <a:off x="3491290" y="4506456"/>
            <a:ext cx="695227" cy="47091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Freeform 55">
            <a:extLst>
              <a:ext uri="{FF2B5EF4-FFF2-40B4-BE49-F238E27FC236}">
                <a16:creationId xmlns:a16="http://schemas.microsoft.com/office/drawing/2014/main" id="{6FA48E90-2B2A-1A1E-4725-66DCCD8A31FC}"/>
              </a:ext>
            </a:extLst>
          </p:cNvPr>
          <p:cNvSpPr/>
          <p:nvPr/>
        </p:nvSpPr>
        <p:spPr>
          <a:xfrm>
            <a:off x="2880939" y="5368207"/>
            <a:ext cx="357683" cy="876444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5" name="Round Same Side Corner Rectangle 36">
            <a:extLst>
              <a:ext uri="{FF2B5EF4-FFF2-40B4-BE49-F238E27FC236}">
                <a16:creationId xmlns:a16="http://schemas.microsoft.com/office/drawing/2014/main" id="{1D6E5AD1-0644-1C51-EEA6-BD9A976F8B64}"/>
              </a:ext>
            </a:extLst>
          </p:cNvPr>
          <p:cNvSpPr/>
          <p:nvPr/>
        </p:nvSpPr>
        <p:spPr>
          <a:xfrm>
            <a:off x="7589262" y="5598196"/>
            <a:ext cx="655384" cy="51815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6" name="Oval 21">
            <a:extLst>
              <a:ext uri="{FF2B5EF4-FFF2-40B4-BE49-F238E27FC236}">
                <a16:creationId xmlns:a16="http://schemas.microsoft.com/office/drawing/2014/main" id="{E819EE3A-F691-D01B-4C66-5BAD1756222A}"/>
              </a:ext>
            </a:extLst>
          </p:cNvPr>
          <p:cNvSpPr>
            <a:spLocks noChangeAspect="1"/>
          </p:cNvSpPr>
          <p:nvPr/>
        </p:nvSpPr>
        <p:spPr>
          <a:xfrm>
            <a:off x="4394753" y="5572285"/>
            <a:ext cx="539564" cy="54407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7" name="Oval 32">
            <a:extLst>
              <a:ext uri="{FF2B5EF4-FFF2-40B4-BE49-F238E27FC236}">
                <a16:creationId xmlns:a16="http://schemas.microsoft.com/office/drawing/2014/main" id="{CB154E24-5512-5002-5487-073995CBCB5A}"/>
              </a:ext>
            </a:extLst>
          </p:cNvPr>
          <p:cNvSpPr/>
          <p:nvPr/>
        </p:nvSpPr>
        <p:spPr>
          <a:xfrm>
            <a:off x="8513988" y="4392471"/>
            <a:ext cx="513767" cy="618071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2" tIns="45716" rIns="91432" bIns="4571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grpSp>
        <p:nvGrpSpPr>
          <p:cNvPr id="18" name="Google Shape;6783;p88">
            <a:extLst>
              <a:ext uri="{FF2B5EF4-FFF2-40B4-BE49-F238E27FC236}">
                <a16:creationId xmlns:a16="http://schemas.microsoft.com/office/drawing/2014/main" id="{5A40D3AF-CD26-8C54-6020-0E37393D6A8A}"/>
              </a:ext>
            </a:extLst>
          </p:cNvPr>
          <p:cNvGrpSpPr/>
          <p:nvPr/>
        </p:nvGrpSpPr>
        <p:grpSpPr>
          <a:xfrm>
            <a:off x="9443267" y="1055622"/>
            <a:ext cx="566807" cy="566419"/>
            <a:chOff x="-34004625" y="3585850"/>
            <a:chExt cx="292225" cy="292025"/>
          </a:xfrm>
          <a:solidFill>
            <a:srgbClr val="767171"/>
          </a:solidFill>
        </p:grpSpPr>
        <p:sp>
          <p:nvSpPr>
            <p:cNvPr id="19" name="Google Shape;6784;p88">
              <a:extLst>
                <a:ext uri="{FF2B5EF4-FFF2-40B4-BE49-F238E27FC236}">
                  <a16:creationId xmlns:a16="http://schemas.microsoft.com/office/drawing/2014/main" id="{F5A29FA3-0117-EE00-1D80-D87ACCA062CE}"/>
                </a:ext>
              </a:extLst>
            </p:cNvPr>
            <p:cNvSpPr/>
            <p:nvPr/>
          </p:nvSpPr>
          <p:spPr>
            <a:xfrm>
              <a:off x="-33832149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5;p88">
              <a:extLst>
                <a:ext uri="{FF2B5EF4-FFF2-40B4-BE49-F238E27FC236}">
                  <a16:creationId xmlns:a16="http://schemas.microsoft.com/office/drawing/2014/main" id="{E264C179-6C06-A54E-7935-8B042159D126}"/>
                </a:ext>
              </a:extLst>
            </p:cNvPr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6;p88">
              <a:extLst>
                <a:ext uri="{FF2B5EF4-FFF2-40B4-BE49-F238E27FC236}">
                  <a16:creationId xmlns:a16="http://schemas.microsoft.com/office/drawing/2014/main" id="{5C532B8B-5D44-C34B-8E03-4887B47BDE46}"/>
                </a:ext>
              </a:extLst>
            </p:cNvPr>
            <p:cNvSpPr/>
            <p:nvPr/>
          </p:nvSpPr>
          <p:spPr>
            <a:xfrm>
              <a:off x="-33936099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7;p88">
              <a:extLst>
                <a:ext uri="{FF2B5EF4-FFF2-40B4-BE49-F238E27FC236}">
                  <a16:creationId xmlns:a16="http://schemas.microsoft.com/office/drawing/2014/main" id="{A674470D-29E1-0CB8-CF3E-8DD838B96CAA}"/>
                </a:ext>
              </a:extLst>
            </p:cNvPr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3" name="Google Shape;6788;p88">
              <a:extLst>
                <a:ext uri="{FF2B5EF4-FFF2-40B4-BE49-F238E27FC236}">
                  <a16:creationId xmlns:a16="http://schemas.microsoft.com/office/drawing/2014/main" id="{559F2A25-B617-3912-45F3-7BF48D41B257}"/>
                </a:ext>
              </a:extLst>
            </p:cNvPr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oogle Shape;6800;p88">
            <a:extLst>
              <a:ext uri="{FF2B5EF4-FFF2-40B4-BE49-F238E27FC236}">
                <a16:creationId xmlns:a16="http://schemas.microsoft.com/office/drawing/2014/main" id="{1A14CEB0-CED4-9957-38F5-934883E6F9FD}"/>
              </a:ext>
            </a:extLst>
          </p:cNvPr>
          <p:cNvGrpSpPr/>
          <p:nvPr/>
        </p:nvGrpSpPr>
        <p:grpSpPr>
          <a:xfrm>
            <a:off x="8488837" y="2124945"/>
            <a:ext cx="552039" cy="550573"/>
            <a:chOff x="-30345326" y="3184750"/>
            <a:chExt cx="292225" cy="291450"/>
          </a:xfrm>
          <a:solidFill>
            <a:srgbClr val="767171"/>
          </a:solidFill>
        </p:grpSpPr>
        <p:sp>
          <p:nvSpPr>
            <p:cNvPr id="25" name="Google Shape;6801;p88">
              <a:extLst>
                <a:ext uri="{FF2B5EF4-FFF2-40B4-BE49-F238E27FC236}">
                  <a16:creationId xmlns:a16="http://schemas.microsoft.com/office/drawing/2014/main" id="{40432978-23BE-3C86-EC37-942238982FF8}"/>
                </a:ext>
              </a:extLst>
            </p:cNvPr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2;p88">
              <a:extLst>
                <a:ext uri="{FF2B5EF4-FFF2-40B4-BE49-F238E27FC236}">
                  <a16:creationId xmlns:a16="http://schemas.microsoft.com/office/drawing/2014/main" id="{9F705567-6C07-6016-14EB-F370DF4A79F2}"/>
                </a:ext>
              </a:extLst>
            </p:cNvPr>
            <p:cNvSpPr/>
            <p:nvPr/>
          </p:nvSpPr>
          <p:spPr>
            <a:xfrm>
              <a:off x="-30310674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3;p88">
              <a:extLst>
                <a:ext uri="{FF2B5EF4-FFF2-40B4-BE49-F238E27FC236}">
                  <a16:creationId xmlns:a16="http://schemas.microsoft.com/office/drawing/2014/main" id="{BF016C65-3665-9B09-EE55-290B74C198CF}"/>
                </a:ext>
              </a:extLst>
            </p:cNvPr>
            <p:cNvSpPr/>
            <p:nvPr/>
          </p:nvSpPr>
          <p:spPr>
            <a:xfrm>
              <a:off x="-30345326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4;p88">
              <a:extLst>
                <a:ext uri="{FF2B5EF4-FFF2-40B4-BE49-F238E27FC236}">
                  <a16:creationId xmlns:a16="http://schemas.microsoft.com/office/drawing/2014/main" id="{8DF07683-FF04-DA9E-F9D0-98FC66671D7B}"/>
                </a:ext>
              </a:extLst>
            </p:cNvPr>
            <p:cNvSpPr/>
            <p:nvPr/>
          </p:nvSpPr>
          <p:spPr>
            <a:xfrm>
              <a:off x="-30156299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29" name="Google Shape;6805;p88">
              <a:extLst>
                <a:ext uri="{FF2B5EF4-FFF2-40B4-BE49-F238E27FC236}">
                  <a16:creationId xmlns:a16="http://schemas.microsoft.com/office/drawing/2014/main" id="{BF934A45-85E5-2C60-9FE5-A3621A7004ED}"/>
                </a:ext>
              </a:extLst>
            </p:cNvPr>
            <p:cNvSpPr/>
            <p:nvPr/>
          </p:nvSpPr>
          <p:spPr>
            <a:xfrm>
              <a:off x="-30190951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866;p88">
            <a:extLst>
              <a:ext uri="{FF2B5EF4-FFF2-40B4-BE49-F238E27FC236}">
                <a16:creationId xmlns:a16="http://schemas.microsoft.com/office/drawing/2014/main" id="{20EACD68-A237-DAFF-6407-79AC3B634966}"/>
              </a:ext>
            </a:extLst>
          </p:cNvPr>
          <p:cNvGrpSpPr/>
          <p:nvPr/>
        </p:nvGrpSpPr>
        <p:grpSpPr>
          <a:xfrm>
            <a:off x="4409215" y="4464046"/>
            <a:ext cx="508811" cy="563019"/>
            <a:chOff x="-30354001" y="3569100"/>
            <a:chExt cx="292250" cy="292225"/>
          </a:xfrm>
          <a:solidFill>
            <a:srgbClr val="767171"/>
          </a:solidFill>
        </p:grpSpPr>
        <p:sp>
          <p:nvSpPr>
            <p:cNvPr id="31" name="Google Shape;6867;p88">
              <a:extLst>
                <a:ext uri="{FF2B5EF4-FFF2-40B4-BE49-F238E27FC236}">
                  <a16:creationId xmlns:a16="http://schemas.microsoft.com/office/drawing/2014/main" id="{37D663E8-B1DA-A5DB-D256-2BDAD9F48F4C}"/>
                </a:ext>
              </a:extLst>
            </p:cNvPr>
            <p:cNvSpPr/>
            <p:nvPr/>
          </p:nvSpPr>
          <p:spPr>
            <a:xfrm>
              <a:off x="-30354001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8;p88">
              <a:extLst>
                <a:ext uri="{FF2B5EF4-FFF2-40B4-BE49-F238E27FC236}">
                  <a16:creationId xmlns:a16="http://schemas.microsoft.com/office/drawing/2014/main" id="{F23386A2-2A6E-8C95-AFDD-646EA24811DE}"/>
                </a:ext>
              </a:extLst>
            </p:cNvPr>
            <p:cNvSpPr/>
            <p:nvPr/>
          </p:nvSpPr>
          <p:spPr>
            <a:xfrm>
              <a:off x="-30198826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69;p88">
              <a:extLst>
                <a:ext uri="{FF2B5EF4-FFF2-40B4-BE49-F238E27FC236}">
                  <a16:creationId xmlns:a16="http://schemas.microsoft.com/office/drawing/2014/main" id="{910DAF2E-CC03-A77D-8973-B414E33DE664}"/>
                </a:ext>
              </a:extLst>
            </p:cNvPr>
            <p:cNvSpPr/>
            <p:nvPr/>
          </p:nvSpPr>
          <p:spPr>
            <a:xfrm>
              <a:off x="-30139751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0;p88">
              <a:extLst>
                <a:ext uri="{FF2B5EF4-FFF2-40B4-BE49-F238E27FC236}">
                  <a16:creationId xmlns:a16="http://schemas.microsoft.com/office/drawing/2014/main" id="{C92A0B1D-0187-18FB-16E9-7F48DB025F67}"/>
                </a:ext>
              </a:extLst>
            </p:cNvPr>
            <p:cNvSpPr/>
            <p:nvPr/>
          </p:nvSpPr>
          <p:spPr>
            <a:xfrm>
              <a:off x="-30302802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1;p88">
              <a:extLst>
                <a:ext uri="{FF2B5EF4-FFF2-40B4-BE49-F238E27FC236}">
                  <a16:creationId xmlns:a16="http://schemas.microsoft.com/office/drawing/2014/main" id="{E269FD2B-DF1E-5D23-93FD-7B520ED95304}"/>
                </a:ext>
              </a:extLst>
            </p:cNvPr>
            <p:cNvSpPr/>
            <p:nvPr/>
          </p:nvSpPr>
          <p:spPr>
            <a:xfrm>
              <a:off x="-30242926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6" name="Google Shape;6872;p88">
              <a:extLst>
                <a:ext uri="{FF2B5EF4-FFF2-40B4-BE49-F238E27FC236}">
                  <a16:creationId xmlns:a16="http://schemas.microsoft.com/office/drawing/2014/main" id="{637A8C71-49D3-394D-5B33-EF02FDCAF8A2}"/>
                </a:ext>
              </a:extLst>
            </p:cNvPr>
            <p:cNvSpPr/>
            <p:nvPr/>
          </p:nvSpPr>
          <p:spPr>
            <a:xfrm>
              <a:off x="-30262624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6957;p88">
            <a:extLst>
              <a:ext uri="{FF2B5EF4-FFF2-40B4-BE49-F238E27FC236}">
                <a16:creationId xmlns:a16="http://schemas.microsoft.com/office/drawing/2014/main" id="{E94ABD80-5BD2-8F12-DFBE-C5FE38BD44A8}"/>
              </a:ext>
            </a:extLst>
          </p:cNvPr>
          <p:cNvGrpSpPr/>
          <p:nvPr/>
        </p:nvGrpSpPr>
        <p:grpSpPr>
          <a:xfrm>
            <a:off x="3470312" y="1135043"/>
            <a:ext cx="498045" cy="497064"/>
            <a:chOff x="-31094350" y="3194000"/>
            <a:chExt cx="292225" cy="291650"/>
          </a:xfrm>
          <a:solidFill>
            <a:srgbClr val="767171"/>
          </a:solidFill>
        </p:grpSpPr>
        <p:sp>
          <p:nvSpPr>
            <p:cNvPr id="38" name="Google Shape;6958;p88">
              <a:extLst>
                <a:ext uri="{FF2B5EF4-FFF2-40B4-BE49-F238E27FC236}">
                  <a16:creationId xmlns:a16="http://schemas.microsoft.com/office/drawing/2014/main" id="{F58009D5-BBE5-5630-36E4-81F2EB069E49}"/>
                </a:ext>
              </a:extLst>
            </p:cNvPr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59;p88">
              <a:extLst>
                <a:ext uri="{FF2B5EF4-FFF2-40B4-BE49-F238E27FC236}">
                  <a16:creationId xmlns:a16="http://schemas.microsoft.com/office/drawing/2014/main" id="{2E62BD6F-1711-4D2F-1D36-75DC824ADAF3}"/>
                </a:ext>
              </a:extLst>
            </p:cNvPr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0;p88">
              <a:extLst>
                <a:ext uri="{FF2B5EF4-FFF2-40B4-BE49-F238E27FC236}">
                  <a16:creationId xmlns:a16="http://schemas.microsoft.com/office/drawing/2014/main" id="{C74565D4-4560-147A-0EE9-66E9132BD108}"/>
                </a:ext>
              </a:extLst>
            </p:cNvPr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1;p88">
              <a:extLst>
                <a:ext uri="{FF2B5EF4-FFF2-40B4-BE49-F238E27FC236}">
                  <a16:creationId xmlns:a16="http://schemas.microsoft.com/office/drawing/2014/main" id="{89A71C59-8889-BA0C-5A53-7DE5CDE0C773}"/>
                </a:ext>
              </a:extLst>
            </p:cNvPr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2;p88">
              <a:extLst>
                <a:ext uri="{FF2B5EF4-FFF2-40B4-BE49-F238E27FC236}">
                  <a16:creationId xmlns:a16="http://schemas.microsoft.com/office/drawing/2014/main" id="{C86E7A60-DD56-1CC7-6BF5-E7D2FB01DCFC}"/>
                </a:ext>
              </a:extLst>
            </p:cNvPr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3;p88">
              <a:extLst>
                <a:ext uri="{FF2B5EF4-FFF2-40B4-BE49-F238E27FC236}">
                  <a16:creationId xmlns:a16="http://schemas.microsoft.com/office/drawing/2014/main" id="{F8E34072-D284-7250-ED36-7E7B23DABC0E}"/>
                </a:ext>
              </a:extLst>
            </p:cNvPr>
            <p:cNvSpPr/>
            <p:nvPr/>
          </p:nvSpPr>
          <p:spPr>
            <a:xfrm>
              <a:off x="-30853351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4;p88">
              <a:extLst>
                <a:ext uri="{FF2B5EF4-FFF2-40B4-BE49-F238E27FC236}">
                  <a16:creationId xmlns:a16="http://schemas.microsoft.com/office/drawing/2014/main" id="{779EE6EC-6E04-A30E-BBED-CE9E9046C739}"/>
                </a:ext>
              </a:extLst>
            </p:cNvPr>
            <p:cNvSpPr/>
            <p:nvPr/>
          </p:nvSpPr>
          <p:spPr>
            <a:xfrm>
              <a:off x="-30853351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5" name="Google Shape;6965;p88">
              <a:extLst>
                <a:ext uri="{FF2B5EF4-FFF2-40B4-BE49-F238E27FC236}">
                  <a16:creationId xmlns:a16="http://schemas.microsoft.com/office/drawing/2014/main" id="{23758361-D977-A7E3-6CD4-BD4EBDAADD68}"/>
                </a:ext>
              </a:extLst>
            </p:cNvPr>
            <p:cNvSpPr/>
            <p:nvPr/>
          </p:nvSpPr>
          <p:spPr>
            <a:xfrm>
              <a:off x="-30851776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6966;p88">
            <a:extLst>
              <a:ext uri="{FF2B5EF4-FFF2-40B4-BE49-F238E27FC236}">
                <a16:creationId xmlns:a16="http://schemas.microsoft.com/office/drawing/2014/main" id="{6C3FBE58-C3FE-D2CC-9515-12D4F4B20606}"/>
              </a:ext>
            </a:extLst>
          </p:cNvPr>
          <p:cNvGrpSpPr/>
          <p:nvPr/>
        </p:nvGrpSpPr>
        <p:grpSpPr>
          <a:xfrm>
            <a:off x="9414718" y="3231295"/>
            <a:ext cx="604829" cy="605763"/>
            <a:chOff x="-31093575" y="3552550"/>
            <a:chExt cx="291450" cy="291900"/>
          </a:xfrm>
          <a:solidFill>
            <a:srgbClr val="767171"/>
          </a:solidFill>
        </p:grpSpPr>
        <p:sp>
          <p:nvSpPr>
            <p:cNvPr id="47" name="Google Shape;6967;p88">
              <a:extLst>
                <a:ext uri="{FF2B5EF4-FFF2-40B4-BE49-F238E27FC236}">
                  <a16:creationId xmlns:a16="http://schemas.microsoft.com/office/drawing/2014/main" id="{3B30A3DA-9412-5403-3250-77C7F4BC0641}"/>
                </a:ext>
              </a:extLst>
            </p:cNvPr>
            <p:cNvSpPr/>
            <p:nvPr/>
          </p:nvSpPr>
          <p:spPr>
            <a:xfrm>
              <a:off x="-31011651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8;p88">
              <a:extLst>
                <a:ext uri="{FF2B5EF4-FFF2-40B4-BE49-F238E27FC236}">
                  <a16:creationId xmlns:a16="http://schemas.microsoft.com/office/drawing/2014/main" id="{D51A6067-1B3B-619B-F8B2-9959302D219D}"/>
                </a:ext>
              </a:extLst>
            </p:cNvPr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7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69;p88">
              <a:extLst>
                <a:ext uri="{FF2B5EF4-FFF2-40B4-BE49-F238E27FC236}">
                  <a16:creationId xmlns:a16="http://schemas.microsoft.com/office/drawing/2014/main" id="{0B6FDB8C-C964-3107-463E-9656A096DF3F}"/>
                </a:ext>
              </a:extLst>
            </p:cNvPr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0" name="Google Shape;6970;p88">
              <a:extLst>
                <a:ext uri="{FF2B5EF4-FFF2-40B4-BE49-F238E27FC236}">
                  <a16:creationId xmlns:a16="http://schemas.microsoft.com/office/drawing/2014/main" id="{8E460F76-A4F3-4AE9-62A5-DC6AC639F9AC}"/>
                </a:ext>
              </a:extLst>
            </p:cNvPr>
            <p:cNvSpPr/>
            <p:nvPr/>
          </p:nvSpPr>
          <p:spPr>
            <a:xfrm>
              <a:off x="-30974649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Google Shape;6760;p88">
            <a:extLst>
              <a:ext uri="{FF2B5EF4-FFF2-40B4-BE49-F238E27FC236}">
                <a16:creationId xmlns:a16="http://schemas.microsoft.com/office/drawing/2014/main" id="{FB2E72A8-26C8-D258-A8D7-1368B8BAA7E8}"/>
              </a:ext>
            </a:extLst>
          </p:cNvPr>
          <p:cNvGrpSpPr/>
          <p:nvPr/>
        </p:nvGrpSpPr>
        <p:grpSpPr>
          <a:xfrm>
            <a:off x="2698668" y="1067319"/>
            <a:ext cx="499909" cy="600511"/>
            <a:chOff x="-35814602" y="3202075"/>
            <a:chExt cx="242625" cy="291450"/>
          </a:xfrm>
          <a:solidFill>
            <a:srgbClr val="767171"/>
          </a:solidFill>
        </p:grpSpPr>
        <p:sp>
          <p:nvSpPr>
            <p:cNvPr id="52" name="Google Shape;6761;p88">
              <a:extLst>
                <a:ext uri="{FF2B5EF4-FFF2-40B4-BE49-F238E27FC236}">
                  <a16:creationId xmlns:a16="http://schemas.microsoft.com/office/drawing/2014/main" id="{D46E2721-A597-D96C-C1DE-3F3403F36E33}"/>
                </a:ext>
              </a:extLst>
            </p:cNvPr>
            <p:cNvSpPr/>
            <p:nvPr/>
          </p:nvSpPr>
          <p:spPr>
            <a:xfrm>
              <a:off x="-35814602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7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2;p88">
              <a:extLst>
                <a:ext uri="{FF2B5EF4-FFF2-40B4-BE49-F238E27FC236}">
                  <a16:creationId xmlns:a16="http://schemas.microsoft.com/office/drawing/2014/main" id="{F8A8EA60-6B84-0878-12D6-2BA326B3FFF3}"/>
                </a:ext>
              </a:extLst>
            </p:cNvPr>
            <p:cNvSpPr/>
            <p:nvPr/>
          </p:nvSpPr>
          <p:spPr>
            <a:xfrm>
              <a:off x="-35814602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3;p88">
              <a:extLst>
                <a:ext uri="{FF2B5EF4-FFF2-40B4-BE49-F238E27FC236}">
                  <a16:creationId xmlns:a16="http://schemas.microsoft.com/office/drawing/2014/main" id="{E1E53C45-6101-B422-DA5C-AA8FE725E03C}"/>
                </a:ext>
              </a:extLst>
            </p:cNvPr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4;p88">
              <a:extLst>
                <a:ext uri="{FF2B5EF4-FFF2-40B4-BE49-F238E27FC236}">
                  <a16:creationId xmlns:a16="http://schemas.microsoft.com/office/drawing/2014/main" id="{68F7561F-7E62-C673-9E64-EB41F71C30F4}"/>
                </a:ext>
              </a:extLst>
            </p:cNvPr>
            <p:cNvSpPr/>
            <p:nvPr/>
          </p:nvSpPr>
          <p:spPr>
            <a:xfrm>
              <a:off x="-35703526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5;p88">
              <a:extLst>
                <a:ext uri="{FF2B5EF4-FFF2-40B4-BE49-F238E27FC236}">
                  <a16:creationId xmlns:a16="http://schemas.microsoft.com/office/drawing/2014/main" id="{80B224B8-8B32-06C6-717F-C8BDFAD5654B}"/>
                </a:ext>
              </a:extLst>
            </p:cNvPr>
            <p:cNvSpPr/>
            <p:nvPr/>
          </p:nvSpPr>
          <p:spPr>
            <a:xfrm>
              <a:off x="-35677549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6;p88">
              <a:extLst>
                <a:ext uri="{FF2B5EF4-FFF2-40B4-BE49-F238E27FC236}">
                  <a16:creationId xmlns:a16="http://schemas.microsoft.com/office/drawing/2014/main" id="{6943779A-018C-4DB3-B03D-48F222EE58E7}"/>
                </a:ext>
              </a:extLst>
            </p:cNvPr>
            <p:cNvSpPr/>
            <p:nvPr/>
          </p:nvSpPr>
          <p:spPr>
            <a:xfrm>
              <a:off x="-35746851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7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58" name="Google Shape;6767;p88">
              <a:extLst>
                <a:ext uri="{FF2B5EF4-FFF2-40B4-BE49-F238E27FC236}">
                  <a16:creationId xmlns:a16="http://schemas.microsoft.com/office/drawing/2014/main" id="{CDEDB074-F676-755B-99F6-4DB1A2202B30}"/>
                </a:ext>
              </a:extLst>
            </p:cNvPr>
            <p:cNvSpPr/>
            <p:nvPr/>
          </p:nvSpPr>
          <p:spPr>
            <a:xfrm>
              <a:off x="-35677549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6777;p88">
            <a:extLst>
              <a:ext uri="{FF2B5EF4-FFF2-40B4-BE49-F238E27FC236}">
                <a16:creationId xmlns:a16="http://schemas.microsoft.com/office/drawing/2014/main" id="{7109855F-D920-8E16-68DE-CD906A38F738}"/>
              </a:ext>
            </a:extLst>
          </p:cNvPr>
          <p:cNvGrpSpPr/>
          <p:nvPr/>
        </p:nvGrpSpPr>
        <p:grpSpPr>
          <a:xfrm>
            <a:off x="6665741" y="1031597"/>
            <a:ext cx="600509" cy="600511"/>
            <a:chOff x="-34003850" y="3227275"/>
            <a:chExt cx="291450" cy="291450"/>
          </a:xfrm>
          <a:solidFill>
            <a:srgbClr val="767171"/>
          </a:solidFill>
        </p:grpSpPr>
        <p:sp>
          <p:nvSpPr>
            <p:cNvPr id="60" name="Google Shape;6778;p88">
              <a:extLst>
                <a:ext uri="{FF2B5EF4-FFF2-40B4-BE49-F238E27FC236}">
                  <a16:creationId xmlns:a16="http://schemas.microsoft.com/office/drawing/2014/main" id="{242B3CDB-E024-C23F-F511-E6A073B4FDD3}"/>
                </a:ext>
              </a:extLst>
            </p:cNvPr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79;p88">
              <a:extLst>
                <a:ext uri="{FF2B5EF4-FFF2-40B4-BE49-F238E27FC236}">
                  <a16:creationId xmlns:a16="http://schemas.microsoft.com/office/drawing/2014/main" id="{D1D5FE3B-C544-1451-9AE7-D64F90F813AA}"/>
                </a:ext>
              </a:extLst>
            </p:cNvPr>
            <p:cNvSpPr/>
            <p:nvPr/>
          </p:nvSpPr>
          <p:spPr>
            <a:xfrm>
              <a:off x="-33866001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0;p88">
              <a:extLst>
                <a:ext uri="{FF2B5EF4-FFF2-40B4-BE49-F238E27FC236}">
                  <a16:creationId xmlns:a16="http://schemas.microsoft.com/office/drawing/2014/main" id="{AFE3F5B5-907C-1564-2044-1CBD4CEFD23B}"/>
                </a:ext>
              </a:extLst>
            </p:cNvPr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1;p88">
              <a:extLst>
                <a:ext uri="{FF2B5EF4-FFF2-40B4-BE49-F238E27FC236}">
                  <a16:creationId xmlns:a16="http://schemas.microsoft.com/office/drawing/2014/main" id="{9807DDE9-40CD-CB35-5AE0-5F997E8ECEDE}"/>
                </a:ext>
              </a:extLst>
            </p:cNvPr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4" name="Google Shape;6782;p88">
              <a:extLst>
                <a:ext uri="{FF2B5EF4-FFF2-40B4-BE49-F238E27FC236}">
                  <a16:creationId xmlns:a16="http://schemas.microsoft.com/office/drawing/2014/main" id="{EDCF46EA-355B-2DF2-24C5-228F133F6995}"/>
                </a:ext>
              </a:extLst>
            </p:cNvPr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6827;p88">
            <a:extLst>
              <a:ext uri="{FF2B5EF4-FFF2-40B4-BE49-F238E27FC236}">
                <a16:creationId xmlns:a16="http://schemas.microsoft.com/office/drawing/2014/main" id="{4AE9791F-BFF0-C191-121D-BF84B807A9E3}"/>
              </a:ext>
            </a:extLst>
          </p:cNvPr>
          <p:cNvGrpSpPr/>
          <p:nvPr/>
        </p:nvGrpSpPr>
        <p:grpSpPr>
          <a:xfrm>
            <a:off x="7421961" y="1042120"/>
            <a:ext cx="607000" cy="598863"/>
            <a:chOff x="-33645475" y="3228075"/>
            <a:chExt cx="294600" cy="290650"/>
          </a:xfrm>
          <a:solidFill>
            <a:srgbClr val="767171"/>
          </a:solidFill>
        </p:grpSpPr>
        <p:sp>
          <p:nvSpPr>
            <p:cNvPr id="66" name="Google Shape;6828;p88">
              <a:extLst>
                <a:ext uri="{FF2B5EF4-FFF2-40B4-BE49-F238E27FC236}">
                  <a16:creationId xmlns:a16="http://schemas.microsoft.com/office/drawing/2014/main" id="{2DAB8521-A0F0-BEEF-4634-9FE8B1F4AE94}"/>
                </a:ext>
              </a:extLst>
            </p:cNvPr>
            <p:cNvSpPr/>
            <p:nvPr/>
          </p:nvSpPr>
          <p:spPr>
            <a:xfrm>
              <a:off x="-33456451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29;p88">
              <a:extLst>
                <a:ext uri="{FF2B5EF4-FFF2-40B4-BE49-F238E27FC236}">
                  <a16:creationId xmlns:a16="http://schemas.microsoft.com/office/drawing/2014/main" id="{DD27F713-ED7A-B7F6-F165-CD1908E11792}"/>
                </a:ext>
              </a:extLst>
            </p:cNvPr>
            <p:cNvSpPr/>
            <p:nvPr/>
          </p:nvSpPr>
          <p:spPr>
            <a:xfrm>
              <a:off x="-33575374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0;p88">
              <a:extLst>
                <a:ext uri="{FF2B5EF4-FFF2-40B4-BE49-F238E27FC236}">
                  <a16:creationId xmlns:a16="http://schemas.microsoft.com/office/drawing/2014/main" id="{FE5F0AB7-F8EA-FCD2-ACD9-1F3DAD8EFD52}"/>
                </a:ext>
              </a:extLst>
            </p:cNvPr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1;p88">
              <a:extLst>
                <a:ext uri="{FF2B5EF4-FFF2-40B4-BE49-F238E27FC236}">
                  <a16:creationId xmlns:a16="http://schemas.microsoft.com/office/drawing/2014/main" id="{3FE1169C-5E1E-828E-9A82-B2C819F20CD8}"/>
                </a:ext>
              </a:extLst>
            </p:cNvPr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2;p88">
              <a:extLst>
                <a:ext uri="{FF2B5EF4-FFF2-40B4-BE49-F238E27FC236}">
                  <a16:creationId xmlns:a16="http://schemas.microsoft.com/office/drawing/2014/main" id="{F3922F17-BF15-3B8A-6E1F-2E0CAE086226}"/>
                </a:ext>
              </a:extLst>
            </p:cNvPr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3;p88">
              <a:extLst>
                <a:ext uri="{FF2B5EF4-FFF2-40B4-BE49-F238E27FC236}">
                  <a16:creationId xmlns:a16="http://schemas.microsoft.com/office/drawing/2014/main" id="{3335358F-0FDF-EFA5-DF1A-964FB20CE748}"/>
                </a:ext>
              </a:extLst>
            </p:cNvPr>
            <p:cNvSpPr/>
            <p:nvPr/>
          </p:nvSpPr>
          <p:spPr>
            <a:xfrm>
              <a:off x="-33455651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2" name="Google Shape;6834;p88">
              <a:extLst>
                <a:ext uri="{FF2B5EF4-FFF2-40B4-BE49-F238E27FC236}">
                  <a16:creationId xmlns:a16="http://schemas.microsoft.com/office/drawing/2014/main" id="{939EA7ED-8011-7664-A345-96A3318F9352}"/>
                </a:ext>
              </a:extLst>
            </p:cNvPr>
            <p:cNvSpPr/>
            <p:nvPr/>
          </p:nvSpPr>
          <p:spPr>
            <a:xfrm>
              <a:off x="-33456451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73" name="Google Shape;6873;p88">
            <a:extLst>
              <a:ext uri="{FF2B5EF4-FFF2-40B4-BE49-F238E27FC236}">
                <a16:creationId xmlns:a16="http://schemas.microsoft.com/office/drawing/2014/main" id="{23F58CCA-66C5-6C19-3644-D74B6E6EE87C}"/>
              </a:ext>
            </a:extLst>
          </p:cNvPr>
          <p:cNvGrpSpPr/>
          <p:nvPr/>
        </p:nvGrpSpPr>
        <p:grpSpPr>
          <a:xfrm>
            <a:off x="4355799" y="1042832"/>
            <a:ext cx="580987" cy="600511"/>
            <a:chOff x="-35118325" y="3202075"/>
            <a:chExt cx="281975" cy="291450"/>
          </a:xfrm>
          <a:solidFill>
            <a:srgbClr val="767171"/>
          </a:solidFill>
        </p:grpSpPr>
        <p:sp>
          <p:nvSpPr>
            <p:cNvPr id="74" name="Google Shape;6874;p88">
              <a:extLst>
                <a:ext uri="{FF2B5EF4-FFF2-40B4-BE49-F238E27FC236}">
                  <a16:creationId xmlns:a16="http://schemas.microsoft.com/office/drawing/2014/main" id="{6FD13162-913B-843F-5D76-F1BBCC4F710B}"/>
                </a:ext>
              </a:extLst>
            </p:cNvPr>
            <p:cNvSpPr/>
            <p:nvPr/>
          </p:nvSpPr>
          <p:spPr>
            <a:xfrm>
              <a:off x="-35008049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7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5;p88">
              <a:extLst>
                <a:ext uri="{FF2B5EF4-FFF2-40B4-BE49-F238E27FC236}">
                  <a16:creationId xmlns:a16="http://schemas.microsoft.com/office/drawing/2014/main" id="{EAFC39C6-A25E-A7AE-ECAC-637B99C27603}"/>
                </a:ext>
              </a:extLst>
            </p:cNvPr>
            <p:cNvSpPr/>
            <p:nvPr/>
          </p:nvSpPr>
          <p:spPr>
            <a:xfrm>
              <a:off x="-34937976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6;p88">
              <a:extLst>
                <a:ext uri="{FF2B5EF4-FFF2-40B4-BE49-F238E27FC236}">
                  <a16:creationId xmlns:a16="http://schemas.microsoft.com/office/drawing/2014/main" id="{8D2C1CD2-5086-D54D-6C78-F6DBDDEB617E}"/>
                </a:ext>
              </a:extLst>
            </p:cNvPr>
            <p:cNvSpPr/>
            <p:nvPr/>
          </p:nvSpPr>
          <p:spPr>
            <a:xfrm>
              <a:off x="-35085251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77" name="Google Shape;6877;p88">
              <a:extLst>
                <a:ext uri="{FF2B5EF4-FFF2-40B4-BE49-F238E27FC236}">
                  <a16:creationId xmlns:a16="http://schemas.microsoft.com/office/drawing/2014/main" id="{8FC162A5-CA34-E84C-1002-671E2CB7E8C5}"/>
                </a:ext>
              </a:extLst>
            </p:cNvPr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78" name="Google Shape;6884;p88">
            <a:extLst>
              <a:ext uri="{FF2B5EF4-FFF2-40B4-BE49-F238E27FC236}">
                <a16:creationId xmlns:a16="http://schemas.microsoft.com/office/drawing/2014/main" id="{4739ADC5-331E-8E2F-880B-4BD478396A0C}"/>
              </a:ext>
            </a:extLst>
          </p:cNvPr>
          <p:cNvGrpSpPr/>
          <p:nvPr/>
        </p:nvGrpSpPr>
        <p:grpSpPr>
          <a:xfrm>
            <a:off x="8488832" y="1042120"/>
            <a:ext cx="571303" cy="601335"/>
            <a:chOff x="-33277649" y="3226875"/>
            <a:chExt cx="277275" cy="291850"/>
          </a:xfrm>
          <a:solidFill>
            <a:srgbClr val="767171"/>
          </a:solidFill>
        </p:grpSpPr>
        <p:sp>
          <p:nvSpPr>
            <p:cNvPr id="79" name="Google Shape;6885;p88">
              <a:extLst>
                <a:ext uri="{FF2B5EF4-FFF2-40B4-BE49-F238E27FC236}">
                  <a16:creationId xmlns:a16="http://schemas.microsoft.com/office/drawing/2014/main" id="{0FACFDD1-034A-1F1F-AC9D-0F4C7EDE6CD8}"/>
                </a:ext>
              </a:extLst>
            </p:cNvPr>
            <p:cNvSpPr/>
            <p:nvPr/>
          </p:nvSpPr>
          <p:spPr>
            <a:xfrm>
              <a:off x="-33071299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6;p88">
              <a:extLst>
                <a:ext uri="{FF2B5EF4-FFF2-40B4-BE49-F238E27FC236}">
                  <a16:creationId xmlns:a16="http://schemas.microsoft.com/office/drawing/2014/main" id="{8EBE1814-A5F8-E2B4-B610-0C1DAA3B19D9}"/>
                </a:ext>
              </a:extLst>
            </p:cNvPr>
            <p:cNvSpPr/>
            <p:nvPr/>
          </p:nvSpPr>
          <p:spPr>
            <a:xfrm>
              <a:off x="-33157926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7;p88">
              <a:extLst>
                <a:ext uri="{FF2B5EF4-FFF2-40B4-BE49-F238E27FC236}">
                  <a16:creationId xmlns:a16="http://schemas.microsoft.com/office/drawing/2014/main" id="{2FA80A19-AE70-70DF-8069-850158C4326F}"/>
                </a:ext>
              </a:extLst>
            </p:cNvPr>
            <p:cNvSpPr/>
            <p:nvPr/>
          </p:nvSpPr>
          <p:spPr>
            <a:xfrm>
              <a:off x="-33175249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8;p88">
              <a:extLst>
                <a:ext uri="{FF2B5EF4-FFF2-40B4-BE49-F238E27FC236}">
                  <a16:creationId xmlns:a16="http://schemas.microsoft.com/office/drawing/2014/main" id="{0F610EFD-E7D7-2955-C62A-D37742139DAA}"/>
                </a:ext>
              </a:extLst>
            </p:cNvPr>
            <p:cNvSpPr/>
            <p:nvPr/>
          </p:nvSpPr>
          <p:spPr>
            <a:xfrm>
              <a:off x="-33224874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89;p88">
              <a:extLst>
                <a:ext uri="{FF2B5EF4-FFF2-40B4-BE49-F238E27FC236}">
                  <a16:creationId xmlns:a16="http://schemas.microsoft.com/office/drawing/2014/main" id="{9B349C2F-0908-85A5-E6D1-9C8EFF1C5D79}"/>
                </a:ext>
              </a:extLst>
            </p:cNvPr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0;p88">
              <a:extLst>
                <a:ext uri="{FF2B5EF4-FFF2-40B4-BE49-F238E27FC236}">
                  <a16:creationId xmlns:a16="http://schemas.microsoft.com/office/drawing/2014/main" id="{ACBE1B41-90FE-AFF5-9AD6-CAD006256496}"/>
                </a:ext>
              </a:extLst>
            </p:cNvPr>
            <p:cNvSpPr/>
            <p:nvPr/>
          </p:nvSpPr>
          <p:spPr>
            <a:xfrm>
              <a:off x="-33122499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5" name="Google Shape;6891;p88">
              <a:extLst>
                <a:ext uri="{FF2B5EF4-FFF2-40B4-BE49-F238E27FC236}">
                  <a16:creationId xmlns:a16="http://schemas.microsoft.com/office/drawing/2014/main" id="{EA144B12-2E0E-4D2D-C900-DAEF0C75E01C}"/>
                </a:ext>
              </a:extLst>
            </p:cNvPr>
            <p:cNvSpPr/>
            <p:nvPr/>
          </p:nvSpPr>
          <p:spPr>
            <a:xfrm>
              <a:off x="-33277649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86" name="Google Shape;6922;p88">
            <a:extLst>
              <a:ext uri="{FF2B5EF4-FFF2-40B4-BE49-F238E27FC236}">
                <a16:creationId xmlns:a16="http://schemas.microsoft.com/office/drawing/2014/main" id="{564FA4C9-981F-867A-C8CA-3A88FC48780A}"/>
              </a:ext>
            </a:extLst>
          </p:cNvPr>
          <p:cNvGrpSpPr/>
          <p:nvPr/>
        </p:nvGrpSpPr>
        <p:grpSpPr>
          <a:xfrm>
            <a:off x="5123150" y="1042832"/>
            <a:ext cx="564763" cy="600511"/>
            <a:chOff x="-34755224" y="3202075"/>
            <a:chExt cx="274100" cy="291450"/>
          </a:xfrm>
          <a:solidFill>
            <a:srgbClr val="767171"/>
          </a:solidFill>
        </p:grpSpPr>
        <p:sp>
          <p:nvSpPr>
            <p:cNvPr id="87" name="Google Shape;6923;p88">
              <a:extLst>
                <a:ext uri="{FF2B5EF4-FFF2-40B4-BE49-F238E27FC236}">
                  <a16:creationId xmlns:a16="http://schemas.microsoft.com/office/drawing/2014/main" id="{379EA393-6A46-74A5-EDB6-D34A3857A45F}"/>
                </a:ext>
              </a:extLst>
            </p:cNvPr>
            <p:cNvSpPr/>
            <p:nvPr/>
          </p:nvSpPr>
          <p:spPr>
            <a:xfrm>
              <a:off x="-34703249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4;p88">
              <a:extLst>
                <a:ext uri="{FF2B5EF4-FFF2-40B4-BE49-F238E27FC236}">
                  <a16:creationId xmlns:a16="http://schemas.microsoft.com/office/drawing/2014/main" id="{01AAAE5A-B2A5-C5BF-C5CC-7CE29BCB0175}"/>
                </a:ext>
              </a:extLst>
            </p:cNvPr>
            <p:cNvSpPr/>
            <p:nvPr/>
          </p:nvSpPr>
          <p:spPr>
            <a:xfrm>
              <a:off x="-34636301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5;p88">
              <a:extLst>
                <a:ext uri="{FF2B5EF4-FFF2-40B4-BE49-F238E27FC236}">
                  <a16:creationId xmlns:a16="http://schemas.microsoft.com/office/drawing/2014/main" id="{8CCFEAA7-E07B-72B6-3987-3E72B8FD6A73}"/>
                </a:ext>
              </a:extLst>
            </p:cNvPr>
            <p:cNvSpPr/>
            <p:nvPr/>
          </p:nvSpPr>
          <p:spPr>
            <a:xfrm>
              <a:off x="-34752874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6;p88">
              <a:extLst>
                <a:ext uri="{FF2B5EF4-FFF2-40B4-BE49-F238E27FC236}">
                  <a16:creationId xmlns:a16="http://schemas.microsoft.com/office/drawing/2014/main" id="{CD7BAA6D-AEC6-9A5C-B1A0-A8419258E6DE}"/>
                </a:ext>
              </a:extLst>
            </p:cNvPr>
            <p:cNvSpPr/>
            <p:nvPr/>
          </p:nvSpPr>
          <p:spPr>
            <a:xfrm>
              <a:off x="-34677251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7;p88">
              <a:extLst>
                <a:ext uri="{FF2B5EF4-FFF2-40B4-BE49-F238E27FC236}">
                  <a16:creationId xmlns:a16="http://schemas.microsoft.com/office/drawing/2014/main" id="{3AC7CC37-CA48-681E-0333-804C2C32954A}"/>
                </a:ext>
              </a:extLst>
            </p:cNvPr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8;p88">
              <a:extLst>
                <a:ext uri="{FF2B5EF4-FFF2-40B4-BE49-F238E27FC236}">
                  <a16:creationId xmlns:a16="http://schemas.microsoft.com/office/drawing/2014/main" id="{3B786F1E-2AE4-3195-5AEA-1494E0D9C667}"/>
                </a:ext>
              </a:extLst>
            </p:cNvPr>
            <p:cNvSpPr/>
            <p:nvPr/>
          </p:nvSpPr>
          <p:spPr>
            <a:xfrm>
              <a:off x="-34755224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3" name="Google Shape;6929;p88">
              <a:extLst>
                <a:ext uri="{FF2B5EF4-FFF2-40B4-BE49-F238E27FC236}">
                  <a16:creationId xmlns:a16="http://schemas.microsoft.com/office/drawing/2014/main" id="{12AA242D-C93F-49F6-9E91-E213D9DDBC14}"/>
                </a:ext>
              </a:extLst>
            </p:cNvPr>
            <p:cNvSpPr/>
            <p:nvPr/>
          </p:nvSpPr>
          <p:spPr>
            <a:xfrm>
              <a:off x="-34754449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6981;p88">
            <a:extLst>
              <a:ext uri="{FF2B5EF4-FFF2-40B4-BE49-F238E27FC236}">
                <a16:creationId xmlns:a16="http://schemas.microsoft.com/office/drawing/2014/main" id="{1C3DD936-A233-8E6B-C706-BA93BC0CBDAA}"/>
              </a:ext>
            </a:extLst>
          </p:cNvPr>
          <p:cNvGrpSpPr/>
          <p:nvPr/>
        </p:nvGrpSpPr>
        <p:grpSpPr>
          <a:xfrm>
            <a:off x="5849228" y="1042399"/>
            <a:ext cx="608599" cy="601387"/>
            <a:chOff x="-34408675" y="3202075"/>
            <a:chExt cx="295375" cy="291875"/>
          </a:xfrm>
          <a:solidFill>
            <a:srgbClr val="767171"/>
          </a:solidFill>
        </p:grpSpPr>
        <p:sp>
          <p:nvSpPr>
            <p:cNvPr id="95" name="Google Shape;6982;p88">
              <a:extLst>
                <a:ext uri="{FF2B5EF4-FFF2-40B4-BE49-F238E27FC236}">
                  <a16:creationId xmlns:a16="http://schemas.microsoft.com/office/drawing/2014/main" id="{9CB393BF-E1A3-325C-40D0-6831CFE6FD0B}"/>
                </a:ext>
              </a:extLst>
            </p:cNvPr>
            <p:cNvSpPr/>
            <p:nvPr/>
          </p:nvSpPr>
          <p:spPr>
            <a:xfrm>
              <a:off x="-34274776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3;p88">
              <a:extLst>
                <a:ext uri="{FF2B5EF4-FFF2-40B4-BE49-F238E27FC236}">
                  <a16:creationId xmlns:a16="http://schemas.microsoft.com/office/drawing/2014/main" id="{51762231-551F-B0F8-28E3-0EBC08D58ED6}"/>
                </a:ext>
              </a:extLst>
            </p:cNvPr>
            <p:cNvSpPr/>
            <p:nvPr/>
          </p:nvSpPr>
          <p:spPr>
            <a:xfrm>
              <a:off x="-34378751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4;p88">
              <a:extLst>
                <a:ext uri="{FF2B5EF4-FFF2-40B4-BE49-F238E27FC236}">
                  <a16:creationId xmlns:a16="http://schemas.microsoft.com/office/drawing/2014/main" id="{F08A32F2-2FD2-B980-A32C-4FA8036E4FA9}"/>
                </a:ext>
              </a:extLst>
            </p:cNvPr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98" name="Google Shape;6985;p88">
              <a:extLst>
                <a:ext uri="{FF2B5EF4-FFF2-40B4-BE49-F238E27FC236}">
                  <a16:creationId xmlns:a16="http://schemas.microsoft.com/office/drawing/2014/main" id="{742C0527-0BBF-6702-DDAD-67AC38BD5597}"/>
                </a:ext>
              </a:extLst>
            </p:cNvPr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7015;p88">
            <a:extLst>
              <a:ext uri="{FF2B5EF4-FFF2-40B4-BE49-F238E27FC236}">
                <a16:creationId xmlns:a16="http://schemas.microsoft.com/office/drawing/2014/main" id="{DF3A9CB0-8B2D-F360-0FCB-9A045DBB80CF}"/>
              </a:ext>
            </a:extLst>
          </p:cNvPr>
          <p:cNvGrpSpPr/>
          <p:nvPr/>
        </p:nvGrpSpPr>
        <p:grpSpPr>
          <a:xfrm>
            <a:off x="9389604" y="2059683"/>
            <a:ext cx="664753" cy="661795"/>
            <a:chOff x="-30735200" y="3552550"/>
            <a:chExt cx="292225" cy="290925"/>
          </a:xfrm>
          <a:solidFill>
            <a:srgbClr val="767171"/>
          </a:solidFill>
        </p:grpSpPr>
        <p:sp>
          <p:nvSpPr>
            <p:cNvPr id="100" name="Google Shape;7016;p88">
              <a:extLst>
                <a:ext uri="{FF2B5EF4-FFF2-40B4-BE49-F238E27FC236}">
                  <a16:creationId xmlns:a16="http://schemas.microsoft.com/office/drawing/2014/main" id="{F6DDB77F-E133-BCEA-41F4-79DF0B688E69}"/>
                </a:ext>
              </a:extLst>
            </p:cNvPr>
            <p:cNvSpPr/>
            <p:nvPr/>
          </p:nvSpPr>
          <p:spPr>
            <a:xfrm>
              <a:off x="-30613899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7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1" name="Google Shape;7017;p88">
              <a:extLst>
                <a:ext uri="{FF2B5EF4-FFF2-40B4-BE49-F238E27FC236}">
                  <a16:creationId xmlns:a16="http://schemas.microsoft.com/office/drawing/2014/main" id="{DF77D3CD-BAE8-078A-93D6-E7AA4A3741AE}"/>
                </a:ext>
              </a:extLst>
            </p:cNvPr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sp>
        <p:nvSpPr>
          <p:cNvPr id="102" name="Google Shape;6799;p88">
            <a:extLst>
              <a:ext uri="{FF2B5EF4-FFF2-40B4-BE49-F238E27FC236}">
                <a16:creationId xmlns:a16="http://schemas.microsoft.com/office/drawing/2014/main" id="{0B7E7AE1-AA31-9A6A-068E-E19225EFD221}"/>
              </a:ext>
            </a:extLst>
          </p:cNvPr>
          <p:cNvSpPr/>
          <p:nvPr/>
        </p:nvSpPr>
        <p:spPr>
          <a:xfrm>
            <a:off x="4291116" y="2097424"/>
            <a:ext cx="593567" cy="595145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txBody>
          <a:bodyPr spcFirstLastPara="1" wrap="square" lIns="91417" tIns="91417" rIns="91417" bIns="91417" anchor="ctr" anchorCtr="0">
            <a:noAutofit/>
          </a:bodyPr>
          <a:lstStyle/>
          <a:p>
            <a:pPr algn="r" rtl="1"/>
            <a:endParaRPr sz="1400">
              <a:cs typeface="B Nazanin" panose="00000700000000000000" pitchFamily="2" charset="-78"/>
            </a:endParaRPr>
          </a:p>
        </p:txBody>
      </p:sp>
      <p:grpSp>
        <p:nvGrpSpPr>
          <p:cNvPr id="103" name="Google Shape;6862;p88">
            <a:extLst>
              <a:ext uri="{FF2B5EF4-FFF2-40B4-BE49-F238E27FC236}">
                <a16:creationId xmlns:a16="http://schemas.microsoft.com/office/drawing/2014/main" id="{77C32BA6-B998-2C85-3EE6-0D1C104A8A98}"/>
              </a:ext>
            </a:extLst>
          </p:cNvPr>
          <p:cNvGrpSpPr/>
          <p:nvPr/>
        </p:nvGrpSpPr>
        <p:grpSpPr>
          <a:xfrm>
            <a:off x="5039160" y="2095407"/>
            <a:ext cx="614391" cy="598915"/>
            <a:chOff x="-31817401" y="3910025"/>
            <a:chExt cx="301675" cy="294075"/>
          </a:xfrm>
          <a:solidFill>
            <a:srgbClr val="767171"/>
          </a:solidFill>
        </p:grpSpPr>
        <p:sp>
          <p:nvSpPr>
            <p:cNvPr id="104" name="Google Shape;6863;p88">
              <a:extLst>
                <a:ext uri="{FF2B5EF4-FFF2-40B4-BE49-F238E27FC236}">
                  <a16:creationId xmlns:a16="http://schemas.microsoft.com/office/drawing/2014/main" id="{B3BF068B-0C9E-8640-1392-DA83E317F472}"/>
                </a:ext>
              </a:extLst>
            </p:cNvPr>
            <p:cNvSpPr/>
            <p:nvPr/>
          </p:nvSpPr>
          <p:spPr>
            <a:xfrm>
              <a:off x="-31817401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4;p88">
              <a:extLst>
                <a:ext uri="{FF2B5EF4-FFF2-40B4-BE49-F238E27FC236}">
                  <a16:creationId xmlns:a16="http://schemas.microsoft.com/office/drawing/2014/main" id="{E70A9335-43CD-C321-A3FC-F02B8B0D466D}"/>
                </a:ext>
              </a:extLst>
            </p:cNvPr>
            <p:cNvSpPr/>
            <p:nvPr/>
          </p:nvSpPr>
          <p:spPr>
            <a:xfrm>
              <a:off x="-31816601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6" name="Google Shape;6865;p88">
              <a:extLst>
                <a:ext uri="{FF2B5EF4-FFF2-40B4-BE49-F238E27FC236}">
                  <a16:creationId xmlns:a16="http://schemas.microsoft.com/office/drawing/2014/main" id="{5D994580-36D1-F6D0-EF1F-9E42A324F223}"/>
                </a:ext>
              </a:extLst>
            </p:cNvPr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6913;p88">
            <a:extLst>
              <a:ext uri="{FF2B5EF4-FFF2-40B4-BE49-F238E27FC236}">
                <a16:creationId xmlns:a16="http://schemas.microsoft.com/office/drawing/2014/main" id="{7DCF86AF-D01B-7ADF-6C74-CF583AF53095}"/>
              </a:ext>
            </a:extLst>
          </p:cNvPr>
          <p:cNvGrpSpPr/>
          <p:nvPr/>
        </p:nvGrpSpPr>
        <p:grpSpPr>
          <a:xfrm>
            <a:off x="5796008" y="2095684"/>
            <a:ext cx="599983" cy="598353"/>
            <a:chOff x="-31455100" y="3909350"/>
            <a:chExt cx="294600" cy="293800"/>
          </a:xfrm>
          <a:solidFill>
            <a:srgbClr val="767171"/>
          </a:solidFill>
        </p:grpSpPr>
        <p:sp>
          <p:nvSpPr>
            <p:cNvPr id="108" name="Google Shape;6914;p88">
              <a:extLst>
                <a:ext uri="{FF2B5EF4-FFF2-40B4-BE49-F238E27FC236}">
                  <a16:creationId xmlns:a16="http://schemas.microsoft.com/office/drawing/2014/main" id="{C6FCB30E-A36B-CB8B-B27A-860453275C4E}"/>
                </a:ext>
              </a:extLst>
            </p:cNvPr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09" name="Google Shape;6915;p88">
              <a:extLst>
                <a:ext uri="{FF2B5EF4-FFF2-40B4-BE49-F238E27FC236}">
                  <a16:creationId xmlns:a16="http://schemas.microsoft.com/office/drawing/2014/main" id="{4A849B9C-8455-883B-1BF8-ECC66C1CE23B}"/>
                </a:ext>
              </a:extLst>
            </p:cNvPr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6947;p88">
            <a:extLst>
              <a:ext uri="{FF2B5EF4-FFF2-40B4-BE49-F238E27FC236}">
                <a16:creationId xmlns:a16="http://schemas.microsoft.com/office/drawing/2014/main" id="{E6309E89-5D2B-BC15-0D16-F7EF7E1733C7}"/>
              </a:ext>
            </a:extLst>
          </p:cNvPr>
          <p:cNvGrpSpPr/>
          <p:nvPr/>
        </p:nvGrpSpPr>
        <p:grpSpPr>
          <a:xfrm>
            <a:off x="2692922" y="2121264"/>
            <a:ext cx="595145" cy="596775"/>
            <a:chOff x="-32927950" y="3944800"/>
            <a:chExt cx="292225" cy="293025"/>
          </a:xfrm>
          <a:solidFill>
            <a:srgbClr val="767171"/>
          </a:solidFill>
        </p:grpSpPr>
        <p:sp>
          <p:nvSpPr>
            <p:cNvPr id="111" name="Google Shape;6948;p88">
              <a:extLst>
                <a:ext uri="{FF2B5EF4-FFF2-40B4-BE49-F238E27FC236}">
                  <a16:creationId xmlns:a16="http://schemas.microsoft.com/office/drawing/2014/main" id="{945659A2-B3C5-73F2-BA4D-20F393ED2C6D}"/>
                </a:ext>
              </a:extLst>
            </p:cNvPr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49;p88">
              <a:extLst>
                <a:ext uri="{FF2B5EF4-FFF2-40B4-BE49-F238E27FC236}">
                  <a16:creationId xmlns:a16="http://schemas.microsoft.com/office/drawing/2014/main" id="{C3FF43F2-7216-6393-B868-C05B4877F50A}"/>
                </a:ext>
              </a:extLst>
            </p:cNvPr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0;p88">
              <a:extLst>
                <a:ext uri="{FF2B5EF4-FFF2-40B4-BE49-F238E27FC236}">
                  <a16:creationId xmlns:a16="http://schemas.microsoft.com/office/drawing/2014/main" id="{31B2DAE5-808C-79AD-A275-9D2B166A940B}"/>
                </a:ext>
              </a:extLst>
            </p:cNvPr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1;p88">
              <a:extLst>
                <a:ext uri="{FF2B5EF4-FFF2-40B4-BE49-F238E27FC236}">
                  <a16:creationId xmlns:a16="http://schemas.microsoft.com/office/drawing/2014/main" id="{A860AE0E-95F4-BDD1-8E70-32D45FFADA41}"/>
                </a:ext>
              </a:extLst>
            </p:cNvPr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2;p88">
              <a:extLst>
                <a:ext uri="{FF2B5EF4-FFF2-40B4-BE49-F238E27FC236}">
                  <a16:creationId xmlns:a16="http://schemas.microsoft.com/office/drawing/2014/main" id="{34D7C093-C459-6333-E328-63FA212B79A2}"/>
                </a:ext>
              </a:extLst>
            </p:cNvPr>
            <p:cNvSpPr/>
            <p:nvPr/>
          </p:nvSpPr>
          <p:spPr>
            <a:xfrm>
              <a:off x="-32754674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3;p88">
              <a:extLst>
                <a:ext uri="{FF2B5EF4-FFF2-40B4-BE49-F238E27FC236}">
                  <a16:creationId xmlns:a16="http://schemas.microsoft.com/office/drawing/2014/main" id="{3A4CAA80-80DC-9DE3-C13C-F008855EF635}"/>
                </a:ext>
              </a:extLst>
            </p:cNvPr>
            <p:cNvSpPr/>
            <p:nvPr/>
          </p:nvSpPr>
          <p:spPr>
            <a:xfrm>
              <a:off x="-32687726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4;p88">
              <a:extLst>
                <a:ext uri="{FF2B5EF4-FFF2-40B4-BE49-F238E27FC236}">
                  <a16:creationId xmlns:a16="http://schemas.microsoft.com/office/drawing/2014/main" id="{B1EF8282-F11C-4A76-AF8F-B2A9A80D5665}"/>
                </a:ext>
              </a:extLst>
            </p:cNvPr>
            <p:cNvSpPr/>
            <p:nvPr/>
          </p:nvSpPr>
          <p:spPr>
            <a:xfrm>
              <a:off x="-32860199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5;p88">
              <a:extLst>
                <a:ext uri="{FF2B5EF4-FFF2-40B4-BE49-F238E27FC236}">
                  <a16:creationId xmlns:a16="http://schemas.microsoft.com/office/drawing/2014/main" id="{B6C5443E-3B8E-1EE7-2E20-B4A36F897732}"/>
                </a:ext>
              </a:extLst>
            </p:cNvPr>
            <p:cNvSpPr/>
            <p:nvPr/>
          </p:nvSpPr>
          <p:spPr>
            <a:xfrm>
              <a:off x="-32755449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6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19" name="Google Shape;6956;p88">
              <a:extLst>
                <a:ext uri="{FF2B5EF4-FFF2-40B4-BE49-F238E27FC236}">
                  <a16:creationId xmlns:a16="http://schemas.microsoft.com/office/drawing/2014/main" id="{77F66C60-980D-47BF-918F-3DB3C07EC7F4}"/>
                </a:ext>
              </a:extLst>
            </p:cNvPr>
            <p:cNvSpPr/>
            <p:nvPr/>
          </p:nvSpPr>
          <p:spPr>
            <a:xfrm>
              <a:off x="-32686926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6971;p88">
            <a:extLst>
              <a:ext uri="{FF2B5EF4-FFF2-40B4-BE49-F238E27FC236}">
                <a16:creationId xmlns:a16="http://schemas.microsoft.com/office/drawing/2014/main" id="{9C07CD48-0CC9-090E-6532-DC8AC8220931}"/>
              </a:ext>
            </a:extLst>
          </p:cNvPr>
          <p:cNvGrpSpPr/>
          <p:nvPr/>
        </p:nvGrpSpPr>
        <p:grpSpPr>
          <a:xfrm>
            <a:off x="6639108" y="2087178"/>
            <a:ext cx="593567" cy="593517"/>
            <a:chOff x="-31093575" y="3911725"/>
            <a:chExt cx="291450" cy="291425"/>
          </a:xfrm>
          <a:solidFill>
            <a:srgbClr val="767171"/>
          </a:solidFill>
        </p:grpSpPr>
        <p:sp>
          <p:nvSpPr>
            <p:cNvPr id="121" name="Google Shape;6972;p88">
              <a:extLst>
                <a:ext uri="{FF2B5EF4-FFF2-40B4-BE49-F238E27FC236}">
                  <a16:creationId xmlns:a16="http://schemas.microsoft.com/office/drawing/2014/main" id="{52B0F426-5E1A-2B71-7D7C-05CFAF9352EC}"/>
                </a:ext>
              </a:extLst>
            </p:cNvPr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22" name="Google Shape;6973;p88">
              <a:extLst>
                <a:ext uri="{FF2B5EF4-FFF2-40B4-BE49-F238E27FC236}">
                  <a16:creationId xmlns:a16="http://schemas.microsoft.com/office/drawing/2014/main" id="{73304020-E10C-90C2-C45E-75032D4F911C}"/>
                </a:ext>
              </a:extLst>
            </p:cNvPr>
            <p:cNvSpPr/>
            <p:nvPr/>
          </p:nvSpPr>
          <p:spPr>
            <a:xfrm>
              <a:off x="-31025824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23" name="Google Shape;7004;p88">
            <a:extLst>
              <a:ext uri="{FF2B5EF4-FFF2-40B4-BE49-F238E27FC236}">
                <a16:creationId xmlns:a16="http://schemas.microsoft.com/office/drawing/2014/main" id="{14959E96-6726-D67B-22F0-B20872EEA5F2}"/>
              </a:ext>
            </a:extLst>
          </p:cNvPr>
          <p:cNvGrpSpPr/>
          <p:nvPr/>
        </p:nvGrpSpPr>
        <p:grpSpPr>
          <a:xfrm>
            <a:off x="3537755" y="2097493"/>
            <a:ext cx="625643" cy="594739"/>
            <a:chOff x="-32576675" y="3944600"/>
            <a:chExt cx="307200" cy="292025"/>
          </a:xfrm>
          <a:solidFill>
            <a:srgbClr val="767171"/>
          </a:solidFill>
        </p:grpSpPr>
        <p:sp>
          <p:nvSpPr>
            <p:cNvPr id="124" name="Google Shape;7005;p88">
              <a:extLst>
                <a:ext uri="{FF2B5EF4-FFF2-40B4-BE49-F238E27FC236}">
                  <a16:creationId xmlns:a16="http://schemas.microsoft.com/office/drawing/2014/main" id="{F77AEEFA-C93D-3992-D5C4-19D45D5F9080}"/>
                </a:ext>
              </a:extLst>
            </p:cNvPr>
            <p:cNvSpPr/>
            <p:nvPr/>
          </p:nvSpPr>
          <p:spPr>
            <a:xfrm>
              <a:off x="-32482951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25" name="Google Shape;7006;p88">
              <a:extLst>
                <a:ext uri="{FF2B5EF4-FFF2-40B4-BE49-F238E27FC236}">
                  <a16:creationId xmlns:a16="http://schemas.microsoft.com/office/drawing/2014/main" id="{B31F6500-8240-06A0-25ED-4E5544C7C59D}"/>
                </a:ext>
              </a:extLst>
            </p:cNvPr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26" name="Google Shape;7018;p88">
            <a:extLst>
              <a:ext uri="{FF2B5EF4-FFF2-40B4-BE49-F238E27FC236}">
                <a16:creationId xmlns:a16="http://schemas.microsoft.com/office/drawing/2014/main" id="{C900D350-1502-3B57-D3DF-7B4608F448F8}"/>
              </a:ext>
            </a:extLst>
          </p:cNvPr>
          <p:cNvGrpSpPr/>
          <p:nvPr/>
        </p:nvGrpSpPr>
        <p:grpSpPr>
          <a:xfrm>
            <a:off x="7469167" y="2096537"/>
            <a:ext cx="595145" cy="593567"/>
            <a:chOff x="-30735200" y="3910925"/>
            <a:chExt cx="292225" cy="291450"/>
          </a:xfrm>
          <a:solidFill>
            <a:srgbClr val="767171"/>
          </a:solidFill>
        </p:grpSpPr>
        <p:sp>
          <p:nvSpPr>
            <p:cNvPr id="127" name="Google Shape;7019;p88">
              <a:extLst>
                <a:ext uri="{FF2B5EF4-FFF2-40B4-BE49-F238E27FC236}">
                  <a16:creationId xmlns:a16="http://schemas.microsoft.com/office/drawing/2014/main" id="{12BB52C2-39EC-6FF6-DC12-AA30E3CB0654}"/>
                </a:ext>
              </a:extLst>
            </p:cNvPr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28" name="Google Shape;7020;p88">
              <a:extLst>
                <a:ext uri="{FF2B5EF4-FFF2-40B4-BE49-F238E27FC236}">
                  <a16:creationId xmlns:a16="http://schemas.microsoft.com/office/drawing/2014/main" id="{013D6601-673A-B48F-E094-279596048194}"/>
                </a:ext>
              </a:extLst>
            </p:cNvPr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sp>
        <p:nvSpPr>
          <p:cNvPr id="129" name="Google Shape;5917;p86">
            <a:extLst>
              <a:ext uri="{FF2B5EF4-FFF2-40B4-BE49-F238E27FC236}">
                <a16:creationId xmlns:a16="http://schemas.microsoft.com/office/drawing/2014/main" id="{4F81E271-337F-7868-BAD3-4D75651BBC94}"/>
              </a:ext>
            </a:extLst>
          </p:cNvPr>
          <p:cNvSpPr/>
          <p:nvPr/>
        </p:nvSpPr>
        <p:spPr>
          <a:xfrm>
            <a:off x="4282013" y="3256249"/>
            <a:ext cx="601325" cy="617511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txBody>
          <a:bodyPr spcFirstLastPara="1" wrap="square" lIns="91417" tIns="91417" rIns="91417" bIns="91417" anchor="ctr" anchorCtr="0">
            <a:noAutofit/>
          </a:bodyPr>
          <a:lstStyle/>
          <a:p>
            <a:pPr algn="r" rtl="1"/>
            <a:endParaRPr sz="1400">
              <a:cs typeface="B Nazanin" panose="00000700000000000000" pitchFamily="2" charset="-78"/>
            </a:endParaRPr>
          </a:p>
        </p:txBody>
      </p:sp>
      <p:sp>
        <p:nvSpPr>
          <p:cNvPr id="130" name="Google Shape;5955;p86">
            <a:extLst>
              <a:ext uri="{FF2B5EF4-FFF2-40B4-BE49-F238E27FC236}">
                <a16:creationId xmlns:a16="http://schemas.microsoft.com/office/drawing/2014/main" id="{5F9366AB-912C-126E-B777-FFA67D944C8B}"/>
              </a:ext>
            </a:extLst>
          </p:cNvPr>
          <p:cNvSpPr/>
          <p:nvPr/>
        </p:nvSpPr>
        <p:spPr>
          <a:xfrm>
            <a:off x="5001417" y="3352771"/>
            <a:ext cx="611955" cy="520979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767171"/>
          </a:solidFill>
          <a:ln>
            <a:noFill/>
          </a:ln>
        </p:spPr>
        <p:txBody>
          <a:bodyPr spcFirstLastPara="1" wrap="square" lIns="91417" tIns="91417" rIns="91417" bIns="91417" anchor="ctr" anchorCtr="0">
            <a:noAutofit/>
          </a:bodyPr>
          <a:lstStyle/>
          <a:p>
            <a:pPr algn="r" rtl="1"/>
            <a:endParaRPr sz="1400">
              <a:cs typeface="B Nazanin" panose="00000700000000000000" pitchFamily="2" charset="-78"/>
            </a:endParaRPr>
          </a:p>
        </p:txBody>
      </p:sp>
      <p:grpSp>
        <p:nvGrpSpPr>
          <p:cNvPr id="131" name="Google Shape;5983;p86">
            <a:extLst>
              <a:ext uri="{FF2B5EF4-FFF2-40B4-BE49-F238E27FC236}">
                <a16:creationId xmlns:a16="http://schemas.microsoft.com/office/drawing/2014/main" id="{C2E9115D-2CE4-3BBF-33B6-304A8114F39D}"/>
              </a:ext>
            </a:extLst>
          </p:cNvPr>
          <p:cNvGrpSpPr/>
          <p:nvPr/>
        </p:nvGrpSpPr>
        <p:grpSpPr>
          <a:xfrm>
            <a:off x="5864622" y="3272432"/>
            <a:ext cx="614997" cy="615953"/>
            <a:chOff x="-38538975" y="3954250"/>
            <a:chExt cx="318225" cy="316650"/>
          </a:xfrm>
          <a:solidFill>
            <a:srgbClr val="767171"/>
          </a:solidFill>
        </p:grpSpPr>
        <p:sp>
          <p:nvSpPr>
            <p:cNvPr id="132" name="Google Shape;5984;p86">
              <a:extLst>
                <a:ext uri="{FF2B5EF4-FFF2-40B4-BE49-F238E27FC236}">
                  <a16:creationId xmlns:a16="http://schemas.microsoft.com/office/drawing/2014/main" id="{0F83C1EF-2FFE-FC0A-2A70-18DD57F3009C}"/>
                </a:ext>
              </a:extLst>
            </p:cNvPr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33" name="Google Shape;5985;p86">
              <a:extLst>
                <a:ext uri="{FF2B5EF4-FFF2-40B4-BE49-F238E27FC236}">
                  <a16:creationId xmlns:a16="http://schemas.microsoft.com/office/drawing/2014/main" id="{CA02CC57-D79A-1305-33FE-83535E0C0F20}"/>
                </a:ext>
              </a:extLst>
            </p:cNvPr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6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5986;p86">
            <a:extLst>
              <a:ext uri="{FF2B5EF4-FFF2-40B4-BE49-F238E27FC236}">
                <a16:creationId xmlns:a16="http://schemas.microsoft.com/office/drawing/2014/main" id="{BD70F447-10D9-C2C3-4765-11D2CA8B1CED}"/>
              </a:ext>
            </a:extLst>
          </p:cNvPr>
          <p:cNvGrpSpPr/>
          <p:nvPr/>
        </p:nvGrpSpPr>
        <p:grpSpPr>
          <a:xfrm>
            <a:off x="8300434" y="3248930"/>
            <a:ext cx="621037" cy="619017"/>
            <a:chOff x="-37385101" y="3949908"/>
            <a:chExt cx="321350" cy="318225"/>
          </a:xfrm>
          <a:solidFill>
            <a:srgbClr val="767171"/>
          </a:solidFill>
        </p:grpSpPr>
        <p:sp>
          <p:nvSpPr>
            <p:cNvPr id="135" name="Google Shape;5987;p86">
              <a:extLst>
                <a:ext uri="{FF2B5EF4-FFF2-40B4-BE49-F238E27FC236}">
                  <a16:creationId xmlns:a16="http://schemas.microsoft.com/office/drawing/2014/main" id="{703B214A-B580-7318-8018-C42AD91FE279}"/>
                </a:ext>
              </a:extLst>
            </p:cNvPr>
            <p:cNvSpPr/>
            <p:nvPr/>
          </p:nvSpPr>
          <p:spPr>
            <a:xfrm>
              <a:off x="-37190576" y="4145233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36" name="Google Shape;5988;p86">
              <a:extLst>
                <a:ext uri="{FF2B5EF4-FFF2-40B4-BE49-F238E27FC236}">
                  <a16:creationId xmlns:a16="http://schemas.microsoft.com/office/drawing/2014/main" id="{0260F26C-0F9C-C28C-F11F-150FA115537E}"/>
                </a:ext>
              </a:extLst>
            </p:cNvPr>
            <p:cNvSpPr/>
            <p:nvPr/>
          </p:nvSpPr>
          <p:spPr>
            <a:xfrm>
              <a:off x="-37385101" y="3949908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37" name="Google Shape;6005;p86">
            <a:extLst>
              <a:ext uri="{FF2B5EF4-FFF2-40B4-BE49-F238E27FC236}">
                <a16:creationId xmlns:a16="http://schemas.microsoft.com/office/drawing/2014/main" id="{E186F75E-E835-F97C-4C4C-06444957938F}"/>
              </a:ext>
            </a:extLst>
          </p:cNvPr>
          <p:cNvGrpSpPr/>
          <p:nvPr/>
        </p:nvGrpSpPr>
        <p:grpSpPr>
          <a:xfrm>
            <a:off x="5030713" y="4480399"/>
            <a:ext cx="541672" cy="545169"/>
            <a:chOff x="-40011049" y="3972375"/>
            <a:chExt cx="316650" cy="316625"/>
          </a:xfrm>
          <a:solidFill>
            <a:srgbClr val="767171"/>
          </a:solidFill>
        </p:grpSpPr>
        <p:sp>
          <p:nvSpPr>
            <p:cNvPr id="138" name="Google Shape;6006;p86">
              <a:extLst>
                <a:ext uri="{FF2B5EF4-FFF2-40B4-BE49-F238E27FC236}">
                  <a16:creationId xmlns:a16="http://schemas.microsoft.com/office/drawing/2014/main" id="{7FAFB14F-1C29-D22E-78BB-CE9575B4BAD2}"/>
                </a:ext>
              </a:extLst>
            </p:cNvPr>
            <p:cNvSpPr/>
            <p:nvPr/>
          </p:nvSpPr>
          <p:spPr>
            <a:xfrm>
              <a:off x="-40011049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39" name="Google Shape;6007;p86">
              <a:extLst>
                <a:ext uri="{FF2B5EF4-FFF2-40B4-BE49-F238E27FC236}">
                  <a16:creationId xmlns:a16="http://schemas.microsoft.com/office/drawing/2014/main" id="{7CD3B6D0-FF26-54EC-8229-B8CD3F7C1841}"/>
                </a:ext>
              </a:extLst>
            </p:cNvPr>
            <p:cNvSpPr/>
            <p:nvPr/>
          </p:nvSpPr>
          <p:spPr>
            <a:xfrm>
              <a:off x="-39950399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40" name="Google Shape;6020;p86">
            <a:extLst>
              <a:ext uri="{FF2B5EF4-FFF2-40B4-BE49-F238E27FC236}">
                <a16:creationId xmlns:a16="http://schemas.microsoft.com/office/drawing/2014/main" id="{3B4C0B0E-5A5C-9283-9D8C-15911DC687AD}"/>
              </a:ext>
            </a:extLst>
          </p:cNvPr>
          <p:cNvGrpSpPr/>
          <p:nvPr/>
        </p:nvGrpSpPr>
        <p:grpSpPr>
          <a:xfrm>
            <a:off x="6693187" y="3264134"/>
            <a:ext cx="363859" cy="615953"/>
            <a:chOff x="-38109727" y="3955025"/>
            <a:chExt cx="188275" cy="316650"/>
          </a:xfrm>
          <a:solidFill>
            <a:srgbClr val="767171"/>
          </a:solidFill>
        </p:grpSpPr>
        <p:sp>
          <p:nvSpPr>
            <p:cNvPr id="141" name="Google Shape;6021;p86">
              <a:extLst>
                <a:ext uri="{FF2B5EF4-FFF2-40B4-BE49-F238E27FC236}">
                  <a16:creationId xmlns:a16="http://schemas.microsoft.com/office/drawing/2014/main" id="{0DB46B95-5346-2D6A-B0E7-85C4089CA8EE}"/>
                </a:ext>
              </a:extLst>
            </p:cNvPr>
            <p:cNvSpPr/>
            <p:nvPr/>
          </p:nvSpPr>
          <p:spPr>
            <a:xfrm>
              <a:off x="-38109727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42" name="Google Shape;6022;p86">
              <a:extLst>
                <a:ext uri="{FF2B5EF4-FFF2-40B4-BE49-F238E27FC236}">
                  <a16:creationId xmlns:a16="http://schemas.microsoft.com/office/drawing/2014/main" id="{E95275F5-B649-857B-1715-2FDCA35A4E53}"/>
                </a:ext>
              </a:extLst>
            </p:cNvPr>
            <p:cNvSpPr/>
            <p:nvPr/>
          </p:nvSpPr>
          <p:spPr>
            <a:xfrm>
              <a:off x="-38067199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43" name="Google Shape;6038;p86">
            <a:extLst>
              <a:ext uri="{FF2B5EF4-FFF2-40B4-BE49-F238E27FC236}">
                <a16:creationId xmlns:a16="http://schemas.microsoft.com/office/drawing/2014/main" id="{FD750E95-DF43-8AD5-3E17-0D55479C51E0}"/>
              </a:ext>
            </a:extLst>
          </p:cNvPr>
          <p:cNvGrpSpPr/>
          <p:nvPr/>
        </p:nvGrpSpPr>
        <p:grpSpPr>
          <a:xfrm>
            <a:off x="3557118" y="3292779"/>
            <a:ext cx="605867" cy="616731"/>
            <a:chOff x="-39647174" y="3972000"/>
            <a:chExt cx="313500" cy="317050"/>
          </a:xfrm>
          <a:solidFill>
            <a:srgbClr val="767171"/>
          </a:solidFill>
        </p:grpSpPr>
        <p:sp>
          <p:nvSpPr>
            <p:cNvPr id="144" name="Google Shape;6039;p86">
              <a:extLst>
                <a:ext uri="{FF2B5EF4-FFF2-40B4-BE49-F238E27FC236}">
                  <a16:creationId xmlns:a16="http://schemas.microsoft.com/office/drawing/2014/main" id="{B9717F49-0BC2-8758-D316-718F50908B46}"/>
                </a:ext>
              </a:extLst>
            </p:cNvPr>
            <p:cNvSpPr/>
            <p:nvPr/>
          </p:nvSpPr>
          <p:spPr>
            <a:xfrm>
              <a:off x="-39647174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2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0;p86">
              <a:extLst>
                <a:ext uri="{FF2B5EF4-FFF2-40B4-BE49-F238E27FC236}">
                  <a16:creationId xmlns:a16="http://schemas.microsoft.com/office/drawing/2014/main" id="{E456712A-414B-ACF6-5ABA-E594FD342CB3}"/>
                </a:ext>
              </a:extLst>
            </p:cNvPr>
            <p:cNvSpPr/>
            <p:nvPr/>
          </p:nvSpPr>
          <p:spPr>
            <a:xfrm>
              <a:off x="-39588873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46" name="Google Shape;6041;p86">
              <a:extLst>
                <a:ext uri="{FF2B5EF4-FFF2-40B4-BE49-F238E27FC236}">
                  <a16:creationId xmlns:a16="http://schemas.microsoft.com/office/drawing/2014/main" id="{099F6EA8-62C8-9FEC-2A66-F3EC13779B21}"/>
                </a:ext>
              </a:extLst>
            </p:cNvPr>
            <p:cNvSpPr/>
            <p:nvPr/>
          </p:nvSpPr>
          <p:spPr>
            <a:xfrm>
              <a:off x="-39398274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47" name="Google Shape;6048;p86">
            <a:extLst>
              <a:ext uri="{FF2B5EF4-FFF2-40B4-BE49-F238E27FC236}">
                <a16:creationId xmlns:a16="http://schemas.microsoft.com/office/drawing/2014/main" id="{1590A9E5-4321-6147-2771-67888FB0E92C}"/>
              </a:ext>
            </a:extLst>
          </p:cNvPr>
          <p:cNvGrpSpPr/>
          <p:nvPr/>
        </p:nvGrpSpPr>
        <p:grpSpPr>
          <a:xfrm>
            <a:off x="7435749" y="3255156"/>
            <a:ext cx="608911" cy="619017"/>
            <a:chOff x="-37804927" y="3953450"/>
            <a:chExt cx="315075" cy="318225"/>
          </a:xfrm>
          <a:solidFill>
            <a:srgbClr val="767171"/>
          </a:solidFill>
        </p:grpSpPr>
        <p:sp>
          <p:nvSpPr>
            <p:cNvPr id="148" name="Google Shape;6049;p86">
              <a:extLst>
                <a:ext uri="{FF2B5EF4-FFF2-40B4-BE49-F238E27FC236}">
                  <a16:creationId xmlns:a16="http://schemas.microsoft.com/office/drawing/2014/main" id="{3A9A99B7-24A7-6623-3143-5E2DE0EA98F4}"/>
                </a:ext>
              </a:extLst>
            </p:cNvPr>
            <p:cNvSpPr/>
            <p:nvPr/>
          </p:nvSpPr>
          <p:spPr>
            <a:xfrm>
              <a:off x="-37614299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0;p86">
              <a:extLst>
                <a:ext uri="{FF2B5EF4-FFF2-40B4-BE49-F238E27FC236}">
                  <a16:creationId xmlns:a16="http://schemas.microsoft.com/office/drawing/2014/main" id="{5BF08921-7DB2-49BB-B755-987C7B7869BB}"/>
                </a:ext>
              </a:extLst>
            </p:cNvPr>
            <p:cNvSpPr/>
            <p:nvPr/>
          </p:nvSpPr>
          <p:spPr>
            <a:xfrm>
              <a:off x="-37761599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  <p:sp>
          <p:nvSpPr>
            <p:cNvPr id="150" name="Google Shape;6051;p86">
              <a:extLst>
                <a:ext uri="{FF2B5EF4-FFF2-40B4-BE49-F238E27FC236}">
                  <a16:creationId xmlns:a16="http://schemas.microsoft.com/office/drawing/2014/main" id="{195D4FED-E7F2-46D9-C843-2F8A964376DB}"/>
                </a:ext>
              </a:extLst>
            </p:cNvPr>
            <p:cNvSpPr/>
            <p:nvPr/>
          </p:nvSpPr>
          <p:spPr>
            <a:xfrm>
              <a:off x="-37804927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5717;p85">
            <a:extLst>
              <a:ext uri="{FF2B5EF4-FFF2-40B4-BE49-F238E27FC236}">
                <a16:creationId xmlns:a16="http://schemas.microsoft.com/office/drawing/2014/main" id="{D9601EC0-386C-2865-5478-32F21FC02843}"/>
              </a:ext>
            </a:extLst>
          </p:cNvPr>
          <p:cNvGrpSpPr/>
          <p:nvPr/>
        </p:nvGrpSpPr>
        <p:grpSpPr>
          <a:xfrm>
            <a:off x="5919292" y="4518072"/>
            <a:ext cx="656428" cy="517207"/>
            <a:chOff x="5629975" y="3255775"/>
            <a:chExt cx="504500" cy="397500"/>
          </a:xfrm>
          <a:solidFill>
            <a:srgbClr val="767171"/>
          </a:solidFill>
        </p:grpSpPr>
        <p:sp>
          <p:nvSpPr>
            <p:cNvPr id="152" name="Google Shape;5718;p85">
              <a:extLst>
                <a:ext uri="{FF2B5EF4-FFF2-40B4-BE49-F238E27FC236}">
                  <a16:creationId xmlns:a16="http://schemas.microsoft.com/office/drawing/2014/main" id="{2DC39BBE-81F1-0471-51F8-BF471039A07E}"/>
                </a:ext>
              </a:extLst>
            </p:cNvPr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19;p85">
              <a:extLst>
                <a:ext uri="{FF2B5EF4-FFF2-40B4-BE49-F238E27FC236}">
                  <a16:creationId xmlns:a16="http://schemas.microsoft.com/office/drawing/2014/main" id="{4E4D71B8-C97B-EEF5-9647-3989A367EDD2}"/>
                </a:ext>
              </a:extLst>
            </p:cNvPr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0;p85">
              <a:extLst>
                <a:ext uri="{FF2B5EF4-FFF2-40B4-BE49-F238E27FC236}">
                  <a16:creationId xmlns:a16="http://schemas.microsoft.com/office/drawing/2014/main" id="{88F759C5-D160-3642-AEA4-40DCEE537FFE}"/>
                </a:ext>
              </a:extLst>
            </p:cNvPr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1;p85">
              <a:extLst>
                <a:ext uri="{FF2B5EF4-FFF2-40B4-BE49-F238E27FC236}">
                  <a16:creationId xmlns:a16="http://schemas.microsoft.com/office/drawing/2014/main" id="{ABAE8725-A68E-2444-552E-177E9B0735E9}"/>
                </a:ext>
              </a:extLst>
            </p:cNvPr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5722;p85">
              <a:extLst>
                <a:ext uri="{FF2B5EF4-FFF2-40B4-BE49-F238E27FC236}">
                  <a16:creationId xmlns:a16="http://schemas.microsoft.com/office/drawing/2014/main" id="{4F6E176B-1F40-DBAA-2E88-A4CCD801097B}"/>
                </a:ext>
              </a:extLst>
            </p:cNvPr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5723;p85">
            <a:extLst>
              <a:ext uri="{FF2B5EF4-FFF2-40B4-BE49-F238E27FC236}">
                <a16:creationId xmlns:a16="http://schemas.microsoft.com/office/drawing/2014/main" id="{2D32C00C-1181-BB88-4E41-4054C52BF963}"/>
              </a:ext>
            </a:extLst>
          </p:cNvPr>
          <p:cNvGrpSpPr/>
          <p:nvPr/>
        </p:nvGrpSpPr>
        <p:grpSpPr>
          <a:xfrm>
            <a:off x="2599723" y="3281242"/>
            <a:ext cx="741879" cy="609779"/>
            <a:chOff x="6234950" y="3255925"/>
            <a:chExt cx="483250" cy="397200"/>
          </a:xfrm>
          <a:solidFill>
            <a:srgbClr val="767171"/>
          </a:solidFill>
        </p:grpSpPr>
        <p:sp>
          <p:nvSpPr>
            <p:cNvPr id="158" name="Google Shape;5724;p85">
              <a:extLst>
                <a:ext uri="{FF2B5EF4-FFF2-40B4-BE49-F238E27FC236}">
                  <a16:creationId xmlns:a16="http://schemas.microsoft.com/office/drawing/2014/main" id="{4E36BEA7-0A3D-3DB0-1F11-7330AF8FAF06}"/>
                </a:ext>
              </a:extLst>
            </p:cNvPr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5;p85">
              <a:extLst>
                <a:ext uri="{FF2B5EF4-FFF2-40B4-BE49-F238E27FC236}">
                  <a16:creationId xmlns:a16="http://schemas.microsoft.com/office/drawing/2014/main" id="{E4EFF290-5CEC-1363-3AC4-17F2B953EA2E}"/>
                </a:ext>
              </a:extLst>
            </p:cNvPr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6;p85">
              <a:extLst>
                <a:ext uri="{FF2B5EF4-FFF2-40B4-BE49-F238E27FC236}">
                  <a16:creationId xmlns:a16="http://schemas.microsoft.com/office/drawing/2014/main" id="{58567980-4A87-C94C-1E19-BD6AB56EB6EE}"/>
                </a:ext>
              </a:extLst>
            </p:cNvPr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7;p85">
              <a:extLst>
                <a:ext uri="{FF2B5EF4-FFF2-40B4-BE49-F238E27FC236}">
                  <a16:creationId xmlns:a16="http://schemas.microsoft.com/office/drawing/2014/main" id="{AACD9388-D024-E141-A504-8525E8F9B16C}"/>
                </a:ext>
              </a:extLst>
            </p:cNvPr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8;p85">
              <a:extLst>
                <a:ext uri="{FF2B5EF4-FFF2-40B4-BE49-F238E27FC236}">
                  <a16:creationId xmlns:a16="http://schemas.microsoft.com/office/drawing/2014/main" id="{0B23FA62-5A64-8DFC-82B5-09DBFF0372B3}"/>
                </a:ext>
              </a:extLst>
            </p:cNvPr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5729;p85">
              <a:extLst>
                <a:ext uri="{FF2B5EF4-FFF2-40B4-BE49-F238E27FC236}">
                  <a16:creationId xmlns:a16="http://schemas.microsoft.com/office/drawing/2014/main" id="{4DB8F0AF-7B85-7BCF-9F56-FFAC70512CA7}"/>
                </a:ext>
              </a:extLst>
            </p:cNvPr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17" tIns="91417" rIns="91417" bIns="91417" anchor="ctr" anchorCtr="0">
              <a:noAutofit/>
            </a:bodyPr>
            <a:lstStyle/>
            <a:p>
              <a:pPr algn="r" rtl="1"/>
              <a:endParaRPr sz="1400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618802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Trapecio 4"/>
          <p:cNvSpPr/>
          <p:nvPr/>
        </p:nvSpPr>
        <p:spPr>
          <a:xfrm>
            <a:off x="11111371" y="0"/>
            <a:ext cx="1080629" cy="6858000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rgbClr val="595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A421C8D0-BA08-4600-916D-18D976F7780B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pic>
        <p:nvPicPr>
          <p:cNvPr id="8" name="Marcador de posición de imagen 7">
            <a:extLst>
              <a:ext uri="{FF2B5EF4-FFF2-40B4-BE49-F238E27FC236}">
                <a16:creationId xmlns:a16="http://schemas.microsoft.com/office/drawing/2014/main" id="{D11CEDB0-583F-4921-84AC-132C8AB3C14B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pic>
        <p:nvPicPr>
          <p:cNvPr id="10" name="Marcador de posición de imagen 9">
            <a:extLst>
              <a:ext uri="{FF2B5EF4-FFF2-40B4-BE49-F238E27FC236}">
                <a16:creationId xmlns:a16="http://schemas.microsoft.com/office/drawing/2014/main" id="{6322C982-E674-41F3-9C57-F7C18FD24F4C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sp>
        <p:nvSpPr>
          <p:cNvPr id="54" name="Rectangle 3"/>
          <p:cNvSpPr/>
          <p:nvPr/>
        </p:nvSpPr>
        <p:spPr>
          <a:xfrm>
            <a:off x="0" y="0"/>
            <a:ext cx="1487488" cy="6858000"/>
          </a:xfrm>
          <a:prstGeom prst="rect">
            <a:avLst/>
          </a:prstGeom>
          <a:solidFill>
            <a:srgbClr val="595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800">
              <a:cs typeface="B Nazanin" panose="00000700000000000000" pitchFamily="2" charset="-78"/>
            </a:endParaRPr>
          </a:p>
        </p:txBody>
      </p:sp>
      <p:sp>
        <p:nvSpPr>
          <p:cNvPr id="41" name="Rectangle 12">
            <a:extLst>
              <a:ext uri="{FF2B5EF4-FFF2-40B4-BE49-F238E27FC236}">
                <a16:creationId xmlns:a16="http://schemas.microsoft.com/office/drawing/2014/main" id="{9287099C-5872-4EBE-B8C6-AC6C44C95399}"/>
              </a:ext>
            </a:extLst>
          </p:cNvPr>
          <p:cNvSpPr/>
          <p:nvPr/>
        </p:nvSpPr>
        <p:spPr>
          <a:xfrm>
            <a:off x="5439292" y="611279"/>
            <a:ext cx="5920561" cy="360000"/>
          </a:xfrm>
          <a:prstGeom prst="rect">
            <a:avLst/>
          </a:prstGeom>
          <a:solidFill>
            <a:srgbClr val="595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2" name="Rectangle 13">
            <a:extLst>
              <a:ext uri="{FF2B5EF4-FFF2-40B4-BE49-F238E27FC236}">
                <a16:creationId xmlns:a16="http://schemas.microsoft.com/office/drawing/2014/main" id="{118A4AC8-C68A-42EF-9875-9688024B5701}"/>
              </a:ext>
            </a:extLst>
          </p:cNvPr>
          <p:cNvSpPr/>
          <p:nvPr/>
        </p:nvSpPr>
        <p:spPr>
          <a:xfrm>
            <a:off x="5190810" y="2546176"/>
            <a:ext cx="5920561" cy="360000"/>
          </a:xfrm>
          <a:prstGeom prst="rect">
            <a:avLst/>
          </a:prstGeom>
          <a:solidFill>
            <a:srgbClr val="595757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1" name="Rectangle 14">
            <a:extLst>
              <a:ext uri="{FF2B5EF4-FFF2-40B4-BE49-F238E27FC236}">
                <a16:creationId xmlns:a16="http://schemas.microsoft.com/office/drawing/2014/main" id="{1F457674-F9CB-4E0D-9326-BCCFEEA3624C}"/>
              </a:ext>
            </a:extLst>
          </p:cNvPr>
          <p:cNvSpPr/>
          <p:nvPr/>
        </p:nvSpPr>
        <p:spPr>
          <a:xfrm>
            <a:off x="5190810" y="4499595"/>
            <a:ext cx="5920561" cy="360000"/>
          </a:xfrm>
          <a:prstGeom prst="rect">
            <a:avLst/>
          </a:prstGeom>
          <a:solidFill>
            <a:srgbClr val="595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0" name="Text Placeholder 15">
            <a:extLst>
              <a:ext uri="{FF2B5EF4-FFF2-40B4-BE49-F238E27FC236}">
                <a16:creationId xmlns:a16="http://schemas.microsoft.com/office/drawing/2014/main" id="{98793EA4-A764-46E5-902D-E608B4010477}"/>
              </a:ext>
            </a:extLst>
          </p:cNvPr>
          <p:cNvSpPr txBox="1"/>
          <p:nvPr/>
        </p:nvSpPr>
        <p:spPr>
          <a:xfrm>
            <a:off x="7799003" y="614592"/>
            <a:ext cx="3312368" cy="28803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یک پاورپوینت مدرن دریافت کنید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1" name="Text Placeholder 15">
            <a:extLst>
              <a:ext uri="{FF2B5EF4-FFF2-40B4-BE49-F238E27FC236}">
                <a16:creationId xmlns:a16="http://schemas.microsoft.com/office/drawing/2014/main" id="{549D0D55-170F-4A6A-B81C-A60AF8B25AAA}"/>
              </a:ext>
            </a:extLst>
          </p:cNvPr>
          <p:cNvSpPr txBox="1"/>
          <p:nvPr/>
        </p:nvSpPr>
        <p:spPr>
          <a:xfrm>
            <a:off x="7697051" y="2565054"/>
            <a:ext cx="3312368" cy="28803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یک پاورپوینت مدرن دریافت کنید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2" name="Text Placeholder 15">
            <a:extLst>
              <a:ext uri="{FF2B5EF4-FFF2-40B4-BE49-F238E27FC236}">
                <a16:creationId xmlns:a16="http://schemas.microsoft.com/office/drawing/2014/main" id="{4CC8FFC1-F641-49B1-948F-ED207961F305}"/>
              </a:ext>
            </a:extLst>
          </p:cNvPr>
          <p:cNvSpPr txBox="1"/>
          <p:nvPr/>
        </p:nvSpPr>
        <p:spPr>
          <a:xfrm>
            <a:off x="7699337" y="4501480"/>
            <a:ext cx="3312368" cy="28803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یک پاورپوینت مدرن دریافت کنید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8A3982F8-35F1-406C-BCE8-1751087AB0C6}"/>
              </a:ext>
            </a:extLst>
          </p:cNvPr>
          <p:cNvSpPr txBox="1"/>
          <p:nvPr/>
        </p:nvSpPr>
        <p:spPr>
          <a:xfrm>
            <a:off x="5439292" y="980348"/>
            <a:ext cx="574207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96FE18F4-EF0A-4710-87A1-91BC9BF701D3}"/>
              </a:ext>
            </a:extLst>
          </p:cNvPr>
          <p:cNvSpPr txBox="1"/>
          <p:nvPr/>
        </p:nvSpPr>
        <p:spPr>
          <a:xfrm>
            <a:off x="5439292" y="1345940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آسان برای تغییر رنگ، عکس و متن..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682A89ED-C573-4B0B-BBDE-3A29287FBE0B}"/>
              </a:ext>
            </a:extLst>
          </p:cNvPr>
          <p:cNvSpPr txBox="1"/>
          <p:nvPr/>
        </p:nvSpPr>
        <p:spPr>
          <a:xfrm>
            <a:off x="5439292" y="1711534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این متن را می توان با متن خود جایگزین کرد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6" name="Oval 20">
            <a:extLst>
              <a:ext uri="{FF2B5EF4-FFF2-40B4-BE49-F238E27FC236}">
                <a16:creationId xmlns:a16="http://schemas.microsoft.com/office/drawing/2014/main" id="{4274AFEF-EA3B-4183-AFB9-8E6575FB3FF6}"/>
              </a:ext>
            </a:extLst>
          </p:cNvPr>
          <p:cNvSpPr/>
          <p:nvPr/>
        </p:nvSpPr>
        <p:spPr>
          <a:xfrm>
            <a:off x="5249450" y="1055646"/>
            <a:ext cx="144000" cy="144000"/>
          </a:xfrm>
          <a:prstGeom prst="ellipse">
            <a:avLst/>
          </a:pr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67" name="Oval 21">
            <a:extLst>
              <a:ext uri="{FF2B5EF4-FFF2-40B4-BE49-F238E27FC236}">
                <a16:creationId xmlns:a16="http://schemas.microsoft.com/office/drawing/2014/main" id="{281E0BB2-0320-4DC6-AF93-89A000BBFA9A}"/>
              </a:ext>
            </a:extLst>
          </p:cNvPr>
          <p:cNvSpPr/>
          <p:nvPr/>
        </p:nvSpPr>
        <p:spPr>
          <a:xfrm>
            <a:off x="5249450" y="1421239"/>
            <a:ext cx="144000" cy="144000"/>
          </a:xfrm>
          <a:prstGeom prst="ellipse">
            <a:avLst/>
          </a:pr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68" name="Oval 22">
            <a:extLst>
              <a:ext uri="{FF2B5EF4-FFF2-40B4-BE49-F238E27FC236}">
                <a16:creationId xmlns:a16="http://schemas.microsoft.com/office/drawing/2014/main" id="{46AAAC93-EEB7-4BE9-AB9F-FC0C8D893DEE}"/>
              </a:ext>
            </a:extLst>
          </p:cNvPr>
          <p:cNvSpPr/>
          <p:nvPr/>
        </p:nvSpPr>
        <p:spPr>
          <a:xfrm>
            <a:off x="5249450" y="1786832"/>
            <a:ext cx="144000" cy="144000"/>
          </a:xfrm>
          <a:prstGeom prst="ellipse">
            <a:avLst/>
          </a:pr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7EF69759-D296-4CAE-B224-5BA388796D6F}"/>
              </a:ext>
            </a:extLst>
          </p:cNvPr>
          <p:cNvSpPr txBox="1"/>
          <p:nvPr/>
        </p:nvSpPr>
        <p:spPr>
          <a:xfrm>
            <a:off x="5439292" y="2077127"/>
            <a:ext cx="574207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0" name="Oval 39">
            <a:extLst>
              <a:ext uri="{FF2B5EF4-FFF2-40B4-BE49-F238E27FC236}">
                <a16:creationId xmlns:a16="http://schemas.microsoft.com/office/drawing/2014/main" id="{9B979A8C-9158-414D-A98C-043414F3F84B}"/>
              </a:ext>
            </a:extLst>
          </p:cNvPr>
          <p:cNvSpPr/>
          <p:nvPr/>
        </p:nvSpPr>
        <p:spPr>
          <a:xfrm>
            <a:off x="5249450" y="2152425"/>
            <a:ext cx="144000" cy="144000"/>
          </a:xfrm>
          <a:prstGeom prst="ellipse">
            <a:avLst/>
          </a:pr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9559C161-2D56-41F0-AE6B-C955AF137C02}"/>
              </a:ext>
            </a:extLst>
          </p:cNvPr>
          <p:cNvSpPr txBox="1"/>
          <p:nvPr/>
        </p:nvSpPr>
        <p:spPr>
          <a:xfrm>
            <a:off x="5439292" y="2956442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C38807E8-2E3C-4B0B-A9F5-15E12C6F35A0}"/>
              </a:ext>
            </a:extLst>
          </p:cNvPr>
          <p:cNvSpPr txBox="1"/>
          <p:nvPr/>
        </p:nvSpPr>
        <p:spPr>
          <a:xfrm>
            <a:off x="5439292" y="3322034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آسان برای تغییر رنگ، عکس و متن..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9CA5A8C7-986F-446D-BDAF-AD4AED75BCEB}"/>
              </a:ext>
            </a:extLst>
          </p:cNvPr>
          <p:cNvSpPr txBox="1"/>
          <p:nvPr/>
        </p:nvSpPr>
        <p:spPr>
          <a:xfrm>
            <a:off x="5439292" y="3687628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این متن را می توان با متن خود جایگزین کرد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4" name="Oval 45">
            <a:extLst>
              <a:ext uri="{FF2B5EF4-FFF2-40B4-BE49-F238E27FC236}">
                <a16:creationId xmlns:a16="http://schemas.microsoft.com/office/drawing/2014/main" id="{D6CE6720-15C5-4069-ABD0-A4BB58416E36}"/>
              </a:ext>
            </a:extLst>
          </p:cNvPr>
          <p:cNvSpPr/>
          <p:nvPr/>
        </p:nvSpPr>
        <p:spPr>
          <a:xfrm>
            <a:off x="5249450" y="3031740"/>
            <a:ext cx="144000" cy="144000"/>
          </a:xfrm>
          <a:prstGeom prst="ellipse">
            <a:avLst/>
          </a:pr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75" name="Oval 46">
            <a:extLst>
              <a:ext uri="{FF2B5EF4-FFF2-40B4-BE49-F238E27FC236}">
                <a16:creationId xmlns:a16="http://schemas.microsoft.com/office/drawing/2014/main" id="{F80C60C4-0599-4334-81E2-B1684F900171}"/>
              </a:ext>
            </a:extLst>
          </p:cNvPr>
          <p:cNvSpPr/>
          <p:nvPr/>
        </p:nvSpPr>
        <p:spPr>
          <a:xfrm>
            <a:off x="5249450" y="3397333"/>
            <a:ext cx="144000" cy="144000"/>
          </a:xfrm>
          <a:prstGeom prst="ellipse">
            <a:avLst/>
          </a:pr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76" name="Oval 47">
            <a:extLst>
              <a:ext uri="{FF2B5EF4-FFF2-40B4-BE49-F238E27FC236}">
                <a16:creationId xmlns:a16="http://schemas.microsoft.com/office/drawing/2014/main" id="{86EF37B6-CC1C-4C86-88F7-1D74059E6E1D}"/>
              </a:ext>
            </a:extLst>
          </p:cNvPr>
          <p:cNvSpPr/>
          <p:nvPr/>
        </p:nvSpPr>
        <p:spPr>
          <a:xfrm>
            <a:off x="5249450" y="3762926"/>
            <a:ext cx="144000" cy="144000"/>
          </a:xfrm>
          <a:prstGeom prst="ellipse">
            <a:avLst/>
          </a:pr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0A728CAC-1409-451A-87C3-8E7946FECF05}"/>
              </a:ext>
            </a:extLst>
          </p:cNvPr>
          <p:cNvSpPr txBox="1"/>
          <p:nvPr/>
        </p:nvSpPr>
        <p:spPr>
          <a:xfrm>
            <a:off x="5439292" y="4053221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8" name="Oval 49">
            <a:extLst>
              <a:ext uri="{FF2B5EF4-FFF2-40B4-BE49-F238E27FC236}">
                <a16:creationId xmlns:a16="http://schemas.microsoft.com/office/drawing/2014/main" id="{EA00FA67-2D34-4198-91D4-27163AE468AE}"/>
              </a:ext>
            </a:extLst>
          </p:cNvPr>
          <p:cNvSpPr/>
          <p:nvPr/>
        </p:nvSpPr>
        <p:spPr>
          <a:xfrm>
            <a:off x="5249450" y="4128519"/>
            <a:ext cx="144000" cy="144000"/>
          </a:xfrm>
          <a:prstGeom prst="ellipse">
            <a:avLst/>
          </a:pr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A26FC33E-7873-4B88-B3F0-AF00A2B465BA}"/>
              </a:ext>
            </a:extLst>
          </p:cNvPr>
          <p:cNvSpPr txBox="1"/>
          <p:nvPr/>
        </p:nvSpPr>
        <p:spPr>
          <a:xfrm>
            <a:off x="5439292" y="4932162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616A6E9B-A1C5-4C5A-8204-2C48BBF7CE36}"/>
              </a:ext>
            </a:extLst>
          </p:cNvPr>
          <p:cNvSpPr txBox="1"/>
          <p:nvPr/>
        </p:nvSpPr>
        <p:spPr>
          <a:xfrm>
            <a:off x="5439292" y="5297754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آسان برای تغییر رنگ، عکس و متن..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32FB8BD7-AB3B-4A18-B437-1512D249F18C}"/>
              </a:ext>
            </a:extLst>
          </p:cNvPr>
          <p:cNvSpPr txBox="1"/>
          <p:nvPr/>
        </p:nvSpPr>
        <p:spPr>
          <a:xfrm>
            <a:off x="5439292" y="5663348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این متن را می توان با متن خود جایگزین کرد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2" name="Oval 54">
            <a:extLst>
              <a:ext uri="{FF2B5EF4-FFF2-40B4-BE49-F238E27FC236}">
                <a16:creationId xmlns:a16="http://schemas.microsoft.com/office/drawing/2014/main" id="{56B8FBF9-2C8E-46F8-824A-CD94527AD36E}"/>
              </a:ext>
            </a:extLst>
          </p:cNvPr>
          <p:cNvSpPr/>
          <p:nvPr/>
        </p:nvSpPr>
        <p:spPr>
          <a:xfrm>
            <a:off x="5249450" y="5007460"/>
            <a:ext cx="144000" cy="144000"/>
          </a:xfrm>
          <a:prstGeom prst="ellipse">
            <a:avLst/>
          </a:pr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83" name="Oval 55">
            <a:extLst>
              <a:ext uri="{FF2B5EF4-FFF2-40B4-BE49-F238E27FC236}">
                <a16:creationId xmlns:a16="http://schemas.microsoft.com/office/drawing/2014/main" id="{6BA69DEE-82EC-4111-AA7D-C1CA1420C6E5}"/>
              </a:ext>
            </a:extLst>
          </p:cNvPr>
          <p:cNvSpPr/>
          <p:nvPr/>
        </p:nvSpPr>
        <p:spPr>
          <a:xfrm>
            <a:off x="5249450" y="5373053"/>
            <a:ext cx="144000" cy="144000"/>
          </a:xfrm>
          <a:prstGeom prst="ellipse">
            <a:avLst/>
          </a:pr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84" name="Oval 56">
            <a:extLst>
              <a:ext uri="{FF2B5EF4-FFF2-40B4-BE49-F238E27FC236}">
                <a16:creationId xmlns:a16="http://schemas.microsoft.com/office/drawing/2014/main" id="{ECADC11E-FFFC-4CFC-99DC-82F38635466E}"/>
              </a:ext>
            </a:extLst>
          </p:cNvPr>
          <p:cNvSpPr/>
          <p:nvPr/>
        </p:nvSpPr>
        <p:spPr>
          <a:xfrm>
            <a:off x="5249450" y="5738646"/>
            <a:ext cx="144000" cy="144000"/>
          </a:xfrm>
          <a:prstGeom prst="ellipse">
            <a:avLst/>
          </a:pr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6F48987F-16D1-49C3-AAF6-CBB6D8B8129E}"/>
              </a:ext>
            </a:extLst>
          </p:cNvPr>
          <p:cNvSpPr txBox="1"/>
          <p:nvPr/>
        </p:nvSpPr>
        <p:spPr>
          <a:xfrm>
            <a:off x="5439292" y="6028941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6" name="Oval 58">
            <a:extLst>
              <a:ext uri="{FF2B5EF4-FFF2-40B4-BE49-F238E27FC236}">
                <a16:creationId xmlns:a16="http://schemas.microsoft.com/office/drawing/2014/main" id="{573DA22E-CC32-4608-9463-C01ED000DFE0}"/>
              </a:ext>
            </a:extLst>
          </p:cNvPr>
          <p:cNvSpPr/>
          <p:nvPr/>
        </p:nvSpPr>
        <p:spPr>
          <a:xfrm>
            <a:off x="5249450" y="6104239"/>
            <a:ext cx="144000" cy="144000"/>
          </a:xfrm>
          <a:prstGeom prst="ellipse">
            <a:avLst/>
          </a:pr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11" name="TextBox 10"/>
          <p:cNvSpPr txBox="1"/>
          <p:nvPr/>
        </p:nvSpPr>
        <p:spPr>
          <a:xfrm rot="16200000">
            <a:off x="81888" y="3044281"/>
            <a:ext cx="1322798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altLang="ko-KR" sz="4400" b="1" dirty="0">
                <a:solidFill>
                  <a:schemeClr val="bg1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تیم ما</a:t>
            </a:r>
            <a:endParaRPr lang="ko-KR" altLang="en-US" sz="44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275908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2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3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4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5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6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 idx="4294967295"/>
          </p:nvPr>
        </p:nvSpPr>
        <p:spPr>
          <a:xfrm>
            <a:off x="666011" y="243529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b="1" kern="0">
                <a:latin typeface="Arial"/>
                <a:cs typeface="Arial"/>
                <a:sym typeface="Arial"/>
              </a:rPr>
              <a:t>TITLE 1</a:t>
            </a:r>
            <a:endParaRPr sz="1067" b="1" kern="0"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Arial"/>
                <a:sym typeface="Arial"/>
              </a:rPr>
              <a:t>75%</a:t>
            </a:r>
            <a:endParaRPr sz="1733" b="1" kern="0"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Arial"/>
                <a:sym typeface="Arial"/>
              </a:rPr>
              <a:t>75%</a:t>
            </a:r>
            <a:endParaRPr sz="4000" b="1" kern="0"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 idx="4294967295"/>
          </p:nvPr>
        </p:nvSpPr>
        <p:spPr>
          <a:xfrm>
            <a:off x="1080594" y="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06865" y="271702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bg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458624" y="26182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33401" y="910767"/>
            <a:ext cx="3086100" cy="3651311"/>
            <a:chOff x="884237" y="1516734"/>
            <a:chExt cx="6172200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3"/>
              <a:chOff x="960437" y="4996193"/>
              <a:chExt cx="5943600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914901" y="105251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963445" y="105251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012781" y="3969545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012781" y="105251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061327" y="105251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061327" y="3969545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061327" y="2024858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110663" y="105251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110663" y="3969545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963445" y="2997201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963445" y="2024858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012781" y="2997201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914901" y="3969545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012781" y="2024858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110663" y="2997201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061327" y="2997201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963445" y="3969545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914901" y="2024858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110663" y="2024858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914901" y="2997201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012781" y="4941889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963445" y="4941889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914901" y="4941889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061327" y="4941889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110663" y="4941889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آواتار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1254125"/>
            <a:ext cx="5084251" cy="839788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sz="4000" dirty="0">
                <a:cs typeface="B Nazanin" panose="00000700000000000000" pitchFamily="2" charset="-78"/>
              </a:rPr>
              <a:t>سبک اینفوگرافیک</a:t>
            </a:r>
            <a:endParaRPr lang="en-US" sz="4000" dirty="0">
              <a:cs typeface="B Nazanin" panose="00000700000000000000" pitchFamily="2" charset="-78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CF84EAA-820C-4300-9EDF-B1B497FD2136}"/>
              </a:ext>
            </a:extLst>
          </p:cNvPr>
          <p:cNvSpPr/>
          <p:nvPr/>
        </p:nvSpPr>
        <p:spPr>
          <a:xfrm>
            <a:off x="0" y="3018971"/>
            <a:ext cx="12192000" cy="103269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ED3DB140-7CFA-4251-BD4E-31068FF9990D}"/>
              </a:ext>
            </a:extLst>
          </p:cNvPr>
          <p:cNvSpPr/>
          <p:nvPr/>
        </p:nvSpPr>
        <p:spPr>
          <a:xfrm>
            <a:off x="0" y="4040244"/>
            <a:ext cx="12192000" cy="2817753"/>
          </a:xfrm>
          <a:prstGeom prst="rect">
            <a:avLst/>
          </a:prstGeom>
          <a:solidFill>
            <a:srgbClr val="FF65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FF46445E-4481-4149-AFF8-A1084844A06D}"/>
              </a:ext>
            </a:extLst>
          </p:cNvPr>
          <p:cNvGrpSpPr/>
          <p:nvPr/>
        </p:nvGrpSpPr>
        <p:grpSpPr>
          <a:xfrm>
            <a:off x="764237" y="5563697"/>
            <a:ext cx="1645920" cy="924724"/>
            <a:chOff x="881863" y="6139209"/>
            <a:chExt cx="1645920" cy="924724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1D8D53A-EF06-46E8-9554-5DB6FB7B2BD2}"/>
                </a:ext>
              </a:extLst>
            </p:cNvPr>
            <p:cNvSpPr txBox="1"/>
            <p:nvPr/>
          </p:nvSpPr>
          <p:spPr>
            <a:xfrm>
              <a:off x="881863" y="6694601"/>
              <a:ext cx="164592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اینفوگرافیک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C73BBE26-312E-4F58-86FD-5E604F36378A}"/>
                </a:ext>
              </a:extLst>
            </p:cNvPr>
            <p:cNvSpPr/>
            <p:nvPr/>
          </p:nvSpPr>
          <p:spPr>
            <a:xfrm>
              <a:off x="1099529" y="6139209"/>
              <a:ext cx="1210589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rtl="1" latinLnBrk="1"/>
              <a:r>
                <a:rPr lang="en-US" altLang="ko-KR" sz="3600" b="1">
                  <a:solidFill>
                    <a:schemeClr val="bg1"/>
                  </a:solidFill>
                  <a:cs typeface="B Nazanin" panose="00000700000000000000" pitchFamily="2" charset="-78"/>
                </a:rPr>
                <a:t>$130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6DCB34D-FDBF-407D-A01E-A9CE0A83A6D8}"/>
              </a:ext>
            </a:extLst>
          </p:cNvPr>
          <p:cNvGrpSpPr/>
          <p:nvPr/>
        </p:nvGrpSpPr>
        <p:grpSpPr>
          <a:xfrm>
            <a:off x="2875003" y="5563697"/>
            <a:ext cx="1645920" cy="924724"/>
            <a:chOff x="3314429" y="6139209"/>
            <a:chExt cx="1645920" cy="924724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970423D1-BC4E-4BA9-BB5A-29F747A62323}"/>
                </a:ext>
              </a:extLst>
            </p:cNvPr>
            <p:cNvSpPr txBox="1"/>
            <p:nvPr/>
          </p:nvSpPr>
          <p:spPr>
            <a:xfrm>
              <a:off x="3314429" y="6694601"/>
              <a:ext cx="164592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پاورپوینت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A99D6676-BC1D-4B4E-9E8A-4F8F1C5A4D10}"/>
                </a:ext>
              </a:extLst>
            </p:cNvPr>
            <p:cNvSpPr/>
            <p:nvPr/>
          </p:nvSpPr>
          <p:spPr>
            <a:xfrm>
              <a:off x="3532095" y="6139209"/>
              <a:ext cx="1210588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rtl="1" latinLnBrk="1"/>
              <a:r>
                <a:rPr lang="en-US" altLang="ko-KR" sz="3600" b="1">
                  <a:solidFill>
                    <a:schemeClr val="bg1"/>
                  </a:solidFill>
                  <a:cs typeface="B Nazanin" panose="00000700000000000000" pitchFamily="2" charset="-78"/>
                </a:rPr>
                <a:t>$200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3AB4702B-8BC7-4122-AC1D-7DE73000AD41}"/>
              </a:ext>
            </a:extLst>
          </p:cNvPr>
          <p:cNvGrpSpPr/>
          <p:nvPr/>
        </p:nvGrpSpPr>
        <p:grpSpPr>
          <a:xfrm>
            <a:off x="4985769" y="5563697"/>
            <a:ext cx="1645920" cy="924724"/>
            <a:chOff x="5746994" y="6139209"/>
            <a:chExt cx="1645920" cy="924724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C6FA5BC-6197-4EF5-9F93-15E47250CB90}"/>
                </a:ext>
              </a:extLst>
            </p:cNvPr>
            <p:cNvSpPr txBox="1"/>
            <p:nvPr/>
          </p:nvSpPr>
          <p:spPr>
            <a:xfrm>
              <a:off x="5746994" y="6694601"/>
              <a:ext cx="164592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A4A92911-658C-4382-9D45-6FE87ABFA1BA}"/>
                </a:ext>
              </a:extLst>
            </p:cNvPr>
            <p:cNvSpPr/>
            <p:nvPr/>
          </p:nvSpPr>
          <p:spPr>
            <a:xfrm>
              <a:off x="6092901" y="6139209"/>
              <a:ext cx="954107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rtl="1" latinLnBrk="1"/>
              <a:r>
                <a:rPr lang="en-US" altLang="ko-KR" sz="3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$80</a:t>
              </a: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BB493D8C-2508-4380-9646-172A3E708694}"/>
              </a:ext>
            </a:extLst>
          </p:cNvPr>
          <p:cNvSpPr txBox="1"/>
          <p:nvPr/>
        </p:nvSpPr>
        <p:spPr>
          <a:xfrm>
            <a:off x="723150" y="4324109"/>
            <a:ext cx="60381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0ECC52DA-1350-4E5E-B0AA-28244BD716A3}"/>
              </a:ext>
            </a:extLst>
          </p:cNvPr>
          <p:cNvSpPr txBox="1"/>
          <p:nvPr/>
        </p:nvSpPr>
        <p:spPr>
          <a:xfrm>
            <a:off x="723150" y="4892218"/>
            <a:ext cx="60381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 آسان برای تغییر رنگ، عکس و متن.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A09EBD6-C432-497B-86F8-0F39EFB0490D}"/>
              </a:ext>
            </a:extLst>
          </p:cNvPr>
          <p:cNvSpPr txBox="1"/>
          <p:nvPr/>
        </p:nvSpPr>
        <p:spPr>
          <a:xfrm>
            <a:off x="8974774" y="4223726"/>
            <a:ext cx="2772281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</a:p>
          <a:p>
            <a:pPr algn="r" rtl="1"/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27855" y="758468"/>
            <a:ext cx="5719200" cy="313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73994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6" y="889000"/>
            <a:ext cx="6595202" cy="839788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그룹 76">
            <a:extLst>
              <a:ext uri="{FF2B5EF4-FFF2-40B4-BE49-F238E27FC236}">
                <a16:creationId xmlns:a16="http://schemas.microsoft.com/office/drawing/2014/main" id="{426CC169-AAD3-4D1A-AF99-B8CD1BFE7390}"/>
              </a:ext>
            </a:extLst>
          </p:cNvPr>
          <p:cNvGrpSpPr/>
          <p:nvPr/>
        </p:nvGrpSpPr>
        <p:grpSpPr>
          <a:xfrm rot="5400000" flipH="1">
            <a:off x="7883931" y="2752524"/>
            <a:ext cx="1020647" cy="1880286"/>
            <a:chOff x="7236296" y="2503826"/>
            <a:chExt cx="1020647" cy="1880286"/>
          </a:xfrm>
          <a:solidFill>
            <a:schemeClr val="accent4"/>
          </a:solidFill>
        </p:grpSpPr>
        <p:sp>
          <p:nvSpPr>
            <p:cNvPr id="4" name="Rectangle 17">
              <a:extLst>
                <a:ext uri="{FF2B5EF4-FFF2-40B4-BE49-F238E27FC236}">
                  <a16:creationId xmlns:a16="http://schemas.microsoft.com/office/drawing/2014/main" id="{55BE378B-91C0-49DA-9759-3FD9ADC818EA}"/>
                </a:ext>
              </a:extLst>
            </p:cNvPr>
            <p:cNvSpPr/>
            <p:nvPr/>
          </p:nvSpPr>
          <p:spPr>
            <a:xfrm rot="5400000">
              <a:off x="7390172" y="4047512"/>
              <a:ext cx="216000" cy="4572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Block Arc 18">
              <a:extLst>
                <a:ext uri="{FF2B5EF4-FFF2-40B4-BE49-F238E27FC236}">
                  <a16:creationId xmlns:a16="http://schemas.microsoft.com/office/drawing/2014/main" id="{3330C3AE-B1E9-4EE4-A6F9-E3D7764ED9E0}"/>
                </a:ext>
              </a:extLst>
            </p:cNvPr>
            <p:cNvSpPr/>
            <p:nvPr/>
          </p:nvSpPr>
          <p:spPr>
            <a:xfrm rot="10800000">
              <a:off x="7236296" y="3469709"/>
              <a:ext cx="914400" cy="914400"/>
            </a:xfrm>
            <a:prstGeom prst="blockArc">
              <a:avLst>
                <a:gd name="adj1" fmla="val 10800000"/>
                <a:gd name="adj2" fmla="val 16285357"/>
                <a:gd name="adj3" fmla="val 237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Isosceles Triangle 25">
              <a:extLst>
                <a:ext uri="{FF2B5EF4-FFF2-40B4-BE49-F238E27FC236}">
                  <a16:creationId xmlns:a16="http://schemas.microsoft.com/office/drawing/2014/main" id="{823B4694-0895-46A1-A8D2-A4A3BB16DBC7}"/>
                </a:ext>
              </a:extLst>
            </p:cNvPr>
            <p:cNvSpPr/>
            <p:nvPr/>
          </p:nvSpPr>
          <p:spPr>
            <a:xfrm>
              <a:off x="7835185" y="2503826"/>
              <a:ext cx="421758" cy="363585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Rectangle 26">
              <a:extLst>
                <a:ext uri="{FF2B5EF4-FFF2-40B4-BE49-F238E27FC236}">
                  <a16:creationId xmlns:a16="http://schemas.microsoft.com/office/drawing/2014/main" id="{B2EA3FF2-E572-44FF-BDF5-2F3BBFA49FD7}"/>
                </a:ext>
              </a:extLst>
            </p:cNvPr>
            <p:cNvSpPr/>
            <p:nvPr/>
          </p:nvSpPr>
          <p:spPr>
            <a:xfrm>
              <a:off x="7938064" y="2758617"/>
              <a:ext cx="216000" cy="11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그룹 86">
            <a:extLst>
              <a:ext uri="{FF2B5EF4-FFF2-40B4-BE49-F238E27FC236}">
                <a16:creationId xmlns:a16="http://schemas.microsoft.com/office/drawing/2014/main" id="{B089379B-734E-4CF2-B02E-C23735997E48}"/>
              </a:ext>
            </a:extLst>
          </p:cNvPr>
          <p:cNvGrpSpPr/>
          <p:nvPr/>
        </p:nvGrpSpPr>
        <p:grpSpPr>
          <a:xfrm>
            <a:off x="5328500" y="4775534"/>
            <a:ext cx="2474171" cy="965883"/>
            <a:chOff x="5782772" y="2503826"/>
            <a:chExt cx="2474171" cy="965883"/>
          </a:xfrm>
          <a:solidFill>
            <a:schemeClr val="accent4"/>
          </a:solidFill>
        </p:grpSpPr>
        <p:sp>
          <p:nvSpPr>
            <p:cNvPr id="9" name="Rectangle 17">
              <a:extLst>
                <a:ext uri="{FF2B5EF4-FFF2-40B4-BE49-F238E27FC236}">
                  <a16:creationId xmlns:a16="http://schemas.microsoft.com/office/drawing/2014/main" id="{E88AE065-A578-491B-BFE8-1DE6BF096F28}"/>
                </a:ext>
              </a:extLst>
            </p:cNvPr>
            <p:cNvSpPr/>
            <p:nvPr/>
          </p:nvSpPr>
          <p:spPr>
            <a:xfrm rot="5400000">
              <a:off x="6646772" y="2389709"/>
              <a:ext cx="216000" cy="1944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Block Arc 18">
              <a:extLst>
                <a:ext uri="{FF2B5EF4-FFF2-40B4-BE49-F238E27FC236}">
                  <a16:creationId xmlns:a16="http://schemas.microsoft.com/office/drawing/2014/main" id="{E36BC848-0A6D-45EE-B746-D0ACF685468F}"/>
                </a:ext>
              </a:extLst>
            </p:cNvPr>
            <p:cNvSpPr/>
            <p:nvPr/>
          </p:nvSpPr>
          <p:spPr>
            <a:xfrm rot="10800000">
              <a:off x="7236296" y="2555309"/>
              <a:ext cx="914400" cy="914400"/>
            </a:xfrm>
            <a:prstGeom prst="blockArc">
              <a:avLst>
                <a:gd name="adj1" fmla="val 10800000"/>
                <a:gd name="adj2" fmla="val 16285357"/>
                <a:gd name="adj3" fmla="val 237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Isosceles Triangle 25">
              <a:extLst>
                <a:ext uri="{FF2B5EF4-FFF2-40B4-BE49-F238E27FC236}">
                  <a16:creationId xmlns:a16="http://schemas.microsoft.com/office/drawing/2014/main" id="{481E3C4B-FA4C-47D4-93F4-7B614EDD79EE}"/>
                </a:ext>
              </a:extLst>
            </p:cNvPr>
            <p:cNvSpPr/>
            <p:nvPr/>
          </p:nvSpPr>
          <p:spPr>
            <a:xfrm>
              <a:off x="7835185" y="2503826"/>
              <a:ext cx="421758" cy="363585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Rectangle 26">
              <a:extLst>
                <a:ext uri="{FF2B5EF4-FFF2-40B4-BE49-F238E27FC236}">
                  <a16:creationId xmlns:a16="http://schemas.microsoft.com/office/drawing/2014/main" id="{F9FB5905-65ED-450E-B9A2-3FDE0F815173}"/>
                </a:ext>
              </a:extLst>
            </p:cNvPr>
            <p:cNvSpPr/>
            <p:nvPr/>
          </p:nvSpPr>
          <p:spPr>
            <a:xfrm>
              <a:off x="7938064" y="2758617"/>
              <a:ext cx="216000" cy="25389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그룹 6">
            <a:extLst>
              <a:ext uri="{FF2B5EF4-FFF2-40B4-BE49-F238E27FC236}">
                <a16:creationId xmlns:a16="http://schemas.microsoft.com/office/drawing/2014/main" id="{DABF881D-B306-42F3-B4F0-5C76ACB5A2C6}"/>
              </a:ext>
            </a:extLst>
          </p:cNvPr>
          <p:cNvGrpSpPr/>
          <p:nvPr/>
        </p:nvGrpSpPr>
        <p:grpSpPr>
          <a:xfrm>
            <a:off x="10623487" y="677602"/>
            <a:ext cx="498911" cy="1226090"/>
            <a:chOff x="7793200" y="677601"/>
            <a:chExt cx="498911" cy="1226090"/>
          </a:xfrm>
          <a:solidFill>
            <a:schemeClr val="accent4"/>
          </a:solidFill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23B1F3F1-4B5B-4A60-9617-3547C44D3F0B}"/>
                </a:ext>
              </a:extLst>
            </p:cNvPr>
            <p:cNvSpPr/>
            <p:nvPr/>
          </p:nvSpPr>
          <p:spPr>
            <a:xfrm>
              <a:off x="7934655" y="1091106"/>
              <a:ext cx="216000" cy="8125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Isosceles Triangle 18">
              <a:extLst>
                <a:ext uri="{FF2B5EF4-FFF2-40B4-BE49-F238E27FC236}">
                  <a16:creationId xmlns:a16="http://schemas.microsoft.com/office/drawing/2014/main" id="{407548BC-0E22-464E-87E5-87B706FC0C10}"/>
                </a:ext>
              </a:extLst>
            </p:cNvPr>
            <p:cNvSpPr/>
            <p:nvPr/>
          </p:nvSpPr>
          <p:spPr>
            <a:xfrm>
              <a:off x="7793200" y="677601"/>
              <a:ext cx="498911" cy="430096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그룹 1">
            <a:extLst>
              <a:ext uri="{FF2B5EF4-FFF2-40B4-BE49-F238E27FC236}">
                <a16:creationId xmlns:a16="http://schemas.microsoft.com/office/drawing/2014/main" id="{E148DBC8-552D-4959-9479-F82AC724B12F}"/>
              </a:ext>
            </a:extLst>
          </p:cNvPr>
          <p:cNvGrpSpPr/>
          <p:nvPr/>
        </p:nvGrpSpPr>
        <p:grpSpPr>
          <a:xfrm>
            <a:off x="1219664" y="5458032"/>
            <a:ext cx="3319433" cy="1412251"/>
            <a:chOff x="-625881" y="5458030"/>
            <a:chExt cx="3319433" cy="1412251"/>
          </a:xfrm>
          <a:solidFill>
            <a:schemeClr val="accent4"/>
          </a:solidFill>
        </p:grpSpPr>
        <p:sp>
          <p:nvSpPr>
            <p:cNvPr id="21" name="Block Arc 20">
              <a:extLst>
                <a:ext uri="{FF2B5EF4-FFF2-40B4-BE49-F238E27FC236}">
                  <a16:creationId xmlns:a16="http://schemas.microsoft.com/office/drawing/2014/main" id="{D391DFB0-02D1-4A4D-BAA5-88362CBD7263}"/>
                </a:ext>
              </a:extLst>
            </p:cNvPr>
            <p:cNvSpPr/>
            <p:nvPr/>
          </p:nvSpPr>
          <p:spPr>
            <a:xfrm>
              <a:off x="-625881" y="5538874"/>
              <a:ext cx="914400" cy="914400"/>
            </a:xfrm>
            <a:prstGeom prst="blockArc">
              <a:avLst>
                <a:gd name="adj1" fmla="val 10800000"/>
                <a:gd name="adj2" fmla="val 16285357"/>
                <a:gd name="adj3" fmla="val 237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FFD4AE79-F250-4904-8A3C-A70E4072355B}"/>
                </a:ext>
              </a:extLst>
            </p:cNvPr>
            <p:cNvSpPr/>
            <p:nvPr/>
          </p:nvSpPr>
          <p:spPr>
            <a:xfrm>
              <a:off x="-625881" y="5955881"/>
              <a:ext cx="216000" cy="914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33BC7F5-C97E-4A08-A359-56BA23F21A17}"/>
                </a:ext>
              </a:extLst>
            </p:cNvPr>
            <p:cNvSpPr/>
            <p:nvPr/>
          </p:nvSpPr>
          <p:spPr>
            <a:xfrm rot="5400000">
              <a:off x="961967" y="4386873"/>
              <a:ext cx="216000" cy="252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Isosceles Triangle 23">
              <a:extLst>
                <a:ext uri="{FF2B5EF4-FFF2-40B4-BE49-F238E27FC236}">
                  <a16:creationId xmlns:a16="http://schemas.microsoft.com/office/drawing/2014/main" id="{82DCA7DD-FD5D-4E61-A097-3360563AB5F3}"/>
                </a:ext>
              </a:extLst>
            </p:cNvPr>
            <p:cNvSpPr/>
            <p:nvPr/>
          </p:nvSpPr>
          <p:spPr>
            <a:xfrm rot="5400000">
              <a:off x="2300881" y="5487116"/>
              <a:ext cx="421758" cy="363585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그룹 5">
            <a:extLst>
              <a:ext uri="{FF2B5EF4-FFF2-40B4-BE49-F238E27FC236}">
                <a16:creationId xmlns:a16="http://schemas.microsoft.com/office/drawing/2014/main" id="{8B5B2AE6-3A27-42CB-81FF-3CFE809B24F4}"/>
              </a:ext>
            </a:extLst>
          </p:cNvPr>
          <p:cNvGrpSpPr/>
          <p:nvPr/>
        </p:nvGrpSpPr>
        <p:grpSpPr>
          <a:xfrm>
            <a:off x="10066583" y="2503828"/>
            <a:ext cx="1020647" cy="965883"/>
            <a:chOff x="7236296" y="2503826"/>
            <a:chExt cx="1020647" cy="965883"/>
          </a:xfrm>
          <a:solidFill>
            <a:schemeClr val="accent4"/>
          </a:solidFill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8826F52D-505C-4268-B515-33055B75C644}"/>
                </a:ext>
              </a:extLst>
            </p:cNvPr>
            <p:cNvSpPr/>
            <p:nvPr/>
          </p:nvSpPr>
          <p:spPr>
            <a:xfrm rot="5400000">
              <a:off x="7373534" y="3116471"/>
              <a:ext cx="216000" cy="49047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Block Arc 26">
              <a:extLst>
                <a:ext uri="{FF2B5EF4-FFF2-40B4-BE49-F238E27FC236}">
                  <a16:creationId xmlns:a16="http://schemas.microsoft.com/office/drawing/2014/main" id="{5C7371AB-C391-4C41-9080-0FE617436F40}"/>
                </a:ext>
              </a:extLst>
            </p:cNvPr>
            <p:cNvSpPr/>
            <p:nvPr/>
          </p:nvSpPr>
          <p:spPr>
            <a:xfrm rot="10800000">
              <a:off x="7236296" y="2555309"/>
              <a:ext cx="914400" cy="914400"/>
            </a:xfrm>
            <a:prstGeom prst="blockArc">
              <a:avLst>
                <a:gd name="adj1" fmla="val 10800000"/>
                <a:gd name="adj2" fmla="val 16285357"/>
                <a:gd name="adj3" fmla="val 237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Isosceles Triangle 27">
              <a:extLst>
                <a:ext uri="{FF2B5EF4-FFF2-40B4-BE49-F238E27FC236}">
                  <a16:creationId xmlns:a16="http://schemas.microsoft.com/office/drawing/2014/main" id="{5A735FF9-E0DF-4DBA-8613-51CE584F2407}"/>
                </a:ext>
              </a:extLst>
            </p:cNvPr>
            <p:cNvSpPr/>
            <p:nvPr/>
          </p:nvSpPr>
          <p:spPr>
            <a:xfrm>
              <a:off x="7835185" y="2503826"/>
              <a:ext cx="421758" cy="363585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1ACB3463-6F62-43BC-BAFC-FB7B34F960E2}"/>
                </a:ext>
              </a:extLst>
            </p:cNvPr>
            <p:cNvSpPr/>
            <p:nvPr/>
          </p:nvSpPr>
          <p:spPr>
            <a:xfrm>
              <a:off x="7938064" y="2758617"/>
              <a:ext cx="216000" cy="25389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321B0014-D691-47FD-8F14-F7B5C8014C0D}"/>
              </a:ext>
            </a:extLst>
          </p:cNvPr>
          <p:cNvGrpSpPr/>
          <p:nvPr/>
        </p:nvGrpSpPr>
        <p:grpSpPr>
          <a:xfrm>
            <a:off x="1752074" y="1714878"/>
            <a:ext cx="5029948" cy="710483"/>
            <a:chOff x="6210998" y="1433695"/>
            <a:chExt cx="2931973" cy="710483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0D5D9DE-B131-42AE-8C21-7A3C6E2CB64A}"/>
                </a:ext>
              </a:extLst>
            </p:cNvPr>
            <p:cNvSpPr txBox="1"/>
            <p:nvPr/>
          </p:nvSpPr>
          <p:spPr>
            <a:xfrm>
              <a:off x="6210998" y="1433695"/>
              <a:ext cx="293197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7E983CCD-CD1E-462D-BC6D-3F5C6D6007EA}"/>
                </a:ext>
              </a:extLst>
            </p:cNvPr>
            <p:cNvSpPr txBox="1"/>
            <p:nvPr/>
          </p:nvSpPr>
          <p:spPr>
            <a:xfrm>
              <a:off x="6210998" y="1682513"/>
              <a:ext cx="29319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FC5B4356-BCBE-4395-9346-37D9423F21AA}"/>
              </a:ext>
            </a:extLst>
          </p:cNvPr>
          <p:cNvGrpSpPr/>
          <p:nvPr/>
        </p:nvGrpSpPr>
        <p:grpSpPr>
          <a:xfrm>
            <a:off x="1752074" y="2502968"/>
            <a:ext cx="5029948" cy="710483"/>
            <a:chOff x="6210998" y="1433695"/>
            <a:chExt cx="2931973" cy="710483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BA21DD8B-42F4-40AD-A7FC-57C35E6D94EB}"/>
                </a:ext>
              </a:extLst>
            </p:cNvPr>
            <p:cNvSpPr txBox="1"/>
            <p:nvPr/>
          </p:nvSpPr>
          <p:spPr>
            <a:xfrm>
              <a:off x="6210998" y="1433695"/>
              <a:ext cx="293197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EF885BD4-67CF-49D9-9E49-423E94886D9C}"/>
                </a:ext>
              </a:extLst>
            </p:cNvPr>
            <p:cNvSpPr txBox="1"/>
            <p:nvPr/>
          </p:nvSpPr>
          <p:spPr>
            <a:xfrm>
              <a:off x="6210998" y="1682513"/>
              <a:ext cx="29319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564A1571-FE44-4151-B336-BCEF51764DD5}"/>
              </a:ext>
            </a:extLst>
          </p:cNvPr>
          <p:cNvGrpSpPr/>
          <p:nvPr/>
        </p:nvGrpSpPr>
        <p:grpSpPr>
          <a:xfrm>
            <a:off x="1752074" y="3291060"/>
            <a:ext cx="5029948" cy="710483"/>
            <a:chOff x="6210998" y="1433695"/>
            <a:chExt cx="2931973" cy="710483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E0570204-11BC-49A3-941E-0A28A097D0B6}"/>
                </a:ext>
              </a:extLst>
            </p:cNvPr>
            <p:cNvSpPr txBox="1"/>
            <p:nvPr/>
          </p:nvSpPr>
          <p:spPr>
            <a:xfrm>
              <a:off x="6210998" y="1433695"/>
              <a:ext cx="293197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8466ADAF-E645-497B-9F61-1EFA765DCB70}"/>
                </a:ext>
              </a:extLst>
            </p:cNvPr>
            <p:cNvSpPr txBox="1"/>
            <p:nvPr/>
          </p:nvSpPr>
          <p:spPr>
            <a:xfrm>
              <a:off x="6210998" y="1682513"/>
              <a:ext cx="29319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5379CD9-135B-4976-9025-6DF1085B6857}"/>
              </a:ext>
            </a:extLst>
          </p:cNvPr>
          <p:cNvGrpSpPr/>
          <p:nvPr/>
        </p:nvGrpSpPr>
        <p:grpSpPr>
          <a:xfrm>
            <a:off x="1752074" y="4079150"/>
            <a:ext cx="5029948" cy="710483"/>
            <a:chOff x="6210998" y="1433695"/>
            <a:chExt cx="2931973" cy="710483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8B960508-E3BC-4F12-9E9A-79EB404FFF97}"/>
                </a:ext>
              </a:extLst>
            </p:cNvPr>
            <p:cNvSpPr txBox="1"/>
            <p:nvPr/>
          </p:nvSpPr>
          <p:spPr>
            <a:xfrm>
              <a:off x="6210998" y="1433695"/>
              <a:ext cx="293197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580265C1-A8F0-4E6F-8F9D-6DA341C23F4B}"/>
                </a:ext>
              </a:extLst>
            </p:cNvPr>
            <p:cNvSpPr txBox="1"/>
            <p:nvPr/>
          </p:nvSpPr>
          <p:spPr>
            <a:xfrm>
              <a:off x="6210998" y="1682513"/>
              <a:ext cx="29319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3DD731BC-7094-42B1-8BB6-EDDD803185DA}"/>
              </a:ext>
            </a:extLst>
          </p:cNvPr>
          <p:cNvSpPr txBox="1"/>
          <p:nvPr/>
        </p:nvSpPr>
        <p:spPr>
          <a:xfrm>
            <a:off x="7978996" y="4628658"/>
            <a:ext cx="9513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200" b="1">
                <a:ln w="12700">
                  <a:solidFill>
                    <a:schemeClr val="bg1"/>
                  </a:solidFill>
                </a:ln>
                <a:solidFill>
                  <a:srgbClr val="595757"/>
                </a:solidFill>
                <a:cs typeface="B Nazanin" panose="00000700000000000000" pitchFamily="2" charset="-78"/>
              </a:rPr>
              <a:t>52</a:t>
            </a:r>
            <a:r>
              <a:rPr lang="en-US" altLang="ko-KR" sz="2400" b="1">
                <a:ln w="12700">
                  <a:solidFill>
                    <a:schemeClr val="bg1"/>
                  </a:solidFill>
                </a:ln>
                <a:solidFill>
                  <a:srgbClr val="595757"/>
                </a:solidFill>
                <a:cs typeface="B Nazanin" panose="00000700000000000000" pitchFamily="2" charset="-78"/>
              </a:rPr>
              <a:t>%</a:t>
            </a:r>
            <a:endParaRPr lang="ko-KR" altLang="en-US" sz="2400" b="1">
              <a:ln w="12700">
                <a:solidFill>
                  <a:schemeClr val="bg1"/>
                </a:solidFill>
              </a:ln>
              <a:solidFill>
                <a:srgbClr val="595757"/>
              </a:solidFill>
              <a:cs typeface="B Nazanin" panose="00000700000000000000" pitchFamily="2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48CFBBCA-9814-4A96-A4A4-1E5F0D71FA33}"/>
              </a:ext>
            </a:extLst>
          </p:cNvPr>
          <p:cNvSpPr txBox="1"/>
          <p:nvPr/>
        </p:nvSpPr>
        <p:spPr>
          <a:xfrm>
            <a:off x="5319827" y="4971224"/>
            <a:ext cx="9513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200" b="1">
                <a:ln w="12700">
                  <a:solidFill>
                    <a:schemeClr val="bg1"/>
                  </a:solidFill>
                </a:ln>
                <a:solidFill>
                  <a:srgbClr val="595757"/>
                </a:solidFill>
                <a:cs typeface="B Nazanin" panose="00000700000000000000" pitchFamily="2" charset="-78"/>
              </a:rPr>
              <a:t>43</a:t>
            </a:r>
            <a:r>
              <a:rPr lang="en-US" altLang="ko-KR" sz="2400" b="1">
                <a:ln w="12700">
                  <a:solidFill>
                    <a:schemeClr val="bg1"/>
                  </a:solidFill>
                </a:ln>
                <a:solidFill>
                  <a:srgbClr val="595757"/>
                </a:solidFill>
                <a:cs typeface="B Nazanin" panose="00000700000000000000" pitchFamily="2" charset="-78"/>
              </a:rPr>
              <a:t>%</a:t>
            </a:r>
            <a:endParaRPr lang="ko-KR" altLang="en-US" sz="2400" b="1">
              <a:ln w="12700">
                <a:solidFill>
                  <a:schemeClr val="bg1"/>
                </a:solidFill>
              </a:ln>
              <a:solidFill>
                <a:srgbClr val="595757"/>
              </a:solidFill>
              <a:cs typeface="B Nazanin" panose="00000700000000000000" pitchFamily="2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93FCD04-DB6B-4616-9C63-1494E184EEA0}"/>
              </a:ext>
            </a:extLst>
          </p:cNvPr>
          <p:cNvSpPr txBox="1"/>
          <p:nvPr/>
        </p:nvSpPr>
        <p:spPr>
          <a:xfrm>
            <a:off x="10052709" y="3646335"/>
            <a:ext cx="9513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200" b="1">
                <a:ln w="12700">
                  <a:solidFill>
                    <a:schemeClr val="bg1"/>
                  </a:solidFill>
                </a:ln>
                <a:solidFill>
                  <a:srgbClr val="595757"/>
                </a:solidFill>
                <a:cs typeface="B Nazanin" panose="00000700000000000000" pitchFamily="2" charset="-78"/>
              </a:rPr>
              <a:t>65</a:t>
            </a:r>
            <a:r>
              <a:rPr lang="en-US" altLang="ko-KR" sz="2400" b="1">
                <a:ln w="12700">
                  <a:solidFill>
                    <a:schemeClr val="bg1"/>
                  </a:solidFill>
                </a:ln>
                <a:solidFill>
                  <a:srgbClr val="595757"/>
                </a:solidFill>
                <a:cs typeface="B Nazanin" panose="00000700000000000000" pitchFamily="2" charset="-78"/>
              </a:rPr>
              <a:t>%</a:t>
            </a:r>
            <a:endParaRPr lang="ko-KR" altLang="en-US" sz="2400" b="1">
              <a:ln w="12700">
                <a:solidFill>
                  <a:schemeClr val="bg1"/>
                </a:solidFill>
              </a:ln>
              <a:solidFill>
                <a:srgbClr val="595757"/>
              </a:solidFill>
              <a:cs typeface="B Nazanin" panose="00000700000000000000" pitchFamily="2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DE2C8EC-0533-4898-BBA6-160F31160676}"/>
              </a:ext>
            </a:extLst>
          </p:cNvPr>
          <p:cNvSpPr txBox="1"/>
          <p:nvPr/>
        </p:nvSpPr>
        <p:spPr>
          <a:xfrm>
            <a:off x="9404777" y="1793828"/>
            <a:ext cx="9513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200" b="1">
                <a:ln w="12700">
                  <a:solidFill>
                    <a:schemeClr val="bg1"/>
                  </a:solidFill>
                </a:ln>
                <a:solidFill>
                  <a:srgbClr val="595757"/>
                </a:solidFill>
                <a:cs typeface="B Nazanin" panose="00000700000000000000" pitchFamily="2" charset="-78"/>
              </a:rPr>
              <a:t>83</a:t>
            </a:r>
            <a:r>
              <a:rPr lang="en-US" altLang="ko-KR" sz="2400" b="1">
                <a:ln w="12700">
                  <a:solidFill>
                    <a:schemeClr val="bg1"/>
                  </a:solidFill>
                </a:ln>
                <a:solidFill>
                  <a:srgbClr val="595757"/>
                </a:solidFill>
                <a:cs typeface="B Nazanin" panose="00000700000000000000" pitchFamily="2" charset="-78"/>
              </a:rPr>
              <a:t>%</a:t>
            </a:r>
            <a:endParaRPr lang="ko-KR" altLang="en-US" sz="2400" b="1">
              <a:ln w="12700">
                <a:solidFill>
                  <a:schemeClr val="bg1"/>
                </a:solidFill>
              </a:ln>
              <a:solidFill>
                <a:srgbClr val="595757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13EC1EC-4EA5-45C5-B49C-5639F5FFF10C}"/>
              </a:ext>
            </a:extLst>
          </p:cNvPr>
          <p:cNvSpPr txBox="1"/>
          <p:nvPr/>
        </p:nvSpPr>
        <p:spPr>
          <a:xfrm>
            <a:off x="790576" y="1647459"/>
            <a:ext cx="104534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>
                <a:ln w="12700">
                  <a:solidFill>
                    <a:schemeClr val="bg1"/>
                  </a:solidFill>
                </a:ln>
                <a:solidFill>
                  <a:srgbClr val="595757"/>
                </a:solidFill>
                <a:cs typeface="B Nazanin" panose="00000700000000000000" pitchFamily="2" charset="-78"/>
              </a:rPr>
              <a:t>01</a:t>
            </a:r>
            <a:endParaRPr lang="ko-KR" altLang="en-US" sz="4400" b="1">
              <a:ln w="12700">
                <a:solidFill>
                  <a:schemeClr val="bg1"/>
                </a:solidFill>
              </a:ln>
              <a:solidFill>
                <a:srgbClr val="595757"/>
              </a:solidFill>
              <a:cs typeface="B Nazanin" panose="00000700000000000000" pitchFamily="2" charset="-78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51CFB33-90BC-4CE1-BA05-9D2415F7C19E}"/>
              </a:ext>
            </a:extLst>
          </p:cNvPr>
          <p:cNvSpPr txBox="1"/>
          <p:nvPr/>
        </p:nvSpPr>
        <p:spPr>
          <a:xfrm>
            <a:off x="790576" y="2435549"/>
            <a:ext cx="104534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>
                <a:ln w="12700">
                  <a:solidFill>
                    <a:schemeClr val="bg1"/>
                  </a:solidFill>
                </a:ln>
                <a:solidFill>
                  <a:srgbClr val="595757"/>
                </a:solidFill>
                <a:cs typeface="B Nazanin" panose="00000700000000000000" pitchFamily="2" charset="-78"/>
              </a:rPr>
              <a:t>02</a:t>
            </a:r>
            <a:endParaRPr lang="ko-KR" altLang="en-US" sz="4400" b="1">
              <a:ln w="12700">
                <a:solidFill>
                  <a:schemeClr val="bg1"/>
                </a:solidFill>
              </a:ln>
              <a:solidFill>
                <a:srgbClr val="595757"/>
              </a:solidFill>
              <a:cs typeface="B Nazanin" panose="00000700000000000000" pitchFamily="2" charset="-78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FCFC191A-85F3-491A-972D-26486E0CFDC4}"/>
              </a:ext>
            </a:extLst>
          </p:cNvPr>
          <p:cNvSpPr txBox="1"/>
          <p:nvPr/>
        </p:nvSpPr>
        <p:spPr>
          <a:xfrm>
            <a:off x="790576" y="3223641"/>
            <a:ext cx="104534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>
                <a:ln w="12700">
                  <a:solidFill>
                    <a:schemeClr val="bg1"/>
                  </a:solidFill>
                </a:ln>
                <a:solidFill>
                  <a:srgbClr val="595757"/>
                </a:solidFill>
                <a:cs typeface="B Nazanin" panose="00000700000000000000" pitchFamily="2" charset="-78"/>
              </a:rPr>
              <a:t>03</a:t>
            </a:r>
            <a:endParaRPr lang="ko-KR" altLang="en-US" sz="4400" b="1">
              <a:ln w="12700">
                <a:solidFill>
                  <a:schemeClr val="bg1"/>
                </a:solidFill>
              </a:ln>
              <a:solidFill>
                <a:srgbClr val="595757"/>
              </a:solidFill>
              <a:cs typeface="B Nazanin" panose="00000700000000000000" pitchFamily="2" charset="-78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DF1C88E2-E89B-4278-ADAE-09B87A9D2445}"/>
              </a:ext>
            </a:extLst>
          </p:cNvPr>
          <p:cNvSpPr txBox="1"/>
          <p:nvPr/>
        </p:nvSpPr>
        <p:spPr>
          <a:xfrm>
            <a:off x="790576" y="4011731"/>
            <a:ext cx="104534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>
                <a:ln w="12700">
                  <a:solidFill>
                    <a:schemeClr val="bg1"/>
                  </a:solidFill>
                </a:ln>
                <a:solidFill>
                  <a:srgbClr val="595757"/>
                </a:solidFill>
                <a:cs typeface="B Nazanin" panose="00000700000000000000" pitchFamily="2" charset="-78"/>
              </a:rPr>
              <a:t>04</a:t>
            </a:r>
            <a:endParaRPr lang="ko-KR" altLang="en-US" sz="4400" b="1">
              <a:ln w="12700">
                <a:solidFill>
                  <a:schemeClr val="bg1"/>
                </a:solidFill>
              </a:ln>
              <a:solidFill>
                <a:srgbClr val="595757"/>
              </a:solidFill>
              <a:cs typeface="B Nazanin" panose="00000700000000000000" pitchFamily="2" charset="-78"/>
            </a:endParaRPr>
          </a:p>
        </p:txBody>
      </p:sp>
      <p:pic>
        <p:nvPicPr>
          <p:cNvPr id="13" name="Imagen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11999" y="5354642"/>
            <a:ext cx="799164" cy="641434"/>
          </a:xfrm>
          <a:prstGeom prst="rect">
            <a:avLst/>
          </a:prstGeom>
        </p:spPr>
      </p:pic>
      <p:pic>
        <p:nvPicPr>
          <p:cNvPr id="70" name="Imagen 6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14327" y="4108359"/>
            <a:ext cx="799164" cy="830416"/>
          </a:xfrm>
          <a:prstGeom prst="rect">
            <a:avLst/>
          </a:prstGeom>
        </p:spPr>
      </p:pic>
      <p:pic>
        <p:nvPicPr>
          <p:cNvPr id="72" name="Imagen 7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75828" y="3072720"/>
            <a:ext cx="927518" cy="744455"/>
          </a:xfrm>
          <a:prstGeom prst="rect">
            <a:avLst/>
          </a:prstGeom>
        </p:spPr>
      </p:pic>
      <p:pic>
        <p:nvPicPr>
          <p:cNvPr id="73" name="Imagen 7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09183" y="1581297"/>
            <a:ext cx="927518" cy="10295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38022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3AD7D0DB-DAE0-4AEC-89BF-CC6BCB62B3FA}"/>
              </a:ext>
            </a:extLst>
          </p:cNvPr>
          <p:cNvSpPr/>
          <p:nvPr/>
        </p:nvSpPr>
        <p:spPr>
          <a:xfrm>
            <a:off x="1" y="0"/>
            <a:ext cx="8334374" cy="6858000"/>
          </a:xfrm>
          <a:custGeom>
            <a:avLst/>
            <a:gdLst>
              <a:gd name="connsiteX0" fmla="*/ 0 w 10856253"/>
              <a:gd name="connsiteY0" fmla="*/ 0 h 6858000"/>
              <a:gd name="connsiteX1" fmla="*/ 5486400 w 10856253"/>
              <a:gd name="connsiteY1" fmla="*/ 0 h 6858000"/>
              <a:gd name="connsiteX2" fmla="*/ 10856253 w 10856253"/>
              <a:gd name="connsiteY2" fmla="*/ 6848475 h 6858000"/>
              <a:gd name="connsiteX3" fmla="*/ 0 w 10856253"/>
              <a:gd name="connsiteY3" fmla="*/ 6858000 h 6858000"/>
              <a:gd name="connsiteX4" fmla="*/ 0 w 10856253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56253" h="6858000">
                <a:moveTo>
                  <a:pt x="0" y="0"/>
                </a:moveTo>
                <a:lnTo>
                  <a:pt x="5486400" y="0"/>
                </a:lnTo>
                <a:lnTo>
                  <a:pt x="10856253" y="6848475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rgbClr val="595757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69DEA2C-5FBB-4FCA-9AF0-4C60C2F5D625}"/>
              </a:ext>
            </a:extLst>
          </p:cNvPr>
          <p:cNvSpPr txBox="1"/>
          <p:nvPr/>
        </p:nvSpPr>
        <p:spPr>
          <a:xfrm>
            <a:off x="714470" y="4680403"/>
            <a:ext cx="4253546" cy="769441"/>
          </a:xfrm>
          <a:prstGeom prst="rect">
            <a:avLst/>
          </a:prstGeom>
          <a:solidFill>
            <a:srgbClr val="FF6565"/>
          </a:solidFill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44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عالی</a:t>
            </a:r>
            <a:endParaRPr lang="en-US" altLang="ko-KR" sz="44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0ADEB82-E3CD-442A-8246-2D1643C01B9E}"/>
              </a:ext>
            </a:extLst>
          </p:cNvPr>
          <p:cNvSpPr txBox="1"/>
          <p:nvPr/>
        </p:nvSpPr>
        <p:spPr>
          <a:xfrm>
            <a:off x="714470" y="5327565"/>
            <a:ext cx="4253546" cy="584775"/>
          </a:xfrm>
          <a:prstGeom prst="rect">
            <a:avLst/>
          </a:prstGeom>
          <a:solidFill>
            <a:srgbClr val="FF6565"/>
          </a:solidFill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32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</a:t>
            </a:r>
            <a:endParaRPr lang="ko-KR" altLang="en-US" sz="3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A3B6D25-A766-4044-923E-3A40F770CE2A}"/>
              </a:ext>
            </a:extLst>
          </p:cNvPr>
          <p:cNvSpPr txBox="1"/>
          <p:nvPr/>
        </p:nvSpPr>
        <p:spPr>
          <a:xfrm>
            <a:off x="714470" y="5892033"/>
            <a:ext cx="4253545" cy="307777"/>
          </a:xfrm>
          <a:prstGeom prst="rect">
            <a:avLst/>
          </a:prstGeom>
          <a:solidFill>
            <a:srgbClr val="FF6565"/>
          </a:solidFill>
        </p:spPr>
        <p:txBody>
          <a:bodyPr wrap="square" rtlCol="0">
            <a:spAutoFit/>
          </a:bodyPr>
          <a:lstStyle/>
          <a:p>
            <a:pPr algn="dist" rtl="1"/>
            <a:r>
              <a:rPr lang="fa-IR" altLang="ko-KR" sz="1400" b="0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rPr>
              <a:t>آسان برای تغییر رنگ، عکس.</a:t>
            </a:r>
            <a:endParaRPr lang="ko-KR" altLang="en-US" sz="1400" b="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CCBBCD3-D14E-427C-87AE-543CCE61CD46}"/>
              </a:ext>
            </a:extLst>
          </p:cNvPr>
          <p:cNvSpPr txBox="1"/>
          <p:nvPr/>
        </p:nvSpPr>
        <p:spPr>
          <a:xfrm>
            <a:off x="714470" y="2975320"/>
            <a:ext cx="3287661" cy="1200329"/>
          </a:xfrm>
          <a:prstGeom prst="rect">
            <a:avLst/>
          </a:prstGeom>
          <a:solidFill>
            <a:srgbClr val="FF6565"/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B9A5ABE-B904-49C2-8A31-6478981AE36A}"/>
              </a:ext>
            </a:extLst>
          </p:cNvPr>
          <p:cNvSpPr txBox="1"/>
          <p:nvPr/>
        </p:nvSpPr>
        <p:spPr>
          <a:xfrm>
            <a:off x="714470" y="566309"/>
            <a:ext cx="2840771" cy="2062103"/>
          </a:xfrm>
          <a:prstGeom prst="rect">
            <a:avLst/>
          </a:prstGeom>
          <a:solidFill>
            <a:srgbClr val="FF6565"/>
          </a:solidFill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200" dirty="0">
                <a:solidFill>
                  <a:schemeClr val="bg1"/>
                </a:solidFill>
                <a:cs typeface="B Nazanin" panose="00000700000000000000" pitchFamily="2" charset="-78"/>
              </a:rPr>
              <a:t>طرح بندی سبک ها اسلاید متنی را برای ارائه خود تمیز کنید</a:t>
            </a:r>
            <a:endParaRPr lang="ko-KR" altLang="en-US" sz="3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61881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528638"/>
            <a:ext cx="11079389" cy="839787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sz="4400" dirty="0">
                <a:cs typeface="B Nazanin" panose="00000700000000000000" pitchFamily="2" charset="-78"/>
              </a:rPr>
              <a:t> سبک اینفوگرافیک</a:t>
            </a:r>
            <a:endParaRPr lang="en-US" sz="4400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62789F4-5014-4988-8C21-B5715F3AB7FF}"/>
              </a:ext>
            </a:extLst>
          </p:cNvPr>
          <p:cNvGrpSpPr/>
          <p:nvPr/>
        </p:nvGrpSpPr>
        <p:grpSpPr>
          <a:xfrm>
            <a:off x="0" y="3675185"/>
            <a:ext cx="8641143" cy="2430270"/>
            <a:chOff x="-2224453" y="3596782"/>
            <a:chExt cx="8641143" cy="2430270"/>
          </a:xfrm>
          <a:solidFill>
            <a:srgbClr val="FF6565"/>
          </a:solidFill>
        </p:grpSpPr>
        <p:sp>
          <p:nvSpPr>
            <p:cNvPr id="4" name="직사각형 36">
              <a:extLst>
                <a:ext uri="{FF2B5EF4-FFF2-40B4-BE49-F238E27FC236}">
                  <a16:creationId xmlns:a16="http://schemas.microsoft.com/office/drawing/2014/main" id="{69E5EEB4-F69F-427B-89A0-DCB50AEBF2ED}"/>
                </a:ext>
              </a:extLst>
            </p:cNvPr>
            <p:cNvSpPr/>
            <p:nvPr/>
          </p:nvSpPr>
          <p:spPr>
            <a:xfrm>
              <a:off x="-2224453" y="3596782"/>
              <a:ext cx="7520353" cy="7668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" name="Down Arrow 3">
              <a:extLst>
                <a:ext uri="{FF2B5EF4-FFF2-40B4-BE49-F238E27FC236}">
                  <a16:creationId xmlns:a16="http://schemas.microsoft.com/office/drawing/2014/main" id="{4A92B039-6845-4D0F-AA29-19F09371AB0E}"/>
                </a:ext>
              </a:extLst>
            </p:cNvPr>
            <p:cNvSpPr/>
            <p:nvPr/>
          </p:nvSpPr>
          <p:spPr>
            <a:xfrm rot="10800000" flipH="1" flipV="1">
              <a:off x="4904522" y="3596782"/>
              <a:ext cx="1512168" cy="2430270"/>
            </a:xfrm>
            <a:custGeom>
              <a:avLst/>
              <a:gdLst/>
              <a:ahLst/>
              <a:cxnLst/>
              <a:rect l="l" t="t" r="r" b="b"/>
              <a:pathLst>
                <a:path w="1512168" h="2430270">
                  <a:moveTo>
                    <a:pt x="756084" y="2430270"/>
                  </a:moveTo>
                  <a:lnTo>
                    <a:pt x="0" y="1674186"/>
                  </a:lnTo>
                  <a:lnTo>
                    <a:pt x="378042" y="1674186"/>
                  </a:lnTo>
                  <a:lnTo>
                    <a:pt x="378042" y="0"/>
                  </a:lnTo>
                  <a:lnTo>
                    <a:pt x="1134126" y="756084"/>
                  </a:lnTo>
                  <a:lnTo>
                    <a:pt x="1134126" y="1674186"/>
                  </a:lnTo>
                  <a:lnTo>
                    <a:pt x="1512168" y="1674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C1948CC-6C6C-456F-B717-AFEEF344B3DC}"/>
              </a:ext>
            </a:extLst>
          </p:cNvPr>
          <p:cNvGrpSpPr/>
          <p:nvPr/>
        </p:nvGrpSpPr>
        <p:grpSpPr>
          <a:xfrm>
            <a:off x="8875051" y="2754439"/>
            <a:ext cx="2304256" cy="682224"/>
            <a:chOff x="6631768" y="2037152"/>
            <a:chExt cx="2304256" cy="68222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07717ECB-56F3-477E-AD94-0D99B0370F16}"/>
                </a:ext>
              </a:extLst>
            </p:cNvPr>
            <p:cNvSpPr txBox="1"/>
            <p:nvPr/>
          </p:nvSpPr>
          <p:spPr>
            <a:xfrm>
              <a:off x="6631768" y="2037152"/>
              <a:ext cx="23042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29C166C-80F0-4355-996A-CECE29AC72AD}"/>
                </a:ext>
              </a:extLst>
            </p:cNvPr>
            <p:cNvSpPr txBox="1"/>
            <p:nvPr/>
          </p:nvSpPr>
          <p:spPr>
            <a:xfrm>
              <a:off x="6631768" y="2257711"/>
              <a:ext cx="23042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261FFE1-136E-4C50-8196-E3A7391CACE1}"/>
              </a:ext>
            </a:extLst>
          </p:cNvPr>
          <p:cNvGrpSpPr/>
          <p:nvPr/>
        </p:nvGrpSpPr>
        <p:grpSpPr>
          <a:xfrm>
            <a:off x="7551355" y="1898953"/>
            <a:ext cx="4640644" cy="2430270"/>
            <a:chOff x="5775310" y="1820550"/>
            <a:chExt cx="4640644" cy="2430270"/>
          </a:xfrm>
          <a:solidFill>
            <a:srgbClr val="595757"/>
          </a:solidFill>
        </p:grpSpPr>
        <p:sp>
          <p:nvSpPr>
            <p:cNvPr id="17" name="직사각형 5">
              <a:extLst>
                <a:ext uri="{FF2B5EF4-FFF2-40B4-BE49-F238E27FC236}">
                  <a16:creationId xmlns:a16="http://schemas.microsoft.com/office/drawing/2014/main" id="{4E7A041A-2D73-42D0-821E-659B8B222C2E}"/>
                </a:ext>
              </a:extLst>
            </p:cNvPr>
            <p:cNvSpPr/>
            <p:nvPr/>
          </p:nvSpPr>
          <p:spPr>
            <a:xfrm>
              <a:off x="6896099" y="3484019"/>
              <a:ext cx="3519855" cy="7668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8" name="Down Arrow 3">
              <a:extLst>
                <a:ext uri="{FF2B5EF4-FFF2-40B4-BE49-F238E27FC236}">
                  <a16:creationId xmlns:a16="http://schemas.microsoft.com/office/drawing/2014/main" id="{E790A5A8-B6CF-4E6A-B85D-996FC658C17E}"/>
                </a:ext>
              </a:extLst>
            </p:cNvPr>
            <p:cNvSpPr/>
            <p:nvPr/>
          </p:nvSpPr>
          <p:spPr>
            <a:xfrm rot="10800000">
              <a:off x="5775310" y="1820550"/>
              <a:ext cx="1512168" cy="2430270"/>
            </a:xfrm>
            <a:custGeom>
              <a:avLst/>
              <a:gdLst/>
              <a:ahLst/>
              <a:cxnLst/>
              <a:rect l="l" t="t" r="r" b="b"/>
              <a:pathLst>
                <a:path w="1512168" h="2430270">
                  <a:moveTo>
                    <a:pt x="756084" y="2430270"/>
                  </a:moveTo>
                  <a:lnTo>
                    <a:pt x="0" y="1674186"/>
                  </a:lnTo>
                  <a:lnTo>
                    <a:pt x="378042" y="1674186"/>
                  </a:lnTo>
                  <a:lnTo>
                    <a:pt x="378042" y="0"/>
                  </a:lnTo>
                  <a:lnTo>
                    <a:pt x="1134126" y="756084"/>
                  </a:lnTo>
                  <a:lnTo>
                    <a:pt x="1134126" y="1674186"/>
                  </a:lnTo>
                  <a:lnTo>
                    <a:pt x="1512168" y="1674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7F6FF1B4-762F-4E2A-9096-6A0186615B32}"/>
              </a:ext>
            </a:extLst>
          </p:cNvPr>
          <p:cNvSpPr txBox="1"/>
          <p:nvPr/>
        </p:nvSpPr>
        <p:spPr>
          <a:xfrm>
            <a:off x="4143989" y="3874520"/>
            <a:ext cx="30963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E299720-8E6A-4E3F-979C-44FCF2CA1C34}"/>
              </a:ext>
            </a:extLst>
          </p:cNvPr>
          <p:cNvSpPr txBox="1"/>
          <p:nvPr/>
        </p:nvSpPr>
        <p:spPr>
          <a:xfrm>
            <a:off x="9168189" y="3760825"/>
            <a:ext cx="30963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5F0F8497-4180-471F-AAE4-A644C8C54C06}"/>
              </a:ext>
            </a:extLst>
          </p:cNvPr>
          <p:cNvSpPr txBox="1"/>
          <p:nvPr/>
        </p:nvSpPr>
        <p:spPr>
          <a:xfrm>
            <a:off x="1006272" y="2546213"/>
            <a:ext cx="59338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A5DE18C-255F-43A7-A75C-AE5819CC8B92}"/>
              </a:ext>
            </a:extLst>
          </p:cNvPr>
          <p:cNvSpPr txBox="1"/>
          <p:nvPr/>
        </p:nvSpPr>
        <p:spPr>
          <a:xfrm>
            <a:off x="1006272" y="1899228"/>
            <a:ext cx="593387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rgbClr val="FF6565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ko-KR" altLang="en-US" sz="1400" b="1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232AEC66-5F7E-4050-AB7D-075145ACFDDE}"/>
              </a:ext>
            </a:extLst>
          </p:cNvPr>
          <p:cNvSpPr txBox="1"/>
          <p:nvPr/>
        </p:nvSpPr>
        <p:spPr>
          <a:xfrm>
            <a:off x="1006272" y="5188219"/>
            <a:ext cx="59338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017FEB6-0CFB-456C-ACFF-1E570EEC4269}"/>
              </a:ext>
            </a:extLst>
          </p:cNvPr>
          <p:cNvSpPr txBox="1"/>
          <p:nvPr/>
        </p:nvSpPr>
        <p:spPr>
          <a:xfrm>
            <a:off x="1006272" y="4541234"/>
            <a:ext cx="593387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rgbClr val="FF6565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ko-KR" altLang="en-US" sz="1400" b="1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9C8C89FF-1DE5-41DA-9079-4D7395D3B819}"/>
              </a:ext>
            </a:extLst>
          </p:cNvPr>
          <p:cNvGrpSpPr/>
          <p:nvPr/>
        </p:nvGrpSpPr>
        <p:grpSpPr>
          <a:xfrm>
            <a:off x="8377775" y="4576402"/>
            <a:ext cx="2304256" cy="682224"/>
            <a:chOff x="6631768" y="2037152"/>
            <a:chExt cx="2304256" cy="682224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D04FE71-FB62-49FE-B4DF-70DF7E10623B}"/>
                </a:ext>
              </a:extLst>
            </p:cNvPr>
            <p:cNvSpPr txBox="1"/>
            <p:nvPr/>
          </p:nvSpPr>
          <p:spPr>
            <a:xfrm>
              <a:off x="6631768" y="2037152"/>
              <a:ext cx="23042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B8B3E8A8-4A91-4BDC-9751-52B499B2B9CD}"/>
                </a:ext>
              </a:extLst>
            </p:cNvPr>
            <p:cNvSpPr txBox="1"/>
            <p:nvPr/>
          </p:nvSpPr>
          <p:spPr>
            <a:xfrm>
              <a:off x="6631768" y="2257711"/>
              <a:ext cx="23042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02853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889000"/>
            <a:ext cx="4371447" cy="839788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1C9643CF-44E3-4D84-AC99-AE0706F509B8}"/>
              </a:ext>
            </a:extLst>
          </p:cNvPr>
          <p:cNvSpPr txBox="1"/>
          <p:nvPr/>
        </p:nvSpPr>
        <p:spPr>
          <a:xfrm>
            <a:off x="4991187" y="1761294"/>
            <a:ext cx="432048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 rtl="1"/>
            <a:r>
              <a:rPr lang="en-US" altLang="ko-KR" sz="5400" b="1">
                <a:solidFill>
                  <a:srgbClr val="FF6565"/>
                </a:solidFill>
                <a:cs typeface="B Nazanin" panose="00000700000000000000" pitchFamily="2" charset="-78"/>
              </a:rPr>
              <a:t>1</a:t>
            </a:r>
            <a:endParaRPr lang="ko-KR" altLang="en-US" sz="5400" b="1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B259230-9D30-4DD1-85EE-404F565C9A34}"/>
              </a:ext>
            </a:extLst>
          </p:cNvPr>
          <p:cNvGrpSpPr/>
          <p:nvPr/>
        </p:nvGrpSpPr>
        <p:grpSpPr>
          <a:xfrm>
            <a:off x="1460328" y="1869016"/>
            <a:ext cx="3434878" cy="693904"/>
            <a:chOff x="4355975" y="1331342"/>
            <a:chExt cx="3012728" cy="693904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1E5042C5-83D2-4D08-901A-11CB61390FB3}"/>
                </a:ext>
              </a:extLst>
            </p:cNvPr>
            <p:cNvSpPr txBox="1"/>
            <p:nvPr/>
          </p:nvSpPr>
          <p:spPr>
            <a:xfrm>
              <a:off x="4355975" y="1331342"/>
              <a:ext cx="301272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88BBD4B7-3192-429E-8AA9-E411374ACACA}"/>
                </a:ext>
              </a:extLst>
            </p:cNvPr>
            <p:cNvSpPr txBox="1"/>
            <p:nvPr/>
          </p:nvSpPr>
          <p:spPr>
            <a:xfrm>
              <a:off x="4355977" y="1563581"/>
              <a:ext cx="30127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BB137019-BD15-4D2D-92B2-290DD5A8F4D8}"/>
              </a:ext>
            </a:extLst>
          </p:cNvPr>
          <p:cNvSpPr/>
          <p:nvPr/>
        </p:nvSpPr>
        <p:spPr>
          <a:xfrm>
            <a:off x="5523523" y="1906784"/>
            <a:ext cx="54000" cy="54001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DFE7C841-D37B-4AE6-9592-B4E64F853703}"/>
              </a:ext>
            </a:extLst>
          </p:cNvPr>
          <p:cNvSpPr txBox="1"/>
          <p:nvPr/>
        </p:nvSpPr>
        <p:spPr>
          <a:xfrm>
            <a:off x="4991187" y="2919618"/>
            <a:ext cx="432048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 rtl="1"/>
            <a:r>
              <a:rPr lang="en-US" altLang="ko-KR" sz="5400" b="1">
                <a:solidFill>
                  <a:srgbClr val="FF6565"/>
                </a:solidFill>
                <a:cs typeface="B Nazanin" panose="00000700000000000000" pitchFamily="2" charset="-78"/>
              </a:rPr>
              <a:t>2</a:t>
            </a:r>
            <a:endParaRPr lang="ko-KR" altLang="en-US" sz="5400" b="1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38F561D3-B120-48B2-944F-1387DF500F16}"/>
              </a:ext>
            </a:extLst>
          </p:cNvPr>
          <p:cNvGrpSpPr/>
          <p:nvPr/>
        </p:nvGrpSpPr>
        <p:grpSpPr>
          <a:xfrm>
            <a:off x="1460328" y="3027340"/>
            <a:ext cx="3434878" cy="693904"/>
            <a:chOff x="4355975" y="1331342"/>
            <a:chExt cx="3012728" cy="693904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FEC3CB39-68C3-4A04-A156-D8DA3CCA34AD}"/>
                </a:ext>
              </a:extLst>
            </p:cNvPr>
            <p:cNvSpPr txBox="1"/>
            <p:nvPr/>
          </p:nvSpPr>
          <p:spPr>
            <a:xfrm>
              <a:off x="4355975" y="1331342"/>
              <a:ext cx="301272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3D7E1446-869F-48A2-BD9E-15D4090A5238}"/>
                </a:ext>
              </a:extLst>
            </p:cNvPr>
            <p:cNvSpPr txBox="1"/>
            <p:nvPr/>
          </p:nvSpPr>
          <p:spPr>
            <a:xfrm>
              <a:off x="4355977" y="1563581"/>
              <a:ext cx="30127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8" name="Rectangle 77">
            <a:extLst>
              <a:ext uri="{FF2B5EF4-FFF2-40B4-BE49-F238E27FC236}">
                <a16:creationId xmlns:a16="http://schemas.microsoft.com/office/drawing/2014/main" id="{1E53E6DC-7CEE-4048-8F10-A6EFC7032096}"/>
              </a:ext>
            </a:extLst>
          </p:cNvPr>
          <p:cNvSpPr/>
          <p:nvPr/>
        </p:nvSpPr>
        <p:spPr>
          <a:xfrm>
            <a:off x="5523523" y="3065108"/>
            <a:ext cx="54000" cy="54001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4101079C-4BCD-4F52-8E6F-541E516C824D}"/>
              </a:ext>
            </a:extLst>
          </p:cNvPr>
          <p:cNvSpPr txBox="1"/>
          <p:nvPr/>
        </p:nvSpPr>
        <p:spPr>
          <a:xfrm>
            <a:off x="4991187" y="4077942"/>
            <a:ext cx="432048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 rtl="1"/>
            <a:r>
              <a:rPr lang="en-US" altLang="ko-KR" sz="5400" b="1">
                <a:solidFill>
                  <a:srgbClr val="FF6565"/>
                </a:solidFill>
                <a:cs typeface="B Nazanin" panose="00000700000000000000" pitchFamily="2" charset="-78"/>
              </a:rPr>
              <a:t>3</a:t>
            </a:r>
            <a:endParaRPr lang="ko-KR" altLang="en-US" sz="5400" b="1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6EAB1F10-2FB2-4A86-9539-EA1185F4321D}"/>
              </a:ext>
            </a:extLst>
          </p:cNvPr>
          <p:cNvGrpSpPr/>
          <p:nvPr/>
        </p:nvGrpSpPr>
        <p:grpSpPr>
          <a:xfrm>
            <a:off x="1460328" y="4201053"/>
            <a:ext cx="3434878" cy="678515"/>
            <a:chOff x="4355975" y="1346731"/>
            <a:chExt cx="3012728" cy="678515"/>
          </a:xfrm>
        </p:grpSpPr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9520185F-9735-4F4F-98E0-C52B119054FD}"/>
                </a:ext>
              </a:extLst>
            </p:cNvPr>
            <p:cNvSpPr txBox="1"/>
            <p:nvPr/>
          </p:nvSpPr>
          <p:spPr>
            <a:xfrm>
              <a:off x="4355975" y="1346731"/>
              <a:ext cx="301272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1CB96F63-66A1-4392-B880-EF881E6C5069}"/>
                </a:ext>
              </a:extLst>
            </p:cNvPr>
            <p:cNvSpPr txBox="1"/>
            <p:nvPr/>
          </p:nvSpPr>
          <p:spPr>
            <a:xfrm>
              <a:off x="4355977" y="1563581"/>
              <a:ext cx="30127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3" name="Rectangle 82">
            <a:extLst>
              <a:ext uri="{FF2B5EF4-FFF2-40B4-BE49-F238E27FC236}">
                <a16:creationId xmlns:a16="http://schemas.microsoft.com/office/drawing/2014/main" id="{ADFE58C7-5676-46D4-8FF6-35B5923877C6}"/>
              </a:ext>
            </a:extLst>
          </p:cNvPr>
          <p:cNvSpPr/>
          <p:nvPr/>
        </p:nvSpPr>
        <p:spPr>
          <a:xfrm>
            <a:off x="5523523" y="4223432"/>
            <a:ext cx="54000" cy="54001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36F873D-2F88-486A-BEE4-9ABC5D1BD4DC}"/>
              </a:ext>
            </a:extLst>
          </p:cNvPr>
          <p:cNvSpPr txBox="1"/>
          <p:nvPr/>
        </p:nvSpPr>
        <p:spPr>
          <a:xfrm>
            <a:off x="4991187" y="5236264"/>
            <a:ext cx="432048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 rtl="1"/>
            <a:r>
              <a:rPr lang="en-US" altLang="ko-KR" sz="5400" b="1" dirty="0">
                <a:solidFill>
                  <a:srgbClr val="FF6565"/>
                </a:solidFill>
                <a:cs typeface="B Nazanin" panose="00000700000000000000" pitchFamily="2" charset="-78"/>
              </a:rPr>
              <a:t>4</a:t>
            </a:r>
            <a:endParaRPr lang="ko-KR" altLang="en-US" sz="5400" b="1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grpSp>
        <p:nvGrpSpPr>
          <p:cNvPr id="85" name="Group 84">
            <a:extLst>
              <a:ext uri="{FF2B5EF4-FFF2-40B4-BE49-F238E27FC236}">
                <a16:creationId xmlns:a16="http://schemas.microsoft.com/office/drawing/2014/main" id="{095F2169-FB54-4D74-92BF-3DA63C75626E}"/>
              </a:ext>
            </a:extLst>
          </p:cNvPr>
          <p:cNvGrpSpPr/>
          <p:nvPr/>
        </p:nvGrpSpPr>
        <p:grpSpPr>
          <a:xfrm>
            <a:off x="1460328" y="5343986"/>
            <a:ext cx="3434878" cy="693904"/>
            <a:chOff x="4355975" y="1331342"/>
            <a:chExt cx="3012728" cy="693904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A4E7AED5-3CF4-4130-8C04-B4DD9D391CF5}"/>
                </a:ext>
              </a:extLst>
            </p:cNvPr>
            <p:cNvSpPr txBox="1"/>
            <p:nvPr/>
          </p:nvSpPr>
          <p:spPr>
            <a:xfrm>
              <a:off x="4355975" y="1331342"/>
              <a:ext cx="301272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C66E3376-E74A-409B-8C21-93CC29572CBF}"/>
                </a:ext>
              </a:extLst>
            </p:cNvPr>
            <p:cNvSpPr txBox="1"/>
            <p:nvPr/>
          </p:nvSpPr>
          <p:spPr>
            <a:xfrm>
              <a:off x="4355977" y="1563581"/>
              <a:ext cx="30127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" name="Rectangle 87">
            <a:extLst>
              <a:ext uri="{FF2B5EF4-FFF2-40B4-BE49-F238E27FC236}">
                <a16:creationId xmlns:a16="http://schemas.microsoft.com/office/drawing/2014/main" id="{C37488C8-627D-4185-9420-5C4542F14D19}"/>
              </a:ext>
            </a:extLst>
          </p:cNvPr>
          <p:cNvSpPr/>
          <p:nvPr/>
        </p:nvSpPr>
        <p:spPr>
          <a:xfrm>
            <a:off x="5523523" y="5381754"/>
            <a:ext cx="54000" cy="54001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DE4BEDFA-CE97-43FE-8B35-257A3EE60E7B}"/>
              </a:ext>
            </a:extLst>
          </p:cNvPr>
          <p:cNvSpPr txBox="1"/>
          <p:nvPr/>
        </p:nvSpPr>
        <p:spPr>
          <a:xfrm>
            <a:off x="8077374" y="1145740"/>
            <a:ext cx="4114626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3600" dirty="0">
                <a:solidFill>
                  <a:srgbClr val="FF6565"/>
                </a:solidFill>
                <a:cs typeface="B Nazanin" panose="00000700000000000000" pitchFamily="2" charset="-78"/>
              </a:rPr>
              <a:t>طرح بندی سبک اسلاید متن را پاک کنید</a:t>
            </a:r>
          </a:p>
          <a:p>
            <a:pPr algn="r"/>
            <a:r>
              <a:rPr lang="fa-IR" altLang="ko-KR" sz="3600" dirty="0">
                <a:solidFill>
                  <a:srgbClr val="FF6565"/>
                </a:solidFill>
                <a:cs typeface="B Nazanin" panose="00000700000000000000" pitchFamily="2" charset="-78"/>
              </a:rPr>
              <a:t>برای شما ارائه</a:t>
            </a:r>
            <a:endParaRPr lang="ko-KR" altLang="en-US" sz="3600" dirty="0">
              <a:solidFill>
                <a:srgbClr val="595757"/>
              </a:solidFill>
              <a:cs typeface="B Nazanin" panose="00000700000000000000" pitchFamily="2" charset="-78"/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91384" y="3145046"/>
            <a:ext cx="5929549" cy="33151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90829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NET" val="4.0.30319.42000"/>
  <p:tag name="AS_OS" val="Microsoft Windows NT 10.0.14393.0"/>
  <p:tag name="AS_RELEASE_DATE" val="2019.12.14"/>
  <p:tag name="AS_TITLE" val="Aspose.Slides for .NET 4.0 Client Profile"/>
  <p:tag name="AS_VERSION" val="19.12"/>
</p:tagLst>
</file>

<file path=ppt/theme/theme1.xml><?xml version="1.0" encoding="utf-8"?>
<a:theme xmlns:a="http://schemas.openxmlformats.org/drawingml/2006/main" name="Contents Slide Master">
  <a:themeElements>
    <a:clrScheme name="ALLPPT COLOR 130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BDFB"/>
      </a:accent1>
      <a:accent2>
        <a:srgbClr val="1ED0A6"/>
      </a:accent2>
      <a:accent3>
        <a:srgbClr val="1C82FF"/>
      </a:accent3>
      <a:accent4>
        <a:srgbClr val="595959"/>
      </a:accent4>
      <a:accent5>
        <a:srgbClr val="00BDFB"/>
      </a:accent5>
      <a:accent6>
        <a:srgbClr val="1ED0A6"/>
      </a:accent6>
      <a:hlink>
        <a:srgbClr val="262626"/>
      </a:hlink>
      <a:folHlink>
        <a:srgbClr val="262626"/>
      </a:folHlink>
    </a:clrScheme>
    <a:fontScheme name="ALLPPT FONT">
      <a:majorFont>
        <a:latin typeface="Arial"/>
        <a:ea typeface="Arial Unicode MS"/>
        <a:cs typeface="Arial"/>
      </a:majorFont>
      <a:minorFont>
        <a:latin typeface="Arial"/>
        <a:ea typeface="Arial Unicode MS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4727</Words>
  <Application>Microsoft Office PowerPoint</Application>
  <PresentationFormat>Widescreen</PresentationFormat>
  <Paragraphs>444</Paragraphs>
  <Slides>46</Slides>
  <Notes>43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46</vt:i4>
      </vt:variant>
    </vt:vector>
  </HeadingPairs>
  <TitlesOfParts>
    <vt:vector size="59" baseType="lpstr">
      <vt:lpstr>Arial</vt:lpstr>
      <vt:lpstr>Arial (Títulos)</vt:lpstr>
      <vt:lpstr>Arial Black</vt:lpstr>
      <vt:lpstr>Calibri</vt:lpstr>
      <vt:lpstr>DM Sans</vt:lpstr>
      <vt:lpstr>Lato</vt:lpstr>
      <vt:lpstr>Lato Black</vt:lpstr>
      <vt:lpstr>Open Sans Light</vt:lpstr>
      <vt:lpstr>Roboto</vt:lpstr>
      <vt:lpstr>Roboto Medium</vt:lpstr>
      <vt:lpstr>Source Sans Pro</vt:lpstr>
      <vt:lpstr>Wingdings</vt:lpstr>
      <vt:lpstr>Contents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سبک اینفوگرافیک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2023-09-04T13:41:23Z</dcterms:created>
  <dcterms:modified xsi:type="dcterms:W3CDTF">2023-09-04T13:45:08Z</dcterms:modified>
  <cp:category/>
</cp:coreProperties>
</file>