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</p:sldMasterIdLst>
  <p:notesMasterIdLst>
    <p:notesMasterId r:id="rId11"/>
  </p:notesMasterIdLst>
  <p:sldIdLst>
    <p:sldId id="386" r:id="rId3"/>
    <p:sldId id="268" r:id="rId4"/>
    <p:sldId id="392" r:id="rId5"/>
    <p:sldId id="395" r:id="rId6"/>
    <p:sldId id="410" r:id="rId7"/>
    <p:sldId id="401" r:id="rId8"/>
    <p:sldId id="277" r:id="rId9"/>
    <p:sldId id="413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C9CA"/>
    <a:srgbClr val="D0CECE"/>
    <a:srgbClr val="85C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061" autoAdjust="0"/>
  </p:normalViewPr>
  <p:slideViewPr>
    <p:cSldViewPr snapToGrid="0" showGuides="1">
      <p:cViewPr varScale="1">
        <p:scale>
          <a:sx n="66" d="100"/>
          <a:sy n="66" d="100"/>
        </p:scale>
        <p:origin x="816" y="66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3C9CA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42BA-4D1F-B629-5F4CC04BC42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2BA-4D1F-B629-5F4CC04BC42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42BA-4D1F-B629-5F4CC04BC42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2BA-4D1F-B629-5F4CC04BC42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8-42BA-4D1F-B629-5F4CC04BC42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2BA-4D1F-B629-5F4CC04BC422}"/>
              </c:ext>
            </c:extLst>
          </c:dPt>
          <c:val>
            <c:numRef>
              <c:f>Sheet1!$B$2:$B$7</c:f>
              <c:numCache>
                <c:formatCode>General</c:formatCode>
                <c:ptCount val="6"/>
                <c:pt idx="0">
                  <c:v>55</c:v>
                </c:pt>
                <c:pt idx="1">
                  <c:v>90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B-42BA-4D1F-B629-5F4CC04BC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0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4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1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5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4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alphaModFix amt="3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2650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E935CE68-3D54-4452-B26E-2FE370F30D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905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2187981D-D41E-4EBD-ABD9-6292E030A6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534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32D4CEB-44E3-4023-9D14-C480D46C7F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163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29CC7372-8728-4F82-BF14-4D072461BC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7922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BCE3-7779-988D-1B49-554387E77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7A3D8-5B0E-B605-C596-38EDDBCA4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3382C-0C18-3AFF-6FCD-EB724CC3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E4E37-984F-4C9B-BC1A-D019B87E550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F83EF-6758-FEB3-6D2E-86BAFAE2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5166F-A1B6-EDE8-12D3-1458E2C1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B51D-9203-4EAA-AECB-3D1BA205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2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B139CA3-0151-D07B-B613-4ADFC66ADB7C}"/>
              </a:ext>
            </a:extLst>
          </p:cNvPr>
          <p:cNvSpPr/>
          <p:nvPr userDrawn="1"/>
        </p:nvSpPr>
        <p:spPr>
          <a:xfrm>
            <a:off x="364805" y="289768"/>
            <a:ext cx="9388795" cy="831274"/>
          </a:xfrm>
          <a:prstGeom prst="roundRect">
            <a:avLst/>
          </a:prstGeom>
          <a:solidFill>
            <a:srgbClr val="03C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22BD6E6-3898-FE34-3A66-DDA29A1491C9}"/>
              </a:ext>
            </a:extLst>
          </p:cNvPr>
          <p:cNvGrpSpPr/>
          <p:nvPr userDrawn="1"/>
        </p:nvGrpSpPr>
        <p:grpSpPr>
          <a:xfrm>
            <a:off x="-1591" y="6386114"/>
            <a:ext cx="12193591" cy="520292"/>
            <a:chOff x="-1591" y="4831406"/>
            <a:chExt cx="9145463" cy="320322"/>
          </a:xfrm>
        </p:grpSpPr>
        <p:cxnSp>
          <p:nvCxnSpPr>
            <p:cNvPr id="5" name="Straight Connector 7">
              <a:extLst>
                <a:ext uri="{FF2B5EF4-FFF2-40B4-BE49-F238E27FC236}">
                  <a16:creationId xmlns:a16="http://schemas.microsoft.com/office/drawing/2014/main" id="{E5AA71D9-472A-775C-621A-16E75DA6A0DD}"/>
                </a:ext>
              </a:extLst>
            </p:cNvPr>
            <p:cNvCxnSpPr/>
            <p:nvPr/>
          </p:nvCxnSpPr>
          <p:spPr>
            <a:xfrm>
              <a:off x="-1591" y="4831406"/>
              <a:ext cx="9145462" cy="0"/>
            </a:xfrm>
            <a:prstGeom prst="straightConnector1">
              <a:avLst/>
            </a:prstGeom>
            <a:noFill/>
            <a:ln w="25402" cap="flat">
              <a:solidFill>
                <a:schemeClr val="bg1">
                  <a:lumMod val="65000"/>
                </a:schemeClr>
              </a:solidFill>
              <a:prstDash val="solid"/>
            </a:ln>
          </p:spPr>
        </p:cxn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FC7F7D2C-CFBD-8C06-3C4A-EF0B7445B978}"/>
                </a:ext>
              </a:extLst>
            </p:cNvPr>
            <p:cNvSpPr/>
            <p:nvPr/>
          </p:nvSpPr>
          <p:spPr>
            <a:xfrm>
              <a:off x="-1591" y="4871950"/>
              <a:ext cx="9145463" cy="279778"/>
            </a:xfrm>
            <a:prstGeom prst="rect">
              <a:avLst/>
            </a:prstGeom>
            <a:solidFill>
              <a:srgbClr val="03C9C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7" name="Rectangle 5">
            <a:extLst>
              <a:ext uri="{FF2B5EF4-FFF2-40B4-BE49-F238E27FC236}">
                <a16:creationId xmlns:a16="http://schemas.microsoft.com/office/drawing/2014/main" id="{E096E006-93FD-1F90-5BF3-F50EE253CB58}"/>
              </a:ext>
            </a:extLst>
          </p:cNvPr>
          <p:cNvSpPr/>
          <p:nvPr userDrawn="1"/>
        </p:nvSpPr>
        <p:spPr>
          <a:xfrm>
            <a:off x="-1592" y="7936"/>
            <a:ext cx="592141" cy="1427624"/>
          </a:xfrm>
          <a:prstGeom prst="rect">
            <a:avLst/>
          </a:prstGeom>
          <a:solidFill>
            <a:schemeClr val="bg2">
              <a:lumMod val="9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F3EF20B-FD6A-8547-7FBF-9A46AF9BCCFA}"/>
              </a:ext>
            </a:extLst>
          </p:cNvPr>
          <p:cNvSpPr/>
          <p:nvPr/>
        </p:nvSpPr>
        <p:spPr>
          <a:xfrm>
            <a:off x="10558705" y="68560"/>
            <a:ext cx="1268490" cy="12684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02"/>
              <a:gd name="f7" fmla="val 1203"/>
              <a:gd name="f8" fmla="val 596"/>
              <a:gd name="f9" fmla="val 3"/>
              <a:gd name="f10" fmla="val 269"/>
              <a:gd name="f11" fmla="val 5"/>
              <a:gd name="f12" fmla="val 273"/>
              <a:gd name="f13" fmla="val 1"/>
              <a:gd name="f14" fmla="val 603"/>
              <a:gd name="f15" fmla="val 934"/>
              <a:gd name="f16" fmla="val 270"/>
              <a:gd name="f17" fmla="val 601"/>
              <a:gd name="f18" fmla="val 933"/>
              <a:gd name="f19" fmla="val 1201"/>
              <a:gd name="f20" fmla="val 602"/>
              <a:gd name="f21" fmla="val 271"/>
              <a:gd name="f22" fmla="val 930"/>
              <a:gd name="f23" fmla="val 1105"/>
              <a:gd name="f24" fmla="val 324"/>
              <a:gd name="f25" fmla="val 1104"/>
              <a:gd name="f26" fmla="val 99"/>
              <a:gd name="f27" fmla="val 879"/>
              <a:gd name="f28" fmla="val 100"/>
              <a:gd name="f29" fmla="val 325"/>
              <a:gd name="f30" fmla="val 101"/>
              <a:gd name="f31" fmla="val 1103"/>
              <a:gd name="f32" fmla="val 326"/>
              <a:gd name="f33" fmla="val 880"/>
              <a:gd name="f34" fmla="val 878"/>
              <a:gd name="f35" fmla="+- 0 0 -90"/>
              <a:gd name="f36" fmla="*/ f3 1 1202"/>
              <a:gd name="f37" fmla="*/ f4 1 1203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1202"/>
              <a:gd name="f46" fmla="*/ f42 1 1203"/>
              <a:gd name="f47" fmla="*/ 596 f43 1"/>
              <a:gd name="f48" fmla="*/ 3 f42 1"/>
              <a:gd name="f49" fmla="*/ 1 f43 1"/>
              <a:gd name="f50" fmla="*/ 603 f42 1"/>
              <a:gd name="f51" fmla="*/ 601 f43 1"/>
              <a:gd name="f52" fmla="*/ 1203 f42 1"/>
              <a:gd name="f53" fmla="*/ 1201 f43 1"/>
              <a:gd name="f54" fmla="*/ 602 f42 1"/>
              <a:gd name="f55" fmla="*/ 1105 f42 1"/>
              <a:gd name="f56" fmla="*/ 100 f43 1"/>
              <a:gd name="f57" fmla="*/ 602 f43 1"/>
              <a:gd name="f58" fmla="*/ 101 f42 1"/>
              <a:gd name="f59" fmla="*/ 1103 f43 1"/>
              <a:gd name="f60" fmla="+- f44 0 f1"/>
              <a:gd name="f61" fmla="*/ f47 1 1202"/>
              <a:gd name="f62" fmla="*/ f48 1 1203"/>
              <a:gd name="f63" fmla="*/ f49 1 1202"/>
              <a:gd name="f64" fmla="*/ f50 1 1203"/>
              <a:gd name="f65" fmla="*/ f51 1 1202"/>
              <a:gd name="f66" fmla="*/ f52 1 1203"/>
              <a:gd name="f67" fmla="*/ f53 1 1202"/>
              <a:gd name="f68" fmla="*/ f54 1 1203"/>
              <a:gd name="f69" fmla="*/ f55 1 1203"/>
              <a:gd name="f70" fmla="*/ f56 1 1202"/>
              <a:gd name="f71" fmla="*/ f57 1 1202"/>
              <a:gd name="f72" fmla="*/ f58 1 1203"/>
              <a:gd name="f73" fmla="*/ f59 1 1202"/>
              <a:gd name="f74" fmla="*/ 0 1 f45"/>
              <a:gd name="f75" fmla="*/ f39 1 f45"/>
              <a:gd name="f76" fmla="*/ 0 1 f46"/>
              <a:gd name="f77" fmla="*/ f40 1 f46"/>
              <a:gd name="f78" fmla="*/ f61 1 f45"/>
              <a:gd name="f79" fmla="*/ f62 1 f46"/>
              <a:gd name="f80" fmla="*/ f63 1 f45"/>
              <a:gd name="f81" fmla="*/ f64 1 f46"/>
              <a:gd name="f82" fmla="*/ f65 1 f45"/>
              <a:gd name="f83" fmla="*/ f66 1 f46"/>
              <a:gd name="f84" fmla="*/ f67 1 f45"/>
              <a:gd name="f85" fmla="*/ f68 1 f46"/>
              <a:gd name="f86" fmla="*/ f69 1 f46"/>
              <a:gd name="f87" fmla="*/ f70 1 f45"/>
              <a:gd name="f88" fmla="*/ f71 1 f45"/>
              <a:gd name="f89" fmla="*/ f72 1 f46"/>
              <a:gd name="f90" fmla="*/ f73 1 f45"/>
              <a:gd name="f91" fmla="*/ f74 f36 1"/>
              <a:gd name="f92" fmla="*/ f75 f36 1"/>
              <a:gd name="f93" fmla="*/ f77 f37 1"/>
              <a:gd name="f94" fmla="*/ f76 f37 1"/>
              <a:gd name="f95" fmla="*/ f78 f36 1"/>
              <a:gd name="f96" fmla="*/ f79 f37 1"/>
              <a:gd name="f97" fmla="*/ f80 f36 1"/>
              <a:gd name="f98" fmla="*/ f81 f37 1"/>
              <a:gd name="f99" fmla="*/ f82 f36 1"/>
              <a:gd name="f100" fmla="*/ f83 f37 1"/>
              <a:gd name="f101" fmla="*/ f84 f36 1"/>
              <a:gd name="f102" fmla="*/ f85 f37 1"/>
              <a:gd name="f103" fmla="*/ f86 f37 1"/>
              <a:gd name="f104" fmla="*/ f87 f36 1"/>
              <a:gd name="f105" fmla="*/ f88 f36 1"/>
              <a:gd name="f106" fmla="*/ f89 f37 1"/>
              <a:gd name="f107" fmla="*/ f9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5" y="f96"/>
              </a:cxn>
              <a:cxn ang="f60">
                <a:pos x="f97" y="f98"/>
              </a:cxn>
              <a:cxn ang="f60">
                <a:pos x="f99" y="f100"/>
              </a:cxn>
              <a:cxn ang="f60">
                <a:pos x="f101" y="f102"/>
              </a:cxn>
              <a:cxn ang="f60">
                <a:pos x="f95" y="f96"/>
              </a:cxn>
              <a:cxn ang="f60">
                <a:pos x="f99" y="f103"/>
              </a:cxn>
              <a:cxn ang="f60">
                <a:pos x="f104" y="f102"/>
              </a:cxn>
              <a:cxn ang="f60">
                <a:pos x="f105" y="f106"/>
              </a:cxn>
              <a:cxn ang="f60">
                <a:pos x="f107" y="f98"/>
              </a:cxn>
              <a:cxn ang="f60">
                <a:pos x="f99" y="f103"/>
              </a:cxn>
            </a:cxnLst>
            <a:rect l="f91" t="f94" r="f92" b="f93"/>
            <a:pathLst>
              <a:path w="1202" h="1203">
                <a:moveTo>
                  <a:pt x="f8" y="f9"/>
                </a:moveTo>
                <a:cubicBezTo>
                  <a:pt x="f10" y="f11"/>
                  <a:pt x="f5" y="f12"/>
                  <a:pt x="f13" y="f14"/>
                </a:cubicBezTo>
                <a:cubicBezTo>
                  <a:pt x="f13" y="f15"/>
                  <a:pt x="f16" y="f7"/>
                  <a:pt x="f17" y="f7"/>
                </a:cubicBezTo>
                <a:cubicBezTo>
                  <a:pt x="f18" y="f7"/>
                  <a:pt x="f19" y="f15"/>
                  <a:pt x="f19" y="f20"/>
                </a:cubicBezTo>
                <a:cubicBezTo>
                  <a:pt x="f6" y="f21"/>
                  <a:pt x="f22" y="f5"/>
                  <a:pt x="f8" y="f9"/>
                </a:cubicBezTo>
                <a:close/>
                <a:moveTo>
                  <a:pt x="f17" y="f23"/>
                </a:moveTo>
                <a:cubicBezTo>
                  <a:pt x="f24" y="f25"/>
                  <a:pt x="f26" y="f27"/>
                  <a:pt x="f28" y="f20"/>
                </a:cubicBezTo>
                <a:cubicBezTo>
                  <a:pt x="f28" y="f29"/>
                  <a:pt x="f29" y="f30"/>
                  <a:pt x="f20" y="f30"/>
                </a:cubicBezTo>
                <a:cubicBezTo>
                  <a:pt x="f27" y="f30"/>
                  <a:pt x="f31" y="f32"/>
                  <a:pt x="f31" y="f14"/>
                </a:cubicBezTo>
                <a:cubicBezTo>
                  <a:pt x="f31" y="f33"/>
                  <a:pt x="f34" y="f23"/>
                  <a:pt x="f17" y="f23"/>
                </a:cubicBezTo>
                <a:close/>
              </a:path>
            </a:pathLst>
          </a:custGeom>
          <a:solidFill>
            <a:srgbClr val="03C9C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30DB7860-3F22-A9A1-DEAC-CD68AE7B831D}"/>
              </a:ext>
            </a:extLst>
          </p:cNvPr>
          <p:cNvSpPr/>
          <p:nvPr userDrawn="1"/>
        </p:nvSpPr>
        <p:spPr>
          <a:xfrm>
            <a:off x="10725760" y="225296"/>
            <a:ext cx="963407" cy="963875"/>
          </a:xfrm>
          <a:custGeom>
            <a:avLst/>
            <a:gdLst>
              <a:gd name="connsiteX0" fmla="*/ 2136690 w 2137366"/>
              <a:gd name="connsiteY0" fmla="*/ 836820 h 2138405"/>
              <a:gd name="connsiteX1" fmla="*/ 1925402 w 2137366"/>
              <a:gd name="connsiteY1" fmla="*/ 626087 h 2138405"/>
              <a:gd name="connsiteX2" fmla="*/ 1535002 w 2137366"/>
              <a:gd name="connsiteY2" fmla="*/ 627128 h 2138405"/>
              <a:gd name="connsiteX3" fmla="*/ 1510802 w 2137366"/>
              <a:gd name="connsiteY3" fmla="*/ 601817 h 2138405"/>
              <a:gd name="connsiteX4" fmla="*/ 1511842 w 2137366"/>
              <a:gd name="connsiteY4" fmla="*/ 213290 h 2138405"/>
              <a:gd name="connsiteX5" fmla="*/ 1301941 w 2137366"/>
              <a:gd name="connsiteY5" fmla="*/ 1032 h 2138405"/>
              <a:gd name="connsiteX6" fmla="*/ 834294 w 2137366"/>
              <a:gd name="connsiteY6" fmla="*/ 1101 h 2138405"/>
              <a:gd name="connsiteX7" fmla="*/ 625087 w 2137366"/>
              <a:gd name="connsiteY7" fmla="*/ 214053 h 2138405"/>
              <a:gd name="connsiteX8" fmla="*/ 626127 w 2137366"/>
              <a:gd name="connsiteY8" fmla="*/ 606741 h 2138405"/>
              <a:gd name="connsiteX9" fmla="*/ 605393 w 2137366"/>
              <a:gd name="connsiteY9" fmla="*/ 626920 h 2138405"/>
              <a:gd name="connsiteX10" fmla="*/ 214993 w 2137366"/>
              <a:gd name="connsiteY10" fmla="*/ 625879 h 2138405"/>
              <a:gd name="connsiteX11" fmla="*/ 31 w 2137366"/>
              <a:gd name="connsiteY11" fmla="*/ 839663 h 2138405"/>
              <a:gd name="connsiteX12" fmla="*/ 31 w 2137366"/>
              <a:gd name="connsiteY12" fmla="*/ 1299198 h 2138405"/>
              <a:gd name="connsiteX13" fmla="*/ 7312 w 2137366"/>
              <a:gd name="connsiteY13" fmla="*/ 1354672 h 2138405"/>
              <a:gd name="connsiteX14" fmla="*/ 32622 w 2137366"/>
              <a:gd name="connsiteY14" fmla="*/ 1364103 h 2138405"/>
              <a:gd name="connsiteX15" fmla="*/ 196826 w 2137366"/>
              <a:gd name="connsiteY15" fmla="*/ 1232767 h 2138405"/>
              <a:gd name="connsiteX16" fmla="*/ 402843 w 2137366"/>
              <a:gd name="connsiteY16" fmla="*/ 1092418 h 2138405"/>
              <a:gd name="connsiteX17" fmla="*/ 420525 w 2137366"/>
              <a:gd name="connsiteY17" fmla="*/ 1078688 h 2138405"/>
              <a:gd name="connsiteX18" fmla="*/ 454573 w 2137366"/>
              <a:gd name="connsiteY18" fmla="*/ 979944 h 2138405"/>
              <a:gd name="connsiteX19" fmla="*/ 495138 w 2137366"/>
              <a:gd name="connsiteY19" fmla="*/ 898188 h 2138405"/>
              <a:gd name="connsiteX20" fmla="*/ 508036 w 2137366"/>
              <a:gd name="connsiteY20" fmla="*/ 880021 h 2138405"/>
              <a:gd name="connsiteX21" fmla="*/ 569474 w 2137366"/>
              <a:gd name="connsiteY21" fmla="*/ 763109 h 2138405"/>
              <a:gd name="connsiteX22" fmla="*/ 729933 w 2137366"/>
              <a:gd name="connsiteY22" fmla="*/ 519091 h 2138405"/>
              <a:gd name="connsiteX23" fmla="*/ 850035 w 2137366"/>
              <a:gd name="connsiteY23" fmla="*/ 436504 h 2138405"/>
              <a:gd name="connsiteX24" fmla="*/ 1004045 w 2137366"/>
              <a:gd name="connsiteY24" fmla="*/ 435533 h 2138405"/>
              <a:gd name="connsiteX25" fmla="*/ 1072417 w 2137366"/>
              <a:gd name="connsiteY25" fmla="*/ 436574 h 2138405"/>
              <a:gd name="connsiteX26" fmla="*/ 1116033 w 2137366"/>
              <a:gd name="connsiteY26" fmla="*/ 436296 h 2138405"/>
              <a:gd name="connsiteX27" fmla="*/ 1308252 w 2137366"/>
              <a:gd name="connsiteY27" fmla="*/ 569157 h 2138405"/>
              <a:gd name="connsiteX28" fmla="*/ 1387857 w 2137366"/>
              <a:gd name="connsiteY28" fmla="*/ 634755 h 2138405"/>
              <a:gd name="connsiteX29" fmla="*/ 1681870 w 2137366"/>
              <a:gd name="connsiteY29" fmla="*/ 756244 h 2138405"/>
              <a:gd name="connsiteX30" fmla="*/ 1706071 w 2137366"/>
              <a:gd name="connsiteY30" fmla="*/ 802634 h 2138405"/>
              <a:gd name="connsiteX31" fmla="*/ 1659611 w 2137366"/>
              <a:gd name="connsiteY31" fmla="*/ 887163 h 2138405"/>
              <a:gd name="connsiteX32" fmla="*/ 1643940 w 2137366"/>
              <a:gd name="connsiteY32" fmla="*/ 917535 h 2138405"/>
              <a:gd name="connsiteX33" fmla="*/ 1610933 w 2137366"/>
              <a:gd name="connsiteY33" fmla="*/ 977239 h 2138405"/>
              <a:gd name="connsiteX34" fmla="*/ 1462678 w 2137366"/>
              <a:gd name="connsiteY34" fmla="*/ 1023629 h 2138405"/>
              <a:gd name="connsiteX35" fmla="*/ 1378912 w 2137366"/>
              <a:gd name="connsiteY35" fmla="*/ 1015031 h 2138405"/>
              <a:gd name="connsiteX36" fmla="*/ 1280653 w 2137366"/>
              <a:gd name="connsiteY36" fmla="*/ 1000746 h 2138405"/>
              <a:gd name="connsiteX37" fmla="*/ 1258394 w 2137366"/>
              <a:gd name="connsiteY37" fmla="*/ 1000192 h 2138405"/>
              <a:gd name="connsiteX38" fmla="*/ 1069296 w 2137366"/>
              <a:gd name="connsiteY38" fmla="*/ 1110863 h 2138405"/>
              <a:gd name="connsiteX39" fmla="*/ 1062709 w 2137366"/>
              <a:gd name="connsiteY39" fmla="*/ 1129655 h 2138405"/>
              <a:gd name="connsiteX40" fmla="*/ 1033307 w 2137366"/>
              <a:gd name="connsiteY40" fmla="*/ 1189706 h 2138405"/>
              <a:gd name="connsiteX41" fmla="*/ 1004738 w 2137366"/>
              <a:gd name="connsiteY41" fmla="*/ 1185614 h 2138405"/>
              <a:gd name="connsiteX42" fmla="*/ 973881 w 2137366"/>
              <a:gd name="connsiteY42" fmla="*/ 1182841 h 2138405"/>
              <a:gd name="connsiteX43" fmla="*/ 954395 w 2137366"/>
              <a:gd name="connsiteY43" fmla="*/ 1207041 h 2138405"/>
              <a:gd name="connsiteX44" fmla="*/ 900932 w 2137366"/>
              <a:gd name="connsiteY44" fmla="*/ 1305647 h 2138405"/>
              <a:gd name="connsiteX45" fmla="*/ 934425 w 2137366"/>
              <a:gd name="connsiteY45" fmla="*/ 1322428 h 2138405"/>
              <a:gd name="connsiteX46" fmla="*/ 930680 w 2137366"/>
              <a:gd name="connsiteY46" fmla="*/ 1420894 h 2138405"/>
              <a:gd name="connsiteX47" fmla="*/ 917990 w 2137366"/>
              <a:gd name="connsiteY47" fmla="*/ 1458963 h 2138405"/>
              <a:gd name="connsiteX48" fmla="*/ 936921 w 2137366"/>
              <a:gd name="connsiteY48" fmla="*/ 1461321 h 2138405"/>
              <a:gd name="connsiteX49" fmla="*/ 973881 w 2137366"/>
              <a:gd name="connsiteY49" fmla="*/ 1455774 h 2138405"/>
              <a:gd name="connsiteX50" fmla="*/ 984976 w 2137366"/>
              <a:gd name="connsiteY50" fmla="*/ 1487949 h 2138405"/>
              <a:gd name="connsiteX51" fmla="*/ 982826 w 2137366"/>
              <a:gd name="connsiteY51" fmla="*/ 1507503 h 2138405"/>
              <a:gd name="connsiteX52" fmla="*/ 970414 w 2137366"/>
              <a:gd name="connsiteY52" fmla="*/ 1535032 h 2138405"/>
              <a:gd name="connsiteX53" fmla="*/ 934563 w 2137366"/>
              <a:gd name="connsiteY53" fmla="*/ 1528861 h 2138405"/>
              <a:gd name="connsiteX54" fmla="*/ 903290 w 2137366"/>
              <a:gd name="connsiteY54" fmla="*/ 1517419 h 2138405"/>
              <a:gd name="connsiteX55" fmla="*/ 915494 w 2137366"/>
              <a:gd name="connsiteY55" fmla="*/ 1565682 h 2138405"/>
              <a:gd name="connsiteX56" fmla="*/ 911611 w 2137366"/>
              <a:gd name="connsiteY56" fmla="*/ 1629685 h 2138405"/>
              <a:gd name="connsiteX57" fmla="*/ 853987 w 2137366"/>
              <a:gd name="connsiteY57" fmla="*/ 1737375 h 2138405"/>
              <a:gd name="connsiteX58" fmla="*/ 656915 w 2137366"/>
              <a:gd name="connsiteY58" fmla="*/ 2005107 h 2138405"/>
              <a:gd name="connsiteX59" fmla="*/ 655112 w 2137366"/>
              <a:gd name="connsiteY59" fmla="*/ 2037282 h 2138405"/>
              <a:gd name="connsiteX60" fmla="*/ 839911 w 2137366"/>
              <a:gd name="connsiteY60" fmla="*/ 2138037 h 2138405"/>
              <a:gd name="connsiteX61" fmla="*/ 1267894 w 2137366"/>
              <a:gd name="connsiteY61" fmla="*/ 2138176 h 2138405"/>
              <a:gd name="connsiteX62" fmla="*/ 1332383 w 2137366"/>
              <a:gd name="connsiteY62" fmla="*/ 2135125 h 2138405"/>
              <a:gd name="connsiteX63" fmla="*/ 1510732 w 2137366"/>
              <a:gd name="connsiteY63" fmla="*/ 1938538 h 2138405"/>
              <a:gd name="connsiteX64" fmla="*/ 1510594 w 2137366"/>
              <a:gd name="connsiteY64" fmla="*/ 1531219 h 2138405"/>
              <a:gd name="connsiteX65" fmla="*/ 1530079 w 2137366"/>
              <a:gd name="connsiteY65" fmla="*/ 1511872 h 2138405"/>
              <a:gd name="connsiteX66" fmla="*/ 1926789 w 2137366"/>
              <a:gd name="connsiteY66" fmla="*/ 1512635 h 2138405"/>
              <a:gd name="connsiteX67" fmla="*/ 2136482 w 2137366"/>
              <a:gd name="connsiteY67" fmla="*/ 1302457 h 2138405"/>
              <a:gd name="connsiteX68" fmla="*/ 2136690 w 2137366"/>
              <a:gd name="connsiteY68" fmla="*/ 836820 h 21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37366" h="2138405">
                <a:moveTo>
                  <a:pt x="2136690" y="836820"/>
                </a:moveTo>
                <a:cubicBezTo>
                  <a:pt x="2135927" y="706594"/>
                  <a:pt x="2028723" y="624492"/>
                  <a:pt x="1925402" y="626087"/>
                </a:cubicBezTo>
                <a:cubicBezTo>
                  <a:pt x="1795315" y="628098"/>
                  <a:pt x="1665089" y="626018"/>
                  <a:pt x="1535002" y="627128"/>
                </a:cubicBezTo>
                <a:cubicBezTo>
                  <a:pt x="1513992" y="627336"/>
                  <a:pt x="1510663" y="621164"/>
                  <a:pt x="1510802" y="601817"/>
                </a:cubicBezTo>
                <a:cubicBezTo>
                  <a:pt x="1511703" y="472285"/>
                  <a:pt x="1509415" y="342753"/>
                  <a:pt x="1511842" y="213290"/>
                </a:cubicBezTo>
                <a:cubicBezTo>
                  <a:pt x="1513714" y="112327"/>
                  <a:pt x="1434802" y="2141"/>
                  <a:pt x="1301941" y="1032"/>
                </a:cubicBezTo>
                <a:cubicBezTo>
                  <a:pt x="1146059" y="-286"/>
                  <a:pt x="990176" y="-425"/>
                  <a:pt x="834294" y="1101"/>
                </a:cubicBezTo>
                <a:cubicBezTo>
                  <a:pt x="702404" y="2418"/>
                  <a:pt x="623145" y="112049"/>
                  <a:pt x="625087" y="214053"/>
                </a:cubicBezTo>
                <a:cubicBezTo>
                  <a:pt x="627583" y="344902"/>
                  <a:pt x="625295" y="475822"/>
                  <a:pt x="626127" y="606741"/>
                </a:cubicBezTo>
                <a:cubicBezTo>
                  <a:pt x="626265" y="623799"/>
                  <a:pt x="621203" y="626989"/>
                  <a:pt x="605393" y="626920"/>
                </a:cubicBezTo>
                <a:cubicBezTo>
                  <a:pt x="475237" y="626295"/>
                  <a:pt x="345080" y="628722"/>
                  <a:pt x="214993" y="625879"/>
                </a:cubicBezTo>
                <a:cubicBezTo>
                  <a:pt x="108067" y="623591"/>
                  <a:pt x="100" y="707912"/>
                  <a:pt x="31" y="839663"/>
                </a:cubicBezTo>
                <a:cubicBezTo>
                  <a:pt x="-39" y="992841"/>
                  <a:pt x="31" y="1146020"/>
                  <a:pt x="31" y="1299198"/>
                </a:cubicBezTo>
                <a:cubicBezTo>
                  <a:pt x="31" y="1317990"/>
                  <a:pt x="2527" y="1336504"/>
                  <a:pt x="7312" y="1354672"/>
                </a:cubicBezTo>
                <a:cubicBezTo>
                  <a:pt x="13483" y="1378179"/>
                  <a:pt x="12859" y="1377486"/>
                  <a:pt x="32622" y="1364103"/>
                </a:cubicBezTo>
                <a:cubicBezTo>
                  <a:pt x="90939" y="1324646"/>
                  <a:pt x="140103" y="1273888"/>
                  <a:pt x="196826" y="1232767"/>
                </a:cubicBezTo>
                <a:cubicBezTo>
                  <a:pt x="264088" y="1184019"/>
                  <a:pt x="334124" y="1139085"/>
                  <a:pt x="402843" y="1092418"/>
                </a:cubicBezTo>
                <a:cubicBezTo>
                  <a:pt x="409084" y="1088188"/>
                  <a:pt x="418237" y="1084651"/>
                  <a:pt x="420525" y="1078688"/>
                </a:cubicBezTo>
                <a:cubicBezTo>
                  <a:pt x="432868" y="1046166"/>
                  <a:pt x="454642" y="1017111"/>
                  <a:pt x="454573" y="979944"/>
                </a:cubicBezTo>
                <a:cubicBezTo>
                  <a:pt x="454503" y="946590"/>
                  <a:pt x="465390" y="917119"/>
                  <a:pt x="495138" y="898188"/>
                </a:cubicBezTo>
                <a:cubicBezTo>
                  <a:pt x="502350" y="893612"/>
                  <a:pt x="504569" y="886539"/>
                  <a:pt x="508036" y="880021"/>
                </a:cubicBezTo>
                <a:cubicBezTo>
                  <a:pt x="528769" y="841189"/>
                  <a:pt x="543956" y="799236"/>
                  <a:pt x="569474" y="763109"/>
                </a:cubicBezTo>
                <a:cubicBezTo>
                  <a:pt x="625711" y="683573"/>
                  <a:pt x="676331" y="600361"/>
                  <a:pt x="729933" y="519091"/>
                </a:cubicBezTo>
                <a:cubicBezTo>
                  <a:pt x="758502" y="475752"/>
                  <a:pt x="800108" y="444063"/>
                  <a:pt x="850035" y="436504"/>
                </a:cubicBezTo>
                <a:cubicBezTo>
                  <a:pt x="900239" y="428946"/>
                  <a:pt x="952800" y="430055"/>
                  <a:pt x="1004045" y="435533"/>
                </a:cubicBezTo>
                <a:cubicBezTo>
                  <a:pt x="1027067" y="438030"/>
                  <a:pt x="1049603" y="438862"/>
                  <a:pt x="1072417" y="436574"/>
                </a:cubicBezTo>
                <a:cubicBezTo>
                  <a:pt x="1087048" y="435117"/>
                  <a:pt x="1101471" y="433800"/>
                  <a:pt x="1116033" y="436296"/>
                </a:cubicBezTo>
                <a:cubicBezTo>
                  <a:pt x="1200493" y="450928"/>
                  <a:pt x="1258394" y="506818"/>
                  <a:pt x="1308252" y="569157"/>
                </a:cubicBezTo>
                <a:cubicBezTo>
                  <a:pt x="1331343" y="598004"/>
                  <a:pt x="1354781" y="621025"/>
                  <a:pt x="1387857" y="634755"/>
                </a:cubicBezTo>
                <a:cubicBezTo>
                  <a:pt x="1485769" y="675529"/>
                  <a:pt x="1583889" y="715748"/>
                  <a:pt x="1681870" y="756244"/>
                </a:cubicBezTo>
                <a:cubicBezTo>
                  <a:pt x="1707389" y="766784"/>
                  <a:pt x="1715710" y="778850"/>
                  <a:pt x="1706071" y="802634"/>
                </a:cubicBezTo>
                <a:cubicBezTo>
                  <a:pt x="1694075" y="832243"/>
                  <a:pt x="1691717" y="867608"/>
                  <a:pt x="1659611" y="887163"/>
                </a:cubicBezTo>
                <a:cubicBezTo>
                  <a:pt x="1649973" y="893057"/>
                  <a:pt x="1643871" y="904707"/>
                  <a:pt x="1643940" y="917535"/>
                </a:cubicBezTo>
                <a:cubicBezTo>
                  <a:pt x="1644079" y="943677"/>
                  <a:pt x="1628476" y="960874"/>
                  <a:pt x="1610933" y="977239"/>
                </a:cubicBezTo>
                <a:cubicBezTo>
                  <a:pt x="1568842" y="1016418"/>
                  <a:pt x="1520995" y="1035834"/>
                  <a:pt x="1462678" y="1023629"/>
                </a:cubicBezTo>
                <a:cubicBezTo>
                  <a:pt x="1435149" y="1017874"/>
                  <a:pt x="1407966" y="1007473"/>
                  <a:pt x="1378912" y="1015031"/>
                </a:cubicBezTo>
                <a:cubicBezTo>
                  <a:pt x="1344241" y="1024046"/>
                  <a:pt x="1311719" y="1017250"/>
                  <a:pt x="1280653" y="1000746"/>
                </a:cubicBezTo>
                <a:cubicBezTo>
                  <a:pt x="1273303" y="996794"/>
                  <a:pt x="1266022" y="998735"/>
                  <a:pt x="1258394" y="1000192"/>
                </a:cubicBezTo>
                <a:cubicBezTo>
                  <a:pt x="1182394" y="1014962"/>
                  <a:pt x="1124493" y="1060381"/>
                  <a:pt x="1069296" y="1110863"/>
                </a:cubicBezTo>
                <a:cubicBezTo>
                  <a:pt x="1063125" y="1116479"/>
                  <a:pt x="1063610" y="1122928"/>
                  <a:pt x="1062709" y="1129655"/>
                </a:cubicBezTo>
                <a:cubicBezTo>
                  <a:pt x="1059588" y="1152954"/>
                  <a:pt x="1051614" y="1173687"/>
                  <a:pt x="1033307" y="1189706"/>
                </a:cubicBezTo>
                <a:cubicBezTo>
                  <a:pt x="1021519" y="1200107"/>
                  <a:pt x="1009592" y="1198235"/>
                  <a:pt x="1004738" y="1185614"/>
                </a:cubicBezTo>
                <a:cubicBezTo>
                  <a:pt x="995100" y="1160512"/>
                  <a:pt x="984351" y="1175213"/>
                  <a:pt x="973881" y="1182841"/>
                </a:cubicBezTo>
                <a:cubicBezTo>
                  <a:pt x="965421" y="1189012"/>
                  <a:pt x="959457" y="1197749"/>
                  <a:pt x="954395" y="1207041"/>
                </a:cubicBezTo>
                <a:cubicBezTo>
                  <a:pt x="936644" y="1239771"/>
                  <a:pt x="918892" y="1272431"/>
                  <a:pt x="900932" y="1305647"/>
                </a:cubicBezTo>
                <a:cubicBezTo>
                  <a:pt x="912166" y="1311749"/>
                  <a:pt x="924509" y="1314523"/>
                  <a:pt x="934425" y="1322428"/>
                </a:cubicBezTo>
                <a:cubicBezTo>
                  <a:pt x="970275" y="1350927"/>
                  <a:pt x="968403" y="1402726"/>
                  <a:pt x="930680" y="1420894"/>
                </a:cubicBezTo>
                <a:cubicBezTo>
                  <a:pt x="912790" y="1429493"/>
                  <a:pt x="909115" y="1441212"/>
                  <a:pt x="917990" y="1458963"/>
                </a:cubicBezTo>
                <a:cubicBezTo>
                  <a:pt x="923399" y="1469781"/>
                  <a:pt x="927074" y="1476438"/>
                  <a:pt x="936921" y="1461321"/>
                </a:cubicBezTo>
                <a:cubicBezTo>
                  <a:pt x="946005" y="1447314"/>
                  <a:pt x="960567" y="1448146"/>
                  <a:pt x="973881" y="1455774"/>
                </a:cubicBezTo>
                <a:cubicBezTo>
                  <a:pt x="986293" y="1462916"/>
                  <a:pt x="989552" y="1474358"/>
                  <a:pt x="984976" y="1487949"/>
                </a:cubicBezTo>
                <a:cubicBezTo>
                  <a:pt x="982826" y="1494259"/>
                  <a:pt x="979706" y="1499598"/>
                  <a:pt x="982826" y="1507503"/>
                </a:cubicBezTo>
                <a:cubicBezTo>
                  <a:pt x="987472" y="1519361"/>
                  <a:pt x="981647" y="1530317"/>
                  <a:pt x="970414" y="1535032"/>
                </a:cubicBezTo>
                <a:cubicBezTo>
                  <a:pt x="957863" y="1540303"/>
                  <a:pt x="941082" y="1541620"/>
                  <a:pt x="934563" y="1528861"/>
                </a:cubicBezTo>
                <a:cubicBezTo>
                  <a:pt x="926450" y="1512981"/>
                  <a:pt x="916188" y="1516310"/>
                  <a:pt x="903290" y="1517419"/>
                </a:cubicBezTo>
                <a:cubicBezTo>
                  <a:pt x="907312" y="1533992"/>
                  <a:pt x="909669" y="1550496"/>
                  <a:pt x="915494" y="1565682"/>
                </a:cubicBezTo>
                <a:cubicBezTo>
                  <a:pt x="924162" y="1588149"/>
                  <a:pt x="920487" y="1608675"/>
                  <a:pt x="911611" y="1629685"/>
                </a:cubicBezTo>
                <a:cubicBezTo>
                  <a:pt x="895662" y="1667338"/>
                  <a:pt x="874443" y="1702149"/>
                  <a:pt x="853987" y="1737375"/>
                </a:cubicBezTo>
                <a:cubicBezTo>
                  <a:pt x="798097" y="1833830"/>
                  <a:pt x="723137" y="1916279"/>
                  <a:pt x="656915" y="2005107"/>
                </a:cubicBezTo>
                <a:cubicBezTo>
                  <a:pt x="648247" y="2016687"/>
                  <a:pt x="647276" y="2025147"/>
                  <a:pt x="655112" y="2037282"/>
                </a:cubicBezTo>
                <a:cubicBezTo>
                  <a:pt x="698590" y="2104475"/>
                  <a:pt x="760721" y="2137621"/>
                  <a:pt x="839911" y="2138037"/>
                </a:cubicBezTo>
                <a:cubicBezTo>
                  <a:pt x="982549" y="2138731"/>
                  <a:pt x="1125256" y="2138245"/>
                  <a:pt x="1267894" y="2138176"/>
                </a:cubicBezTo>
                <a:cubicBezTo>
                  <a:pt x="1289460" y="2138176"/>
                  <a:pt x="1310817" y="2137621"/>
                  <a:pt x="1332383" y="2135125"/>
                </a:cubicBezTo>
                <a:cubicBezTo>
                  <a:pt x="1428145" y="2124099"/>
                  <a:pt x="1510386" y="2034716"/>
                  <a:pt x="1510732" y="1938538"/>
                </a:cubicBezTo>
                <a:cubicBezTo>
                  <a:pt x="1511218" y="1802765"/>
                  <a:pt x="1511218" y="1666992"/>
                  <a:pt x="1510594" y="1531219"/>
                </a:cubicBezTo>
                <a:cubicBezTo>
                  <a:pt x="1510524" y="1515478"/>
                  <a:pt x="1514546" y="1511803"/>
                  <a:pt x="1530079" y="1511872"/>
                </a:cubicBezTo>
                <a:cubicBezTo>
                  <a:pt x="1662316" y="1512565"/>
                  <a:pt x="1794553" y="1510970"/>
                  <a:pt x="1926789" y="1512635"/>
                </a:cubicBezTo>
                <a:cubicBezTo>
                  <a:pt x="2029000" y="1513952"/>
                  <a:pt x="2135650" y="1431920"/>
                  <a:pt x="2136482" y="1302457"/>
                </a:cubicBezTo>
                <a:cubicBezTo>
                  <a:pt x="2137660" y="1147337"/>
                  <a:pt x="2137591" y="992079"/>
                  <a:pt x="2136690" y="836820"/>
                </a:cubicBezTo>
                <a:close/>
              </a:path>
            </a:pathLst>
          </a:custGeom>
          <a:solidFill>
            <a:srgbClr val="03C9CA"/>
          </a:solidFill>
          <a:ln w="69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678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B139CA3-0151-D07B-B613-4ADFC66ADB7C}"/>
              </a:ext>
            </a:extLst>
          </p:cNvPr>
          <p:cNvSpPr/>
          <p:nvPr userDrawn="1"/>
        </p:nvSpPr>
        <p:spPr>
          <a:xfrm>
            <a:off x="364805" y="289768"/>
            <a:ext cx="9388795" cy="831274"/>
          </a:xfrm>
          <a:prstGeom prst="roundRect">
            <a:avLst/>
          </a:prstGeom>
          <a:solidFill>
            <a:srgbClr val="03C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096E006-93FD-1F90-5BF3-F50EE253CB58}"/>
              </a:ext>
            </a:extLst>
          </p:cNvPr>
          <p:cNvSpPr/>
          <p:nvPr userDrawn="1"/>
        </p:nvSpPr>
        <p:spPr>
          <a:xfrm>
            <a:off x="-1592" y="7936"/>
            <a:ext cx="592141" cy="1427624"/>
          </a:xfrm>
          <a:prstGeom prst="rect">
            <a:avLst/>
          </a:prstGeom>
          <a:solidFill>
            <a:schemeClr val="bg2">
              <a:lumMod val="9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Right Triangle 1">
            <a:extLst>
              <a:ext uri="{FF2B5EF4-FFF2-40B4-BE49-F238E27FC236}">
                <a16:creationId xmlns:a16="http://schemas.microsoft.com/office/drawing/2014/main" id="{618C71F7-0968-5903-88C7-1870B052BDF8}"/>
              </a:ext>
            </a:extLst>
          </p:cNvPr>
          <p:cNvSpPr/>
          <p:nvPr userDrawn="1"/>
        </p:nvSpPr>
        <p:spPr>
          <a:xfrm rot="16200004">
            <a:off x="3826703" y="4646850"/>
            <a:ext cx="1140009" cy="11400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58B6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chemeClr val="bg2">
                  <a:lumMod val="50000"/>
                </a:schemeClr>
              </a:solidFill>
              <a:uFillTx/>
              <a:latin typeface="Arial"/>
            </a:endParaRPr>
          </a:p>
        </p:txBody>
      </p:sp>
      <p:sp>
        <p:nvSpPr>
          <p:cNvPr id="15" name="Right Triangle 6">
            <a:extLst>
              <a:ext uri="{FF2B5EF4-FFF2-40B4-BE49-F238E27FC236}">
                <a16:creationId xmlns:a16="http://schemas.microsoft.com/office/drawing/2014/main" id="{EB589EAC-6E5A-0D90-14BB-62A3EA7CC932}"/>
              </a:ext>
            </a:extLst>
          </p:cNvPr>
          <p:cNvSpPr/>
          <p:nvPr userDrawn="1"/>
        </p:nvSpPr>
        <p:spPr>
          <a:xfrm rot="5400013">
            <a:off x="869861" y="1522646"/>
            <a:ext cx="1140009" cy="11400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58B6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chemeClr val="bg2">
                  <a:lumMod val="50000"/>
                </a:schemeClr>
              </a:solidFill>
              <a:uFillTx/>
              <a:latin typeface="Arial"/>
            </a:endParaRPr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FBDA5648-D0CD-E88C-9BF9-B697F0B5B49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13487" y="1681529"/>
            <a:ext cx="3824112" cy="3929091"/>
          </a:xfrm>
          <a:prstGeom prst="rect">
            <a:avLst/>
          </a:prstGeo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790A3E62-4ADB-5084-22F4-01FFE4968C67}"/>
              </a:ext>
            </a:extLst>
          </p:cNvPr>
          <p:cNvSpPr/>
          <p:nvPr userDrawn="1"/>
        </p:nvSpPr>
        <p:spPr>
          <a:xfrm>
            <a:off x="10558705" y="68560"/>
            <a:ext cx="1268490" cy="12684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02"/>
              <a:gd name="f7" fmla="val 1203"/>
              <a:gd name="f8" fmla="val 596"/>
              <a:gd name="f9" fmla="val 3"/>
              <a:gd name="f10" fmla="val 269"/>
              <a:gd name="f11" fmla="val 5"/>
              <a:gd name="f12" fmla="val 273"/>
              <a:gd name="f13" fmla="val 1"/>
              <a:gd name="f14" fmla="val 603"/>
              <a:gd name="f15" fmla="val 934"/>
              <a:gd name="f16" fmla="val 270"/>
              <a:gd name="f17" fmla="val 601"/>
              <a:gd name="f18" fmla="val 933"/>
              <a:gd name="f19" fmla="val 1201"/>
              <a:gd name="f20" fmla="val 602"/>
              <a:gd name="f21" fmla="val 271"/>
              <a:gd name="f22" fmla="val 930"/>
              <a:gd name="f23" fmla="val 1105"/>
              <a:gd name="f24" fmla="val 324"/>
              <a:gd name="f25" fmla="val 1104"/>
              <a:gd name="f26" fmla="val 99"/>
              <a:gd name="f27" fmla="val 879"/>
              <a:gd name="f28" fmla="val 100"/>
              <a:gd name="f29" fmla="val 325"/>
              <a:gd name="f30" fmla="val 101"/>
              <a:gd name="f31" fmla="val 1103"/>
              <a:gd name="f32" fmla="val 326"/>
              <a:gd name="f33" fmla="val 880"/>
              <a:gd name="f34" fmla="val 878"/>
              <a:gd name="f35" fmla="+- 0 0 -90"/>
              <a:gd name="f36" fmla="*/ f3 1 1202"/>
              <a:gd name="f37" fmla="*/ f4 1 1203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1202"/>
              <a:gd name="f46" fmla="*/ f42 1 1203"/>
              <a:gd name="f47" fmla="*/ 596 f43 1"/>
              <a:gd name="f48" fmla="*/ 3 f42 1"/>
              <a:gd name="f49" fmla="*/ 1 f43 1"/>
              <a:gd name="f50" fmla="*/ 603 f42 1"/>
              <a:gd name="f51" fmla="*/ 601 f43 1"/>
              <a:gd name="f52" fmla="*/ 1203 f42 1"/>
              <a:gd name="f53" fmla="*/ 1201 f43 1"/>
              <a:gd name="f54" fmla="*/ 602 f42 1"/>
              <a:gd name="f55" fmla="*/ 1105 f42 1"/>
              <a:gd name="f56" fmla="*/ 100 f43 1"/>
              <a:gd name="f57" fmla="*/ 602 f43 1"/>
              <a:gd name="f58" fmla="*/ 101 f42 1"/>
              <a:gd name="f59" fmla="*/ 1103 f43 1"/>
              <a:gd name="f60" fmla="+- f44 0 f1"/>
              <a:gd name="f61" fmla="*/ f47 1 1202"/>
              <a:gd name="f62" fmla="*/ f48 1 1203"/>
              <a:gd name="f63" fmla="*/ f49 1 1202"/>
              <a:gd name="f64" fmla="*/ f50 1 1203"/>
              <a:gd name="f65" fmla="*/ f51 1 1202"/>
              <a:gd name="f66" fmla="*/ f52 1 1203"/>
              <a:gd name="f67" fmla="*/ f53 1 1202"/>
              <a:gd name="f68" fmla="*/ f54 1 1203"/>
              <a:gd name="f69" fmla="*/ f55 1 1203"/>
              <a:gd name="f70" fmla="*/ f56 1 1202"/>
              <a:gd name="f71" fmla="*/ f57 1 1202"/>
              <a:gd name="f72" fmla="*/ f58 1 1203"/>
              <a:gd name="f73" fmla="*/ f59 1 1202"/>
              <a:gd name="f74" fmla="*/ 0 1 f45"/>
              <a:gd name="f75" fmla="*/ f39 1 f45"/>
              <a:gd name="f76" fmla="*/ 0 1 f46"/>
              <a:gd name="f77" fmla="*/ f40 1 f46"/>
              <a:gd name="f78" fmla="*/ f61 1 f45"/>
              <a:gd name="f79" fmla="*/ f62 1 f46"/>
              <a:gd name="f80" fmla="*/ f63 1 f45"/>
              <a:gd name="f81" fmla="*/ f64 1 f46"/>
              <a:gd name="f82" fmla="*/ f65 1 f45"/>
              <a:gd name="f83" fmla="*/ f66 1 f46"/>
              <a:gd name="f84" fmla="*/ f67 1 f45"/>
              <a:gd name="f85" fmla="*/ f68 1 f46"/>
              <a:gd name="f86" fmla="*/ f69 1 f46"/>
              <a:gd name="f87" fmla="*/ f70 1 f45"/>
              <a:gd name="f88" fmla="*/ f71 1 f45"/>
              <a:gd name="f89" fmla="*/ f72 1 f46"/>
              <a:gd name="f90" fmla="*/ f73 1 f45"/>
              <a:gd name="f91" fmla="*/ f74 f36 1"/>
              <a:gd name="f92" fmla="*/ f75 f36 1"/>
              <a:gd name="f93" fmla="*/ f77 f37 1"/>
              <a:gd name="f94" fmla="*/ f76 f37 1"/>
              <a:gd name="f95" fmla="*/ f78 f36 1"/>
              <a:gd name="f96" fmla="*/ f79 f37 1"/>
              <a:gd name="f97" fmla="*/ f80 f36 1"/>
              <a:gd name="f98" fmla="*/ f81 f37 1"/>
              <a:gd name="f99" fmla="*/ f82 f36 1"/>
              <a:gd name="f100" fmla="*/ f83 f37 1"/>
              <a:gd name="f101" fmla="*/ f84 f36 1"/>
              <a:gd name="f102" fmla="*/ f85 f37 1"/>
              <a:gd name="f103" fmla="*/ f86 f37 1"/>
              <a:gd name="f104" fmla="*/ f87 f36 1"/>
              <a:gd name="f105" fmla="*/ f88 f36 1"/>
              <a:gd name="f106" fmla="*/ f89 f37 1"/>
              <a:gd name="f107" fmla="*/ f9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5" y="f96"/>
              </a:cxn>
              <a:cxn ang="f60">
                <a:pos x="f97" y="f98"/>
              </a:cxn>
              <a:cxn ang="f60">
                <a:pos x="f99" y="f100"/>
              </a:cxn>
              <a:cxn ang="f60">
                <a:pos x="f101" y="f102"/>
              </a:cxn>
              <a:cxn ang="f60">
                <a:pos x="f95" y="f96"/>
              </a:cxn>
              <a:cxn ang="f60">
                <a:pos x="f99" y="f103"/>
              </a:cxn>
              <a:cxn ang="f60">
                <a:pos x="f104" y="f102"/>
              </a:cxn>
              <a:cxn ang="f60">
                <a:pos x="f105" y="f106"/>
              </a:cxn>
              <a:cxn ang="f60">
                <a:pos x="f107" y="f98"/>
              </a:cxn>
              <a:cxn ang="f60">
                <a:pos x="f99" y="f103"/>
              </a:cxn>
            </a:cxnLst>
            <a:rect l="f91" t="f94" r="f92" b="f93"/>
            <a:pathLst>
              <a:path w="1202" h="1203">
                <a:moveTo>
                  <a:pt x="f8" y="f9"/>
                </a:moveTo>
                <a:cubicBezTo>
                  <a:pt x="f10" y="f11"/>
                  <a:pt x="f5" y="f12"/>
                  <a:pt x="f13" y="f14"/>
                </a:cubicBezTo>
                <a:cubicBezTo>
                  <a:pt x="f13" y="f15"/>
                  <a:pt x="f16" y="f7"/>
                  <a:pt x="f17" y="f7"/>
                </a:cubicBezTo>
                <a:cubicBezTo>
                  <a:pt x="f18" y="f7"/>
                  <a:pt x="f19" y="f15"/>
                  <a:pt x="f19" y="f20"/>
                </a:cubicBezTo>
                <a:cubicBezTo>
                  <a:pt x="f6" y="f21"/>
                  <a:pt x="f22" y="f5"/>
                  <a:pt x="f8" y="f9"/>
                </a:cubicBezTo>
                <a:close/>
                <a:moveTo>
                  <a:pt x="f17" y="f23"/>
                </a:moveTo>
                <a:cubicBezTo>
                  <a:pt x="f24" y="f25"/>
                  <a:pt x="f26" y="f27"/>
                  <a:pt x="f28" y="f20"/>
                </a:cubicBezTo>
                <a:cubicBezTo>
                  <a:pt x="f28" y="f29"/>
                  <a:pt x="f29" y="f30"/>
                  <a:pt x="f20" y="f30"/>
                </a:cubicBezTo>
                <a:cubicBezTo>
                  <a:pt x="f27" y="f30"/>
                  <a:pt x="f31" y="f32"/>
                  <a:pt x="f31" y="f14"/>
                </a:cubicBezTo>
                <a:cubicBezTo>
                  <a:pt x="f31" y="f33"/>
                  <a:pt x="f34" y="f23"/>
                  <a:pt x="f17" y="f23"/>
                </a:cubicBezTo>
                <a:close/>
              </a:path>
            </a:pathLst>
          </a:custGeom>
          <a:solidFill>
            <a:srgbClr val="03C9C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F2055563-112F-15AE-D7CD-31613D2FEF37}"/>
              </a:ext>
            </a:extLst>
          </p:cNvPr>
          <p:cNvSpPr/>
          <p:nvPr userDrawn="1"/>
        </p:nvSpPr>
        <p:spPr>
          <a:xfrm>
            <a:off x="10725760" y="225296"/>
            <a:ext cx="963407" cy="963875"/>
          </a:xfrm>
          <a:custGeom>
            <a:avLst/>
            <a:gdLst>
              <a:gd name="connsiteX0" fmla="*/ 2136690 w 2137366"/>
              <a:gd name="connsiteY0" fmla="*/ 836820 h 2138405"/>
              <a:gd name="connsiteX1" fmla="*/ 1925402 w 2137366"/>
              <a:gd name="connsiteY1" fmla="*/ 626087 h 2138405"/>
              <a:gd name="connsiteX2" fmla="*/ 1535002 w 2137366"/>
              <a:gd name="connsiteY2" fmla="*/ 627128 h 2138405"/>
              <a:gd name="connsiteX3" fmla="*/ 1510802 w 2137366"/>
              <a:gd name="connsiteY3" fmla="*/ 601817 h 2138405"/>
              <a:gd name="connsiteX4" fmla="*/ 1511842 w 2137366"/>
              <a:gd name="connsiteY4" fmla="*/ 213290 h 2138405"/>
              <a:gd name="connsiteX5" fmla="*/ 1301941 w 2137366"/>
              <a:gd name="connsiteY5" fmla="*/ 1032 h 2138405"/>
              <a:gd name="connsiteX6" fmla="*/ 834294 w 2137366"/>
              <a:gd name="connsiteY6" fmla="*/ 1101 h 2138405"/>
              <a:gd name="connsiteX7" fmla="*/ 625087 w 2137366"/>
              <a:gd name="connsiteY7" fmla="*/ 214053 h 2138405"/>
              <a:gd name="connsiteX8" fmla="*/ 626127 w 2137366"/>
              <a:gd name="connsiteY8" fmla="*/ 606741 h 2138405"/>
              <a:gd name="connsiteX9" fmla="*/ 605393 w 2137366"/>
              <a:gd name="connsiteY9" fmla="*/ 626920 h 2138405"/>
              <a:gd name="connsiteX10" fmla="*/ 214993 w 2137366"/>
              <a:gd name="connsiteY10" fmla="*/ 625879 h 2138405"/>
              <a:gd name="connsiteX11" fmla="*/ 31 w 2137366"/>
              <a:gd name="connsiteY11" fmla="*/ 839663 h 2138405"/>
              <a:gd name="connsiteX12" fmla="*/ 31 w 2137366"/>
              <a:gd name="connsiteY12" fmla="*/ 1299198 h 2138405"/>
              <a:gd name="connsiteX13" fmla="*/ 7312 w 2137366"/>
              <a:gd name="connsiteY13" fmla="*/ 1354672 h 2138405"/>
              <a:gd name="connsiteX14" fmla="*/ 32622 w 2137366"/>
              <a:gd name="connsiteY14" fmla="*/ 1364103 h 2138405"/>
              <a:gd name="connsiteX15" fmla="*/ 196826 w 2137366"/>
              <a:gd name="connsiteY15" fmla="*/ 1232767 h 2138405"/>
              <a:gd name="connsiteX16" fmla="*/ 402843 w 2137366"/>
              <a:gd name="connsiteY16" fmla="*/ 1092418 h 2138405"/>
              <a:gd name="connsiteX17" fmla="*/ 420525 w 2137366"/>
              <a:gd name="connsiteY17" fmla="*/ 1078688 h 2138405"/>
              <a:gd name="connsiteX18" fmla="*/ 454573 w 2137366"/>
              <a:gd name="connsiteY18" fmla="*/ 979944 h 2138405"/>
              <a:gd name="connsiteX19" fmla="*/ 495138 w 2137366"/>
              <a:gd name="connsiteY19" fmla="*/ 898188 h 2138405"/>
              <a:gd name="connsiteX20" fmla="*/ 508036 w 2137366"/>
              <a:gd name="connsiteY20" fmla="*/ 880021 h 2138405"/>
              <a:gd name="connsiteX21" fmla="*/ 569474 w 2137366"/>
              <a:gd name="connsiteY21" fmla="*/ 763109 h 2138405"/>
              <a:gd name="connsiteX22" fmla="*/ 729933 w 2137366"/>
              <a:gd name="connsiteY22" fmla="*/ 519091 h 2138405"/>
              <a:gd name="connsiteX23" fmla="*/ 850035 w 2137366"/>
              <a:gd name="connsiteY23" fmla="*/ 436504 h 2138405"/>
              <a:gd name="connsiteX24" fmla="*/ 1004045 w 2137366"/>
              <a:gd name="connsiteY24" fmla="*/ 435533 h 2138405"/>
              <a:gd name="connsiteX25" fmla="*/ 1072417 w 2137366"/>
              <a:gd name="connsiteY25" fmla="*/ 436574 h 2138405"/>
              <a:gd name="connsiteX26" fmla="*/ 1116033 w 2137366"/>
              <a:gd name="connsiteY26" fmla="*/ 436296 h 2138405"/>
              <a:gd name="connsiteX27" fmla="*/ 1308252 w 2137366"/>
              <a:gd name="connsiteY27" fmla="*/ 569157 h 2138405"/>
              <a:gd name="connsiteX28" fmla="*/ 1387857 w 2137366"/>
              <a:gd name="connsiteY28" fmla="*/ 634755 h 2138405"/>
              <a:gd name="connsiteX29" fmla="*/ 1681870 w 2137366"/>
              <a:gd name="connsiteY29" fmla="*/ 756244 h 2138405"/>
              <a:gd name="connsiteX30" fmla="*/ 1706071 w 2137366"/>
              <a:gd name="connsiteY30" fmla="*/ 802634 h 2138405"/>
              <a:gd name="connsiteX31" fmla="*/ 1659611 w 2137366"/>
              <a:gd name="connsiteY31" fmla="*/ 887163 h 2138405"/>
              <a:gd name="connsiteX32" fmla="*/ 1643940 w 2137366"/>
              <a:gd name="connsiteY32" fmla="*/ 917535 h 2138405"/>
              <a:gd name="connsiteX33" fmla="*/ 1610933 w 2137366"/>
              <a:gd name="connsiteY33" fmla="*/ 977239 h 2138405"/>
              <a:gd name="connsiteX34" fmla="*/ 1462678 w 2137366"/>
              <a:gd name="connsiteY34" fmla="*/ 1023629 h 2138405"/>
              <a:gd name="connsiteX35" fmla="*/ 1378912 w 2137366"/>
              <a:gd name="connsiteY35" fmla="*/ 1015031 h 2138405"/>
              <a:gd name="connsiteX36" fmla="*/ 1280653 w 2137366"/>
              <a:gd name="connsiteY36" fmla="*/ 1000746 h 2138405"/>
              <a:gd name="connsiteX37" fmla="*/ 1258394 w 2137366"/>
              <a:gd name="connsiteY37" fmla="*/ 1000192 h 2138405"/>
              <a:gd name="connsiteX38" fmla="*/ 1069296 w 2137366"/>
              <a:gd name="connsiteY38" fmla="*/ 1110863 h 2138405"/>
              <a:gd name="connsiteX39" fmla="*/ 1062709 w 2137366"/>
              <a:gd name="connsiteY39" fmla="*/ 1129655 h 2138405"/>
              <a:gd name="connsiteX40" fmla="*/ 1033307 w 2137366"/>
              <a:gd name="connsiteY40" fmla="*/ 1189706 h 2138405"/>
              <a:gd name="connsiteX41" fmla="*/ 1004738 w 2137366"/>
              <a:gd name="connsiteY41" fmla="*/ 1185614 h 2138405"/>
              <a:gd name="connsiteX42" fmla="*/ 973881 w 2137366"/>
              <a:gd name="connsiteY42" fmla="*/ 1182841 h 2138405"/>
              <a:gd name="connsiteX43" fmla="*/ 954395 w 2137366"/>
              <a:gd name="connsiteY43" fmla="*/ 1207041 h 2138405"/>
              <a:gd name="connsiteX44" fmla="*/ 900932 w 2137366"/>
              <a:gd name="connsiteY44" fmla="*/ 1305647 h 2138405"/>
              <a:gd name="connsiteX45" fmla="*/ 934425 w 2137366"/>
              <a:gd name="connsiteY45" fmla="*/ 1322428 h 2138405"/>
              <a:gd name="connsiteX46" fmla="*/ 930680 w 2137366"/>
              <a:gd name="connsiteY46" fmla="*/ 1420894 h 2138405"/>
              <a:gd name="connsiteX47" fmla="*/ 917990 w 2137366"/>
              <a:gd name="connsiteY47" fmla="*/ 1458963 h 2138405"/>
              <a:gd name="connsiteX48" fmla="*/ 936921 w 2137366"/>
              <a:gd name="connsiteY48" fmla="*/ 1461321 h 2138405"/>
              <a:gd name="connsiteX49" fmla="*/ 973881 w 2137366"/>
              <a:gd name="connsiteY49" fmla="*/ 1455774 h 2138405"/>
              <a:gd name="connsiteX50" fmla="*/ 984976 w 2137366"/>
              <a:gd name="connsiteY50" fmla="*/ 1487949 h 2138405"/>
              <a:gd name="connsiteX51" fmla="*/ 982826 w 2137366"/>
              <a:gd name="connsiteY51" fmla="*/ 1507503 h 2138405"/>
              <a:gd name="connsiteX52" fmla="*/ 970414 w 2137366"/>
              <a:gd name="connsiteY52" fmla="*/ 1535032 h 2138405"/>
              <a:gd name="connsiteX53" fmla="*/ 934563 w 2137366"/>
              <a:gd name="connsiteY53" fmla="*/ 1528861 h 2138405"/>
              <a:gd name="connsiteX54" fmla="*/ 903290 w 2137366"/>
              <a:gd name="connsiteY54" fmla="*/ 1517419 h 2138405"/>
              <a:gd name="connsiteX55" fmla="*/ 915494 w 2137366"/>
              <a:gd name="connsiteY55" fmla="*/ 1565682 h 2138405"/>
              <a:gd name="connsiteX56" fmla="*/ 911611 w 2137366"/>
              <a:gd name="connsiteY56" fmla="*/ 1629685 h 2138405"/>
              <a:gd name="connsiteX57" fmla="*/ 853987 w 2137366"/>
              <a:gd name="connsiteY57" fmla="*/ 1737375 h 2138405"/>
              <a:gd name="connsiteX58" fmla="*/ 656915 w 2137366"/>
              <a:gd name="connsiteY58" fmla="*/ 2005107 h 2138405"/>
              <a:gd name="connsiteX59" fmla="*/ 655112 w 2137366"/>
              <a:gd name="connsiteY59" fmla="*/ 2037282 h 2138405"/>
              <a:gd name="connsiteX60" fmla="*/ 839911 w 2137366"/>
              <a:gd name="connsiteY60" fmla="*/ 2138037 h 2138405"/>
              <a:gd name="connsiteX61" fmla="*/ 1267894 w 2137366"/>
              <a:gd name="connsiteY61" fmla="*/ 2138176 h 2138405"/>
              <a:gd name="connsiteX62" fmla="*/ 1332383 w 2137366"/>
              <a:gd name="connsiteY62" fmla="*/ 2135125 h 2138405"/>
              <a:gd name="connsiteX63" fmla="*/ 1510732 w 2137366"/>
              <a:gd name="connsiteY63" fmla="*/ 1938538 h 2138405"/>
              <a:gd name="connsiteX64" fmla="*/ 1510594 w 2137366"/>
              <a:gd name="connsiteY64" fmla="*/ 1531219 h 2138405"/>
              <a:gd name="connsiteX65" fmla="*/ 1530079 w 2137366"/>
              <a:gd name="connsiteY65" fmla="*/ 1511872 h 2138405"/>
              <a:gd name="connsiteX66" fmla="*/ 1926789 w 2137366"/>
              <a:gd name="connsiteY66" fmla="*/ 1512635 h 2138405"/>
              <a:gd name="connsiteX67" fmla="*/ 2136482 w 2137366"/>
              <a:gd name="connsiteY67" fmla="*/ 1302457 h 2138405"/>
              <a:gd name="connsiteX68" fmla="*/ 2136690 w 2137366"/>
              <a:gd name="connsiteY68" fmla="*/ 836820 h 21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37366" h="2138405">
                <a:moveTo>
                  <a:pt x="2136690" y="836820"/>
                </a:moveTo>
                <a:cubicBezTo>
                  <a:pt x="2135927" y="706594"/>
                  <a:pt x="2028723" y="624492"/>
                  <a:pt x="1925402" y="626087"/>
                </a:cubicBezTo>
                <a:cubicBezTo>
                  <a:pt x="1795315" y="628098"/>
                  <a:pt x="1665089" y="626018"/>
                  <a:pt x="1535002" y="627128"/>
                </a:cubicBezTo>
                <a:cubicBezTo>
                  <a:pt x="1513992" y="627336"/>
                  <a:pt x="1510663" y="621164"/>
                  <a:pt x="1510802" y="601817"/>
                </a:cubicBezTo>
                <a:cubicBezTo>
                  <a:pt x="1511703" y="472285"/>
                  <a:pt x="1509415" y="342753"/>
                  <a:pt x="1511842" y="213290"/>
                </a:cubicBezTo>
                <a:cubicBezTo>
                  <a:pt x="1513714" y="112327"/>
                  <a:pt x="1434802" y="2141"/>
                  <a:pt x="1301941" y="1032"/>
                </a:cubicBezTo>
                <a:cubicBezTo>
                  <a:pt x="1146059" y="-286"/>
                  <a:pt x="990176" y="-425"/>
                  <a:pt x="834294" y="1101"/>
                </a:cubicBezTo>
                <a:cubicBezTo>
                  <a:pt x="702404" y="2418"/>
                  <a:pt x="623145" y="112049"/>
                  <a:pt x="625087" y="214053"/>
                </a:cubicBezTo>
                <a:cubicBezTo>
                  <a:pt x="627583" y="344902"/>
                  <a:pt x="625295" y="475822"/>
                  <a:pt x="626127" y="606741"/>
                </a:cubicBezTo>
                <a:cubicBezTo>
                  <a:pt x="626265" y="623799"/>
                  <a:pt x="621203" y="626989"/>
                  <a:pt x="605393" y="626920"/>
                </a:cubicBezTo>
                <a:cubicBezTo>
                  <a:pt x="475237" y="626295"/>
                  <a:pt x="345080" y="628722"/>
                  <a:pt x="214993" y="625879"/>
                </a:cubicBezTo>
                <a:cubicBezTo>
                  <a:pt x="108067" y="623591"/>
                  <a:pt x="100" y="707912"/>
                  <a:pt x="31" y="839663"/>
                </a:cubicBezTo>
                <a:cubicBezTo>
                  <a:pt x="-39" y="992841"/>
                  <a:pt x="31" y="1146020"/>
                  <a:pt x="31" y="1299198"/>
                </a:cubicBezTo>
                <a:cubicBezTo>
                  <a:pt x="31" y="1317990"/>
                  <a:pt x="2527" y="1336504"/>
                  <a:pt x="7312" y="1354672"/>
                </a:cubicBezTo>
                <a:cubicBezTo>
                  <a:pt x="13483" y="1378179"/>
                  <a:pt x="12859" y="1377486"/>
                  <a:pt x="32622" y="1364103"/>
                </a:cubicBezTo>
                <a:cubicBezTo>
                  <a:pt x="90939" y="1324646"/>
                  <a:pt x="140103" y="1273888"/>
                  <a:pt x="196826" y="1232767"/>
                </a:cubicBezTo>
                <a:cubicBezTo>
                  <a:pt x="264088" y="1184019"/>
                  <a:pt x="334124" y="1139085"/>
                  <a:pt x="402843" y="1092418"/>
                </a:cubicBezTo>
                <a:cubicBezTo>
                  <a:pt x="409084" y="1088188"/>
                  <a:pt x="418237" y="1084651"/>
                  <a:pt x="420525" y="1078688"/>
                </a:cubicBezTo>
                <a:cubicBezTo>
                  <a:pt x="432868" y="1046166"/>
                  <a:pt x="454642" y="1017111"/>
                  <a:pt x="454573" y="979944"/>
                </a:cubicBezTo>
                <a:cubicBezTo>
                  <a:pt x="454503" y="946590"/>
                  <a:pt x="465390" y="917119"/>
                  <a:pt x="495138" y="898188"/>
                </a:cubicBezTo>
                <a:cubicBezTo>
                  <a:pt x="502350" y="893612"/>
                  <a:pt x="504569" y="886539"/>
                  <a:pt x="508036" y="880021"/>
                </a:cubicBezTo>
                <a:cubicBezTo>
                  <a:pt x="528769" y="841189"/>
                  <a:pt x="543956" y="799236"/>
                  <a:pt x="569474" y="763109"/>
                </a:cubicBezTo>
                <a:cubicBezTo>
                  <a:pt x="625711" y="683573"/>
                  <a:pt x="676331" y="600361"/>
                  <a:pt x="729933" y="519091"/>
                </a:cubicBezTo>
                <a:cubicBezTo>
                  <a:pt x="758502" y="475752"/>
                  <a:pt x="800108" y="444063"/>
                  <a:pt x="850035" y="436504"/>
                </a:cubicBezTo>
                <a:cubicBezTo>
                  <a:pt x="900239" y="428946"/>
                  <a:pt x="952800" y="430055"/>
                  <a:pt x="1004045" y="435533"/>
                </a:cubicBezTo>
                <a:cubicBezTo>
                  <a:pt x="1027067" y="438030"/>
                  <a:pt x="1049603" y="438862"/>
                  <a:pt x="1072417" y="436574"/>
                </a:cubicBezTo>
                <a:cubicBezTo>
                  <a:pt x="1087048" y="435117"/>
                  <a:pt x="1101471" y="433800"/>
                  <a:pt x="1116033" y="436296"/>
                </a:cubicBezTo>
                <a:cubicBezTo>
                  <a:pt x="1200493" y="450928"/>
                  <a:pt x="1258394" y="506818"/>
                  <a:pt x="1308252" y="569157"/>
                </a:cubicBezTo>
                <a:cubicBezTo>
                  <a:pt x="1331343" y="598004"/>
                  <a:pt x="1354781" y="621025"/>
                  <a:pt x="1387857" y="634755"/>
                </a:cubicBezTo>
                <a:cubicBezTo>
                  <a:pt x="1485769" y="675529"/>
                  <a:pt x="1583889" y="715748"/>
                  <a:pt x="1681870" y="756244"/>
                </a:cubicBezTo>
                <a:cubicBezTo>
                  <a:pt x="1707389" y="766784"/>
                  <a:pt x="1715710" y="778850"/>
                  <a:pt x="1706071" y="802634"/>
                </a:cubicBezTo>
                <a:cubicBezTo>
                  <a:pt x="1694075" y="832243"/>
                  <a:pt x="1691717" y="867608"/>
                  <a:pt x="1659611" y="887163"/>
                </a:cubicBezTo>
                <a:cubicBezTo>
                  <a:pt x="1649973" y="893057"/>
                  <a:pt x="1643871" y="904707"/>
                  <a:pt x="1643940" y="917535"/>
                </a:cubicBezTo>
                <a:cubicBezTo>
                  <a:pt x="1644079" y="943677"/>
                  <a:pt x="1628476" y="960874"/>
                  <a:pt x="1610933" y="977239"/>
                </a:cubicBezTo>
                <a:cubicBezTo>
                  <a:pt x="1568842" y="1016418"/>
                  <a:pt x="1520995" y="1035834"/>
                  <a:pt x="1462678" y="1023629"/>
                </a:cubicBezTo>
                <a:cubicBezTo>
                  <a:pt x="1435149" y="1017874"/>
                  <a:pt x="1407966" y="1007473"/>
                  <a:pt x="1378912" y="1015031"/>
                </a:cubicBezTo>
                <a:cubicBezTo>
                  <a:pt x="1344241" y="1024046"/>
                  <a:pt x="1311719" y="1017250"/>
                  <a:pt x="1280653" y="1000746"/>
                </a:cubicBezTo>
                <a:cubicBezTo>
                  <a:pt x="1273303" y="996794"/>
                  <a:pt x="1266022" y="998735"/>
                  <a:pt x="1258394" y="1000192"/>
                </a:cubicBezTo>
                <a:cubicBezTo>
                  <a:pt x="1182394" y="1014962"/>
                  <a:pt x="1124493" y="1060381"/>
                  <a:pt x="1069296" y="1110863"/>
                </a:cubicBezTo>
                <a:cubicBezTo>
                  <a:pt x="1063125" y="1116479"/>
                  <a:pt x="1063610" y="1122928"/>
                  <a:pt x="1062709" y="1129655"/>
                </a:cubicBezTo>
                <a:cubicBezTo>
                  <a:pt x="1059588" y="1152954"/>
                  <a:pt x="1051614" y="1173687"/>
                  <a:pt x="1033307" y="1189706"/>
                </a:cubicBezTo>
                <a:cubicBezTo>
                  <a:pt x="1021519" y="1200107"/>
                  <a:pt x="1009592" y="1198235"/>
                  <a:pt x="1004738" y="1185614"/>
                </a:cubicBezTo>
                <a:cubicBezTo>
                  <a:pt x="995100" y="1160512"/>
                  <a:pt x="984351" y="1175213"/>
                  <a:pt x="973881" y="1182841"/>
                </a:cubicBezTo>
                <a:cubicBezTo>
                  <a:pt x="965421" y="1189012"/>
                  <a:pt x="959457" y="1197749"/>
                  <a:pt x="954395" y="1207041"/>
                </a:cubicBezTo>
                <a:cubicBezTo>
                  <a:pt x="936644" y="1239771"/>
                  <a:pt x="918892" y="1272431"/>
                  <a:pt x="900932" y="1305647"/>
                </a:cubicBezTo>
                <a:cubicBezTo>
                  <a:pt x="912166" y="1311749"/>
                  <a:pt x="924509" y="1314523"/>
                  <a:pt x="934425" y="1322428"/>
                </a:cubicBezTo>
                <a:cubicBezTo>
                  <a:pt x="970275" y="1350927"/>
                  <a:pt x="968403" y="1402726"/>
                  <a:pt x="930680" y="1420894"/>
                </a:cubicBezTo>
                <a:cubicBezTo>
                  <a:pt x="912790" y="1429493"/>
                  <a:pt x="909115" y="1441212"/>
                  <a:pt x="917990" y="1458963"/>
                </a:cubicBezTo>
                <a:cubicBezTo>
                  <a:pt x="923399" y="1469781"/>
                  <a:pt x="927074" y="1476438"/>
                  <a:pt x="936921" y="1461321"/>
                </a:cubicBezTo>
                <a:cubicBezTo>
                  <a:pt x="946005" y="1447314"/>
                  <a:pt x="960567" y="1448146"/>
                  <a:pt x="973881" y="1455774"/>
                </a:cubicBezTo>
                <a:cubicBezTo>
                  <a:pt x="986293" y="1462916"/>
                  <a:pt x="989552" y="1474358"/>
                  <a:pt x="984976" y="1487949"/>
                </a:cubicBezTo>
                <a:cubicBezTo>
                  <a:pt x="982826" y="1494259"/>
                  <a:pt x="979706" y="1499598"/>
                  <a:pt x="982826" y="1507503"/>
                </a:cubicBezTo>
                <a:cubicBezTo>
                  <a:pt x="987472" y="1519361"/>
                  <a:pt x="981647" y="1530317"/>
                  <a:pt x="970414" y="1535032"/>
                </a:cubicBezTo>
                <a:cubicBezTo>
                  <a:pt x="957863" y="1540303"/>
                  <a:pt x="941082" y="1541620"/>
                  <a:pt x="934563" y="1528861"/>
                </a:cubicBezTo>
                <a:cubicBezTo>
                  <a:pt x="926450" y="1512981"/>
                  <a:pt x="916188" y="1516310"/>
                  <a:pt x="903290" y="1517419"/>
                </a:cubicBezTo>
                <a:cubicBezTo>
                  <a:pt x="907312" y="1533992"/>
                  <a:pt x="909669" y="1550496"/>
                  <a:pt x="915494" y="1565682"/>
                </a:cubicBezTo>
                <a:cubicBezTo>
                  <a:pt x="924162" y="1588149"/>
                  <a:pt x="920487" y="1608675"/>
                  <a:pt x="911611" y="1629685"/>
                </a:cubicBezTo>
                <a:cubicBezTo>
                  <a:pt x="895662" y="1667338"/>
                  <a:pt x="874443" y="1702149"/>
                  <a:pt x="853987" y="1737375"/>
                </a:cubicBezTo>
                <a:cubicBezTo>
                  <a:pt x="798097" y="1833830"/>
                  <a:pt x="723137" y="1916279"/>
                  <a:pt x="656915" y="2005107"/>
                </a:cubicBezTo>
                <a:cubicBezTo>
                  <a:pt x="648247" y="2016687"/>
                  <a:pt x="647276" y="2025147"/>
                  <a:pt x="655112" y="2037282"/>
                </a:cubicBezTo>
                <a:cubicBezTo>
                  <a:pt x="698590" y="2104475"/>
                  <a:pt x="760721" y="2137621"/>
                  <a:pt x="839911" y="2138037"/>
                </a:cubicBezTo>
                <a:cubicBezTo>
                  <a:pt x="982549" y="2138731"/>
                  <a:pt x="1125256" y="2138245"/>
                  <a:pt x="1267894" y="2138176"/>
                </a:cubicBezTo>
                <a:cubicBezTo>
                  <a:pt x="1289460" y="2138176"/>
                  <a:pt x="1310817" y="2137621"/>
                  <a:pt x="1332383" y="2135125"/>
                </a:cubicBezTo>
                <a:cubicBezTo>
                  <a:pt x="1428145" y="2124099"/>
                  <a:pt x="1510386" y="2034716"/>
                  <a:pt x="1510732" y="1938538"/>
                </a:cubicBezTo>
                <a:cubicBezTo>
                  <a:pt x="1511218" y="1802765"/>
                  <a:pt x="1511218" y="1666992"/>
                  <a:pt x="1510594" y="1531219"/>
                </a:cubicBezTo>
                <a:cubicBezTo>
                  <a:pt x="1510524" y="1515478"/>
                  <a:pt x="1514546" y="1511803"/>
                  <a:pt x="1530079" y="1511872"/>
                </a:cubicBezTo>
                <a:cubicBezTo>
                  <a:pt x="1662316" y="1512565"/>
                  <a:pt x="1794553" y="1510970"/>
                  <a:pt x="1926789" y="1512635"/>
                </a:cubicBezTo>
                <a:cubicBezTo>
                  <a:pt x="2029000" y="1513952"/>
                  <a:pt x="2135650" y="1431920"/>
                  <a:pt x="2136482" y="1302457"/>
                </a:cubicBezTo>
                <a:cubicBezTo>
                  <a:pt x="2137660" y="1147337"/>
                  <a:pt x="2137591" y="992079"/>
                  <a:pt x="2136690" y="836820"/>
                </a:cubicBezTo>
                <a:close/>
              </a:path>
            </a:pathLst>
          </a:custGeom>
          <a:solidFill>
            <a:srgbClr val="03C9CA"/>
          </a:solidFill>
          <a:ln w="69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782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9F0B6B-8E11-DC37-5328-483826994E09}"/>
              </a:ext>
            </a:extLst>
          </p:cNvPr>
          <p:cNvSpPr/>
          <p:nvPr userDrawn="1"/>
        </p:nvSpPr>
        <p:spPr>
          <a:xfrm>
            <a:off x="354014" y="1131596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3C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8B11C0D-F051-59D3-5262-017D5DB2CB21}"/>
              </a:ext>
            </a:extLst>
          </p:cNvPr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0CD4683-9A14-D1CF-A991-926A4BD7FF74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78679AF4-24DA-1BD8-CA65-32FF74C3833B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53DFC149-E639-77EE-D52F-9C7441E6646E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EAB645B1-136C-0665-5D8D-A7BE383AA72B}"/>
              </a:ext>
            </a:extLst>
          </p:cNvPr>
          <p:cNvSpPr txBox="1"/>
          <p:nvPr userDrawn="1"/>
        </p:nvSpPr>
        <p:spPr>
          <a:xfrm>
            <a:off x="1613193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BFD8D047-DBCC-FCA0-FFEE-163F18989510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0E7DCCC-607F-255B-8009-788815D8B732}"/>
              </a:ext>
            </a:extLst>
          </p:cNvPr>
          <p:cNvGrpSpPr/>
          <p:nvPr userDrawn="1"/>
        </p:nvGrpSpPr>
        <p:grpSpPr>
          <a:xfrm>
            <a:off x="567162" y="5403429"/>
            <a:ext cx="976455" cy="976455"/>
            <a:chOff x="732029" y="4897834"/>
            <a:chExt cx="1307592" cy="1307592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770923C3-FD08-0DD2-229E-90E208E8600A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3C4E4DC1-CC00-56D4-9B29-11469FBD1112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6A3E7A4C-0C33-9E1F-D7B8-327282487B67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D8F11C4-B817-7414-ED89-271F9BA914AB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F44A488B-2AC7-662B-5AD1-1D268E4EA814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144ECC2-0B52-2831-5365-B24EFB5DDC73}"/>
              </a:ext>
            </a:extLst>
          </p:cNvPr>
          <p:cNvSpPr/>
          <p:nvPr userDrawn="1"/>
        </p:nvSpPr>
        <p:spPr>
          <a:xfrm rot="5400000">
            <a:off x="2598577" y="5216748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E83710D-223D-AF3A-FB64-619F45900ACE}"/>
              </a:ext>
            </a:extLst>
          </p:cNvPr>
          <p:cNvGrpSpPr/>
          <p:nvPr userDrawn="1"/>
        </p:nvGrpSpPr>
        <p:grpSpPr>
          <a:xfrm>
            <a:off x="2855937" y="1296677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6B313AE0-083A-5FC5-57B9-82219412C943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80242AF5-8156-929F-793E-0A5BCA27E56D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1F2CCB5D-DA16-6E34-2759-34FB6DC6C79E}"/>
              </a:ext>
            </a:extLst>
          </p:cNvPr>
          <p:cNvGrpSpPr/>
          <p:nvPr userDrawn="1"/>
        </p:nvGrpSpPr>
        <p:grpSpPr>
          <a:xfrm>
            <a:off x="627241" y="5458038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91A317E6-DA17-D96F-66F8-730FF67A3F06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3C9CA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43634951-43AB-8018-F128-A077B501CEE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42877914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BCE3-7779-988D-1B49-554387E77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7A3D8-5B0E-B605-C596-38EDDBCA4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3382C-0C18-3AFF-6FCD-EB724CC3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E4E37-984F-4C9B-BC1A-D019B87E550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F83EF-6758-FEB3-6D2E-86BAFAE2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5166F-A1B6-EDE8-12D3-1458E2C1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B51D-9203-4EAA-AECB-3D1BA205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7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/>
          <p:nvPr/>
        </p:nvSpPr>
        <p:spPr>
          <a:xfrm>
            <a:off x="9410267" y="-1366233"/>
            <a:ext cx="1754800" cy="17548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4"/>
          <p:cNvSpPr/>
          <p:nvPr/>
        </p:nvSpPr>
        <p:spPr>
          <a:xfrm>
            <a:off x="3469433" y="6571633"/>
            <a:ext cx="1187600" cy="11876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4"/>
          <p:cNvSpPr txBox="1">
            <a:spLocks noGrp="1"/>
          </p:cNvSpPr>
          <p:nvPr>
            <p:ph type="ctrTitle"/>
          </p:nvPr>
        </p:nvSpPr>
        <p:spPr>
          <a:xfrm>
            <a:off x="1871767" y="436667"/>
            <a:ext cx="8550000" cy="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31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67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5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00" r:id="rId5"/>
    <p:sldLayoutId id="2147483703" r:id="rId6"/>
    <p:sldLayoutId id="2147483704" r:id="rId7"/>
    <p:sldLayoutId id="2147483707" r:id="rId8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6" r:id="rId3"/>
    <p:sldLayoutId id="2147483682" r:id="rId4"/>
    <p:sldLayoutId id="2147483702" r:id="rId5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C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B7A06BA5-4E89-BDF8-AAD1-F42C6DA66ADB}"/>
              </a:ext>
            </a:extLst>
          </p:cNvPr>
          <p:cNvGrpSpPr/>
          <p:nvPr/>
        </p:nvGrpSpPr>
        <p:grpSpPr>
          <a:xfrm>
            <a:off x="2" y="0"/>
            <a:ext cx="12211044" cy="6865176"/>
            <a:chOff x="2" y="0"/>
            <a:chExt cx="12211044" cy="6865176"/>
          </a:xfrm>
          <a:blipFill>
            <a:blip r:embed="rId3"/>
            <a:stretch>
              <a:fillRect/>
            </a:stretch>
          </a:blipFill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A31B9CBA-F31C-5765-F71C-2F458262E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5105" y="0"/>
              <a:ext cx="195943" cy="6858000"/>
            </a:xfrm>
            <a:prstGeom prst="rect">
              <a:avLst/>
            </a:prstGeom>
            <a:grpFill/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74682A5-3ED0-8AE6-7206-5FF18FAB6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" y="0"/>
              <a:ext cx="1725104" cy="6858000"/>
            </a:xfrm>
            <a:prstGeom prst="rect">
              <a:avLst/>
            </a:prstGeom>
            <a:grpFill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16C9E65-A344-C2F9-E231-E7D022925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0094" y="17875"/>
              <a:ext cx="10270952" cy="6847301"/>
            </a:xfrm>
            <a:prstGeom prst="rect">
              <a:avLst/>
            </a:prstGeom>
            <a:grpFill/>
          </p:spPr>
        </p:pic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CCF145C-1E22-5218-AE54-2A912BA1E842}"/>
              </a:ext>
            </a:extLst>
          </p:cNvPr>
          <p:cNvSpPr/>
          <p:nvPr/>
        </p:nvSpPr>
        <p:spPr>
          <a:xfrm>
            <a:off x="0" y="793915"/>
            <a:ext cx="6591300" cy="2844635"/>
          </a:xfrm>
          <a:prstGeom prst="rect">
            <a:avLst/>
          </a:prstGeom>
          <a:solidFill>
            <a:srgbClr val="03C9CA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0" name="Google Shape;90;p14">
            <a:extLst>
              <a:ext uri="{FF2B5EF4-FFF2-40B4-BE49-F238E27FC236}">
                <a16:creationId xmlns:a16="http://schemas.microsoft.com/office/drawing/2014/main" id="{A9E03402-3FAC-83DF-349B-3B5F8CFEB672}"/>
              </a:ext>
            </a:extLst>
          </p:cNvPr>
          <p:cNvSpPr txBox="1"/>
          <p:nvPr/>
        </p:nvSpPr>
        <p:spPr>
          <a:xfrm>
            <a:off x="214990" y="806780"/>
            <a:ext cx="6572250" cy="262222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6600" b="1" dirty="0">
                <a:solidFill>
                  <a:schemeClr val="bg1"/>
                </a:solidFill>
                <a:cs typeface="B Nazanin" panose="00000400000000000000" pitchFamily="2" charset="-78"/>
              </a:rPr>
              <a:t>  پایان نامه دامپزشکی</a:t>
            </a:r>
            <a:endParaRPr lang="en-US" sz="6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1271E3D-6004-15CB-6E0A-E9152BC4CC8C}"/>
              </a:ext>
            </a:extLst>
          </p:cNvPr>
          <p:cNvSpPr/>
          <p:nvPr/>
        </p:nvSpPr>
        <p:spPr>
          <a:xfrm>
            <a:off x="0" y="793915"/>
            <a:ext cx="214990" cy="28446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2" name="Google Shape;90;p14">
            <a:extLst>
              <a:ext uri="{FF2B5EF4-FFF2-40B4-BE49-F238E27FC236}">
                <a16:creationId xmlns:a16="http://schemas.microsoft.com/office/drawing/2014/main" id="{46C1D156-44B2-D09E-17D7-FB1DFF534AF0}"/>
              </a:ext>
            </a:extLst>
          </p:cNvPr>
          <p:cNvSpPr txBox="1"/>
          <p:nvPr/>
        </p:nvSpPr>
        <p:spPr>
          <a:xfrm>
            <a:off x="171159" y="3622838"/>
            <a:ext cx="3878039" cy="82249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b="1" spc="-300" dirty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قاب پاورپوینت </a:t>
            </a:r>
            <a:r>
              <a:rPr lang="fa-IR" sz="4000" b="1" spc="-300" dirty="0">
                <a:solidFill>
                  <a:srgbClr val="03C9CA"/>
                </a:solidFill>
                <a:cs typeface="B Nazanin" panose="00000400000000000000" pitchFamily="2" charset="-78"/>
              </a:rPr>
              <a:t>دامپروری</a:t>
            </a:r>
            <a:endParaRPr lang="en-US" sz="4000" b="1" spc="-300" dirty="0">
              <a:solidFill>
                <a:srgbClr val="03C9CA"/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2B31B2D-9F9A-0CE1-C326-5BD174886457}"/>
              </a:ext>
            </a:extLst>
          </p:cNvPr>
          <p:cNvGrpSpPr/>
          <p:nvPr/>
        </p:nvGrpSpPr>
        <p:grpSpPr>
          <a:xfrm>
            <a:off x="9779169" y="6238700"/>
            <a:ext cx="1851230" cy="467395"/>
            <a:chOff x="9968590" y="6225835"/>
            <a:chExt cx="1851230" cy="467395"/>
          </a:xfrm>
          <a:solidFill>
            <a:srgbClr val="03C9CA"/>
          </a:solidFill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258E0C0E-4190-386C-5DAF-8915E3451225}"/>
                </a:ext>
              </a:extLst>
            </p:cNvPr>
            <p:cNvSpPr/>
            <p:nvPr/>
          </p:nvSpPr>
          <p:spPr>
            <a:xfrm>
              <a:off x="10672157" y="6235144"/>
              <a:ext cx="429813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000"/>
                <a:gd name="f7" fmla="val 3160999"/>
                <a:gd name="f8" fmla="val 1374274"/>
                <a:gd name="f9" fmla="val 3155132"/>
                <a:gd name="f10" fmla="val 1419362"/>
                <a:gd name="f11" fmla="val 2496208"/>
                <a:gd name="f12" fmla="val 770986"/>
                <a:gd name="f13" fmla="val 2113414"/>
                <a:gd name="f14" fmla="val 1929581"/>
                <a:gd name="f15" fmla="val 1106902"/>
                <a:gd name="f16" fmla="val 1921633"/>
                <a:gd name="f17" fmla="val 1292845"/>
                <a:gd name="f18" fmla="val 1914712"/>
                <a:gd name="f19" fmla="val 1454769"/>
                <a:gd name="f20" fmla="val 1928136"/>
                <a:gd name="f21" fmla="val 1522392"/>
                <a:gd name="f22" fmla="val 1942445"/>
                <a:gd name="f23" fmla="val 1570340"/>
                <a:gd name="f24" fmla="val 1547199"/>
                <a:gd name="f25" fmla="val 1510736"/>
                <a:gd name="f26" fmla="val 1237189"/>
                <a:gd name="f27" fmla="val 1330681"/>
                <a:gd name="f28" fmla="val 815277"/>
                <a:gd name="f29" fmla="val 836121"/>
                <a:gd name="f30" fmla="val 618819"/>
                <a:gd name="f31" fmla="val 1229038"/>
                <a:gd name="f32" fmla="val 733086"/>
                <a:gd name="f33" fmla="val 1558961"/>
                <a:gd name="f34" fmla="val 965659"/>
                <a:gd name="f35" fmla="val 1735195"/>
                <a:gd name="f36" fmla="val 864541"/>
                <a:gd name="f37" fmla="val 1716416"/>
                <a:gd name="f38" fmla="val 662904"/>
                <a:gd name="f39" fmla="val 1695759"/>
                <a:gd name="f40" fmla="val 570453"/>
                <a:gd name="f41" fmla="val 1629310"/>
                <a:gd name="f42" fmla="val 597898"/>
                <a:gd name="f43" fmla="val 2016450"/>
                <a:gd name="f44" fmla="val 990931"/>
                <a:gd name="f45" fmla="val 2177657"/>
                <a:gd name="f46" fmla="val 1196057"/>
                <a:gd name="f47" fmla="val 2257108"/>
                <a:gd name="f48" fmla="val 1113718"/>
                <a:gd name="f49" fmla="val 2275887"/>
                <a:gd name="f50" fmla="val 943857"/>
                <a:gd name="f51" fmla="val 2321380"/>
                <a:gd name="f52" fmla="val 813848"/>
                <a:gd name="f53" fmla="val 2296824"/>
                <a:gd name="f54" fmla="val 926523"/>
                <a:gd name="f55" fmla="val 2634848"/>
                <a:gd name="f56" fmla="val 1326064"/>
                <a:gd name="f57" fmla="val 2611755"/>
                <a:gd name="f58" fmla="val 1486410"/>
                <a:gd name="f59" fmla="val 2607420"/>
                <a:gd name="f60" fmla="val 1297174"/>
                <a:gd name="f61" fmla="val 2749708"/>
                <a:gd name="f62" fmla="val 1000058"/>
                <a:gd name="f63" fmla="val 2795794"/>
                <a:gd name="f64" fmla="val 489408"/>
                <a:gd name="f65" fmla="val 2829018"/>
                <a:gd name="f66" fmla="val 914827"/>
                <a:gd name="f67" fmla="val 3139596"/>
                <a:gd name="f68" fmla="val 1734874"/>
                <a:gd name="f69" fmla="val 3242281"/>
                <a:gd name="f70" fmla="val 2062787"/>
                <a:gd name="f71" fmla="val 3146219"/>
                <a:gd name="f72" fmla="val 2763394"/>
                <a:gd name="f73" fmla="val 2903535"/>
                <a:gd name="f74" fmla="val 2915370"/>
                <a:gd name="f75" fmla="val 2621267"/>
                <a:gd name="f76" fmla="val 3074271"/>
                <a:gd name="f77" fmla="val 2105563"/>
                <a:gd name="f78" fmla="val 3173740"/>
                <a:gd name="f79" fmla="val 1733406"/>
                <a:gd name="f80" fmla="val 3145310"/>
                <a:gd name="f81" fmla="val 1648999"/>
                <a:gd name="f82" fmla="val 3207849"/>
                <a:gd name="f83" fmla="val 1493166"/>
                <a:gd name="f84" fmla="val 3270388"/>
                <a:gd name="f85" fmla="val 1337333"/>
                <a:gd name="f86" fmla="val 3414210"/>
                <a:gd name="f87" fmla="val 1276468"/>
                <a:gd name="f88" fmla="val 3449507"/>
                <a:gd name="f89" fmla="val 1170564"/>
                <a:gd name="f90" fmla="val 3349883"/>
                <a:gd name="f91" fmla="val 1192977"/>
                <a:gd name="f92" fmla="val 3252716"/>
                <a:gd name="f93" fmla="val 1239516"/>
                <a:gd name="f94" fmla="val 3140091"/>
                <a:gd name="f95" fmla="val 1227260"/>
                <a:gd name="f96" fmla="val 3219995"/>
                <a:gd name="f97" fmla="val 1183499"/>
                <a:gd name="f98" fmla="val 3274317"/>
                <a:gd name="f99" fmla="val 996523"/>
                <a:gd name="f100" fmla="val 3324107"/>
                <a:gd name="f101" fmla="val 851504"/>
                <a:gd name="f102" fmla="val 3215037"/>
                <a:gd name="f103" fmla="val 921165"/>
                <a:gd name="f104" fmla="val 3152155"/>
                <a:gd name="f105" fmla="val 998691"/>
                <a:gd name="f106" fmla="val 2995677"/>
                <a:gd name="f107" fmla="val 1008938"/>
                <a:gd name="f108" fmla="val 2884471"/>
                <a:gd name="f109" fmla="val 881691"/>
                <a:gd name="f110" fmla="val 2678487"/>
                <a:gd name="f111" fmla="val 308009"/>
                <a:gd name="f112" fmla="val 3651991"/>
                <a:gd name="f113" fmla="val 3822100"/>
                <a:gd name="f114" fmla="val 137900"/>
                <a:gd name="f115" fmla="+- 0 0 -90"/>
                <a:gd name="f116" fmla="*/ f3 1 3960000"/>
                <a:gd name="f117" fmla="*/ f4 1 3960000"/>
                <a:gd name="f118" fmla="val f5"/>
                <a:gd name="f119" fmla="val f6"/>
                <a:gd name="f120" fmla="*/ f115 f0 1"/>
                <a:gd name="f121" fmla="+- f119 0 f118"/>
                <a:gd name="f122" fmla="*/ f120 1 f2"/>
                <a:gd name="f123" fmla="*/ f121 1 3960000"/>
                <a:gd name="f124" fmla="*/ 3160999 f121 1"/>
                <a:gd name="f125" fmla="*/ 1374274 f121 1"/>
                <a:gd name="f126" fmla="*/ 3155132 f121 1"/>
                <a:gd name="f127" fmla="*/ 1419362 f121 1"/>
                <a:gd name="f128" fmla="*/ 1921633 f121 1"/>
                <a:gd name="f129" fmla="*/ 1942445 f121 1"/>
                <a:gd name="f130" fmla="*/ 1570340 f121 1"/>
                <a:gd name="f131" fmla="*/ 2257108 f121 1"/>
                <a:gd name="f132" fmla="*/ 3207849 f121 1"/>
                <a:gd name="f133" fmla="*/ 1493166 f121 1"/>
                <a:gd name="f134" fmla="*/ 2995677 f121 1"/>
                <a:gd name="f135" fmla="*/ 1008938 f121 1"/>
                <a:gd name="f136" fmla="*/ 308009 f121 1"/>
                <a:gd name="f137" fmla="*/ 0 f121 1"/>
                <a:gd name="f138" fmla="*/ 3651991 f121 1"/>
                <a:gd name="f139" fmla="*/ 3960000 f121 1"/>
                <a:gd name="f140" fmla="*/ 3140091 f121 1"/>
                <a:gd name="f141" fmla="*/ 1227260 f121 1"/>
                <a:gd name="f142" fmla="*/ 3449507 f121 1"/>
                <a:gd name="f143" fmla="*/ 1170564 f121 1"/>
                <a:gd name="f144" fmla="*/ 3324107 f121 1"/>
                <a:gd name="f145" fmla="*/ 851504 f121 1"/>
                <a:gd name="f146" fmla="*/ 1292845 f121 1"/>
                <a:gd name="f147" fmla="*/ 2496208 f121 1"/>
                <a:gd name="f148" fmla="*/ 770986 f121 1"/>
                <a:gd name="f149" fmla="*/ 815277 f121 1"/>
                <a:gd name="f150" fmla="*/ 836121 f121 1"/>
                <a:gd name="f151" fmla="*/ 965659 f121 1"/>
                <a:gd name="f152" fmla="*/ 1735195 f121 1"/>
                <a:gd name="f153" fmla="*/ 1196057 f121 1"/>
                <a:gd name="f154" fmla="*/ 1486410 f121 1"/>
                <a:gd name="f155" fmla="*/ 2607420 f121 1"/>
                <a:gd name="f156" fmla="*/ 813848 f121 1"/>
                <a:gd name="f157" fmla="*/ 2296824 f121 1"/>
                <a:gd name="f158" fmla="*/ 570453 f121 1"/>
                <a:gd name="f159" fmla="*/ 1629310 f121 1"/>
                <a:gd name="f160" fmla="*/ 489408 f121 1"/>
                <a:gd name="f161" fmla="*/ 2829018 f121 1"/>
                <a:gd name="f162" fmla="*/ 2062787 f121 1"/>
                <a:gd name="f163" fmla="*/ 3146219 f121 1"/>
                <a:gd name="f164" fmla="*/ 3074271 f121 1"/>
                <a:gd name="f165" fmla="*/ 2105563 f121 1"/>
                <a:gd name="f166" fmla="+- f122 0 f1"/>
                <a:gd name="f167" fmla="*/ f124 1 3960000"/>
                <a:gd name="f168" fmla="*/ f125 1 3960000"/>
                <a:gd name="f169" fmla="*/ f126 1 3960000"/>
                <a:gd name="f170" fmla="*/ f127 1 3960000"/>
                <a:gd name="f171" fmla="*/ f128 1 3960000"/>
                <a:gd name="f172" fmla="*/ f129 1 3960000"/>
                <a:gd name="f173" fmla="*/ f130 1 3960000"/>
                <a:gd name="f174" fmla="*/ f131 1 3960000"/>
                <a:gd name="f175" fmla="*/ f132 1 3960000"/>
                <a:gd name="f176" fmla="*/ f133 1 3960000"/>
                <a:gd name="f177" fmla="*/ f134 1 3960000"/>
                <a:gd name="f178" fmla="*/ f135 1 3960000"/>
                <a:gd name="f179" fmla="*/ f136 1 3960000"/>
                <a:gd name="f180" fmla="*/ f137 1 3960000"/>
                <a:gd name="f181" fmla="*/ f138 1 3960000"/>
                <a:gd name="f182" fmla="*/ f139 1 3960000"/>
                <a:gd name="f183" fmla="*/ f140 1 3960000"/>
                <a:gd name="f184" fmla="*/ f141 1 3960000"/>
                <a:gd name="f185" fmla="*/ f142 1 3960000"/>
                <a:gd name="f186" fmla="*/ f143 1 3960000"/>
                <a:gd name="f187" fmla="*/ f144 1 3960000"/>
                <a:gd name="f188" fmla="*/ f145 1 3960000"/>
                <a:gd name="f189" fmla="*/ f146 1 3960000"/>
                <a:gd name="f190" fmla="*/ f147 1 3960000"/>
                <a:gd name="f191" fmla="*/ f148 1 3960000"/>
                <a:gd name="f192" fmla="*/ f149 1 3960000"/>
                <a:gd name="f193" fmla="*/ f150 1 3960000"/>
                <a:gd name="f194" fmla="*/ f151 1 3960000"/>
                <a:gd name="f195" fmla="*/ f152 1 3960000"/>
                <a:gd name="f196" fmla="*/ f153 1 3960000"/>
                <a:gd name="f197" fmla="*/ f154 1 3960000"/>
                <a:gd name="f198" fmla="*/ f155 1 3960000"/>
                <a:gd name="f199" fmla="*/ f156 1 3960000"/>
                <a:gd name="f200" fmla="*/ f157 1 3960000"/>
                <a:gd name="f201" fmla="*/ f158 1 3960000"/>
                <a:gd name="f202" fmla="*/ f159 1 3960000"/>
                <a:gd name="f203" fmla="*/ f160 1 3960000"/>
                <a:gd name="f204" fmla="*/ f161 1 3960000"/>
                <a:gd name="f205" fmla="*/ f162 1 3960000"/>
                <a:gd name="f206" fmla="*/ f163 1 3960000"/>
                <a:gd name="f207" fmla="*/ f164 1 3960000"/>
                <a:gd name="f208" fmla="*/ f165 1 3960000"/>
                <a:gd name="f209" fmla="*/ f118 1 f123"/>
                <a:gd name="f210" fmla="*/ f119 1 f123"/>
                <a:gd name="f211" fmla="*/ f167 1 f123"/>
                <a:gd name="f212" fmla="*/ f168 1 f123"/>
                <a:gd name="f213" fmla="*/ f169 1 f123"/>
                <a:gd name="f214" fmla="*/ f170 1 f123"/>
                <a:gd name="f215" fmla="*/ f190 1 f123"/>
                <a:gd name="f216" fmla="*/ f191 1 f123"/>
                <a:gd name="f217" fmla="*/ f171 1 f123"/>
                <a:gd name="f218" fmla="*/ f189 1 f123"/>
                <a:gd name="f219" fmla="*/ f172 1 f123"/>
                <a:gd name="f220" fmla="*/ f173 1 f123"/>
                <a:gd name="f221" fmla="*/ f192 1 f123"/>
                <a:gd name="f222" fmla="*/ f193 1 f123"/>
                <a:gd name="f223" fmla="*/ f194 1 f123"/>
                <a:gd name="f224" fmla="*/ f195 1 f123"/>
                <a:gd name="f225" fmla="*/ f201 1 f123"/>
                <a:gd name="f226" fmla="*/ f202 1 f123"/>
                <a:gd name="f227" fmla="*/ f196 1 f123"/>
                <a:gd name="f228" fmla="*/ f174 1 f123"/>
                <a:gd name="f229" fmla="*/ f199 1 f123"/>
                <a:gd name="f230" fmla="*/ f200 1 f123"/>
                <a:gd name="f231" fmla="*/ f197 1 f123"/>
                <a:gd name="f232" fmla="*/ f198 1 f123"/>
                <a:gd name="f233" fmla="*/ f203 1 f123"/>
                <a:gd name="f234" fmla="*/ f204 1 f123"/>
                <a:gd name="f235" fmla="*/ f205 1 f123"/>
                <a:gd name="f236" fmla="*/ f206 1 f123"/>
                <a:gd name="f237" fmla="*/ f207 1 f123"/>
                <a:gd name="f238" fmla="*/ f208 1 f123"/>
                <a:gd name="f239" fmla="*/ f175 1 f123"/>
                <a:gd name="f240" fmla="*/ f176 1 f123"/>
                <a:gd name="f241" fmla="*/ f185 1 f123"/>
                <a:gd name="f242" fmla="*/ f186 1 f123"/>
                <a:gd name="f243" fmla="*/ f183 1 f123"/>
                <a:gd name="f244" fmla="*/ f184 1 f123"/>
                <a:gd name="f245" fmla="*/ f187 1 f123"/>
                <a:gd name="f246" fmla="*/ f188 1 f123"/>
                <a:gd name="f247" fmla="*/ f177 1 f123"/>
                <a:gd name="f248" fmla="*/ f178 1 f123"/>
                <a:gd name="f249" fmla="*/ f179 1 f123"/>
                <a:gd name="f250" fmla="*/ f180 1 f123"/>
                <a:gd name="f251" fmla="*/ f181 1 f123"/>
                <a:gd name="f252" fmla="*/ f182 1 f123"/>
                <a:gd name="f253" fmla="*/ f209 f116 1"/>
                <a:gd name="f254" fmla="*/ f210 f116 1"/>
                <a:gd name="f255" fmla="*/ f210 f117 1"/>
                <a:gd name="f256" fmla="*/ f209 f117 1"/>
                <a:gd name="f257" fmla="*/ f211 f116 1"/>
                <a:gd name="f258" fmla="*/ f212 f117 1"/>
                <a:gd name="f259" fmla="*/ f213 f116 1"/>
                <a:gd name="f260" fmla="*/ f214 f117 1"/>
                <a:gd name="f261" fmla="*/ f215 f116 1"/>
                <a:gd name="f262" fmla="*/ f216 f117 1"/>
                <a:gd name="f263" fmla="*/ f217 f116 1"/>
                <a:gd name="f264" fmla="*/ f218 f117 1"/>
                <a:gd name="f265" fmla="*/ f219 f116 1"/>
                <a:gd name="f266" fmla="*/ f220 f117 1"/>
                <a:gd name="f267" fmla="*/ f221 f116 1"/>
                <a:gd name="f268" fmla="*/ f222 f117 1"/>
                <a:gd name="f269" fmla="*/ f223 f116 1"/>
                <a:gd name="f270" fmla="*/ f224 f117 1"/>
                <a:gd name="f271" fmla="*/ f225 f116 1"/>
                <a:gd name="f272" fmla="*/ f226 f117 1"/>
                <a:gd name="f273" fmla="*/ f227 f116 1"/>
                <a:gd name="f274" fmla="*/ f228 f117 1"/>
                <a:gd name="f275" fmla="*/ f229 f116 1"/>
                <a:gd name="f276" fmla="*/ f230 f117 1"/>
                <a:gd name="f277" fmla="*/ f231 f116 1"/>
                <a:gd name="f278" fmla="*/ f232 f117 1"/>
                <a:gd name="f279" fmla="*/ f233 f116 1"/>
                <a:gd name="f280" fmla="*/ f234 f117 1"/>
                <a:gd name="f281" fmla="*/ f235 f116 1"/>
                <a:gd name="f282" fmla="*/ f236 f117 1"/>
                <a:gd name="f283" fmla="*/ f237 f116 1"/>
                <a:gd name="f284" fmla="*/ f238 f117 1"/>
                <a:gd name="f285" fmla="*/ f239 f116 1"/>
                <a:gd name="f286" fmla="*/ f240 f117 1"/>
                <a:gd name="f287" fmla="*/ f241 f116 1"/>
                <a:gd name="f288" fmla="*/ f242 f117 1"/>
                <a:gd name="f289" fmla="*/ f243 f116 1"/>
                <a:gd name="f290" fmla="*/ f244 f117 1"/>
                <a:gd name="f291" fmla="*/ f245 f116 1"/>
                <a:gd name="f292" fmla="*/ f246 f117 1"/>
                <a:gd name="f293" fmla="*/ f247 f116 1"/>
                <a:gd name="f294" fmla="*/ f248 f117 1"/>
                <a:gd name="f295" fmla="*/ f249 f116 1"/>
                <a:gd name="f296" fmla="*/ f250 f117 1"/>
                <a:gd name="f297" fmla="*/ f251 f116 1"/>
                <a:gd name="f298" fmla="*/ f252 f116 1"/>
                <a:gd name="f299" fmla="*/ f249 f117 1"/>
                <a:gd name="f300" fmla="*/ f251 f117 1"/>
                <a:gd name="f301" fmla="*/ f252 f117 1"/>
                <a:gd name="f302" fmla="*/ f250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6">
                  <a:pos x="f257" y="f258"/>
                </a:cxn>
                <a:cxn ang="f166">
                  <a:pos x="f259" y="f260"/>
                </a:cxn>
                <a:cxn ang="f166">
                  <a:pos x="f257" y="f258"/>
                </a:cxn>
                <a:cxn ang="f166">
                  <a:pos x="f261" y="f262"/>
                </a:cxn>
                <a:cxn ang="f166">
                  <a:pos x="f263" y="f264"/>
                </a:cxn>
                <a:cxn ang="f166">
                  <a:pos x="f265" y="f266"/>
                </a:cxn>
                <a:cxn ang="f166">
                  <a:pos x="f267" y="f268"/>
                </a:cxn>
                <a:cxn ang="f166">
                  <a:pos x="f269" y="f270"/>
                </a:cxn>
                <a:cxn ang="f166">
                  <a:pos x="f271" y="f272"/>
                </a:cxn>
                <a:cxn ang="f166">
                  <a:pos x="f273" y="f274"/>
                </a:cxn>
                <a:cxn ang="f166">
                  <a:pos x="f275" y="f276"/>
                </a:cxn>
                <a:cxn ang="f166">
                  <a:pos x="f277" y="f278"/>
                </a:cxn>
                <a:cxn ang="f166">
                  <a:pos x="f279" y="f280"/>
                </a:cxn>
                <a:cxn ang="f166">
                  <a:pos x="f281" y="f282"/>
                </a:cxn>
                <a:cxn ang="f166">
                  <a:pos x="f283" y="f284"/>
                </a:cxn>
                <a:cxn ang="f166">
                  <a:pos x="f285" y="f286"/>
                </a:cxn>
                <a:cxn ang="f166">
                  <a:pos x="f287" y="f288"/>
                </a:cxn>
                <a:cxn ang="f166">
                  <a:pos x="f289" y="f290"/>
                </a:cxn>
                <a:cxn ang="f166">
                  <a:pos x="f291" y="f292"/>
                </a:cxn>
                <a:cxn ang="f166">
                  <a:pos x="f293" y="f294"/>
                </a:cxn>
                <a:cxn ang="f166">
                  <a:pos x="f261" y="f262"/>
                </a:cxn>
                <a:cxn ang="f166">
                  <a:pos x="f295" y="f296"/>
                </a:cxn>
                <a:cxn ang="f166">
                  <a:pos x="f297" y="f296"/>
                </a:cxn>
                <a:cxn ang="f166">
                  <a:pos x="f298" y="f299"/>
                </a:cxn>
                <a:cxn ang="f166">
                  <a:pos x="f298" y="f300"/>
                </a:cxn>
                <a:cxn ang="f166">
                  <a:pos x="f297" y="f301"/>
                </a:cxn>
                <a:cxn ang="f166">
                  <a:pos x="f295" y="f301"/>
                </a:cxn>
                <a:cxn ang="f166">
                  <a:pos x="f302" y="f300"/>
                </a:cxn>
                <a:cxn ang="f166">
                  <a:pos x="f302" y="f299"/>
                </a:cxn>
                <a:cxn ang="f166">
                  <a:pos x="f295" y="f296"/>
                </a:cxn>
              </a:cxnLst>
              <a:rect l="f253" t="f256" r="f254" b="f255"/>
              <a:pathLst>
                <a:path w="3960000" h="3960000">
                  <a:moveTo>
                    <a:pt x="f7" y="f8"/>
                  </a:moveTo>
                  <a:lnTo>
                    <a:pt x="f9" y="f10"/>
                  </a:lnTo>
                  <a:lnTo>
                    <a:pt x="f7" y="f8"/>
                  </a:lnTo>
                  <a:close/>
                  <a:moveTo>
                    <a:pt x="f11" y="f12"/>
                  </a:moveTo>
                  <a:cubicBezTo>
                    <a:pt x="f13" y="f12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2"/>
                    <a:pt x="f11" y="f12"/>
                  </a:cubicBezTo>
                  <a:close/>
                  <a:moveTo>
                    <a:pt x="f111" y="f5"/>
                  </a:moveTo>
                  <a:lnTo>
                    <a:pt x="f112" y="f5"/>
                  </a:lnTo>
                  <a:cubicBezTo>
                    <a:pt x="f113" y="f5"/>
                    <a:pt x="f6" y="f114"/>
                    <a:pt x="f6" y="f111"/>
                  </a:cubicBezTo>
                  <a:lnTo>
                    <a:pt x="f6" y="f112"/>
                  </a:lnTo>
                  <a:cubicBezTo>
                    <a:pt x="f6" y="f113"/>
                    <a:pt x="f113" y="f6"/>
                    <a:pt x="f112" y="f6"/>
                  </a:cubicBezTo>
                  <a:lnTo>
                    <a:pt x="f111" y="f6"/>
                  </a:lnTo>
                  <a:cubicBezTo>
                    <a:pt x="f114" y="f6"/>
                    <a:pt x="f5" y="f113"/>
                    <a:pt x="f5" y="f112"/>
                  </a:cubicBezTo>
                  <a:lnTo>
                    <a:pt x="f5" y="f111"/>
                  </a:lnTo>
                  <a:cubicBezTo>
                    <a:pt x="f5" y="f114"/>
                    <a:pt x="f114" y="f5"/>
                    <a:pt x="f1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3BA5A739-99A7-6806-7811-C2FBDC0C43A4}"/>
                </a:ext>
              </a:extLst>
            </p:cNvPr>
            <p:cNvSpPr/>
            <p:nvPr/>
          </p:nvSpPr>
          <p:spPr>
            <a:xfrm>
              <a:off x="9968590" y="6235144"/>
              <a:ext cx="429813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000"/>
                <a:gd name="f7" fmla="val 2841893"/>
                <a:gd name="f8" fmla="val 181064"/>
                <a:gd name="f9" fmla="val 2485731"/>
                <a:gd name="f10" fmla="val 190239"/>
                <a:gd name="f11" fmla="val 2106781"/>
                <a:gd name="f12" fmla="val 339266"/>
                <a:gd name="f13" fmla="val 2105790"/>
                <a:gd name="f14" fmla="val 859562"/>
                <a:gd name="f15" fmla="val 2106860"/>
                <a:gd name="f16" fmla="val 863292"/>
                <a:gd name="f17" fmla="val 1248172"/>
                <a:gd name="f18" fmla="val 1691968"/>
                <a:gd name="f19" fmla="val 1824236"/>
                <a:gd name="f20" fmla="val 3779396"/>
                <a:gd name="f21" fmla="val 2754932"/>
                <a:gd name="f22" fmla="val 3305869"/>
                <a:gd name="f23" fmla="val 1813665"/>
                <a:gd name="f24" fmla="val 3348152"/>
                <a:gd name="f25" fmla="val 907124"/>
                <a:gd name="f26" fmla="val 2746287"/>
                <a:gd name="f27" fmla="val 682909"/>
                <a:gd name="f28" fmla="val 3126764"/>
                <a:gd name="f29" fmla="val 685506"/>
                <a:gd name="f30" fmla="val 3369037"/>
                <a:gd name="f31" fmla="val 704441"/>
                <a:gd name="f32" fmla="val 3391941"/>
                <a:gd name="f33" fmla="val 556446"/>
                <a:gd name="f34" fmla="val 3409927"/>
                <a:gd name="f35" fmla="val 381656"/>
                <a:gd name="f36" fmla="val 3410216"/>
                <a:gd name="f37" fmla="val 195189"/>
                <a:gd name="f38" fmla="val 3239930"/>
                <a:gd name="f39" fmla="val 163882"/>
                <a:gd name="f40" fmla="val 3118909"/>
                <a:gd name="f41" fmla="val 173928"/>
                <a:gd name="f42" fmla="val 308009"/>
                <a:gd name="f43" fmla="val 3651991"/>
                <a:gd name="f44" fmla="val 3822100"/>
                <a:gd name="f45" fmla="val 137900"/>
                <a:gd name="f46" fmla="+- 0 0 -90"/>
                <a:gd name="f47" fmla="*/ f3 1 3960000"/>
                <a:gd name="f48" fmla="*/ f4 1 3960000"/>
                <a:gd name="f49" fmla="val f5"/>
                <a:gd name="f50" fmla="val f6"/>
                <a:gd name="f51" fmla="*/ f46 f0 1"/>
                <a:gd name="f52" fmla="+- f50 0 f49"/>
                <a:gd name="f53" fmla="*/ f51 1 f2"/>
                <a:gd name="f54" fmla="*/ f52 1 3960000"/>
                <a:gd name="f55" fmla="*/ 2841893 f52 1"/>
                <a:gd name="f56" fmla="*/ 181064 f52 1"/>
                <a:gd name="f57" fmla="*/ 2105790 f52 1"/>
                <a:gd name="f58" fmla="*/ 859562 f52 1"/>
                <a:gd name="f59" fmla="*/ 2106860 f52 1"/>
                <a:gd name="f60" fmla="*/ 863292 f52 1"/>
                <a:gd name="f61" fmla="*/ 1248172 f52 1"/>
                <a:gd name="f62" fmla="*/ 1691968 f52 1"/>
                <a:gd name="f63" fmla="*/ 1824236 f52 1"/>
                <a:gd name="f64" fmla="*/ 3779396 f52 1"/>
                <a:gd name="f65" fmla="*/ 2754932 f52 1"/>
                <a:gd name="f66" fmla="*/ 3305869 f52 1"/>
                <a:gd name="f67" fmla="*/ 1813665 f52 1"/>
                <a:gd name="f68" fmla="*/ 3348152 f52 1"/>
                <a:gd name="f69" fmla="*/ 907124 f52 1"/>
                <a:gd name="f70" fmla="*/ 3369037 f52 1"/>
                <a:gd name="f71" fmla="*/ 308009 f52 1"/>
                <a:gd name="f72" fmla="*/ 0 f52 1"/>
                <a:gd name="f73" fmla="*/ 3651991 f52 1"/>
                <a:gd name="f74" fmla="*/ 3960000 f52 1"/>
                <a:gd name="f75" fmla="*/ 704441 f52 1"/>
                <a:gd name="f76" fmla="*/ 3410216 f52 1"/>
                <a:gd name="f77" fmla="*/ 195189 f52 1"/>
                <a:gd name="f78" fmla="+- f53 0 f1"/>
                <a:gd name="f79" fmla="*/ f55 1 3960000"/>
                <a:gd name="f80" fmla="*/ f56 1 3960000"/>
                <a:gd name="f81" fmla="*/ f57 1 3960000"/>
                <a:gd name="f82" fmla="*/ f58 1 3960000"/>
                <a:gd name="f83" fmla="*/ f59 1 3960000"/>
                <a:gd name="f84" fmla="*/ f60 1 3960000"/>
                <a:gd name="f85" fmla="*/ f61 1 3960000"/>
                <a:gd name="f86" fmla="*/ f62 1 3960000"/>
                <a:gd name="f87" fmla="*/ f63 1 3960000"/>
                <a:gd name="f88" fmla="*/ f64 1 3960000"/>
                <a:gd name="f89" fmla="*/ f65 1 3960000"/>
                <a:gd name="f90" fmla="*/ f66 1 3960000"/>
                <a:gd name="f91" fmla="*/ f67 1 3960000"/>
                <a:gd name="f92" fmla="*/ f68 1 3960000"/>
                <a:gd name="f93" fmla="*/ f69 1 3960000"/>
                <a:gd name="f94" fmla="*/ f70 1 3960000"/>
                <a:gd name="f95" fmla="*/ f71 1 3960000"/>
                <a:gd name="f96" fmla="*/ f72 1 3960000"/>
                <a:gd name="f97" fmla="*/ f73 1 3960000"/>
                <a:gd name="f98" fmla="*/ f74 1 3960000"/>
                <a:gd name="f99" fmla="*/ f75 1 3960000"/>
                <a:gd name="f100" fmla="*/ f76 1 3960000"/>
                <a:gd name="f101" fmla="*/ f77 1 3960000"/>
                <a:gd name="f102" fmla="*/ f49 1 f54"/>
                <a:gd name="f103" fmla="*/ f50 1 f54"/>
                <a:gd name="f104" fmla="*/ f79 1 f54"/>
                <a:gd name="f105" fmla="*/ f80 1 f54"/>
                <a:gd name="f106" fmla="*/ f81 1 f54"/>
                <a:gd name="f107" fmla="*/ f82 1 f54"/>
                <a:gd name="f108" fmla="*/ f83 1 f54"/>
                <a:gd name="f109" fmla="*/ f84 1 f54"/>
                <a:gd name="f110" fmla="*/ f85 1 f54"/>
                <a:gd name="f111" fmla="*/ f86 1 f54"/>
                <a:gd name="f112" fmla="*/ f87 1 f54"/>
                <a:gd name="f113" fmla="*/ f88 1 f54"/>
                <a:gd name="f114" fmla="*/ f89 1 f54"/>
                <a:gd name="f115" fmla="*/ f90 1 f54"/>
                <a:gd name="f116" fmla="*/ f91 1 f54"/>
                <a:gd name="f117" fmla="*/ f92 1 f54"/>
                <a:gd name="f118" fmla="*/ f93 1 f54"/>
                <a:gd name="f119" fmla="*/ f94 1 f54"/>
                <a:gd name="f120" fmla="*/ f99 1 f54"/>
                <a:gd name="f121" fmla="*/ f100 1 f54"/>
                <a:gd name="f122" fmla="*/ f101 1 f54"/>
                <a:gd name="f123" fmla="*/ f95 1 f54"/>
                <a:gd name="f124" fmla="*/ f96 1 f54"/>
                <a:gd name="f125" fmla="*/ f97 1 f54"/>
                <a:gd name="f126" fmla="*/ f98 1 f54"/>
                <a:gd name="f127" fmla="*/ f102 f47 1"/>
                <a:gd name="f128" fmla="*/ f103 f47 1"/>
                <a:gd name="f129" fmla="*/ f103 f48 1"/>
                <a:gd name="f130" fmla="*/ f102 f48 1"/>
                <a:gd name="f131" fmla="*/ f104 f47 1"/>
                <a:gd name="f132" fmla="*/ f105 f48 1"/>
                <a:gd name="f133" fmla="*/ f106 f47 1"/>
                <a:gd name="f134" fmla="*/ f107 f48 1"/>
                <a:gd name="f135" fmla="*/ f108 f47 1"/>
                <a:gd name="f136" fmla="*/ f109 f48 1"/>
                <a:gd name="f137" fmla="*/ f110 f48 1"/>
                <a:gd name="f138" fmla="*/ f111 f47 1"/>
                <a:gd name="f139" fmla="*/ f112 f48 1"/>
                <a:gd name="f140" fmla="*/ f113 f48 1"/>
                <a:gd name="f141" fmla="*/ f114 f47 1"/>
                <a:gd name="f142" fmla="*/ f115 f47 1"/>
                <a:gd name="f143" fmla="*/ f116 f48 1"/>
                <a:gd name="f144" fmla="*/ f117 f47 1"/>
                <a:gd name="f145" fmla="*/ f118 f48 1"/>
                <a:gd name="f146" fmla="*/ f119 f47 1"/>
                <a:gd name="f147" fmla="*/ f120 f48 1"/>
                <a:gd name="f148" fmla="*/ f121 f47 1"/>
                <a:gd name="f149" fmla="*/ f122 f48 1"/>
                <a:gd name="f150" fmla="*/ f123 f47 1"/>
                <a:gd name="f151" fmla="*/ f124 f48 1"/>
                <a:gd name="f152" fmla="*/ f125 f47 1"/>
                <a:gd name="f153" fmla="*/ f126 f47 1"/>
                <a:gd name="f154" fmla="*/ f123 f48 1"/>
                <a:gd name="f155" fmla="*/ f125 f48 1"/>
                <a:gd name="f156" fmla="*/ f126 f48 1"/>
                <a:gd name="f157" fmla="*/ f12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5" y="f137"/>
                </a:cxn>
                <a:cxn ang="f78">
                  <a:pos x="f138" y="f137"/>
                </a:cxn>
                <a:cxn ang="f78">
                  <a:pos x="f138" y="f139"/>
                </a:cxn>
                <a:cxn ang="f78">
                  <a:pos x="f135" y="f139"/>
                </a:cxn>
                <a:cxn ang="f78">
                  <a:pos x="f135" y="f140"/>
                </a:cxn>
                <a:cxn ang="f78">
                  <a:pos x="f141" y="f140"/>
                </a:cxn>
                <a:cxn ang="f78">
                  <a:pos x="f141" y="f139"/>
                </a:cxn>
                <a:cxn ang="f78">
                  <a:pos x="f142" y="f143"/>
                </a:cxn>
                <a:cxn ang="f78">
                  <a:pos x="f144" y="f137"/>
                </a:cxn>
                <a:cxn ang="f78">
                  <a:pos x="f141" y="f137"/>
                </a:cxn>
                <a:cxn ang="f78">
                  <a:pos x="f141" y="f145"/>
                </a:cxn>
                <a:cxn ang="f78">
                  <a:pos x="f146" y="f147"/>
                </a:cxn>
                <a:cxn ang="f78">
                  <a:pos x="f148" y="f149"/>
                </a:cxn>
                <a:cxn ang="f78">
                  <a:pos x="f131" y="f132"/>
                </a:cxn>
                <a:cxn ang="f78">
                  <a:pos x="f150" y="f151"/>
                </a:cxn>
                <a:cxn ang="f78">
                  <a:pos x="f152" y="f151"/>
                </a:cxn>
                <a:cxn ang="f78">
                  <a:pos x="f153" y="f154"/>
                </a:cxn>
                <a:cxn ang="f78">
                  <a:pos x="f153" y="f155"/>
                </a:cxn>
                <a:cxn ang="f78">
                  <a:pos x="f152" y="f156"/>
                </a:cxn>
                <a:cxn ang="f78">
                  <a:pos x="f150" y="f156"/>
                </a:cxn>
                <a:cxn ang="f78">
                  <a:pos x="f157" y="f155"/>
                </a:cxn>
                <a:cxn ang="f78">
                  <a:pos x="f157" y="f154"/>
                </a:cxn>
                <a:cxn ang="f78">
                  <a:pos x="f150" y="f151"/>
                </a:cxn>
              </a:cxnLst>
              <a:rect l="f127" t="f130" r="f128" b="f129"/>
              <a:pathLst>
                <a:path w="3960000" h="39600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lnTo>
                    <a:pt x="f15" y="f16"/>
                  </a:lnTo>
                  <a:lnTo>
                    <a:pt x="f15" y="f17"/>
                  </a:lnTo>
                  <a:lnTo>
                    <a:pt x="f18" y="f17"/>
                  </a:lnTo>
                  <a:lnTo>
                    <a:pt x="f18" y="f19"/>
                  </a:lnTo>
                  <a:lnTo>
                    <a:pt x="f15" y="f19"/>
                  </a:lnTo>
                  <a:lnTo>
                    <a:pt x="f15" y="f20"/>
                  </a:lnTo>
                  <a:lnTo>
                    <a:pt x="f21" y="f20"/>
                  </a:lnTo>
                  <a:lnTo>
                    <a:pt x="f21" y="f19"/>
                  </a:lnTo>
                  <a:lnTo>
                    <a:pt x="f22" y="f23"/>
                  </a:lnTo>
                  <a:lnTo>
                    <a:pt x="f24" y="f17"/>
                  </a:lnTo>
                  <a:lnTo>
                    <a:pt x="f21" y="f17"/>
                  </a:lnTo>
                  <a:lnTo>
                    <a:pt x="f21" y="f25"/>
                  </a:ln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7" y="f8"/>
                  </a:cubicBezTo>
                  <a:close/>
                  <a:moveTo>
                    <a:pt x="f42" y="f5"/>
                  </a:moveTo>
                  <a:lnTo>
                    <a:pt x="f43" y="f5"/>
                  </a:lnTo>
                  <a:cubicBezTo>
                    <a:pt x="f44" y="f5"/>
                    <a:pt x="f6" y="f45"/>
                    <a:pt x="f6" y="f42"/>
                  </a:cubicBezTo>
                  <a:lnTo>
                    <a:pt x="f6" y="f43"/>
                  </a:lnTo>
                  <a:cubicBezTo>
                    <a:pt x="f6" y="f44"/>
                    <a:pt x="f44" y="f6"/>
                    <a:pt x="f43" y="f6"/>
                  </a:cubicBezTo>
                  <a:lnTo>
                    <a:pt x="f42" y="f6"/>
                  </a:lnTo>
                  <a:cubicBezTo>
                    <a:pt x="f45" y="f6"/>
                    <a:pt x="f5" y="f44"/>
                    <a:pt x="f5" y="f43"/>
                  </a:cubicBezTo>
                  <a:lnTo>
                    <a:pt x="f5" y="f42"/>
                  </a:lnTo>
                  <a:cubicBezTo>
                    <a:pt x="f5" y="f45"/>
                    <a:pt x="f45" y="f5"/>
                    <a:pt x="f4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931F7994-C359-7631-BD21-7F1D7F0F57BD}"/>
                </a:ext>
              </a:extLst>
            </p:cNvPr>
            <p:cNvSpPr/>
            <p:nvPr/>
          </p:nvSpPr>
          <p:spPr>
            <a:xfrm>
              <a:off x="11388471" y="6225835"/>
              <a:ext cx="431349" cy="467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6824"/>
                <a:gd name="f4" fmla="val 3240000"/>
                <a:gd name="f5" fmla="val 2141174"/>
                <a:gd name="f6" fmla="val 1384899"/>
                <a:gd name="f7" fmla="val 1528887"/>
                <a:gd name="f8" fmla="val 1997174"/>
                <a:gd name="f9" fmla="val 1744911"/>
                <a:gd name="f10" fmla="val 1888899"/>
                <a:gd name="f11" fmla="val 2357174"/>
                <a:gd name="f12" fmla="val 2501174"/>
                <a:gd name="f13" fmla="val 1286582"/>
                <a:gd name="f14" fmla="val 1008157"/>
                <a:gd name="f15" fmla="val 1148208"/>
                <a:gd name="f16" fmla="val 1006486"/>
                <a:gd name="f17" fmla="val 1009270"/>
                <a:gd name="f18" fmla="val 1051569"/>
                <a:gd name="f19" fmla="val 894997"/>
                <a:gd name="f20" fmla="val 1143711"/>
                <a:gd name="f21" fmla="val 666451"/>
                <a:gd name="f22" fmla="val 1327995"/>
                <a:gd name="f23" fmla="val 600947"/>
                <a:gd name="f24" fmla="val 1648602"/>
                <a:gd name="f25" fmla="val 738892"/>
                <a:gd name="f26" fmla="val 1907765"/>
                <a:gd name="f27" fmla="val 876837"/>
                <a:gd name="f28" fmla="val 2166928"/>
                <a:gd name="f29" fmla="val 1179371"/>
                <a:gd name="f30" fmla="val 2291639"/>
                <a:gd name="f31" fmla="val 1459875"/>
                <a:gd name="f32" fmla="val 2204971"/>
                <a:gd name="f33" fmla="val 1676459"/>
                <a:gd name="f34" fmla="val 2138053"/>
                <a:gd name="f35" fmla="val 1832801"/>
                <a:gd name="f36" fmla="val 1959669"/>
                <a:gd name="f37" fmla="val 1876637"/>
                <a:gd name="f38" fmla="val 1747242"/>
                <a:gd name="f39" fmla="val 1879565"/>
                <a:gd name="f40" fmla="val 1728291"/>
                <a:gd name="f41" fmla="val 1891883"/>
                <a:gd name="f42" fmla="val 1671800"/>
                <a:gd name="f43" fmla="val 1894168"/>
                <a:gd name="f44" fmla="val 1612713"/>
                <a:gd name="f45" fmla="val 1887545"/>
                <a:gd name="f46" fmla="val 1552862"/>
                <a:gd name="f47" fmla="val 1553745"/>
                <a:gd name="f48" fmla="val 1531218"/>
                <a:gd name="f49" fmla="val 1231565"/>
                <a:gd name="f50" fmla="val 1565835"/>
                <a:gd name="f51" fmla="val 1530201"/>
                <a:gd name="f52" fmla="val 1827940"/>
                <a:gd name="f53" fmla="val 1460959"/>
                <a:gd name="f54" fmla="val 1892348"/>
                <a:gd name="f55" fmla="val 1371795"/>
                <a:gd name="f56" fmla="val 1919897"/>
                <a:gd name="f57" fmla="val 1228031"/>
                <a:gd name="f58" fmla="val 1964316"/>
                <a:gd name="f59" fmla="val 1072976"/>
                <a:gd name="f60" fmla="val 1900399"/>
                <a:gd name="f61" fmla="val 1002277"/>
                <a:gd name="f62" fmla="val 1767573"/>
                <a:gd name="f63" fmla="val 931578"/>
                <a:gd name="f64" fmla="val 1634747"/>
                <a:gd name="f65" fmla="val 965150"/>
                <a:gd name="f66" fmla="val 1470429"/>
                <a:gd name="f67" fmla="val 1082284"/>
                <a:gd name="f68" fmla="val 1375980"/>
                <a:gd name="f69" fmla="val 1199418"/>
                <a:gd name="f70" fmla="val 1281531"/>
                <a:gd name="f71" fmla="val 1367118"/>
                <a:gd name="f72" fmla="val 1283556"/>
                <a:gd name="f73" fmla="val 1481937"/>
                <a:gd name="f74" fmla="val 1380807"/>
                <a:gd name="f75" fmla="val 1674778"/>
                <a:gd name="f76" fmla="val 1153129"/>
                <a:gd name="f77" fmla="val 1562764"/>
                <a:gd name="f78" fmla="val 1058254"/>
                <a:gd name="f79" fmla="val 1424955"/>
                <a:gd name="f80" fmla="val 1009828"/>
                <a:gd name="f81" fmla="val 293028"/>
                <a:gd name="f82" fmla="val 2893796"/>
                <a:gd name="f83" fmla="val 3055631"/>
                <a:gd name="f84" fmla="val 131193"/>
                <a:gd name="f85" fmla="val 2946972"/>
                <a:gd name="f86" fmla="val 3108807"/>
                <a:gd name="f87" fmla="*/ f0 1 3186824"/>
                <a:gd name="f88" fmla="*/ f1 1 3240000"/>
                <a:gd name="f89" fmla="val f2"/>
                <a:gd name="f90" fmla="val f3"/>
                <a:gd name="f91" fmla="val f4"/>
                <a:gd name="f92" fmla="+- f91 0 f89"/>
                <a:gd name="f93" fmla="+- f90 0 f89"/>
                <a:gd name="f94" fmla="*/ f93 1 3186824"/>
                <a:gd name="f95" fmla="*/ f92 1 3240000"/>
                <a:gd name="f96" fmla="*/ f89 1 f94"/>
                <a:gd name="f97" fmla="*/ f90 1 f94"/>
                <a:gd name="f98" fmla="*/ f89 1 f95"/>
                <a:gd name="f99" fmla="*/ f91 1 f95"/>
                <a:gd name="f100" fmla="*/ f96 f87 1"/>
                <a:gd name="f101" fmla="*/ f97 f87 1"/>
                <a:gd name="f102" fmla="*/ f99 f88 1"/>
                <a:gd name="f103" fmla="*/ f98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3186824" h="3240000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lnTo>
                    <a:pt x="f5" y="f9"/>
                  </a:lnTo>
                  <a:lnTo>
                    <a:pt x="f5" y="f10"/>
                  </a:lnTo>
                  <a:lnTo>
                    <a:pt x="f11" y="f10"/>
                  </a:lnTo>
                  <a:lnTo>
                    <a:pt x="f11" y="f9"/>
                  </a:lnTo>
                  <a:lnTo>
                    <a:pt x="f12" y="f9"/>
                  </a:lnTo>
                  <a:lnTo>
                    <a:pt x="f12" y="f7"/>
                  </a:lnTo>
                  <a:lnTo>
                    <a:pt x="f11" y="f7"/>
                  </a:lnTo>
                  <a:lnTo>
                    <a:pt x="f11" y="f6"/>
                  </a:lnTo>
                  <a:close/>
                  <a:moveTo>
                    <a:pt x="f13" y="f14"/>
                  </a:move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lnTo>
                    <a:pt x="f39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6"/>
                  </a:cubicBezTo>
                  <a:lnTo>
                    <a:pt x="f39" y="f47"/>
                  </a:lnTo>
                  <a:lnTo>
                    <a:pt x="f39" y="f48"/>
                  </a:lnTo>
                  <a:lnTo>
                    <a:pt x="f49" y="f48"/>
                  </a:lnTo>
                  <a:lnTo>
                    <a:pt x="f49" y="f38"/>
                  </a:lnTo>
                  <a:lnTo>
                    <a:pt x="f50" y="f38"/>
                  </a:ln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lnTo>
                    <a:pt x="f75" y="f76"/>
                  </a:lnTo>
                  <a:cubicBezTo>
                    <a:pt x="f77" y="f78"/>
                    <a:pt x="f79" y="f80"/>
                    <a:pt x="f13" y="f14"/>
                  </a:cubicBezTo>
                  <a:close/>
                  <a:moveTo>
                    <a:pt x="f81" y="f2"/>
                  </a:moveTo>
                  <a:lnTo>
                    <a:pt x="f82" y="f2"/>
                  </a:lnTo>
                  <a:cubicBezTo>
                    <a:pt x="f83" y="f2"/>
                    <a:pt x="f3" y="f84"/>
                    <a:pt x="f3" y="f81"/>
                  </a:cubicBezTo>
                  <a:lnTo>
                    <a:pt x="f3" y="f85"/>
                  </a:lnTo>
                  <a:cubicBezTo>
                    <a:pt x="f3" y="f86"/>
                    <a:pt x="f83" y="f4"/>
                    <a:pt x="f82" y="f4"/>
                  </a:cubicBezTo>
                  <a:lnTo>
                    <a:pt x="f81" y="f4"/>
                  </a:lnTo>
                  <a:cubicBezTo>
                    <a:pt x="f84" y="f4"/>
                    <a:pt x="f2" y="f86"/>
                    <a:pt x="f2" y="f85"/>
                  </a:cubicBezTo>
                  <a:lnTo>
                    <a:pt x="f2" y="f81"/>
                  </a:lnTo>
                  <a:cubicBezTo>
                    <a:pt x="f2" y="f84"/>
                    <a:pt x="f84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 charset="-127"/>
                <a:cs typeface="B Nazanin" panose="00000400000000000000" pitchFamily="2" charset="-78"/>
              </a:endParaRPr>
            </a:p>
          </p:txBody>
        </p:sp>
      </p:grpSp>
      <p:sp>
        <p:nvSpPr>
          <p:cNvPr id="26" name="Freeform: Shape 16">
            <a:extLst>
              <a:ext uri="{FF2B5EF4-FFF2-40B4-BE49-F238E27FC236}">
                <a16:creationId xmlns:a16="http://schemas.microsoft.com/office/drawing/2014/main" id="{63AE3525-E17E-F1C0-37DA-A75F1892D620}"/>
              </a:ext>
            </a:extLst>
          </p:cNvPr>
          <p:cNvSpPr/>
          <p:nvPr/>
        </p:nvSpPr>
        <p:spPr>
          <a:xfrm>
            <a:off x="214990" y="4445330"/>
            <a:ext cx="2259667" cy="2260765"/>
          </a:xfrm>
          <a:custGeom>
            <a:avLst/>
            <a:gdLst>
              <a:gd name="connsiteX0" fmla="*/ 2136690 w 2137366"/>
              <a:gd name="connsiteY0" fmla="*/ 836820 h 2138405"/>
              <a:gd name="connsiteX1" fmla="*/ 1925402 w 2137366"/>
              <a:gd name="connsiteY1" fmla="*/ 626087 h 2138405"/>
              <a:gd name="connsiteX2" fmla="*/ 1535002 w 2137366"/>
              <a:gd name="connsiteY2" fmla="*/ 627128 h 2138405"/>
              <a:gd name="connsiteX3" fmla="*/ 1510802 w 2137366"/>
              <a:gd name="connsiteY3" fmla="*/ 601817 h 2138405"/>
              <a:gd name="connsiteX4" fmla="*/ 1511842 w 2137366"/>
              <a:gd name="connsiteY4" fmla="*/ 213290 h 2138405"/>
              <a:gd name="connsiteX5" fmla="*/ 1301941 w 2137366"/>
              <a:gd name="connsiteY5" fmla="*/ 1032 h 2138405"/>
              <a:gd name="connsiteX6" fmla="*/ 834294 w 2137366"/>
              <a:gd name="connsiteY6" fmla="*/ 1101 h 2138405"/>
              <a:gd name="connsiteX7" fmla="*/ 625087 w 2137366"/>
              <a:gd name="connsiteY7" fmla="*/ 214053 h 2138405"/>
              <a:gd name="connsiteX8" fmla="*/ 626127 w 2137366"/>
              <a:gd name="connsiteY8" fmla="*/ 606741 h 2138405"/>
              <a:gd name="connsiteX9" fmla="*/ 605393 w 2137366"/>
              <a:gd name="connsiteY9" fmla="*/ 626920 h 2138405"/>
              <a:gd name="connsiteX10" fmla="*/ 214993 w 2137366"/>
              <a:gd name="connsiteY10" fmla="*/ 625879 h 2138405"/>
              <a:gd name="connsiteX11" fmla="*/ 31 w 2137366"/>
              <a:gd name="connsiteY11" fmla="*/ 839663 h 2138405"/>
              <a:gd name="connsiteX12" fmla="*/ 31 w 2137366"/>
              <a:gd name="connsiteY12" fmla="*/ 1299198 h 2138405"/>
              <a:gd name="connsiteX13" fmla="*/ 7312 w 2137366"/>
              <a:gd name="connsiteY13" fmla="*/ 1354672 h 2138405"/>
              <a:gd name="connsiteX14" fmla="*/ 32622 w 2137366"/>
              <a:gd name="connsiteY14" fmla="*/ 1364103 h 2138405"/>
              <a:gd name="connsiteX15" fmla="*/ 196826 w 2137366"/>
              <a:gd name="connsiteY15" fmla="*/ 1232767 h 2138405"/>
              <a:gd name="connsiteX16" fmla="*/ 402843 w 2137366"/>
              <a:gd name="connsiteY16" fmla="*/ 1092418 h 2138405"/>
              <a:gd name="connsiteX17" fmla="*/ 420525 w 2137366"/>
              <a:gd name="connsiteY17" fmla="*/ 1078688 h 2138405"/>
              <a:gd name="connsiteX18" fmla="*/ 454573 w 2137366"/>
              <a:gd name="connsiteY18" fmla="*/ 979944 h 2138405"/>
              <a:gd name="connsiteX19" fmla="*/ 495138 w 2137366"/>
              <a:gd name="connsiteY19" fmla="*/ 898188 h 2138405"/>
              <a:gd name="connsiteX20" fmla="*/ 508036 w 2137366"/>
              <a:gd name="connsiteY20" fmla="*/ 880021 h 2138405"/>
              <a:gd name="connsiteX21" fmla="*/ 569474 w 2137366"/>
              <a:gd name="connsiteY21" fmla="*/ 763109 h 2138405"/>
              <a:gd name="connsiteX22" fmla="*/ 729933 w 2137366"/>
              <a:gd name="connsiteY22" fmla="*/ 519091 h 2138405"/>
              <a:gd name="connsiteX23" fmla="*/ 850035 w 2137366"/>
              <a:gd name="connsiteY23" fmla="*/ 436504 h 2138405"/>
              <a:gd name="connsiteX24" fmla="*/ 1004045 w 2137366"/>
              <a:gd name="connsiteY24" fmla="*/ 435533 h 2138405"/>
              <a:gd name="connsiteX25" fmla="*/ 1072417 w 2137366"/>
              <a:gd name="connsiteY25" fmla="*/ 436574 h 2138405"/>
              <a:gd name="connsiteX26" fmla="*/ 1116033 w 2137366"/>
              <a:gd name="connsiteY26" fmla="*/ 436296 h 2138405"/>
              <a:gd name="connsiteX27" fmla="*/ 1308252 w 2137366"/>
              <a:gd name="connsiteY27" fmla="*/ 569157 h 2138405"/>
              <a:gd name="connsiteX28" fmla="*/ 1387857 w 2137366"/>
              <a:gd name="connsiteY28" fmla="*/ 634755 h 2138405"/>
              <a:gd name="connsiteX29" fmla="*/ 1681870 w 2137366"/>
              <a:gd name="connsiteY29" fmla="*/ 756244 h 2138405"/>
              <a:gd name="connsiteX30" fmla="*/ 1706071 w 2137366"/>
              <a:gd name="connsiteY30" fmla="*/ 802634 h 2138405"/>
              <a:gd name="connsiteX31" fmla="*/ 1659611 w 2137366"/>
              <a:gd name="connsiteY31" fmla="*/ 887163 h 2138405"/>
              <a:gd name="connsiteX32" fmla="*/ 1643940 w 2137366"/>
              <a:gd name="connsiteY32" fmla="*/ 917535 h 2138405"/>
              <a:gd name="connsiteX33" fmla="*/ 1610933 w 2137366"/>
              <a:gd name="connsiteY33" fmla="*/ 977239 h 2138405"/>
              <a:gd name="connsiteX34" fmla="*/ 1462678 w 2137366"/>
              <a:gd name="connsiteY34" fmla="*/ 1023629 h 2138405"/>
              <a:gd name="connsiteX35" fmla="*/ 1378912 w 2137366"/>
              <a:gd name="connsiteY35" fmla="*/ 1015031 h 2138405"/>
              <a:gd name="connsiteX36" fmla="*/ 1280653 w 2137366"/>
              <a:gd name="connsiteY36" fmla="*/ 1000746 h 2138405"/>
              <a:gd name="connsiteX37" fmla="*/ 1258394 w 2137366"/>
              <a:gd name="connsiteY37" fmla="*/ 1000192 h 2138405"/>
              <a:gd name="connsiteX38" fmla="*/ 1069296 w 2137366"/>
              <a:gd name="connsiteY38" fmla="*/ 1110863 h 2138405"/>
              <a:gd name="connsiteX39" fmla="*/ 1062709 w 2137366"/>
              <a:gd name="connsiteY39" fmla="*/ 1129655 h 2138405"/>
              <a:gd name="connsiteX40" fmla="*/ 1033307 w 2137366"/>
              <a:gd name="connsiteY40" fmla="*/ 1189706 h 2138405"/>
              <a:gd name="connsiteX41" fmla="*/ 1004738 w 2137366"/>
              <a:gd name="connsiteY41" fmla="*/ 1185614 h 2138405"/>
              <a:gd name="connsiteX42" fmla="*/ 973881 w 2137366"/>
              <a:gd name="connsiteY42" fmla="*/ 1182841 h 2138405"/>
              <a:gd name="connsiteX43" fmla="*/ 954395 w 2137366"/>
              <a:gd name="connsiteY43" fmla="*/ 1207041 h 2138405"/>
              <a:gd name="connsiteX44" fmla="*/ 900932 w 2137366"/>
              <a:gd name="connsiteY44" fmla="*/ 1305647 h 2138405"/>
              <a:gd name="connsiteX45" fmla="*/ 934425 w 2137366"/>
              <a:gd name="connsiteY45" fmla="*/ 1322428 h 2138405"/>
              <a:gd name="connsiteX46" fmla="*/ 930680 w 2137366"/>
              <a:gd name="connsiteY46" fmla="*/ 1420894 h 2138405"/>
              <a:gd name="connsiteX47" fmla="*/ 917990 w 2137366"/>
              <a:gd name="connsiteY47" fmla="*/ 1458963 h 2138405"/>
              <a:gd name="connsiteX48" fmla="*/ 936921 w 2137366"/>
              <a:gd name="connsiteY48" fmla="*/ 1461321 h 2138405"/>
              <a:gd name="connsiteX49" fmla="*/ 973881 w 2137366"/>
              <a:gd name="connsiteY49" fmla="*/ 1455774 h 2138405"/>
              <a:gd name="connsiteX50" fmla="*/ 984976 w 2137366"/>
              <a:gd name="connsiteY50" fmla="*/ 1487949 h 2138405"/>
              <a:gd name="connsiteX51" fmla="*/ 982826 w 2137366"/>
              <a:gd name="connsiteY51" fmla="*/ 1507503 h 2138405"/>
              <a:gd name="connsiteX52" fmla="*/ 970414 w 2137366"/>
              <a:gd name="connsiteY52" fmla="*/ 1535032 h 2138405"/>
              <a:gd name="connsiteX53" fmla="*/ 934563 w 2137366"/>
              <a:gd name="connsiteY53" fmla="*/ 1528861 h 2138405"/>
              <a:gd name="connsiteX54" fmla="*/ 903290 w 2137366"/>
              <a:gd name="connsiteY54" fmla="*/ 1517419 h 2138405"/>
              <a:gd name="connsiteX55" fmla="*/ 915494 w 2137366"/>
              <a:gd name="connsiteY55" fmla="*/ 1565682 h 2138405"/>
              <a:gd name="connsiteX56" fmla="*/ 911611 w 2137366"/>
              <a:gd name="connsiteY56" fmla="*/ 1629685 h 2138405"/>
              <a:gd name="connsiteX57" fmla="*/ 853987 w 2137366"/>
              <a:gd name="connsiteY57" fmla="*/ 1737375 h 2138405"/>
              <a:gd name="connsiteX58" fmla="*/ 656915 w 2137366"/>
              <a:gd name="connsiteY58" fmla="*/ 2005107 h 2138405"/>
              <a:gd name="connsiteX59" fmla="*/ 655112 w 2137366"/>
              <a:gd name="connsiteY59" fmla="*/ 2037282 h 2138405"/>
              <a:gd name="connsiteX60" fmla="*/ 839911 w 2137366"/>
              <a:gd name="connsiteY60" fmla="*/ 2138037 h 2138405"/>
              <a:gd name="connsiteX61" fmla="*/ 1267894 w 2137366"/>
              <a:gd name="connsiteY61" fmla="*/ 2138176 h 2138405"/>
              <a:gd name="connsiteX62" fmla="*/ 1332383 w 2137366"/>
              <a:gd name="connsiteY62" fmla="*/ 2135125 h 2138405"/>
              <a:gd name="connsiteX63" fmla="*/ 1510732 w 2137366"/>
              <a:gd name="connsiteY63" fmla="*/ 1938538 h 2138405"/>
              <a:gd name="connsiteX64" fmla="*/ 1510594 w 2137366"/>
              <a:gd name="connsiteY64" fmla="*/ 1531219 h 2138405"/>
              <a:gd name="connsiteX65" fmla="*/ 1530079 w 2137366"/>
              <a:gd name="connsiteY65" fmla="*/ 1511872 h 2138405"/>
              <a:gd name="connsiteX66" fmla="*/ 1926789 w 2137366"/>
              <a:gd name="connsiteY66" fmla="*/ 1512635 h 2138405"/>
              <a:gd name="connsiteX67" fmla="*/ 2136482 w 2137366"/>
              <a:gd name="connsiteY67" fmla="*/ 1302457 h 2138405"/>
              <a:gd name="connsiteX68" fmla="*/ 2136690 w 2137366"/>
              <a:gd name="connsiteY68" fmla="*/ 836820 h 21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37366" h="2138405">
                <a:moveTo>
                  <a:pt x="2136690" y="836820"/>
                </a:moveTo>
                <a:cubicBezTo>
                  <a:pt x="2135927" y="706594"/>
                  <a:pt x="2028723" y="624492"/>
                  <a:pt x="1925402" y="626087"/>
                </a:cubicBezTo>
                <a:cubicBezTo>
                  <a:pt x="1795315" y="628098"/>
                  <a:pt x="1665089" y="626018"/>
                  <a:pt x="1535002" y="627128"/>
                </a:cubicBezTo>
                <a:cubicBezTo>
                  <a:pt x="1513992" y="627336"/>
                  <a:pt x="1510663" y="621164"/>
                  <a:pt x="1510802" y="601817"/>
                </a:cubicBezTo>
                <a:cubicBezTo>
                  <a:pt x="1511703" y="472285"/>
                  <a:pt x="1509415" y="342753"/>
                  <a:pt x="1511842" y="213290"/>
                </a:cubicBezTo>
                <a:cubicBezTo>
                  <a:pt x="1513714" y="112327"/>
                  <a:pt x="1434802" y="2141"/>
                  <a:pt x="1301941" y="1032"/>
                </a:cubicBezTo>
                <a:cubicBezTo>
                  <a:pt x="1146059" y="-286"/>
                  <a:pt x="990176" y="-425"/>
                  <a:pt x="834294" y="1101"/>
                </a:cubicBezTo>
                <a:cubicBezTo>
                  <a:pt x="702404" y="2418"/>
                  <a:pt x="623145" y="112049"/>
                  <a:pt x="625087" y="214053"/>
                </a:cubicBezTo>
                <a:cubicBezTo>
                  <a:pt x="627583" y="344902"/>
                  <a:pt x="625295" y="475822"/>
                  <a:pt x="626127" y="606741"/>
                </a:cubicBezTo>
                <a:cubicBezTo>
                  <a:pt x="626265" y="623799"/>
                  <a:pt x="621203" y="626989"/>
                  <a:pt x="605393" y="626920"/>
                </a:cubicBezTo>
                <a:cubicBezTo>
                  <a:pt x="475237" y="626295"/>
                  <a:pt x="345080" y="628722"/>
                  <a:pt x="214993" y="625879"/>
                </a:cubicBezTo>
                <a:cubicBezTo>
                  <a:pt x="108067" y="623591"/>
                  <a:pt x="100" y="707912"/>
                  <a:pt x="31" y="839663"/>
                </a:cubicBezTo>
                <a:cubicBezTo>
                  <a:pt x="-39" y="992841"/>
                  <a:pt x="31" y="1146020"/>
                  <a:pt x="31" y="1299198"/>
                </a:cubicBezTo>
                <a:cubicBezTo>
                  <a:pt x="31" y="1317990"/>
                  <a:pt x="2527" y="1336504"/>
                  <a:pt x="7312" y="1354672"/>
                </a:cubicBezTo>
                <a:cubicBezTo>
                  <a:pt x="13483" y="1378179"/>
                  <a:pt x="12859" y="1377486"/>
                  <a:pt x="32622" y="1364103"/>
                </a:cubicBezTo>
                <a:cubicBezTo>
                  <a:pt x="90939" y="1324646"/>
                  <a:pt x="140103" y="1273888"/>
                  <a:pt x="196826" y="1232767"/>
                </a:cubicBezTo>
                <a:cubicBezTo>
                  <a:pt x="264088" y="1184019"/>
                  <a:pt x="334124" y="1139085"/>
                  <a:pt x="402843" y="1092418"/>
                </a:cubicBezTo>
                <a:cubicBezTo>
                  <a:pt x="409084" y="1088188"/>
                  <a:pt x="418237" y="1084651"/>
                  <a:pt x="420525" y="1078688"/>
                </a:cubicBezTo>
                <a:cubicBezTo>
                  <a:pt x="432868" y="1046166"/>
                  <a:pt x="454642" y="1017111"/>
                  <a:pt x="454573" y="979944"/>
                </a:cubicBezTo>
                <a:cubicBezTo>
                  <a:pt x="454503" y="946590"/>
                  <a:pt x="465390" y="917119"/>
                  <a:pt x="495138" y="898188"/>
                </a:cubicBezTo>
                <a:cubicBezTo>
                  <a:pt x="502350" y="893612"/>
                  <a:pt x="504569" y="886539"/>
                  <a:pt x="508036" y="880021"/>
                </a:cubicBezTo>
                <a:cubicBezTo>
                  <a:pt x="528769" y="841189"/>
                  <a:pt x="543956" y="799236"/>
                  <a:pt x="569474" y="763109"/>
                </a:cubicBezTo>
                <a:cubicBezTo>
                  <a:pt x="625711" y="683573"/>
                  <a:pt x="676331" y="600361"/>
                  <a:pt x="729933" y="519091"/>
                </a:cubicBezTo>
                <a:cubicBezTo>
                  <a:pt x="758502" y="475752"/>
                  <a:pt x="800108" y="444063"/>
                  <a:pt x="850035" y="436504"/>
                </a:cubicBezTo>
                <a:cubicBezTo>
                  <a:pt x="900239" y="428946"/>
                  <a:pt x="952800" y="430055"/>
                  <a:pt x="1004045" y="435533"/>
                </a:cubicBezTo>
                <a:cubicBezTo>
                  <a:pt x="1027067" y="438030"/>
                  <a:pt x="1049603" y="438862"/>
                  <a:pt x="1072417" y="436574"/>
                </a:cubicBezTo>
                <a:cubicBezTo>
                  <a:pt x="1087048" y="435117"/>
                  <a:pt x="1101471" y="433800"/>
                  <a:pt x="1116033" y="436296"/>
                </a:cubicBezTo>
                <a:cubicBezTo>
                  <a:pt x="1200493" y="450928"/>
                  <a:pt x="1258394" y="506818"/>
                  <a:pt x="1308252" y="569157"/>
                </a:cubicBezTo>
                <a:cubicBezTo>
                  <a:pt x="1331343" y="598004"/>
                  <a:pt x="1354781" y="621025"/>
                  <a:pt x="1387857" y="634755"/>
                </a:cubicBezTo>
                <a:cubicBezTo>
                  <a:pt x="1485769" y="675529"/>
                  <a:pt x="1583889" y="715748"/>
                  <a:pt x="1681870" y="756244"/>
                </a:cubicBezTo>
                <a:cubicBezTo>
                  <a:pt x="1707389" y="766784"/>
                  <a:pt x="1715710" y="778850"/>
                  <a:pt x="1706071" y="802634"/>
                </a:cubicBezTo>
                <a:cubicBezTo>
                  <a:pt x="1694075" y="832243"/>
                  <a:pt x="1691717" y="867608"/>
                  <a:pt x="1659611" y="887163"/>
                </a:cubicBezTo>
                <a:cubicBezTo>
                  <a:pt x="1649973" y="893057"/>
                  <a:pt x="1643871" y="904707"/>
                  <a:pt x="1643940" y="917535"/>
                </a:cubicBezTo>
                <a:cubicBezTo>
                  <a:pt x="1644079" y="943677"/>
                  <a:pt x="1628476" y="960874"/>
                  <a:pt x="1610933" y="977239"/>
                </a:cubicBezTo>
                <a:cubicBezTo>
                  <a:pt x="1568842" y="1016418"/>
                  <a:pt x="1520995" y="1035834"/>
                  <a:pt x="1462678" y="1023629"/>
                </a:cubicBezTo>
                <a:cubicBezTo>
                  <a:pt x="1435149" y="1017874"/>
                  <a:pt x="1407966" y="1007473"/>
                  <a:pt x="1378912" y="1015031"/>
                </a:cubicBezTo>
                <a:cubicBezTo>
                  <a:pt x="1344241" y="1024046"/>
                  <a:pt x="1311719" y="1017250"/>
                  <a:pt x="1280653" y="1000746"/>
                </a:cubicBezTo>
                <a:cubicBezTo>
                  <a:pt x="1273303" y="996794"/>
                  <a:pt x="1266022" y="998735"/>
                  <a:pt x="1258394" y="1000192"/>
                </a:cubicBezTo>
                <a:cubicBezTo>
                  <a:pt x="1182394" y="1014962"/>
                  <a:pt x="1124493" y="1060381"/>
                  <a:pt x="1069296" y="1110863"/>
                </a:cubicBezTo>
                <a:cubicBezTo>
                  <a:pt x="1063125" y="1116479"/>
                  <a:pt x="1063610" y="1122928"/>
                  <a:pt x="1062709" y="1129655"/>
                </a:cubicBezTo>
                <a:cubicBezTo>
                  <a:pt x="1059588" y="1152954"/>
                  <a:pt x="1051614" y="1173687"/>
                  <a:pt x="1033307" y="1189706"/>
                </a:cubicBezTo>
                <a:cubicBezTo>
                  <a:pt x="1021519" y="1200107"/>
                  <a:pt x="1009592" y="1198235"/>
                  <a:pt x="1004738" y="1185614"/>
                </a:cubicBezTo>
                <a:cubicBezTo>
                  <a:pt x="995100" y="1160512"/>
                  <a:pt x="984351" y="1175213"/>
                  <a:pt x="973881" y="1182841"/>
                </a:cubicBezTo>
                <a:cubicBezTo>
                  <a:pt x="965421" y="1189012"/>
                  <a:pt x="959457" y="1197749"/>
                  <a:pt x="954395" y="1207041"/>
                </a:cubicBezTo>
                <a:cubicBezTo>
                  <a:pt x="936644" y="1239771"/>
                  <a:pt x="918892" y="1272431"/>
                  <a:pt x="900932" y="1305647"/>
                </a:cubicBezTo>
                <a:cubicBezTo>
                  <a:pt x="912166" y="1311749"/>
                  <a:pt x="924509" y="1314523"/>
                  <a:pt x="934425" y="1322428"/>
                </a:cubicBezTo>
                <a:cubicBezTo>
                  <a:pt x="970275" y="1350927"/>
                  <a:pt x="968403" y="1402726"/>
                  <a:pt x="930680" y="1420894"/>
                </a:cubicBezTo>
                <a:cubicBezTo>
                  <a:pt x="912790" y="1429493"/>
                  <a:pt x="909115" y="1441212"/>
                  <a:pt x="917990" y="1458963"/>
                </a:cubicBezTo>
                <a:cubicBezTo>
                  <a:pt x="923399" y="1469781"/>
                  <a:pt x="927074" y="1476438"/>
                  <a:pt x="936921" y="1461321"/>
                </a:cubicBezTo>
                <a:cubicBezTo>
                  <a:pt x="946005" y="1447314"/>
                  <a:pt x="960567" y="1448146"/>
                  <a:pt x="973881" y="1455774"/>
                </a:cubicBezTo>
                <a:cubicBezTo>
                  <a:pt x="986293" y="1462916"/>
                  <a:pt x="989552" y="1474358"/>
                  <a:pt x="984976" y="1487949"/>
                </a:cubicBezTo>
                <a:cubicBezTo>
                  <a:pt x="982826" y="1494259"/>
                  <a:pt x="979706" y="1499598"/>
                  <a:pt x="982826" y="1507503"/>
                </a:cubicBezTo>
                <a:cubicBezTo>
                  <a:pt x="987472" y="1519361"/>
                  <a:pt x="981647" y="1530317"/>
                  <a:pt x="970414" y="1535032"/>
                </a:cubicBezTo>
                <a:cubicBezTo>
                  <a:pt x="957863" y="1540303"/>
                  <a:pt x="941082" y="1541620"/>
                  <a:pt x="934563" y="1528861"/>
                </a:cubicBezTo>
                <a:cubicBezTo>
                  <a:pt x="926450" y="1512981"/>
                  <a:pt x="916188" y="1516310"/>
                  <a:pt x="903290" y="1517419"/>
                </a:cubicBezTo>
                <a:cubicBezTo>
                  <a:pt x="907312" y="1533992"/>
                  <a:pt x="909669" y="1550496"/>
                  <a:pt x="915494" y="1565682"/>
                </a:cubicBezTo>
                <a:cubicBezTo>
                  <a:pt x="924162" y="1588149"/>
                  <a:pt x="920487" y="1608675"/>
                  <a:pt x="911611" y="1629685"/>
                </a:cubicBezTo>
                <a:cubicBezTo>
                  <a:pt x="895662" y="1667338"/>
                  <a:pt x="874443" y="1702149"/>
                  <a:pt x="853987" y="1737375"/>
                </a:cubicBezTo>
                <a:cubicBezTo>
                  <a:pt x="798097" y="1833830"/>
                  <a:pt x="723137" y="1916279"/>
                  <a:pt x="656915" y="2005107"/>
                </a:cubicBezTo>
                <a:cubicBezTo>
                  <a:pt x="648247" y="2016687"/>
                  <a:pt x="647276" y="2025147"/>
                  <a:pt x="655112" y="2037282"/>
                </a:cubicBezTo>
                <a:cubicBezTo>
                  <a:pt x="698590" y="2104475"/>
                  <a:pt x="760721" y="2137621"/>
                  <a:pt x="839911" y="2138037"/>
                </a:cubicBezTo>
                <a:cubicBezTo>
                  <a:pt x="982549" y="2138731"/>
                  <a:pt x="1125256" y="2138245"/>
                  <a:pt x="1267894" y="2138176"/>
                </a:cubicBezTo>
                <a:cubicBezTo>
                  <a:pt x="1289460" y="2138176"/>
                  <a:pt x="1310817" y="2137621"/>
                  <a:pt x="1332383" y="2135125"/>
                </a:cubicBezTo>
                <a:cubicBezTo>
                  <a:pt x="1428145" y="2124099"/>
                  <a:pt x="1510386" y="2034716"/>
                  <a:pt x="1510732" y="1938538"/>
                </a:cubicBezTo>
                <a:cubicBezTo>
                  <a:pt x="1511218" y="1802765"/>
                  <a:pt x="1511218" y="1666992"/>
                  <a:pt x="1510594" y="1531219"/>
                </a:cubicBezTo>
                <a:cubicBezTo>
                  <a:pt x="1510524" y="1515478"/>
                  <a:pt x="1514546" y="1511803"/>
                  <a:pt x="1530079" y="1511872"/>
                </a:cubicBezTo>
                <a:cubicBezTo>
                  <a:pt x="1662316" y="1512565"/>
                  <a:pt x="1794553" y="1510970"/>
                  <a:pt x="1926789" y="1512635"/>
                </a:cubicBezTo>
                <a:cubicBezTo>
                  <a:pt x="2029000" y="1513952"/>
                  <a:pt x="2135650" y="1431920"/>
                  <a:pt x="2136482" y="1302457"/>
                </a:cubicBezTo>
                <a:cubicBezTo>
                  <a:pt x="2137660" y="1147337"/>
                  <a:pt x="2137591" y="992079"/>
                  <a:pt x="2136690" y="836820"/>
                </a:cubicBezTo>
                <a:close/>
              </a:path>
            </a:pathLst>
          </a:custGeom>
          <a:solidFill>
            <a:srgbClr val="03C9CA"/>
          </a:solidFill>
          <a:ln w="69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8" name="TextBox 59">
            <a:extLst>
              <a:ext uri="{FF2B5EF4-FFF2-40B4-BE49-F238E27FC236}">
                <a16:creationId xmlns:a16="http://schemas.microsoft.com/office/drawing/2014/main" id="{CED79B23-64F4-8437-04ED-4A19144CDB7C}"/>
              </a:ext>
            </a:extLst>
          </p:cNvPr>
          <p:cNvSpPr txBox="1"/>
          <p:nvPr/>
        </p:nvSpPr>
        <p:spPr>
          <a:xfrm>
            <a:off x="7351229" y="6398318"/>
            <a:ext cx="2232000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33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spc="600" dirty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20begir.com</a:t>
            </a:r>
            <a:endParaRPr lang="ko-KR" altLang="en-US" sz="1400" spc="600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3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E1B4C4B-95CF-4EBB-96CE-2785A3F55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3834581"/>
          </a:xfrm>
          <a:custGeom>
            <a:avLst/>
            <a:gdLst>
              <a:gd name="connsiteX0" fmla="*/ 0 w 12192000"/>
              <a:gd name="connsiteY0" fmla="*/ 0 h 3834581"/>
              <a:gd name="connsiteX1" fmla="*/ 12192000 w 12192000"/>
              <a:gd name="connsiteY1" fmla="*/ 0 h 3834581"/>
              <a:gd name="connsiteX2" fmla="*/ 12192000 w 12192000"/>
              <a:gd name="connsiteY2" fmla="*/ 3834581 h 3834581"/>
              <a:gd name="connsiteX3" fmla="*/ 0 w 12192000"/>
              <a:gd name="connsiteY3" fmla="*/ 3834581 h 383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4581">
                <a:moveTo>
                  <a:pt x="0" y="0"/>
                </a:moveTo>
                <a:lnTo>
                  <a:pt x="12192000" y="0"/>
                </a:lnTo>
                <a:lnTo>
                  <a:pt x="12192000" y="3834581"/>
                </a:lnTo>
                <a:lnTo>
                  <a:pt x="0" y="38345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6823489-5FB9-4F73-A640-21DFD19D95CB}"/>
              </a:ext>
            </a:extLst>
          </p:cNvPr>
          <p:cNvSpPr/>
          <p:nvPr/>
        </p:nvSpPr>
        <p:spPr>
          <a:xfrm>
            <a:off x="29619" y="59803"/>
            <a:ext cx="12192000" cy="3834581"/>
          </a:xfrm>
          <a:prstGeom prst="rect">
            <a:avLst/>
          </a:prstGeom>
          <a:gradFill flip="none" rotWithShape="1">
            <a:gsLst>
              <a:gs pos="3000">
                <a:schemeClr val="accent1">
                  <a:alpha val="70000"/>
                </a:schemeClr>
              </a:gs>
              <a:gs pos="100000">
                <a:schemeClr val="accent2">
                  <a:alpha val="86000"/>
                </a:schemeClr>
              </a:gs>
            </a:gsLst>
            <a:lin ang="27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Georgia" panose="02040502050405020303" pitchFamily="18" charset="0"/>
              <a:cs typeface="B Nazanin" panose="00000400000000000000" pitchFamily="2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217459A-2015-4C1C-8CA9-88210B2FC7AF}"/>
              </a:ext>
            </a:extLst>
          </p:cNvPr>
          <p:cNvSpPr/>
          <p:nvPr/>
        </p:nvSpPr>
        <p:spPr>
          <a:xfrm>
            <a:off x="1434950" y="2204067"/>
            <a:ext cx="1223364" cy="12233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A6FABB9-5E25-46C1-8008-6C8D3D4532B3}"/>
              </a:ext>
            </a:extLst>
          </p:cNvPr>
          <p:cNvSpPr/>
          <p:nvPr/>
        </p:nvSpPr>
        <p:spPr>
          <a:xfrm>
            <a:off x="5359412" y="2204067"/>
            <a:ext cx="1223364" cy="12233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AE29A2C-09AD-4B66-AB8F-C1F43F67DFA2}"/>
              </a:ext>
            </a:extLst>
          </p:cNvPr>
          <p:cNvSpPr/>
          <p:nvPr/>
        </p:nvSpPr>
        <p:spPr>
          <a:xfrm>
            <a:off x="9283874" y="2204067"/>
            <a:ext cx="1223364" cy="12233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0AE4236-4EAA-4ED3-9E33-DD2A267A80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15" y="2447604"/>
            <a:ext cx="730014" cy="73001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65070D5-C920-412F-AD9D-A2E58BA1A70F}"/>
              </a:ext>
            </a:extLst>
          </p:cNvPr>
          <p:cNvSpPr/>
          <p:nvPr/>
        </p:nvSpPr>
        <p:spPr>
          <a:xfrm>
            <a:off x="564510" y="4708168"/>
            <a:ext cx="2955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dirty="0">
                <a:latin typeface="Georgia Pro Light" panose="02040302050405020303" pitchFamily="18" charset="0"/>
                <a:cs typeface="B Nazanin" panose="00000400000000000000" pitchFamily="2" charset="-78"/>
              </a:rPr>
              <a:t>آن را با نیازهای خود تطبیق دهید و تمام توجه مخاطب را به خود جلب می کند.</a:t>
            </a:r>
            <a:endParaRPr lang="en-US" dirty="0">
              <a:latin typeface="Georgia Pro Light" panose="02040302050405020303" pitchFamily="18" charset="0"/>
              <a:cs typeface="B Nazanin" panose="000004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055BBE5-5E64-4304-A5DD-81D2267D9959}"/>
              </a:ext>
            </a:extLst>
          </p:cNvPr>
          <p:cNvSpPr/>
          <p:nvPr/>
        </p:nvSpPr>
        <p:spPr>
          <a:xfrm>
            <a:off x="4493131" y="4708168"/>
            <a:ext cx="2955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dirty="0">
                <a:latin typeface="Georgia Pro Light" panose="02040302050405020303" pitchFamily="18" charset="0"/>
                <a:cs typeface="B Nazanin" panose="00000400000000000000" pitchFamily="2" charset="-78"/>
              </a:rPr>
              <a:t>آن را با نیازهای خود تطبیق دهید و تمام توجه مخاطب را به خود جلب می کند.</a:t>
            </a:r>
            <a:endParaRPr lang="en-US" dirty="0">
              <a:latin typeface="Georgia Pro Light" panose="02040302050405020303" pitchFamily="18" charset="0"/>
              <a:cs typeface="B Nazanin" panose="00000400000000000000" pitchFamily="2" charset="-7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CD1173E-713D-42A1-932C-3FEC8EB42236}"/>
              </a:ext>
            </a:extLst>
          </p:cNvPr>
          <p:cNvSpPr/>
          <p:nvPr/>
        </p:nvSpPr>
        <p:spPr>
          <a:xfrm>
            <a:off x="8414459" y="4708168"/>
            <a:ext cx="2955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dirty="0">
                <a:latin typeface="Georgia Pro Light" panose="02040302050405020303" pitchFamily="18" charset="0"/>
                <a:cs typeface="B Nazanin" panose="00000400000000000000" pitchFamily="2" charset="-78"/>
              </a:rPr>
              <a:t>آن را با نیازهای خود تطبیق دهید و تمام توجه مخاطب را به خود جلب می کند.</a:t>
            </a:r>
            <a:endParaRPr lang="en-US" dirty="0">
              <a:latin typeface="Georgia Pro Light" panose="02040302050405020303" pitchFamily="18" charset="0"/>
              <a:cs typeface="B Nazanin" panose="000004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145CBFB-C173-47D1-A41B-5E3C0B79C982}"/>
              </a:ext>
            </a:extLst>
          </p:cNvPr>
          <p:cNvSpPr/>
          <p:nvPr/>
        </p:nvSpPr>
        <p:spPr>
          <a:xfrm>
            <a:off x="1570264" y="4222924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b="1" dirty="0">
                <a:latin typeface="Georgia" panose="02040502050405020303" pitchFamily="18" charset="0"/>
                <a:cs typeface="B Nazanin" panose="00000400000000000000" pitchFamily="2" charset="-78"/>
              </a:rPr>
              <a:t>چالش ها</a:t>
            </a:r>
            <a:endParaRPr lang="en-US" sz="2000" b="1" dirty="0">
              <a:latin typeface="Georgia" panose="02040502050405020303" pitchFamily="18" charset="0"/>
              <a:cs typeface="B Nazanin" panose="000004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8B18A47-B979-407B-8F17-AE1D913D4FEA}"/>
              </a:ext>
            </a:extLst>
          </p:cNvPr>
          <p:cNvSpPr/>
          <p:nvPr/>
        </p:nvSpPr>
        <p:spPr>
          <a:xfrm>
            <a:off x="5576592" y="4222924"/>
            <a:ext cx="788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b="1" dirty="0">
                <a:latin typeface="Georgia" panose="02040502050405020303" pitchFamily="18" charset="0"/>
                <a:cs typeface="B Nazanin" panose="00000400000000000000" pitchFamily="2" charset="-78"/>
              </a:rPr>
              <a:t>راه حل</a:t>
            </a:r>
            <a:endParaRPr lang="en-US" sz="2000" b="1" dirty="0">
              <a:latin typeface="Georgia" panose="02040502050405020303" pitchFamily="18" charset="0"/>
              <a:cs typeface="B Nazanin" panose="000004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0D07CA3-C114-400A-917F-1BB4C15CDFE3}"/>
              </a:ext>
            </a:extLst>
          </p:cNvPr>
          <p:cNvSpPr/>
          <p:nvPr/>
        </p:nvSpPr>
        <p:spPr>
          <a:xfrm>
            <a:off x="9576469" y="4222924"/>
            <a:ext cx="631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b="1" dirty="0">
                <a:latin typeface="Georgia" panose="02040502050405020303" pitchFamily="18" charset="0"/>
                <a:cs typeface="B Nazanin" panose="00000400000000000000" pitchFamily="2" charset="-78"/>
              </a:rPr>
              <a:t>نتایج</a:t>
            </a:r>
            <a:endParaRPr lang="en-US" sz="2000" b="1" dirty="0">
              <a:latin typeface="Georgia" panose="02040502050405020303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324568-4BAB-42C4-830E-61C83B402269}"/>
              </a:ext>
            </a:extLst>
          </p:cNvPr>
          <p:cNvSpPr/>
          <p:nvPr/>
        </p:nvSpPr>
        <p:spPr>
          <a:xfrm>
            <a:off x="3805950" y="455702"/>
            <a:ext cx="4580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B Nazanin" panose="00000400000000000000" pitchFamily="2" charset="-78"/>
              </a:rPr>
              <a:t>الگوی پاورپوینت مطالعه موردی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B Nazanin" panose="00000400000000000000" pitchFamily="2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2A382E-F97B-4F0E-B4B8-87DFCF5A599E}"/>
              </a:ext>
            </a:extLst>
          </p:cNvPr>
          <p:cNvCxnSpPr/>
          <p:nvPr/>
        </p:nvCxnSpPr>
        <p:spPr>
          <a:xfrm>
            <a:off x="3460396" y="1102033"/>
            <a:ext cx="52712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A95DF2-24A5-49E8-A04A-336FE672BACF}"/>
              </a:ext>
            </a:extLst>
          </p:cNvPr>
          <p:cNvCxnSpPr/>
          <p:nvPr/>
        </p:nvCxnSpPr>
        <p:spPr>
          <a:xfrm>
            <a:off x="3924300" y="2104894"/>
            <a:ext cx="0" cy="1415433"/>
          </a:xfrm>
          <a:prstGeom prst="line">
            <a:avLst/>
          </a:prstGeom>
          <a:ln w="571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1210409-CB88-43C0-A2E4-15F23BD8A286}"/>
              </a:ext>
            </a:extLst>
          </p:cNvPr>
          <p:cNvCxnSpPr/>
          <p:nvPr/>
        </p:nvCxnSpPr>
        <p:spPr>
          <a:xfrm>
            <a:off x="8059572" y="2104894"/>
            <a:ext cx="0" cy="1415433"/>
          </a:xfrm>
          <a:prstGeom prst="line">
            <a:avLst/>
          </a:prstGeom>
          <a:ln w="571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oogle Shape;2022;p125">
            <a:extLst>
              <a:ext uri="{FF2B5EF4-FFF2-40B4-BE49-F238E27FC236}">
                <a16:creationId xmlns:a16="http://schemas.microsoft.com/office/drawing/2014/main" id="{3C27BA2D-3C44-3E92-4380-2F4F5AB68860}"/>
              </a:ext>
            </a:extLst>
          </p:cNvPr>
          <p:cNvGrpSpPr/>
          <p:nvPr/>
        </p:nvGrpSpPr>
        <p:grpSpPr>
          <a:xfrm>
            <a:off x="1687870" y="2358428"/>
            <a:ext cx="707676" cy="793018"/>
            <a:chOff x="3356100" y="1517875"/>
            <a:chExt cx="305800" cy="368950"/>
          </a:xfrm>
        </p:grpSpPr>
        <p:sp>
          <p:nvSpPr>
            <p:cNvPr id="5" name="Google Shape;2023;p125">
              <a:extLst>
                <a:ext uri="{FF2B5EF4-FFF2-40B4-BE49-F238E27FC236}">
                  <a16:creationId xmlns:a16="http://schemas.microsoft.com/office/drawing/2014/main" id="{4740360B-5DBE-39DC-A9E5-ED669042BCCD}"/>
                </a:ext>
              </a:extLst>
            </p:cNvPr>
            <p:cNvSpPr/>
            <p:nvPr/>
          </p:nvSpPr>
          <p:spPr>
            <a:xfrm>
              <a:off x="3600850" y="1582800"/>
              <a:ext cx="28375" cy="193975"/>
            </a:xfrm>
            <a:custGeom>
              <a:avLst/>
              <a:gdLst/>
              <a:ahLst/>
              <a:cxnLst/>
              <a:rect l="l" t="t" r="r" b="b"/>
              <a:pathLst>
                <a:path w="1135" h="7759" extrusionOk="0">
                  <a:moveTo>
                    <a:pt x="890" y="0"/>
                  </a:moveTo>
                  <a:cubicBezTo>
                    <a:pt x="870" y="0"/>
                    <a:pt x="850" y="3"/>
                    <a:pt x="829" y="9"/>
                  </a:cubicBezTo>
                  <a:cubicBezTo>
                    <a:pt x="726" y="41"/>
                    <a:pt x="619" y="55"/>
                    <a:pt x="513" y="55"/>
                  </a:cubicBezTo>
                  <a:lnTo>
                    <a:pt x="510" y="55"/>
                  </a:lnTo>
                  <a:cubicBezTo>
                    <a:pt x="375" y="55"/>
                    <a:pt x="245" y="110"/>
                    <a:pt x="150" y="205"/>
                  </a:cubicBezTo>
                  <a:cubicBezTo>
                    <a:pt x="55" y="297"/>
                    <a:pt x="0" y="427"/>
                    <a:pt x="3" y="559"/>
                  </a:cubicBezTo>
                  <a:lnTo>
                    <a:pt x="3" y="7543"/>
                  </a:lnTo>
                  <a:cubicBezTo>
                    <a:pt x="3" y="7661"/>
                    <a:pt x="98" y="7759"/>
                    <a:pt x="219" y="7759"/>
                  </a:cubicBezTo>
                  <a:cubicBezTo>
                    <a:pt x="337" y="7759"/>
                    <a:pt x="435" y="7661"/>
                    <a:pt x="435" y="7543"/>
                  </a:cubicBezTo>
                  <a:lnTo>
                    <a:pt x="435" y="562"/>
                  </a:lnTo>
                  <a:cubicBezTo>
                    <a:pt x="435" y="542"/>
                    <a:pt x="441" y="525"/>
                    <a:pt x="455" y="513"/>
                  </a:cubicBezTo>
                  <a:cubicBezTo>
                    <a:pt x="470" y="496"/>
                    <a:pt x="490" y="490"/>
                    <a:pt x="510" y="490"/>
                  </a:cubicBezTo>
                  <a:lnTo>
                    <a:pt x="516" y="490"/>
                  </a:lnTo>
                  <a:cubicBezTo>
                    <a:pt x="662" y="490"/>
                    <a:pt x="812" y="467"/>
                    <a:pt x="953" y="427"/>
                  </a:cubicBezTo>
                  <a:cubicBezTo>
                    <a:pt x="1068" y="389"/>
                    <a:pt x="1135" y="268"/>
                    <a:pt x="1097" y="156"/>
                  </a:cubicBezTo>
                  <a:cubicBezTo>
                    <a:pt x="1069" y="62"/>
                    <a:pt x="982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Google Shape;2024;p125">
              <a:extLst>
                <a:ext uri="{FF2B5EF4-FFF2-40B4-BE49-F238E27FC236}">
                  <a16:creationId xmlns:a16="http://schemas.microsoft.com/office/drawing/2014/main" id="{F90D662D-3204-66F3-3EC8-9614CE5E8E18}"/>
                </a:ext>
              </a:extLst>
            </p:cNvPr>
            <p:cNvSpPr/>
            <p:nvPr/>
          </p:nvSpPr>
          <p:spPr>
            <a:xfrm>
              <a:off x="3508750" y="1517900"/>
              <a:ext cx="153150" cy="368925"/>
            </a:xfrm>
            <a:custGeom>
              <a:avLst/>
              <a:gdLst/>
              <a:ahLst/>
              <a:cxnLst/>
              <a:rect l="l" t="t" r="r" b="b"/>
              <a:pathLst>
                <a:path w="6126" h="14757" extrusionOk="0">
                  <a:moveTo>
                    <a:pt x="4200" y="0"/>
                  </a:moveTo>
                  <a:cubicBezTo>
                    <a:pt x="3751" y="0"/>
                    <a:pt x="3327" y="196"/>
                    <a:pt x="3037" y="533"/>
                  </a:cubicBezTo>
                  <a:cubicBezTo>
                    <a:pt x="2725" y="177"/>
                    <a:pt x="2303" y="8"/>
                    <a:pt x="1884" y="8"/>
                  </a:cubicBezTo>
                  <a:cubicBezTo>
                    <a:pt x="1313" y="8"/>
                    <a:pt x="748" y="323"/>
                    <a:pt x="480" y="910"/>
                  </a:cubicBezTo>
                  <a:cubicBezTo>
                    <a:pt x="17" y="1926"/>
                    <a:pt x="760" y="3080"/>
                    <a:pt x="1877" y="3083"/>
                  </a:cubicBezTo>
                  <a:lnTo>
                    <a:pt x="1879" y="3083"/>
                  </a:lnTo>
                  <a:cubicBezTo>
                    <a:pt x="1900" y="3083"/>
                    <a:pt x="1920" y="3092"/>
                    <a:pt x="1937" y="3106"/>
                  </a:cubicBezTo>
                  <a:cubicBezTo>
                    <a:pt x="1948" y="3121"/>
                    <a:pt x="1957" y="3138"/>
                    <a:pt x="1957" y="3155"/>
                  </a:cubicBezTo>
                  <a:lnTo>
                    <a:pt x="1957" y="11601"/>
                  </a:lnTo>
                  <a:cubicBezTo>
                    <a:pt x="1957" y="11619"/>
                    <a:pt x="1948" y="11636"/>
                    <a:pt x="1937" y="11650"/>
                  </a:cubicBezTo>
                  <a:cubicBezTo>
                    <a:pt x="1920" y="11665"/>
                    <a:pt x="1900" y="11673"/>
                    <a:pt x="1879" y="11673"/>
                  </a:cubicBezTo>
                  <a:lnTo>
                    <a:pt x="1877" y="11673"/>
                  </a:lnTo>
                  <a:cubicBezTo>
                    <a:pt x="1874" y="11673"/>
                    <a:pt x="1871" y="11673"/>
                    <a:pt x="1868" y="11673"/>
                  </a:cubicBezTo>
                  <a:cubicBezTo>
                    <a:pt x="747" y="11673"/>
                    <a:pt x="1" y="12833"/>
                    <a:pt x="466" y="13853"/>
                  </a:cubicBezTo>
                  <a:cubicBezTo>
                    <a:pt x="734" y="14442"/>
                    <a:pt x="1301" y="14757"/>
                    <a:pt x="1874" y="14757"/>
                  </a:cubicBezTo>
                  <a:cubicBezTo>
                    <a:pt x="2298" y="14757"/>
                    <a:pt x="2725" y="14585"/>
                    <a:pt x="3037" y="14224"/>
                  </a:cubicBezTo>
                  <a:cubicBezTo>
                    <a:pt x="3348" y="14579"/>
                    <a:pt x="3771" y="14748"/>
                    <a:pt x="4189" y="14748"/>
                  </a:cubicBezTo>
                  <a:cubicBezTo>
                    <a:pt x="4761" y="14748"/>
                    <a:pt x="5325" y="14433"/>
                    <a:pt x="5593" y="13847"/>
                  </a:cubicBezTo>
                  <a:cubicBezTo>
                    <a:pt x="6056" y="12831"/>
                    <a:pt x="5314" y="11676"/>
                    <a:pt x="4197" y="11673"/>
                  </a:cubicBezTo>
                  <a:lnTo>
                    <a:pt x="4194" y="11673"/>
                  </a:lnTo>
                  <a:cubicBezTo>
                    <a:pt x="4174" y="11673"/>
                    <a:pt x="4154" y="11665"/>
                    <a:pt x="4139" y="11650"/>
                  </a:cubicBezTo>
                  <a:cubicBezTo>
                    <a:pt x="4125" y="11636"/>
                    <a:pt x="4119" y="11619"/>
                    <a:pt x="4119" y="11601"/>
                  </a:cubicBezTo>
                  <a:lnTo>
                    <a:pt x="4119" y="11069"/>
                  </a:lnTo>
                  <a:cubicBezTo>
                    <a:pt x="4119" y="10948"/>
                    <a:pt x="4021" y="10853"/>
                    <a:pt x="3903" y="10853"/>
                  </a:cubicBezTo>
                  <a:cubicBezTo>
                    <a:pt x="3782" y="10853"/>
                    <a:pt x="3687" y="10948"/>
                    <a:pt x="3687" y="11069"/>
                  </a:cubicBezTo>
                  <a:lnTo>
                    <a:pt x="3687" y="11601"/>
                  </a:lnTo>
                  <a:cubicBezTo>
                    <a:pt x="3687" y="11734"/>
                    <a:pt x="3739" y="11863"/>
                    <a:pt x="3834" y="11955"/>
                  </a:cubicBezTo>
                  <a:cubicBezTo>
                    <a:pt x="3929" y="12050"/>
                    <a:pt x="4059" y="12105"/>
                    <a:pt x="4194" y="12105"/>
                  </a:cubicBezTo>
                  <a:lnTo>
                    <a:pt x="4197" y="12105"/>
                  </a:lnTo>
                  <a:cubicBezTo>
                    <a:pt x="4199" y="12105"/>
                    <a:pt x="4202" y="12105"/>
                    <a:pt x="4205" y="12105"/>
                  </a:cubicBezTo>
                  <a:cubicBezTo>
                    <a:pt x="5064" y="12105"/>
                    <a:pt x="5597" y="13043"/>
                    <a:pt x="5158" y="13781"/>
                  </a:cubicBezTo>
                  <a:cubicBezTo>
                    <a:pt x="4943" y="14144"/>
                    <a:pt x="4573" y="14324"/>
                    <a:pt x="4204" y="14324"/>
                  </a:cubicBezTo>
                  <a:cubicBezTo>
                    <a:pt x="3820" y="14324"/>
                    <a:pt x="3435" y="14128"/>
                    <a:pt x="3227" y="13740"/>
                  </a:cubicBezTo>
                  <a:cubicBezTo>
                    <a:pt x="3186" y="13664"/>
                    <a:pt x="3112" y="13626"/>
                    <a:pt x="3037" y="13626"/>
                  </a:cubicBezTo>
                  <a:cubicBezTo>
                    <a:pt x="2962" y="13626"/>
                    <a:pt x="2887" y="13664"/>
                    <a:pt x="2847" y="13740"/>
                  </a:cubicBezTo>
                  <a:cubicBezTo>
                    <a:pt x="2637" y="14121"/>
                    <a:pt x="2257" y="14313"/>
                    <a:pt x="1877" y="14313"/>
                  </a:cubicBezTo>
                  <a:cubicBezTo>
                    <a:pt x="1510" y="14313"/>
                    <a:pt x="1143" y="14134"/>
                    <a:pt x="929" y="13772"/>
                  </a:cubicBezTo>
                  <a:cubicBezTo>
                    <a:pt x="492" y="13038"/>
                    <a:pt x="1019" y="12108"/>
                    <a:pt x="1874" y="12105"/>
                  </a:cubicBezTo>
                  <a:lnTo>
                    <a:pt x="1877" y="12105"/>
                  </a:lnTo>
                  <a:cubicBezTo>
                    <a:pt x="2012" y="12105"/>
                    <a:pt x="2141" y="12053"/>
                    <a:pt x="2239" y="11955"/>
                  </a:cubicBezTo>
                  <a:cubicBezTo>
                    <a:pt x="2334" y="11863"/>
                    <a:pt x="2386" y="11734"/>
                    <a:pt x="2386" y="11601"/>
                  </a:cubicBezTo>
                  <a:lnTo>
                    <a:pt x="2386" y="3155"/>
                  </a:lnTo>
                  <a:cubicBezTo>
                    <a:pt x="2386" y="3023"/>
                    <a:pt x="2334" y="2893"/>
                    <a:pt x="2239" y="2801"/>
                  </a:cubicBezTo>
                  <a:cubicBezTo>
                    <a:pt x="2144" y="2706"/>
                    <a:pt x="2015" y="2651"/>
                    <a:pt x="1879" y="2651"/>
                  </a:cubicBezTo>
                  <a:lnTo>
                    <a:pt x="1874" y="2651"/>
                  </a:lnTo>
                  <a:cubicBezTo>
                    <a:pt x="1871" y="2651"/>
                    <a:pt x="1868" y="2651"/>
                    <a:pt x="1866" y="2651"/>
                  </a:cubicBezTo>
                  <a:cubicBezTo>
                    <a:pt x="1010" y="2651"/>
                    <a:pt x="476" y="1713"/>
                    <a:pt x="915" y="976"/>
                  </a:cubicBezTo>
                  <a:cubicBezTo>
                    <a:pt x="1131" y="612"/>
                    <a:pt x="1500" y="432"/>
                    <a:pt x="1869" y="432"/>
                  </a:cubicBezTo>
                  <a:cubicBezTo>
                    <a:pt x="2254" y="432"/>
                    <a:pt x="2638" y="628"/>
                    <a:pt x="2847" y="1016"/>
                  </a:cubicBezTo>
                  <a:cubicBezTo>
                    <a:pt x="2887" y="1092"/>
                    <a:pt x="2962" y="1131"/>
                    <a:pt x="3037" y="1131"/>
                  </a:cubicBezTo>
                  <a:cubicBezTo>
                    <a:pt x="3112" y="1131"/>
                    <a:pt x="3186" y="1092"/>
                    <a:pt x="3227" y="1016"/>
                  </a:cubicBezTo>
                  <a:cubicBezTo>
                    <a:pt x="3427" y="650"/>
                    <a:pt x="3804" y="443"/>
                    <a:pt x="4193" y="443"/>
                  </a:cubicBezTo>
                  <a:cubicBezTo>
                    <a:pt x="4379" y="443"/>
                    <a:pt x="4568" y="491"/>
                    <a:pt x="4741" y="590"/>
                  </a:cubicBezTo>
                  <a:cubicBezTo>
                    <a:pt x="5276" y="895"/>
                    <a:pt x="5458" y="1580"/>
                    <a:pt x="5144" y="2110"/>
                  </a:cubicBezTo>
                  <a:cubicBezTo>
                    <a:pt x="5083" y="2214"/>
                    <a:pt x="5115" y="2346"/>
                    <a:pt x="5219" y="2407"/>
                  </a:cubicBezTo>
                  <a:cubicBezTo>
                    <a:pt x="5254" y="2428"/>
                    <a:pt x="5293" y="2438"/>
                    <a:pt x="5331" y="2438"/>
                  </a:cubicBezTo>
                  <a:cubicBezTo>
                    <a:pt x="5404" y="2438"/>
                    <a:pt x="5475" y="2400"/>
                    <a:pt x="5515" y="2332"/>
                  </a:cubicBezTo>
                  <a:cubicBezTo>
                    <a:pt x="6126" y="1307"/>
                    <a:pt x="5391" y="9"/>
                    <a:pt x="4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Google Shape;2025;p125">
              <a:extLst>
                <a:ext uri="{FF2B5EF4-FFF2-40B4-BE49-F238E27FC236}">
                  <a16:creationId xmlns:a16="http://schemas.microsoft.com/office/drawing/2014/main" id="{7DD789ED-C568-2597-06A7-379687FBC146}"/>
                </a:ext>
              </a:extLst>
            </p:cNvPr>
            <p:cNvSpPr/>
            <p:nvPr/>
          </p:nvSpPr>
          <p:spPr>
            <a:xfrm>
              <a:off x="3356100" y="1517875"/>
              <a:ext cx="151675" cy="368950"/>
            </a:xfrm>
            <a:custGeom>
              <a:avLst/>
              <a:gdLst/>
              <a:ahLst/>
              <a:cxnLst/>
              <a:rect l="l" t="t" r="r" b="b"/>
              <a:pathLst>
                <a:path w="6067" h="14758" extrusionOk="0">
                  <a:moveTo>
                    <a:pt x="4196" y="0"/>
                  </a:moveTo>
                  <a:cubicBezTo>
                    <a:pt x="3773" y="0"/>
                    <a:pt x="3346" y="173"/>
                    <a:pt x="3034" y="534"/>
                  </a:cubicBezTo>
                  <a:cubicBezTo>
                    <a:pt x="2722" y="178"/>
                    <a:pt x="2300" y="9"/>
                    <a:pt x="1881" y="9"/>
                  </a:cubicBezTo>
                  <a:cubicBezTo>
                    <a:pt x="1309" y="9"/>
                    <a:pt x="743" y="324"/>
                    <a:pt x="478" y="911"/>
                  </a:cubicBezTo>
                  <a:cubicBezTo>
                    <a:pt x="14" y="1927"/>
                    <a:pt x="757" y="3084"/>
                    <a:pt x="1874" y="3084"/>
                  </a:cubicBezTo>
                  <a:lnTo>
                    <a:pt x="1877" y="3084"/>
                  </a:lnTo>
                  <a:cubicBezTo>
                    <a:pt x="1900" y="3084"/>
                    <a:pt x="1920" y="3093"/>
                    <a:pt x="1934" y="3107"/>
                  </a:cubicBezTo>
                  <a:cubicBezTo>
                    <a:pt x="1946" y="3122"/>
                    <a:pt x="1954" y="3139"/>
                    <a:pt x="1954" y="3156"/>
                  </a:cubicBezTo>
                  <a:lnTo>
                    <a:pt x="1954" y="3692"/>
                  </a:lnTo>
                  <a:cubicBezTo>
                    <a:pt x="1954" y="3810"/>
                    <a:pt x="2049" y="3905"/>
                    <a:pt x="2170" y="3905"/>
                  </a:cubicBezTo>
                  <a:cubicBezTo>
                    <a:pt x="2288" y="3905"/>
                    <a:pt x="2386" y="3810"/>
                    <a:pt x="2386" y="3692"/>
                  </a:cubicBezTo>
                  <a:lnTo>
                    <a:pt x="2386" y="3156"/>
                  </a:lnTo>
                  <a:cubicBezTo>
                    <a:pt x="2386" y="3024"/>
                    <a:pt x="2332" y="2894"/>
                    <a:pt x="2239" y="2802"/>
                  </a:cubicBezTo>
                  <a:cubicBezTo>
                    <a:pt x="2142" y="2707"/>
                    <a:pt x="2012" y="2652"/>
                    <a:pt x="1880" y="2652"/>
                  </a:cubicBezTo>
                  <a:lnTo>
                    <a:pt x="1874" y="2652"/>
                  </a:lnTo>
                  <a:cubicBezTo>
                    <a:pt x="1871" y="2652"/>
                    <a:pt x="1869" y="2652"/>
                    <a:pt x="1866" y="2652"/>
                  </a:cubicBezTo>
                  <a:cubicBezTo>
                    <a:pt x="1007" y="2652"/>
                    <a:pt x="473" y="1714"/>
                    <a:pt x="915" y="977"/>
                  </a:cubicBezTo>
                  <a:cubicBezTo>
                    <a:pt x="1131" y="613"/>
                    <a:pt x="1499" y="433"/>
                    <a:pt x="1868" y="433"/>
                  </a:cubicBezTo>
                  <a:cubicBezTo>
                    <a:pt x="2252" y="433"/>
                    <a:pt x="2637" y="629"/>
                    <a:pt x="2847" y="1017"/>
                  </a:cubicBezTo>
                  <a:cubicBezTo>
                    <a:pt x="2887" y="1093"/>
                    <a:pt x="2962" y="1132"/>
                    <a:pt x="3037" y="1132"/>
                  </a:cubicBezTo>
                  <a:cubicBezTo>
                    <a:pt x="3112" y="1132"/>
                    <a:pt x="3187" y="1093"/>
                    <a:pt x="3227" y="1017"/>
                  </a:cubicBezTo>
                  <a:cubicBezTo>
                    <a:pt x="3436" y="637"/>
                    <a:pt x="3815" y="445"/>
                    <a:pt x="4194" y="445"/>
                  </a:cubicBezTo>
                  <a:cubicBezTo>
                    <a:pt x="4561" y="445"/>
                    <a:pt x="4929" y="625"/>
                    <a:pt x="5144" y="986"/>
                  </a:cubicBezTo>
                  <a:cubicBezTo>
                    <a:pt x="5579" y="1720"/>
                    <a:pt x="5052" y="2649"/>
                    <a:pt x="4197" y="2652"/>
                  </a:cubicBezTo>
                  <a:lnTo>
                    <a:pt x="4194" y="2652"/>
                  </a:lnTo>
                  <a:cubicBezTo>
                    <a:pt x="4059" y="2652"/>
                    <a:pt x="3929" y="2707"/>
                    <a:pt x="3834" y="2802"/>
                  </a:cubicBezTo>
                  <a:cubicBezTo>
                    <a:pt x="3739" y="2894"/>
                    <a:pt x="3687" y="3024"/>
                    <a:pt x="3687" y="3156"/>
                  </a:cubicBezTo>
                  <a:lnTo>
                    <a:pt x="3687" y="11602"/>
                  </a:lnTo>
                  <a:cubicBezTo>
                    <a:pt x="3687" y="11735"/>
                    <a:pt x="3739" y="11864"/>
                    <a:pt x="3834" y="11956"/>
                  </a:cubicBezTo>
                  <a:cubicBezTo>
                    <a:pt x="3929" y="12051"/>
                    <a:pt x="4059" y="12106"/>
                    <a:pt x="4194" y="12106"/>
                  </a:cubicBezTo>
                  <a:lnTo>
                    <a:pt x="4200" y="12106"/>
                  </a:lnTo>
                  <a:cubicBezTo>
                    <a:pt x="4202" y="12106"/>
                    <a:pt x="4205" y="12106"/>
                    <a:pt x="4208" y="12106"/>
                  </a:cubicBezTo>
                  <a:cubicBezTo>
                    <a:pt x="5064" y="12106"/>
                    <a:pt x="5598" y="13044"/>
                    <a:pt x="5158" y="13782"/>
                  </a:cubicBezTo>
                  <a:cubicBezTo>
                    <a:pt x="4943" y="14145"/>
                    <a:pt x="4574" y="14325"/>
                    <a:pt x="4205" y="14325"/>
                  </a:cubicBezTo>
                  <a:cubicBezTo>
                    <a:pt x="3820" y="14325"/>
                    <a:pt x="3436" y="14129"/>
                    <a:pt x="3227" y="13741"/>
                  </a:cubicBezTo>
                  <a:cubicBezTo>
                    <a:pt x="3187" y="13665"/>
                    <a:pt x="3112" y="13627"/>
                    <a:pt x="3037" y="13627"/>
                  </a:cubicBezTo>
                  <a:cubicBezTo>
                    <a:pt x="2962" y="13627"/>
                    <a:pt x="2887" y="13665"/>
                    <a:pt x="2847" y="13741"/>
                  </a:cubicBezTo>
                  <a:cubicBezTo>
                    <a:pt x="2637" y="14122"/>
                    <a:pt x="2257" y="14314"/>
                    <a:pt x="1877" y="14314"/>
                  </a:cubicBezTo>
                  <a:cubicBezTo>
                    <a:pt x="1510" y="14314"/>
                    <a:pt x="1143" y="14135"/>
                    <a:pt x="930" y="13773"/>
                  </a:cubicBezTo>
                  <a:cubicBezTo>
                    <a:pt x="492" y="13039"/>
                    <a:pt x="1019" y="12109"/>
                    <a:pt x="1874" y="12106"/>
                  </a:cubicBezTo>
                  <a:lnTo>
                    <a:pt x="1877" y="12106"/>
                  </a:lnTo>
                  <a:cubicBezTo>
                    <a:pt x="2012" y="12106"/>
                    <a:pt x="2142" y="12054"/>
                    <a:pt x="2239" y="11956"/>
                  </a:cubicBezTo>
                  <a:cubicBezTo>
                    <a:pt x="2334" y="11864"/>
                    <a:pt x="2386" y="11735"/>
                    <a:pt x="2386" y="11602"/>
                  </a:cubicBezTo>
                  <a:lnTo>
                    <a:pt x="2386" y="4613"/>
                  </a:lnTo>
                  <a:cubicBezTo>
                    <a:pt x="2386" y="4492"/>
                    <a:pt x="2291" y="4397"/>
                    <a:pt x="2170" y="4397"/>
                  </a:cubicBezTo>
                  <a:cubicBezTo>
                    <a:pt x="2052" y="4397"/>
                    <a:pt x="1954" y="4492"/>
                    <a:pt x="1954" y="4613"/>
                  </a:cubicBezTo>
                  <a:lnTo>
                    <a:pt x="1954" y="11602"/>
                  </a:lnTo>
                  <a:cubicBezTo>
                    <a:pt x="1954" y="11620"/>
                    <a:pt x="1949" y="11637"/>
                    <a:pt x="1934" y="11651"/>
                  </a:cubicBezTo>
                  <a:cubicBezTo>
                    <a:pt x="1920" y="11666"/>
                    <a:pt x="1900" y="11674"/>
                    <a:pt x="1880" y="11674"/>
                  </a:cubicBezTo>
                  <a:lnTo>
                    <a:pt x="1874" y="11674"/>
                  </a:lnTo>
                  <a:cubicBezTo>
                    <a:pt x="1871" y="11674"/>
                    <a:pt x="1868" y="11674"/>
                    <a:pt x="1866" y="11674"/>
                  </a:cubicBezTo>
                  <a:cubicBezTo>
                    <a:pt x="745" y="11674"/>
                    <a:pt x="1" y="12834"/>
                    <a:pt x="466" y="13854"/>
                  </a:cubicBezTo>
                  <a:cubicBezTo>
                    <a:pt x="733" y="14443"/>
                    <a:pt x="1299" y="14758"/>
                    <a:pt x="1872" y="14758"/>
                  </a:cubicBezTo>
                  <a:cubicBezTo>
                    <a:pt x="2295" y="14758"/>
                    <a:pt x="2722" y="14586"/>
                    <a:pt x="3034" y="14225"/>
                  </a:cubicBezTo>
                  <a:cubicBezTo>
                    <a:pt x="3346" y="14580"/>
                    <a:pt x="3768" y="14749"/>
                    <a:pt x="4187" y="14749"/>
                  </a:cubicBezTo>
                  <a:cubicBezTo>
                    <a:pt x="4759" y="14749"/>
                    <a:pt x="5324" y="14434"/>
                    <a:pt x="5590" y="13848"/>
                  </a:cubicBezTo>
                  <a:cubicBezTo>
                    <a:pt x="6054" y="12832"/>
                    <a:pt x="5314" y="11677"/>
                    <a:pt x="4197" y="11674"/>
                  </a:cubicBezTo>
                  <a:lnTo>
                    <a:pt x="4191" y="11674"/>
                  </a:lnTo>
                  <a:cubicBezTo>
                    <a:pt x="4171" y="11674"/>
                    <a:pt x="4151" y="11666"/>
                    <a:pt x="4137" y="11651"/>
                  </a:cubicBezTo>
                  <a:cubicBezTo>
                    <a:pt x="4122" y="11637"/>
                    <a:pt x="4116" y="11620"/>
                    <a:pt x="4116" y="11602"/>
                  </a:cubicBezTo>
                  <a:lnTo>
                    <a:pt x="4116" y="3156"/>
                  </a:lnTo>
                  <a:cubicBezTo>
                    <a:pt x="4113" y="3139"/>
                    <a:pt x="4122" y="3122"/>
                    <a:pt x="4134" y="3107"/>
                  </a:cubicBezTo>
                  <a:cubicBezTo>
                    <a:pt x="4151" y="3093"/>
                    <a:pt x="4171" y="3084"/>
                    <a:pt x="4191" y="3084"/>
                  </a:cubicBezTo>
                  <a:lnTo>
                    <a:pt x="4194" y="3084"/>
                  </a:lnTo>
                  <a:cubicBezTo>
                    <a:pt x="4197" y="3084"/>
                    <a:pt x="4200" y="3084"/>
                    <a:pt x="4202" y="3084"/>
                  </a:cubicBezTo>
                  <a:cubicBezTo>
                    <a:pt x="5323" y="3084"/>
                    <a:pt x="6067" y="1924"/>
                    <a:pt x="5605" y="905"/>
                  </a:cubicBezTo>
                  <a:cubicBezTo>
                    <a:pt x="5337" y="316"/>
                    <a:pt x="4769" y="0"/>
                    <a:pt x="4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Google Shape;2026;p125">
              <a:extLst>
                <a:ext uri="{FF2B5EF4-FFF2-40B4-BE49-F238E27FC236}">
                  <a16:creationId xmlns:a16="http://schemas.microsoft.com/office/drawing/2014/main" id="{162120CA-AF7A-D18E-7715-1D8CCDAE260F}"/>
                </a:ext>
              </a:extLst>
            </p:cNvPr>
            <p:cNvSpPr/>
            <p:nvPr/>
          </p:nvSpPr>
          <p:spPr>
            <a:xfrm>
              <a:off x="3398625" y="154445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3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Google Shape;2027;p125">
              <a:extLst>
                <a:ext uri="{FF2B5EF4-FFF2-40B4-BE49-F238E27FC236}">
                  <a16:creationId xmlns:a16="http://schemas.microsoft.com/office/drawing/2014/main" id="{11818B07-3CC9-FB66-3CEA-41F961BED35A}"/>
                </a:ext>
              </a:extLst>
            </p:cNvPr>
            <p:cNvSpPr/>
            <p:nvPr/>
          </p:nvSpPr>
          <p:spPr>
            <a:xfrm>
              <a:off x="3420125" y="15680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9" y="0"/>
                    <a:pt x="1" y="234"/>
                    <a:pt x="136" y="369"/>
                  </a:cubicBezTo>
                  <a:cubicBezTo>
                    <a:pt x="181" y="413"/>
                    <a:pt x="235" y="432"/>
                    <a:pt x="288" y="432"/>
                  </a:cubicBezTo>
                  <a:cubicBezTo>
                    <a:pt x="399" y="432"/>
                    <a:pt x="505" y="347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Google Shape;2028;p125">
              <a:extLst>
                <a:ext uri="{FF2B5EF4-FFF2-40B4-BE49-F238E27FC236}">
                  <a16:creationId xmlns:a16="http://schemas.microsoft.com/office/drawing/2014/main" id="{ED4A2810-EAF9-CA1E-0380-1E43F3948665}"/>
                </a:ext>
              </a:extLst>
            </p:cNvPr>
            <p:cNvSpPr/>
            <p:nvPr/>
          </p:nvSpPr>
          <p:spPr>
            <a:xfrm>
              <a:off x="3601125" y="1850025"/>
              <a:ext cx="12700" cy="10800"/>
            </a:xfrm>
            <a:custGeom>
              <a:avLst/>
              <a:gdLst/>
              <a:ahLst/>
              <a:cxnLst/>
              <a:rect l="l" t="t" r="r" b="b"/>
              <a:pathLst>
                <a:path w="508" h="432" extrusionOk="0">
                  <a:moveTo>
                    <a:pt x="292" y="0"/>
                  </a:moveTo>
                  <a:cubicBezTo>
                    <a:pt x="99" y="0"/>
                    <a:pt x="1" y="231"/>
                    <a:pt x="139" y="369"/>
                  </a:cubicBezTo>
                  <a:cubicBezTo>
                    <a:pt x="183" y="412"/>
                    <a:pt x="236" y="432"/>
                    <a:pt x="289" y="432"/>
                  </a:cubicBezTo>
                  <a:cubicBezTo>
                    <a:pt x="400" y="432"/>
                    <a:pt x="508" y="345"/>
                    <a:pt x="508" y="216"/>
                  </a:cubicBezTo>
                  <a:cubicBezTo>
                    <a:pt x="508" y="95"/>
                    <a:pt x="410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Google Shape;2029;p125">
              <a:extLst>
                <a:ext uri="{FF2B5EF4-FFF2-40B4-BE49-F238E27FC236}">
                  <a16:creationId xmlns:a16="http://schemas.microsoft.com/office/drawing/2014/main" id="{344D7E14-A7B4-5849-4C0E-BEA585618D3A}"/>
                </a:ext>
              </a:extLst>
            </p:cNvPr>
            <p:cNvSpPr/>
            <p:nvPr/>
          </p:nvSpPr>
          <p:spPr>
            <a:xfrm>
              <a:off x="3586300" y="182577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1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Google Shape;2030;p125">
              <a:extLst>
                <a:ext uri="{FF2B5EF4-FFF2-40B4-BE49-F238E27FC236}">
                  <a16:creationId xmlns:a16="http://schemas.microsoft.com/office/drawing/2014/main" id="{34D64F60-F772-98BA-482B-2A722A53DE37}"/>
                </a:ext>
              </a:extLst>
            </p:cNvPr>
            <p:cNvSpPr/>
            <p:nvPr/>
          </p:nvSpPr>
          <p:spPr>
            <a:xfrm>
              <a:off x="3545275" y="15431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5" y="347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Google Shape;2031;p125">
              <a:extLst>
                <a:ext uri="{FF2B5EF4-FFF2-40B4-BE49-F238E27FC236}">
                  <a16:creationId xmlns:a16="http://schemas.microsoft.com/office/drawing/2014/main" id="{EC1343D0-5FBD-4CD3-B3DE-E854DA911116}"/>
                </a:ext>
              </a:extLst>
            </p:cNvPr>
            <p:cNvSpPr/>
            <p:nvPr/>
          </p:nvSpPr>
          <p:spPr>
            <a:xfrm>
              <a:off x="3570775" y="156805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4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Google Shape;2032;p125">
              <a:extLst>
                <a:ext uri="{FF2B5EF4-FFF2-40B4-BE49-F238E27FC236}">
                  <a16:creationId xmlns:a16="http://schemas.microsoft.com/office/drawing/2014/main" id="{BD4EA504-E99B-08D5-E462-9602E7FE781D}"/>
                </a:ext>
              </a:extLst>
            </p:cNvPr>
            <p:cNvSpPr/>
            <p:nvPr/>
          </p:nvSpPr>
          <p:spPr>
            <a:xfrm>
              <a:off x="3602000" y="15494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Google Shape;2033;p125">
              <a:extLst>
                <a:ext uri="{FF2B5EF4-FFF2-40B4-BE49-F238E27FC236}">
                  <a16:creationId xmlns:a16="http://schemas.microsoft.com/office/drawing/2014/main" id="{BBD4257D-154F-0BEC-E6D7-7E51F2664B45}"/>
                </a:ext>
              </a:extLst>
            </p:cNvPr>
            <p:cNvSpPr/>
            <p:nvPr/>
          </p:nvSpPr>
          <p:spPr>
            <a:xfrm>
              <a:off x="3399900" y="18308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1"/>
                  </a:moveTo>
                  <a:cubicBezTo>
                    <a:pt x="99" y="1"/>
                    <a:pt x="1" y="231"/>
                    <a:pt x="136" y="369"/>
                  </a:cubicBezTo>
                  <a:cubicBezTo>
                    <a:pt x="181" y="413"/>
                    <a:pt x="235" y="432"/>
                    <a:pt x="288" y="432"/>
                  </a:cubicBezTo>
                  <a:cubicBezTo>
                    <a:pt x="400" y="432"/>
                    <a:pt x="508" y="346"/>
                    <a:pt x="508" y="217"/>
                  </a:cubicBezTo>
                  <a:cubicBezTo>
                    <a:pt x="508" y="96"/>
                    <a:pt x="41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Google Shape;2034;p125">
              <a:extLst>
                <a:ext uri="{FF2B5EF4-FFF2-40B4-BE49-F238E27FC236}">
                  <a16:creationId xmlns:a16="http://schemas.microsoft.com/office/drawing/2014/main" id="{5A4EF924-B8C7-C772-F49D-76802E44629F}"/>
                </a:ext>
              </a:extLst>
            </p:cNvPr>
            <p:cNvSpPr/>
            <p:nvPr/>
          </p:nvSpPr>
          <p:spPr>
            <a:xfrm>
              <a:off x="3428050" y="1815850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0"/>
                  </a:moveTo>
                  <a:cubicBezTo>
                    <a:pt x="96" y="0"/>
                    <a:pt x="1" y="233"/>
                    <a:pt x="136" y="368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6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Google Shape;2035;p125">
              <a:extLst>
                <a:ext uri="{FF2B5EF4-FFF2-40B4-BE49-F238E27FC236}">
                  <a16:creationId xmlns:a16="http://schemas.microsoft.com/office/drawing/2014/main" id="{7CAC3B3D-9F71-CB37-A15F-CCB5FC9318F0}"/>
                </a:ext>
              </a:extLst>
            </p:cNvPr>
            <p:cNvSpPr/>
            <p:nvPr/>
          </p:nvSpPr>
          <p:spPr>
            <a:xfrm>
              <a:off x="3447275" y="18408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1"/>
                    <a:pt x="135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6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Google Shape;2036;p125">
              <a:extLst>
                <a:ext uri="{FF2B5EF4-FFF2-40B4-BE49-F238E27FC236}">
                  <a16:creationId xmlns:a16="http://schemas.microsoft.com/office/drawing/2014/main" id="{60C6DA11-2996-FA48-5563-71B449AEA707}"/>
                </a:ext>
              </a:extLst>
            </p:cNvPr>
            <p:cNvSpPr/>
            <p:nvPr/>
          </p:nvSpPr>
          <p:spPr>
            <a:xfrm>
              <a:off x="3552775" y="18331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0" y="234"/>
                    <a:pt x="139" y="369"/>
                  </a:cubicBezTo>
                  <a:cubicBezTo>
                    <a:pt x="182" y="413"/>
                    <a:pt x="236" y="433"/>
                    <a:pt x="290" y="433"/>
                  </a:cubicBezTo>
                  <a:cubicBezTo>
                    <a:pt x="400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Google Shape;2037;p125">
              <a:extLst>
                <a:ext uri="{FF2B5EF4-FFF2-40B4-BE49-F238E27FC236}">
                  <a16:creationId xmlns:a16="http://schemas.microsoft.com/office/drawing/2014/main" id="{A7C22DB2-1BF0-15E4-6AF1-33B5AE2C8EFB}"/>
                </a:ext>
              </a:extLst>
            </p:cNvPr>
            <p:cNvSpPr/>
            <p:nvPr/>
          </p:nvSpPr>
          <p:spPr>
            <a:xfrm>
              <a:off x="3450575" y="15510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1" y="233"/>
                    <a:pt x="136" y="369"/>
                  </a:cubicBezTo>
                  <a:cubicBezTo>
                    <a:pt x="181" y="413"/>
                    <a:pt x="235" y="432"/>
                    <a:pt x="289" y="432"/>
                  </a:cubicBezTo>
                  <a:cubicBezTo>
                    <a:pt x="401" y="432"/>
                    <a:pt x="507" y="347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oogle Shape;2113;p125">
            <a:extLst>
              <a:ext uri="{FF2B5EF4-FFF2-40B4-BE49-F238E27FC236}">
                <a16:creationId xmlns:a16="http://schemas.microsoft.com/office/drawing/2014/main" id="{70E3FFEE-6687-4858-52DE-F2E8DFFBAC8F}"/>
              </a:ext>
            </a:extLst>
          </p:cNvPr>
          <p:cNvGrpSpPr/>
          <p:nvPr/>
        </p:nvGrpSpPr>
        <p:grpSpPr>
          <a:xfrm>
            <a:off x="5710121" y="2436021"/>
            <a:ext cx="624950" cy="741597"/>
            <a:chOff x="5842825" y="1517900"/>
            <a:chExt cx="271775" cy="368925"/>
          </a:xfrm>
        </p:grpSpPr>
        <p:sp>
          <p:nvSpPr>
            <p:cNvPr id="24" name="Google Shape;2114;p125">
              <a:extLst>
                <a:ext uri="{FF2B5EF4-FFF2-40B4-BE49-F238E27FC236}">
                  <a16:creationId xmlns:a16="http://schemas.microsoft.com/office/drawing/2014/main" id="{A4C05E6F-BC89-7D8D-A27C-25C291F36CA5}"/>
                </a:ext>
              </a:extLst>
            </p:cNvPr>
            <p:cNvSpPr/>
            <p:nvPr/>
          </p:nvSpPr>
          <p:spPr>
            <a:xfrm>
              <a:off x="5842825" y="1517900"/>
              <a:ext cx="271775" cy="368925"/>
            </a:xfrm>
            <a:custGeom>
              <a:avLst/>
              <a:gdLst/>
              <a:ahLst/>
              <a:cxnLst/>
              <a:rect l="l" t="t" r="r" b="b"/>
              <a:pathLst>
                <a:path w="10871" h="14757" extrusionOk="0">
                  <a:moveTo>
                    <a:pt x="6477" y="4079"/>
                  </a:moveTo>
                  <a:cubicBezTo>
                    <a:pt x="6682" y="4079"/>
                    <a:pt x="6889" y="4140"/>
                    <a:pt x="6889" y="4589"/>
                  </a:cubicBezTo>
                  <a:cubicBezTo>
                    <a:pt x="6889" y="4891"/>
                    <a:pt x="6736" y="5199"/>
                    <a:pt x="6477" y="5199"/>
                  </a:cubicBezTo>
                  <a:cubicBezTo>
                    <a:pt x="6460" y="5199"/>
                    <a:pt x="6446" y="5199"/>
                    <a:pt x="6428" y="5196"/>
                  </a:cubicBezTo>
                  <a:lnTo>
                    <a:pt x="6428" y="4082"/>
                  </a:lnTo>
                  <a:cubicBezTo>
                    <a:pt x="6446" y="4079"/>
                    <a:pt x="6460" y="4079"/>
                    <a:pt x="6477" y="4079"/>
                  </a:cubicBezTo>
                  <a:close/>
                  <a:moveTo>
                    <a:pt x="875" y="4076"/>
                  </a:moveTo>
                  <a:cubicBezTo>
                    <a:pt x="890" y="4076"/>
                    <a:pt x="907" y="4079"/>
                    <a:pt x="924" y="4079"/>
                  </a:cubicBezTo>
                  <a:lnTo>
                    <a:pt x="924" y="5199"/>
                  </a:lnTo>
                  <a:cubicBezTo>
                    <a:pt x="907" y="5202"/>
                    <a:pt x="890" y="5202"/>
                    <a:pt x="875" y="5202"/>
                  </a:cubicBezTo>
                  <a:lnTo>
                    <a:pt x="875" y="5199"/>
                  </a:lnTo>
                  <a:cubicBezTo>
                    <a:pt x="616" y="5199"/>
                    <a:pt x="464" y="4888"/>
                    <a:pt x="464" y="4589"/>
                  </a:cubicBezTo>
                  <a:cubicBezTo>
                    <a:pt x="464" y="4137"/>
                    <a:pt x="671" y="4076"/>
                    <a:pt x="875" y="4076"/>
                  </a:cubicBezTo>
                  <a:close/>
                  <a:moveTo>
                    <a:pt x="10435" y="7378"/>
                  </a:moveTo>
                  <a:lnTo>
                    <a:pt x="10435" y="7810"/>
                  </a:lnTo>
                  <a:lnTo>
                    <a:pt x="5450" y="7813"/>
                  </a:lnTo>
                  <a:lnTo>
                    <a:pt x="5450" y="7378"/>
                  </a:lnTo>
                  <a:close/>
                  <a:moveTo>
                    <a:pt x="4655" y="2502"/>
                  </a:moveTo>
                  <a:cubicBezTo>
                    <a:pt x="4750" y="2813"/>
                    <a:pt x="4920" y="3195"/>
                    <a:pt x="5205" y="3452"/>
                  </a:cubicBezTo>
                  <a:cubicBezTo>
                    <a:pt x="5366" y="3598"/>
                    <a:pt x="5441" y="3846"/>
                    <a:pt x="5513" y="4091"/>
                  </a:cubicBezTo>
                  <a:cubicBezTo>
                    <a:pt x="5599" y="4376"/>
                    <a:pt x="5700" y="4718"/>
                    <a:pt x="5996" y="4831"/>
                  </a:cubicBezTo>
                  <a:lnTo>
                    <a:pt x="5996" y="5642"/>
                  </a:lnTo>
                  <a:cubicBezTo>
                    <a:pt x="5996" y="6106"/>
                    <a:pt x="5858" y="6561"/>
                    <a:pt x="5593" y="6946"/>
                  </a:cubicBezTo>
                  <a:lnTo>
                    <a:pt x="5234" y="6946"/>
                  </a:lnTo>
                  <a:cubicBezTo>
                    <a:pt x="5113" y="6946"/>
                    <a:pt x="5018" y="7041"/>
                    <a:pt x="5018" y="7162"/>
                  </a:cubicBezTo>
                  <a:lnTo>
                    <a:pt x="5018" y="7534"/>
                  </a:lnTo>
                  <a:cubicBezTo>
                    <a:pt x="4848" y="7652"/>
                    <a:pt x="4664" y="7750"/>
                    <a:pt x="4468" y="7822"/>
                  </a:cubicBezTo>
                  <a:cubicBezTo>
                    <a:pt x="4462" y="7822"/>
                    <a:pt x="4453" y="7824"/>
                    <a:pt x="4448" y="7827"/>
                  </a:cubicBezTo>
                  <a:cubicBezTo>
                    <a:pt x="4200" y="7917"/>
                    <a:pt x="3941" y="7960"/>
                    <a:pt x="3679" y="7960"/>
                  </a:cubicBezTo>
                  <a:lnTo>
                    <a:pt x="3673" y="7960"/>
                  </a:lnTo>
                  <a:cubicBezTo>
                    <a:pt x="2395" y="7957"/>
                    <a:pt x="1356" y="6921"/>
                    <a:pt x="1356" y="5642"/>
                  </a:cubicBezTo>
                  <a:lnTo>
                    <a:pt x="1356" y="5639"/>
                  </a:lnTo>
                  <a:lnTo>
                    <a:pt x="1356" y="4822"/>
                  </a:lnTo>
                  <a:cubicBezTo>
                    <a:pt x="1673" y="4718"/>
                    <a:pt x="1874" y="4514"/>
                    <a:pt x="1903" y="4255"/>
                  </a:cubicBezTo>
                  <a:cubicBezTo>
                    <a:pt x="1926" y="4039"/>
                    <a:pt x="2479" y="3115"/>
                    <a:pt x="3437" y="3026"/>
                  </a:cubicBezTo>
                  <a:cubicBezTo>
                    <a:pt x="4039" y="2971"/>
                    <a:pt x="4422" y="2726"/>
                    <a:pt x="4655" y="2502"/>
                  </a:cubicBezTo>
                  <a:close/>
                  <a:moveTo>
                    <a:pt x="5018" y="8046"/>
                  </a:moveTo>
                  <a:lnTo>
                    <a:pt x="5018" y="8697"/>
                  </a:lnTo>
                  <a:lnTo>
                    <a:pt x="4750" y="8662"/>
                  </a:lnTo>
                  <a:lnTo>
                    <a:pt x="4750" y="8176"/>
                  </a:lnTo>
                  <a:cubicBezTo>
                    <a:pt x="4842" y="8138"/>
                    <a:pt x="4931" y="8092"/>
                    <a:pt x="5018" y="8046"/>
                  </a:cubicBezTo>
                  <a:close/>
                  <a:moveTo>
                    <a:pt x="3037" y="8317"/>
                  </a:moveTo>
                  <a:cubicBezTo>
                    <a:pt x="3244" y="8366"/>
                    <a:pt x="3457" y="8392"/>
                    <a:pt x="3673" y="8392"/>
                  </a:cubicBezTo>
                  <a:lnTo>
                    <a:pt x="3673" y="8394"/>
                  </a:lnTo>
                  <a:lnTo>
                    <a:pt x="3679" y="8394"/>
                  </a:lnTo>
                  <a:cubicBezTo>
                    <a:pt x="3895" y="8394"/>
                    <a:pt x="4108" y="8371"/>
                    <a:pt x="4318" y="8320"/>
                  </a:cubicBezTo>
                  <a:lnTo>
                    <a:pt x="4318" y="8979"/>
                  </a:lnTo>
                  <a:cubicBezTo>
                    <a:pt x="4263" y="9324"/>
                    <a:pt x="4212" y="9647"/>
                    <a:pt x="4163" y="9949"/>
                  </a:cubicBezTo>
                  <a:cubicBezTo>
                    <a:pt x="4004" y="9995"/>
                    <a:pt x="3841" y="10018"/>
                    <a:pt x="3677" y="10018"/>
                  </a:cubicBezTo>
                  <a:cubicBezTo>
                    <a:pt x="3514" y="10018"/>
                    <a:pt x="3349" y="9995"/>
                    <a:pt x="3190" y="9949"/>
                  </a:cubicBezTo>
                  <a:cubicBezTo>
                    <a:pt x="3141" y="9647"/>
                    <a:pt x="3092" y="9321"/>
                    <a:pt x="3037" y="8979"/>
                  </a:cubicBezTo>
                  <a:lnTo>
                    <a:pt x="3037" y="8317"/>
                  </a:lnTo>
                  <a:close/>
                  <a:moveTo>
                    <a:pt x="4091" y="10412"/>
                  </a:moveTo>
                  <a:lnTo>
                    <a:pt x="4091" y="10412"/>
                  </a:lnTo>
                  <a:cubicBezTo>
                    <a:pt x="3901" y="11610"/>
                    <a:pt x="3768" y="12459"/>
                    <a:pt x="3676" y="13064"/>
                  </a:cubicBezTo>
                  <a:cubicBezTo>
                    <a:pt x="3584" y="12459"/>
                    <a:pt x="3452" y="11610"/>
                    <a:pt x="3262" y="10412"/>
                  </a:cubicBezTo>
                  <a:lnTo>
                    <a:pt x="3262" y="10412"/>
                  </a:lnTo>
                  <a:cubicBezTo>
                    <a:pt x="3398" y="10438"/>
                    <a:pt x="3537" y="10451"/>
                    <a:pt x="3675" y="10451"/>
                  </a:cubicBezTo>
                  <a:cubicBezTo>
                    <a:pt x="3814" y="10451"/>
                    <a:pt x="3953" y="10438"/>
                    <a:pt x="4091" y="10412"/>
                  </a:cubicBezTo>
                  <a:close/>
                  <a:moveTo>
                    <a:pt x="2617" y="9094"/>
                  </a:moveTo>
                  <a:cubicBezTo>
                    <a:pt x="2669" y="9439"/>
                    <a:pt x="2726" y="9791"/>
                    <a:pt x="2781" y="10142"/>
                  </a:cubicBezTo>
                  <a:cubicBezTo>
                    <a:pt x="2997" y="11506"/>
                    <a:pt x="3210" y="12865"/>
                    <a:pt x="3337" y="13709"/>
                  </a:cubicBezTo>
                  <a:lnTo>
                    <a:pt x="1874" y="11696"/>
                  </a:lnTo>
                  <a:lnTo>
                    <a:pt x="1998" y="11054"/>
                  </a:lnTo>
                  <a:cubicBezTo>
                    <a:pt x="2012" y="10968"/>
                    <a:pt x="1972" y="10879"/>
                    <a:pt x="1897" y="10833"/>
                  </a:cubicBezTo>
                  <a:lnTo>
                    <a:pt x="1506" y="10594"/>
                  </a:lnTo>
                  <a:lnTo>
                    <a:pt x="1583" y="9471"/>
                  </a:lnTo>
                  <a:lnTo>
                    <a:pt x="1583" y="9465"/>
                  </a:lnTo>
                  <a:lnTo>
                    <a:pt x="1598" y="9241"/>
                  </a:lnTo>
                  <a:lnTo>
                    <a:pt x="2617" y="9094"/>
                  </a:lnTo>
                  <a:close/>
                  <a:moveTo>
                    <a:pt x="4736" y="9097"/>
                  </a:moveTo>
                  <a:lnTo>
                    <a:pt x="5015" y="9137"/>
                  </a:lnTo>
                  <a:lnTo>
                    <a:pt x="5015" y="12333"/>
                  </a:lnTo>
                  <a:lnTo>
                    <a:pt x="4013" y="13711"/>
                  </a:lnTo>
                  <a:cubicBezTo>
                    <a:pt x="4128" y="12960"/>
                    <a:pt x="4318" y="11737"/>
                    <a:pt x="4569" y="10145"/>
                  </a:cubicBezTo>
                  <a:lnTo>
                    <a:pt x="4736" y="9097"/>
                  </a:lnTo>
                  <a:close/>
                  <a:moveTo>
                    <a:pt x="5015" y="13067"/>
                  </a:moveTo>
                  <a:lnTo>
                    <a:pt x="5015" y="14325"/>
                  </a:lnTo>
                  <a:lnTo>
                    <a:pt x="4099" y="14325"/>
                  </a:lnTo>
                  <a:lnTo>
                    <a:pt x="5015" y="13067"/>
                  </a:lnTo>
                  <a:close/>
                  <a:moveTo>
                    <a:pt x="3829" y="0"/>
                  </a:moveTo>
                  <a:cubicBezTo>
                    <a:pt x="2369" y="0"/>
                    <a:pt x="1724" y="587"/>
                    <a:pt x="1635" y="677"/>
                  </a:cubicBezTo>
                  <a:cubicBezTo>
                    <a:pt x="1612" y="697"/>
                    <a:pt x="1537" y="763"/>
                    <a:pt x="1437" y="867"/>
                  </a:cubicBezTo>
                  <a:cubicBezTo>
                    <a:pt x="1280" y="1023"/>
                    <a:pt x="1424" y="1237"/>
                    <a:pt x="1590" y="1237"/>
                  </a:cubicBezTo>
                  <a:cubicBezTo>
                    <a:pt x="1641" y="1237"/>
                    <a:pt x="1694" y="1217"/>
                    <a:pt x="1742" y="1169"/>
                  </a:cubicBezTo>
                  <a:cubicBezTo>
                    <a:pt x="1848" y="1062"/>
                    <a:pt x="1923" y="999"/>
                    <a:pt x="1926" y="999"/>
                  </a:cubicBezTo>
                  <a:cubicBezTo>
                    <a:pt x="1929" y="993"/>
                    <a:pt x="1935" y="987"/>
                    <a:pt x="1940" y="982"/>
                  </a:cubicBezTo>
                  <a:cubicBezTo>
                    <a:pt x="1946" y="976"/>
                    <a:pt x="2487" y="432"/>
                    <a:pt x="3829" y="432"/>
                  </a:cubicBezTo>
                  <a:cubicBezTo>
                    <a:pt x="5095" y="432"/>
                    <a:pt x="5317" y="1180"/>
                    <a:pt x="5326" y="1209"/>
                  </a:cubicBezTo>
                  <a:cubicBezTo>
                    <a:pt x="5340" y="1275"/>
                    <a:pt x="5389" y="1333"/>
                    <a:pt x="5452" y="1356"/>
                  </a:cubicBezTo>
                  <a:cubicBezTo>
                    <a:pt x="5458" y="1359"/>
                    <a:pt x="6074" y="1621"/>
                    <a:pt x="6290" y="2211"/>
                  </a:cubicBezTo>
                  <a:cubicBezTo>
                    <a:pt x="6460" y="2677"/>
                    <a:pt x="6353" y="3299"/>
                    <a:pt x="6299" y="3552"/>
                  </a:cubicBezTo>
                  <a:cubicBezTo>
                    <a:pt x="6126" y="3575"/>
                    <a:pt x="5996" y="3725"/>
                    <a:pt x="5996" y="3901"/>
                  </a:cubicBezTo>
                  <a:lnTo>
                    <a:pt x="5996" y="4180"/>
                  </a:lnTo>
                  <a:cubicBezTo>
                    <a:pt x="5973" y="4119"/>
                    <a:pt x="5953" y="4048"/>
                    <a:pt x="5927" y="3964"/>
                  </a:cubicBezTo>
                  <a:cubicBezTo>
                    <a:pt x="5844" y="3679"/>
                    <a:pt x="5746" y="3354"/>
                    <a:pt x="5493" y="3126"/>
                  </a:cubicBezTo>
                  <a:cubicBezTo>
                    <a:pt x="5185" y="2850"/>
                    <a:pt x="5044" y="2320"/>
                    <a:pt x="4998" y="2107"/>
                  </a:cubicBezTo>
                  <a:cubicBezTo>
                    <a:pt x="4969" y="1968"/>
                    <a:pt x="4850" y="1890"/>
                    <a:pt x="4729" y="1890"/>
                  </a:cubicBezTo>
                  <a:cubicBezTo>
                    <a:pt x="4645" y="1890"/>
                    <a:pt x="4561" y="1928"/>
                    <a:pt x="4505" y="2009"/>
                  </a:cubicBezTo>
                  <a:cubicBezTo>
                    <a:pt x="4373" y="2202"/>
                    <a:pt x="4056" y="2530"/>
                    <a:pt x="3397" y="2591"/>
                  </a:cubicBezTo>
                  <a:cubicBezTo>
                    <a:pt x="2764" y="2651"/>
                    <a:pt x="2300" y="2994"/>
                    <a:pt x="2024" y="3273"/>
                  </a:cubicBezTo>
                  <a:cubicBezTo>
                    <a:pt x="1722" y="3578"/>
                    <a:pt x="1500" y="3953"/>
                    <a:pt x="1474" y="4206"/>
                  </a:cubicBezTo>
                  <a:cubicBezTo>
                    <a:pt x="1465" y="4263"/>
                    <a:pt x="1419" y="4312"/>
                    <a:pt x="1356" y="4350"/>
                  </a:cubicBezTo>
                  <a:lnTo>
                    <a:pt x="1356" y="4004"/>
                  </a:lnTo>
                  <a:cubicBezTo>
                    <a:pt x="1356" y="3906"/>
                    <a:pt x="1316" y="3811"/>
                    <a:pt x="1244" y="3745"/>
                  </a:cubicBezTo>
                  <a:lnTo>
                    <a:pt x="1235" y="3739"/>
                  </a:lnTo>
                  <a:lnTo>
                    <a:pt x="1232" y="3734"/>
                  </a:lnTo>
                  <a:lnTo>
                    <a:pt x="1221" y="3725"/>
                  </a:lnTo>
                  <a:cubicBezTo>
                    <a:pt x="1177" y="3693"/>
                    <a:pt x="1129" y="3670"/>
                    <a:pt x="1077" y="3656"/>
                  </a:cubicBezTo>
                  <a:cubicBezTo>
                    <a:pt x="1065" y="3463"/>
                    <a:pt x="1039" y="3112"/>
                    <a:pt x="982" y="2600"/>
                  </a:cubicBezTo>
                  <a:cubicBezTo>
                    <a:pt x="956" y="2389"/>
                    <a:pt x="1031" y="2136"/>
                    <a:pt x="1203" y="1848"/>
                  </a:cubicBezTo>
                  <a:cubicBezTo>
                    <a:pt x="1264" y="1747"/>
                    <a:pt x="1232" y="1615"/>
                    <a:pt x="1129" y="1552"/>
                  </a:cubicBezTo>
                  <a:cubicBezTo>
                    <a:pt x="1094" y="1531"/>
                    <a:pt x="1056" y="1522"/>
                    <a:pt x="1018" y="1522"/>
                  </a:cubicBezTo>
                  <a:cubicBezTo>
                    <a:pt x="944" y="1522"/>
                    <a:pt x="872" y="1560"/>
                    <a:pt x="832" y="1626"/>
                  </a:cubicBezTo>
                  <a:cubicBezTo>
                    <a:pt x="610" y="1998"/>
                    <a:pt x="515" y="2340"/>
                    <a:pt x="553" y="2651"/>
                  </a:cubicBezTo>
                  <a:cubicBezTo>
                    <a:pt x="607" y="3141"/>
                    <a:pt x="633" y="3478"/>
                    <a:pt x="645" y="3668"/>
                  </a:cubicBezTo>
                  <a:cubicBezTo>
                    <a:pt x="250" y="3757"/>
                    <a:pt x="32" y="4082"/>
                    <a:pt x="32" y="4589"/>
                  </a:cubicBezTo>
                  <a:cubicBezTo>
                    <a:pt x="32" y="5185"/>
                    <a:pt x="394" y="5634"/>
                    <a:pt x="878" y="5634"/>
                  </a:cubicBezTo>
                  <a:cubicBezTo>
                    <a:pt x="892" y="5634"/>
                    <a:pt x="910" y="5634"/>
                    <a:pt x="927" y="5631"/>
                  </a:cubicBezTo>
                  <a:lnTo>
                    <a:pt x="927" y="5639"/>
                  </a:lnTo>
                  <a:cubicBezTo>
                    <a:pt x="927" y="6745"/>
                    <a:pt x="1589" y="7744"/>
                    <a:pt x="2605" y="8173"/>
                  </a:cubicBezTo>
                  <a:lnTo>
                    <a:pt x="2605" y="8659"/>
                  </a:lnTo>
                  <a:lnTo>
                    <a:pt x="1460" y="8823"/>
                  </a:lnTo>
                  <a:cubicBezTo>
                    <a:pt x="1304" y="8846"/>
                    <a:pt x="1186" y="8973"/>
                    <a:pt x="1175" y="9129"/>
                  </a:cubicBezTo>
                  <a:lnTo>
                    <a:pt x="1163" y="9327"/>
                  </a:lnTo>
                  <a:cubicBezTo>
                    <a:pt x="440" y="9788"/>
                    <a:pt x="3" y="10585"/>
                    <a:pt x="0" y="11443"/>
                  </a:cubicBezTo>
                  <a:lnTo>
                    <a:pt x="0" y="12911"/>
                  </a:lnTo>
                  <a:cubicBezTo>
                    <a:pt x="0" y="13032"/>
                    <a:pt x="98" y="13127"/>
                    <a:pt x="216" y="13127"/>
                  </a:cubicBezTo>
                  <a:cubicBezTo>
                    <a:pt x="337" y="13127"/>
                    <a:pt x="432" y="13032"/>
                    <a:pt x="432" y="12911"/>
                  </a:cubicBezTo>
                  <a:lnTo>
                    <a:pt x="432" y="11443"/>
                  </a:lnTo>
                  <a:cubicBezTo>
                    <a:pt x="435" y="10856"/>
                    <a:pt x="682" y="10294"/>
                    <a:pt x="1120" y="9900"/>
                  </a:cubicBezTo>
                  <a:lnTo>
                    <a:pt x="1120" y="9900"/>
                  </a:lnTo>
                  <a:lnTo>
                    <a:pt x="1065" y="10695"/>
                  </a:lnTo>
                  <a:cubicBezTo>
                    <a:pt x="1059" y="10775"/>
                    <a:pt x="1100" y="10850"/>
                    <a:pt x="1169" y="10893"/>
                  </a:cubicBezTo>
                  <a:lnTo>
                    <a:pt x="1543" y="11121"/>
                  </a:lnTo>
                  <a:lnTo>
                    <a:pt x="1434" y="11705"/>
                  </a:lnTo>
                  <a:cubicBezTo>
                    <a:pt x="1422" y="11765"/>
                    <a:pt x="1434" y="11826"/>
                    <a:pt x="1471" y="11875"/>
                  </a:cubicBezTo>
                  <a:lnTo>
                    <a:pt x="3253" y="14325"/>
                  </a:lnTo>
                  <a:lnTo>
                    <a:pt x="435" y="14325"/>
                  </a:lnTo>
                  <a:lnTo>
                    <a:pt x="435" y="13827"/>
                  </a:lnTo>
                  <a:cubicBezTo>
                    <a:pt x="435" y="13709"/>
                    <a:pt x="337" y="13611"/>
                    <a:pt x="219" y="13611"/>
                  </a:cubicBezTo>
                  <a:cubicBezTo>
                    <a:pt x="98" y="13611"/>
                    <a:pt x="3" y="13709"/>
                    <a:pt x="3" y="13827"/>
                  </a:cubicBezTo>
                  <a:lnTo>
                    <a:pt x="3" y="14541"/>
                  </a:lnTo>
                  <a:cubicBezTo>
                    <a:pt x="3" y="14659"/>
                    <a:pt x="98" y="14756"/>
                    <a:pt x="219" y="14756"/>
                  </a:cubicBezTo>
                  <a:lnTo>
                    <a:pt x="10654" y="14756"/>
                  </a:lnTo>
                  <a:cubicBezTo>
                    <a:pt x="10772" y="14756"/>
                    <a:pt x="10870" y="14659"/>
                    <a:pt x="10870" y="14541"/>
                  </a:cubicBezTo>
                  <a:lnTo>
                    <a:pt x="10870" y="10145"/>
                  </a:lnTo>
                  <a:cubicBezTo>
                    <a:pt x="10870" y="10027"/>
                    <a:pt x="10772" y="9929"/>
                    <a:pt x="10654" y="9929"/>
                  </a:cubicBezTo>
                  <a:cubicBezTo>
                    <a:pt x="10533" y="9929"/>
                    <a:pt x="10438" y="10027"/>
                    <a:pt x="10438" y="10145"/>
                  </a:cubicBezTo>
                  <a:lnTo>
                    <a:pt x="10438" y="14325"/>
                  </a:lnTo>
                  <a:lnTo>
                    <a:pt x="5450" y="14325"/>
                  </a:lnTo>
                  <a:lnTo>
                    <a:pt x="5450" y="8242"/>
                  </a:lnTo>
                  <a:lnTo>
                    <a:pt x="10435" y="8242"/>
                  </a:lnTo>
                  <a:lnTo>
                    <a:pt x="10435" y="9215"/>
                  </a:lnTo>
                  <a:cubicBezTo>
                    <a:pt x="10435" y="9333"/>
                    <a:pt x="10530" y="9431"/>
                    <a:pt x="10651" y="9431"/>
                  </a:cubicBezTo>
                  <a:cubicBezTo>
                    <a:pt x="10769" y="9431"/>
                    <a:pt x="10867" y="9333"/>
                    <a:pt x="10867" y="9215"/>
                  </a:cubicBezTo>
                  <a:lnTo>
                    <a:pt x="10867" y="7162"/>
                  </a:lnTo>
                  <a:cubicBezTo>
                    <a:pt x="10867" y="7041"/>
                    <a:pt x="10769" y="6946"/>
                    <a:pt x="10651" y="6946"/>
                  </a:cubicBezTo>
                  <a:lnTo>
                    <a:pt x="6100" y="6946"/>
                  </a:lnTo>
                  <a:cubicBezTo>
                    <a:pt x="6316" y="6543"/>
                    <a:pt x="6428" y="6094"/>
                    <a:pt x="6428" y="5639"/>
                  </a:cubicBezTo>
                  <a:lnTo>
                    <a:pt x="6428" y="5631"/>
                  </a:lnTo>
                  <a:lnTo>
                    <a:pt x="6477" y="5631"/>
                  </a:lnTo>
                  <a:cubicBezTo>
                    <a:pt x="6958" y="5631"/>
                    <a:pt x="7321" y="5182"/>
                    <a:pt x="7321" y="4589"/>
                  </a:cubicBezTo>
                  <a:cubicBezTo>
                    <a:pt x="7321" y="4085"/>
                    <a:pt x="7105" y="3760"/>
                    <a:pt x="6716" y="3670"/>
                  </a:cubicBezTo>
                  <a:cubicBezTo>
                    <a:pt x="6788" y="3357"/>
                    <a:pt x="6906" y="2643"/>
                    <a:pt x="6696" y="2064"/>
                  </a:cubicBezTo>
                  <a:cubicBezTo>
                    <a:pt x="6469" y="1439"/>
                    <a:pt x="5925" y="1108"/>
                    <a:pt x="5709" y="999"/>
                  </a:cubicBezTo>
                  <a:cubicBezTo>
                    <a:pt x="5593" y="723"/>
                    <a:pt x="5165" y="0"/>
                    <a:pt x="3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Google Shape;2115;p125">
              <a:extLst>
                <a:ext uri="{FF2B5EF4-FFF2-40B4-BE49-F238E27FC236}">
                  <a16:creationId xmlns:a16="http://schemas.microsoft.com/office/drawing/2014/main" id="{BB0D439C-3E2D-A74F-B51B-D51BF47F430F}"/>
                </a:ext>
              </a:extLst>
            </p:cNvPr>
            <p:cNvSpPr/>
            <p:nvPr/>
          </p:nvSpPr>
          <p:spPr>
            <a:xfrm>
              <a:off x="5999200" y="1738750"/>
              <a:ext cx="47600" cy="10825"/>
            </a:xfrm>
            <a:custGeom>
              <a:avLst/>
              <a:gdLst/>
              <a:ahLst/>
              <a:cxnLst/>
              <a:rect l="l" t="t" r="r" b="b"/>
              <a:pathLst>
                <a:path w="1904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3"/>
                    <a:pt x="216" y="433"/>
                  </a:cubicBezTo>
                  <a:lnTo>
                    <a:pt x="1688" y="433"/>
                  </a:lnTo>
                  <a:cubicBezTo>
                    <a:pt x="1806" y="433"/>
                    <a:pt x="1903" y="335"/>
                    <a:pt x="1903" y="217"/>
                  </a:cubicBezTo>
                  <a:cubicBezTo>
                    <a:pt x="1903" y="96"/>
                    <a:pt x="1806" y="1"/>
                    <a:pt x="1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Google Shape;2116;p125">
              <a:extLst>
                <a:ext uri="{FF2B5EF4-FFF2-40B4-BE49-F238E27FC236}">
                  <a16:creationId xmlns:a16="http://schemas.microsoft.com/office/drawing/2014/main" id="{1ACE70E7-7902-EBCB-7103-0CB3EE86347A}"/>
                </a:ext>
              </a:extLst>
            </p:cNvPr>
            <p:cNvSpPr/>
            <p:nvPr/>
          </p:nvSpPr>
          <p:spPr>
            <a:xfrm>
              <a:off x="5999200" y="1778550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3"/>
                    <a:pt x="216" y="433"/>
                  </a:cubicBezTo>
                  <a:lnTo>
                    <a:pt x="3156" y="433"/>
                  </a:lnTo>
                  <a:cubicBezTo>
                    <a:pt x="3277" y="433"/>
                    <a:pt x="3372" y="335"/>
                    <a:pt x="3372" y="217"/>
                  </a:cubicBezTo>
                  <a:cubicBezTo>
                    <a:pt x="3372" y="96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Google Shape;2117;p125">
              <a:extLst>
                <a:ext uri="{FF2B5EF4-FFF2-40B4-BE49-F238E27FC236}">
                  <a16:creationId xmlns:a16="http://schemas.microsoft.com/office/drawing/2014/main" id="{0F340C30-5FEB-B8AD-F203-8325858FEF40}"/>
                </a:ext>
              </a:extLst>
            </p:cNvPr>
            <p:cNvSpPr/>
            <p:nvPr/>
          </p:nvSpPr>
          <p:spPr>
            <a:xfrm>
              <a:off x="5999200" y="1799350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9"/>
                    <a:pt x="1" y="217"/>
                  </a:cubicBezTo>
                  <a:cubicBezTo>
                    <a:pt x="1" y="338"/>
                    <a:pt x="98" y="433"/>
                    <a:pt x="216" y="433"/>
                  </a:cubicBezTo>
                  <a:lnTo>
                    <a:pt x="3156" y="433"/>
                  </a:lnTo>
                  <a:cubicBezTo>
                    <a:pt x="3277" y="433"/>
                    <a:pt x="3372" y="338"/>
                    <a:pt x="3372" y="217"/>
                  </a:cubicBezTo>
                  <a:cubicBezTo>
                    <a:pt x="3372" y="99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Google Shape;2118;p125">
              <a:extLst>
                <a:ext uri="{FF2B5EF4-FFF2-40B4-BE49-F238E27FC236}">
                  <a16:creationId xmlns:a16="http://schemas.microsoft.com/office/drawing/2014/main" id="{BA9068B1-C686-B888-6D9E-2E5CF9D9945E}"/>
                </a:ext>
              </a:extLst>
            </p:cNvPr>
            <p:cNvSpPr/>
            <p:nvPr/>
          </p:nvSpPr>
          <p:spPr>
            <a:xfrm>
              <a:off x="5999200" y="1820225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2"/>
                    <a:pt x="216" y="432"/>
                  </a:cubicBezTo>
                  <a:lnTo>
                    <a:pt x="3156" y="432"/>
                  </a:lnTo>
                  <a:cubicBezTo>
                    <a:pt x="3277" y="432"/>
                    <a:pt x="3372" y="335"/>
                    <a:pt x="3372" y="217"/>
                  </a:cubicBezTo>
                  <a:cubicBezTo>
                    <a:pt x="3372" y="96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Google Shape;2119;p125">
              <a:extLst>
                <a:ext uri="{FF2B5EF4-FFF2-40B4-BE49-F238E27FC236}">
                  <a16:creationId xmlns:a16="http://schemas.microsoft.com/office/drawing/2014/main" id="{3F93A961-01EA-E08A-1010-37EF0C594012}"/>
                </a:ext>
              </a:extLst>
            </p:cNvPr>
            <p:cNvSpPr/>
            <p:nvPr/>
          </p:nvSpPr>
          <p:spPr>
            <a:xfrm>
              <a:off x="5999200" y="1841025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8"/>
                    <a:pt x="1" y="216"/>
                  </a:cubicBezTo>
                  <a:cubicBezTo>
                    <a:pt x="1" y="337"/>
                    <a:pt x="98" y="432"/>
                    <a:pt x="216" y="432"/>
                  </a:cubicBezTo>
                  <a:lnTo>
                    <a:pt x="3156" y="432"/>
                  </a:lnTo>
                  <a:cubicBezTo>
                    <a:pt x="3277" y="432"/>
                    <a:pt x="3372" y="337"/>
                    <a:pt x="3372" y="216"/>
                  </a:cubicBezTo>
                  <a:cubicBezTo>
                    <a:pt x="3372" y="98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Google Shape;2120;p125">
              <a:extLst>
                <a:ext uri="{FF2B5EF4-FFF2-40B4-BE49-F238E27FC236}">
                  <a16:creationId xmlns:a16="http://schemas.microsoft.com/office/drawing/2014/main" id="{90D64C7B-F52B-B64F-5E54-3508E0AACB54}"/>
                </a:ext>
              </a:extLst>
            </p:cNvPr>
            <p:cNvSpPr/>
            <p:nvPr/>
          </p:nvSpPr>
          <p:spPr>
            <a:xfrm>
              <a:off x="5896425" y="1633075"/>
              <a:ext cx="30900" cy="13275"/>
            </a:xfrm>
            <a:custGeom>
              <a:avLst/>
              <a:gdLst/>
              <a:ahLst/>
              <a:cxnLst/>
              <a:rect l="l" t="t" r="r" b="b"/>
              <a:pathLst>
                <a:path w="1236" h="531" extrusionOk="0">
                  <a:moveTo>
                    <a:pt x="619" y="0"/>
                  </a:moveTo>
                  <a:cubicBezTo>
                    <a:pt x="455" y="0"/>
                    <a:pt x="291" y="42"/>
                    <a:pt x="145" y="126"/>
                  </a:cubicBezTo>
                  <a:cubicBezTo>
                    <a:pt x="38" y="183"/>
                    <a:pt x="1" y="316"/>
                    <a:pt x="61" y="419"/>
                  </a:cubicBezTo>
                  <a:cubicBezTo>
                    <a:pt x="100" y="490"/>
                    <a:pt x="174" y="530"/>
                    <a:pt x="250" y="530"/>
                  </a:cubicBezTo>
                  <a:cubicBezTo>
                    <a:pt x="286" y="530"/>
                    <a:pt x="322" y="521"/>
                    <a:pt x="355" y="503"/>
                  </a:cubicBezTo>
                  <a:cubicBezTo>
                    <a:pt x="437" y="456"/>
                    <a:pt x="528" y="433"/>
                    <a:pt x="619" y="433"/>
                  </a:cubicBezTo>
                  <a:cubicBezTo>
                    <a:pt x="707" y="433"/>
                    <a:pt x="795" y="455"/>
                    <a:pt x="876" y="497"/>
                  </a:cubicBezTo>
                  <a:cubicBezTo>
                    <a:pt x="912" y="520"/>
                    <a:pt x="952" y="531"/>
                    <a:pt x="992" y="531"/>
                  </a:cubicBezTo>
                  <a:cubicBezTo>
                    <a:pt x="1063" y="531"/>
                    <a:pt x="1132" y="496"/>
                    <a:pt x="1172" y="431"/>
                  </a:cubicBezTo>
                  <a:cubicBezTo>
                    <a:pt x="1236" y="330"/>
                    <a:pt x="1207" y="195"/>
                    <a:pt x="1106" y="131"/>
                  </a:cubicBezTo>
                  <a:cubicBezTo>
                    <a:pt x="956" y="44"/>
                    <a:pt x="787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Google Shape;2121;p125">
              <a:extLst>
                <a:ext uri="{FF2B5EF4-FFF2-40B4-BE49-F238E27FC236}">
                  <a16:creationId xmlns:a16="http://schemas.microsoft.com/office/drawing/2014/main" id="{0CF230F1-2A86-096C-466A-E895E7C69F3B}"/>
                </a:ext>
              </a:extLst>
            </p:cNvPr>
            <p:cNvSpPr/>
            <p:nvPr/>
          </p:nvSpPr>
          <p:spPr>
            <a:xfrm>
              <a:off x="5942275" y="1633075"/>
              <a:ext cx="30825" cy="13225"/>
            </a:xfrm>
            <a:custGeom>
              <a:avLst/>
              <a:gdLst/>
              <a:ahLst/>
              <a:cxnLst/>
              <a:rect l="l" t="t" r="r" b="b"/>
              <a:pathLst>
                <a:path w="1233" h="529" extrusionOk="0">
                  <a:moveTo>
                    <a:pt x="617" y="0"/>
                  </a:moveTo>
                  <a:cubicBezTo>
                    <a:pt x="449" y="0"/>
                    <a:pt x="280" y="44"/>
                    <a:pt x="130" y="131"/>
                  </a:cubicBezTo>
                  <a:cubicBezTo>
                    <a:pt x="29" y="195"/>
                    <a:pt x="0" y="327"/>
                    <a:pt x="64" y="428"/>
                  </a:cubicBezTo>
                  <a:cubicBezTo>
                    <a:pt x="106" y="493"/>
                    <a:pt x="176" y="529"/>
                    <a:pt x="248" y="529"/>
                  </a:cubicBezTo>
                  <a:cubicBezTo>
                    <a:pt x="287" y="529"/>
                    <a:pt x="327" y="518"/>
                    <a:pt x="363" y="494"/>
                  </a:cubicBezTo>
                  <a:cubicBezTo>
                    <a:pt x="442" y="452"/>
                    <a:pt x="529" y="431"/>
                    <a:pt x="616" y="431"/>
                  </a:cubicBezTo>
                  <a:cubicBezTo>
                    <a:pt x="707" y="431"/>
                    <a:pt x="799" y="454"/>
                    <a:pt x="881" y="500"/>
                  </a:cubicBezTo>
                  <a:cubicBezTo>
                    <a:pt x="915" y="520"/>
                    <a:pt x="952" y="529"/>
                    <a:pt x="988" y="529"/>
                  </a:cubicBezTo>
                  <a:cubicBezTo>
                    <a:pt x="1063" y="529"/>
                    <a:pt x="1136" y="489"/>
                    <a:pt x="1175" y="419"/>
                  </a:cubicBezTo>
                  <a:cubicBezTo>
                    <a:pt x="1233" y="316"/>
                    <a:pt x="1198" y="183"/>
                    <a:pt x="1092" y="126"/>
                  </a:cubicBezTo>
                  <a:cubicBezTo>
                    <a:pt x="945" y="42"/>
                    <a:pt x="781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404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ángulo: esquinas redondeadas 95">
            <a:extLst>
              <a:ext uri="{FF2B5EF4-FFF2-40B4-BE49-F238E27FC236}">
                <a16:creationId xmlns:a16="http://schemas.microsoft.com/office/drawing/2014/main" id="{1B93FD53-FA8B-E5D7-5984-ADFADEFFE720}"/>
              </a:ext>
            </a:extLst>
          </p:cNvPr>
          <p:cNvSpPr/>
          <p:nvPr/>
        </p:nvSpPr>
        <p:spPr>
          <a:xfrm>
            <a:off x="364805" y="289768"/>
            <a:ext cx="9388795" cy="831274"/>
          </a:xfrm>
          <a:prstGeom prst="roundRect">
            <a:avLst/>
          </a:prstGeom>
          <a:solidFill>
            <a:srgbClr val="03C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47" name="TextBox 50">
            <a:extLst>
              <a:ext uri="{FF2B5EF4-FFF2-40B4-BE49-F238E27FC236}">
                <a16:creationId xmlns:a16="http://schemas.microsoft.com/office/drawing/2014/main" id="{8B4996D8-8445-7E18-2D93-15C4691D7118}"/>
              </a:ext>
            </a:extLst>
          </p:cNvPr>
          <p:cNvSpPr txBox="1"/>
          <p:nvPr/>
        </p:nvSpPr>
        <p:spPr>
          <a:xfrm>
            <a:off x="5440483" y="696512"/>
            <a:ext cx="5776365" cy="212365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 rtl="1"/>
            <a:r>
              <a:rPr lang="fa-IR" altLang="ko-KR" sz="4400" b="1" dirty="0">
                <a:solidFill>
                  <a:srgbClr val="03C9CA"/>
                </a:solidFill>
                <a:cs typeface="B Nazanin" panose="00000400000000000000" pitchFamily="2" charset="-78"/>
              </a:rPr>
              <a:t>2022</a:t>
            </a:r>
          </a:p>
          <a:p>
            <a:pPr algn="r" rtl="1"/>
            <a:r>
              <a:rPr lang="fa-IR" altLang="ko-KR" sz="4400" b="1" dirty="0">
                <a:solidFill>
                  <a:srgbClr val="03C9CA"/>
                </a:solidFill>
                <a:cs typeface="B Nazanin" panose="00000400000000000000" pitchFamily="2" charset="-78"/>
              </a:rPr>
              <a:t>پاورپوینت</a:t>
            </a:r>
          </a:p>
          <a:p>
            <a:pPr algn="r" rtl="1"/>
            <a:r>
              <a:rPr lang="fa-IR" altLang="ko-KR" sz="4400" b="1" dirty="0">
                <a:solidFill>
                  <a:srgbClr val="03C9CA"/>
                </a:solidFill>
                <a:cs typeface="B Nazanin" panose="00000400000000000000" pitchFamily="2" charset="-78"/>
              </a:rPr>
              <a:t>پایان نامه دامپزشکی</a:t>
            </a:r>
            <a:endParaRPr lang="en-US" sz="3200" b="1" dirty="0">
              <a:solidFill>
                <a:srgbClr val="03C9CA"/>
              </a:solidFill>
              <a:cs typeface="B Nazanin" panose="00000400000000000000" pitchFamily="2" charset="-78"/>
            </a:endParaRPr>
          </a:p>
        </p:txBody>
      </p:sp>
      <p:grpSp>
        <p:nvGrpSpPr>
          <p:cNvPr id="48" name="Group 51">
            <a:extLst>
              <a:ext uri="{FF2B5EF4-FFF2-40B4-BE49-F238E27FC236}">
                <a16:creationId xmlns:a16="http://schemas.microsoft.com/office/drawing/2014/main" id="{C1C075AE-A495-9F88-24E0-94B52193BE5A}"/>
              </a:ext>
            </a:extLst>
          </p:cNvPr>
          <p:cNvGrpSpPr/>
          <p:nvPr/>
        </p:nvGrpSpPr>
        <p:grpSpPr>
          <a:xfrm>
            <a:off x="5851708" y="2655011"/>
            <a:ext cx="5776366" cy="3688455"/>
            <a:chOff x="702390" y="3822038"/>
            <a:chExt cx="4431062" cy="3688455"/>
          </a:xfrm>
        </p:grpSpPr>
        <p:sp>
          <p:nvSpPr>
            <p:cNvPr id="49" name="TextBox 52">
              <a:extLst>
                <a:ext uri="{FF2B5EF4-FFF2-40B4-BE49-F238E27FC236}">
                  <a16:creationId xmlns:a16="http://schemas.microsoft.com/office/drawing/2014/main" id="{44CBC0E1-015F-4433-B52E-CC8F1D918D75}"/>
                </a:ext>
              </a:extLst>
            </p:cNvPr>
            <p:cNvSpPr txBox="1"/>
            <p:nvPr/>
          </p:nvSpPr>
          <p:spPr>
            <a:xfrm>
              <a:off x="702390" y="3822038"/>
              <a:ext cx="443106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bg1">
                      <a:lumMod val="65000"/>
                    </a:schemeClr>
                  </a:solidFill>
                  <a:cs typeface="B Nazanin" panose="00000400000000000000" pitchFamily="2" charset="-78"/>
                </a:rPr>
                <a:t>پاورپوینت ارائه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" name="직사각형 1">
              <a:extLst>
                <a:ext uri="{FF2B5EF4-FFF2-40B4-BE49-F238E27FC236}">
                  <a16:creationId xmlns:a16="http://schemas.microsoft.com/office/drawing/2014/main" id="{3918E007-308D-C0DE-DB6E-4E1EC5FF0E54}"/>
                </a:ext>
              </a:extLst>
            </p:cNvPr>
            <p:cNvSpPr/>
            <p:nvPr/>
          </p:nvSpPr>
          <p:spPr>
            <a:xfrm>
              <a:off x="702390" y="4186506"/>
              <a:ext cx="4431061" cy="33239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 defTabSz="1005840" rtl="1"/>
              <a:r>
                <a:rPr lang="fa-IR" altLang="ko-KR" sz="1400" dirty="0">
                  <a:cs typeface="B Nazanin" panose="00000400000000000000" pitchFamily="2" charset="-78"/>
                </a:rPr>
                <a:t>2008 ~ 2011 متن را اینجا بنویسید</a:t>
              </a:r>
            </a:p>
            <a:p>
              <a:pPr algn="r" defTabSz="1005840" rtl="1"/>
              <a:r>
                <a:rPr lang="fa-IR" altLang="ko-KR" sz="1400" dirty="0"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</a:t>
              </a:r>
            </a:p>
            <a:p>
              <a:pPr algn="r" defTabSz="1005840" rtl="1"/>
              <a:r>
                <a:rPr lang="fa-IR" altLang="ko-KR" sz="1400" dirty="0">
                  <a:cs typeface="B Nazanin" panose="00000400000000000000" pitchFamily="2" charset="-78"/>
                </a:rPr>
                <a:t>  من امیدوارم و معتقدم که این الگو وقت شما را خواهد داشت.</a:t>
              </a:r>
            </a:p>
            <a:p>
              <a:pPr algn="r" defTabSz="1005840" rtl="1"/>
              <a:endParaRPr lang="fa-IR" altLang="ko-KR" sz="1400" dirty="0">
                <a:cs typeface="B Nazanin" panose="00000400000000000000" pitchFamily="2" charset="-78"/>
              </a:endParaRPr>
            </a:p>
            <a:p>
              <a:pPr algn="r" defTabSz="1005840" rtl="1"/>
              <a:r>
                <a:rPr lang="fa-IR" altLang="ko-KR" sz="1400" dirty="0">
                  <a:cs typeface="B Nazanin" panose="00000400000000000000" pitchFamily="2" charset="-78"/>
                </a:rPr>
                <a:t>2011 ~ 2015 متن را اینجا بنویسید</a:t>
              </a:r>
            </a:p>
            <a:p>
              <a:pPr algn="r" defTabSz="1005840" rtl="1"/>
              <a:r>
                <a:rPr lang="fa-IR" altLang="ko-KR" sz="1400" dirty="0"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</a:t>
              </a:r>
            </a:p>
            <a:p>
              <a:pPr algn="r" defTabSz="1005840" rtl="1"/>
              <a:r>
                <a:rPr lang="fa-IR" altLang="ko-KR" sz="1400" dirty="0">
                  <a:cs typeface="B Nazanin" panose="00000400000000000000" pitchFamily="2" charset="-78"/>
                </a:rPr>
                <a:t> من امیدوارم و معتقدم که این الگو وقت شما را خواهد داشت.</a:t>
              </a:r>
            </a:p>
            <a:p>
              <a:pPr algn="r" defTabSz="1005840" rtl="1"/>
              <a:endParaRPr lang="fa-IR" altLang="ko-KR" sz="1400" dirty="0">
                <a:cs typeface="B Nazanin" panose="00000400000000000000" pitchFamily="2" charset="-78"/>
              </a:endParaRPr>
            </a:p>
            <a:p>
              <a:pPr algn="r" defTabSz="1005840" rtl="1"/>
              <a:r>
                <a:rPr lang="fa-IR" altLang="ko-KR" sz="1400" dirty="0">
                  <a:cs typeface="B Nazanin" panose="00000400000000000000" pitchFamily="2" charset="-78"/>
                </a:rPr>
                <a:t>2015 ~ 2018 اینجا متن کنید</a:t>
              </a:r>
            </a:p>
            <a:p>
              <a:pPr algn="r" defTabSz="1005840" rtl="1"/>
              <a:r>
                <a:rPr lang="fa-IR" altLang="ko-KR" sz="1400" dirty="0"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</a:t>
              </a:r>
            </a:p>
            <a:p>
              <a:pPr algn="r" defTabSz="1005840" rtl="1"/>
              <a:r>
                <a:rPr lang="fa-IR" altLang="ko-KR" sz="1400" dirty="0">
                  <a:cs typeface="B Nazanin" panose="00000400000000000000" pitchFamily="2" charset="-78"/>
                </a:rPr>
                <a:t> من امیدوارم و معتقدم که این الگو وقت شما را خواهد داشت.</a:t>
              </a:r>
            </a:p>
            <a:p>
              <a:pPr algn="r" defTabSz="1005840" rtl="1"/>
              <a:r>
                <a:rPr lang="fa-IR" altLang="ko-KR" sz="1400" dirty="0">
                  <a:cs typeface="B Nazanin" panose="00000400000000000000" pitchFamily="2" charset="-78"/>
                </a:rPr>
                <a:t>2018 ~ 2020 اینجا متن کنید</a:t>
              </a:r>
            </a:p>
            <a:p>
              <a:pPr algn="r" defTabSz="1005840" rtl="1"/>
              <a:endParaRPr lang="fa-IR" altLang="ko-KR" sz="1400" dirty="0">
                <a:cs typeface="B Nazanin" panose="00000400000000000000" pitchFamily="2" charset="-78"/>
              </a:endParaRPr>
            </a:p>
            <a:p>
              <a:pPr algn="r" defTabSz="1005840" rtl="1"/>
              <a:r>
                <a:rPr lang="fa-IR" altLang="ko-KR" sz="1400" dirty="0"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</a:t>
              </a:r>
            </a:p>
            <a:p>
              <a:pPr algn="r" defTabSz="1005840" rtl="1"/>
              <a:r>
                <a:rPr lang="fa-IR" altLang="ko-KR" sz="1400" dirty="0">
                  <a:cs typeface="B Nazanin" panose="00000400000000000000" pitchFamily="2" charset="-78"/>
                </a:rPr>
                <a:t> من امیدوارم و معتقدم که این الگو وقت شما را خواهد داشت.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1" name="Group 41">
            <a:extLst>
              <a:ext uri="{FF2B5EF4-FFF2-40B4-BE49-F238E27FC236}">
                <a16:creationId xmlns:a16="http://schemas.microsoft.com/office/drawing/2014/main" id="{69FDEE03-13F7-7D9A-A971-9566A2A99A94}"/>
              </a:ext>
            </a:extLst>
          </p:cNvPr>
          <p:cNvGrpSpPr/>
          <p:nvPr/>
        </p:nvGrpSpPr>
        <p:grpSpPr>
          <a:xfrm>
            <a:off x="590549" y="1192237"/>
            <a:ext cx="4800601" cy="5306411"/>
            <a:chOff x="180815" y="1962553"/>
            <a:chExt cx="4178552" cy="4618821"/>
          </a:xfrm>
        </p:grpSpPr>
        <p:grpSp>
          <p:nvGrpSpPr>
            <p:cNvPr id="52" name="Group 40">
              <a:extLst>
                <a:ext uri="{FF2B5EF4-FFF2-40B4-BE49-F238E27FC236}">
                  <a16:creationId xmlns:a16="http://schemas.microsoft.com/office/drawing/2014/main" id="{2FFEACD9-35EE-7CBA-2A73-EDA91016C060}"/>
                </a:ext>
              </a:extLst>
            </p:cNvPr>
            <p:cNvGrpSpPr/>
            <p:nvPr/>
          </p:nvGrpSpPr>
          <p:grpSpPr>
            <a:xfrm>
              <a:off x="180815" y="2395328"/>
              <a:ext cx="3940573" cy="4186046"/>
              <a:chOff x="180815" y="2395328"/>
              <a:chExt cx="3940573" cy="4186046"/>
            </a:xfrm>
          </p:grpSpPr>
          <p:sp>
            <p:nvSpPr>
              <p:cNvPr id="58" name="Freeform: Shape 3">
                <a:extLst>
                  <a:ext uri="{FF2B5EF4-FFF2-40B4-BE49-F238E27FC236}">
                    <a16:creationId xmlns:a16="http://schemas.microsoft.com/office/drawing/2014/main" id="{DA64BD0F-B10D-B169-9D2B-2B55E4FC20E1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Freeform: Shape 4">
                <a:extLst>
                  <a:ext uri="{FF2B5EF4-FFF2-40B4-BE49-F238E27FC236}">
                    <a16:creationId xmlns:a16="http://schemas.microsoft.com/office/drawing/2014/main" id="{331D3243-34CE-CE16-195B-0E140994EA7F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Freeform: Shape 5">
                <a:extLst>
                  <a:ext uri="{FF2B5EF4-FFF2-40B4-BE49-F238E27FC236}">
                    <a16:creationId xmlns:a16="http://schemas.microsoft.com/office/drawing/2014/main" id="{3533AA8F-71E0-684E-CCCF-D2B871F7A5C7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6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Freeform: Shape 7">
                <a:extLst>
                  <a:ext uri="{FF2B5EF4-FFF2-40B4-BE49-F238E27FC236}">
                    <a16:creationId xmlns:a16="http://schemas.microsoft.com/office/drawing/2014/main" id="{8BDD0C1C-1343-7CD8-C373-49AA4EFEED83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Freeform: Shape 8">
                <a:extLst>
                  <a:ext uri="{FF2B5EF4-FFF2-40B4-BE49-F238E27FC236}">
                    <a16:creationId xmlns:a16="http://schemas.microsoft.com/office/drawing/2014/main" id="{92C94E31-2A7A-C23F-FBFD-ACDE8327B566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Freeform: Shape 9">
                <a:extLst>
                  <a:ext uri="{FF2B5EF4-FFF2-40B4-BE49-F238E27FC236}">
                    <a16:creationId xmlns:a16="http://schemas.microsoft.com/office/drawing/2014/main" id="{3D5006A4-5D10-65E6-6488-6037C6EA492A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Freeform: Shape 35">
                <a:extLst>
                  <a:ext uri="{FF2B5EF4-FFF2-40B4-BE49-F238E27FC236}">
                    <a16:creationId xmlns:a16="http://schemas.microsoft.com/office/drawing/2014/main" id="{6F869489-E98D-CC7E-5048-C79EC8B75F21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Freeform: Shape 11">
                <a:extLst>
                  <a:ext uri="{FF2B5EF4-FFF2-40B4-BE49-F238E27FC236}">
                    <a16:creationId xmlns:a16="http://schemas.microsoft.com/office/drawing/2014/main" id="{14906593-A133-A82C-2736-ABE62BC2813F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1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Freeform: Shape 12">
                <a:extLst>
                  <a:ext uri="{FF2B5EF4-FFF2-40B4-BE49-F238E27FC236}">
                    <a16:creationId xmlns:a16="http://schemas.microsoft.com/office/drawing/2014/main" id="{2C0D6129-12C3-E550-AAE4-0992F2C393E9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7" name="Freeform: Shape 13">
                <a:extLst>
                  <a:ext uri="{FF2B5EF4-FFF2-40B4-BE49-F238E27FC236}">
                    <a16:creationId xmlns:a16="http://schemas.microsoft.com/office/drawing/2014/main" id="{755B9D5B-53D3-C6F0-6746-1DD5D274005A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Freeform: Shape 16">
                <a:extLst>
                  <a:ext uri="{FF2B5EF4-FFF2-40B4-BE49-F238E27FC236}">
                    <a16:creationId xmlns:a16="http://schemas.microsoft.com/office/drawing/2014/main" id="{73A7500C-2A76-B05D-41B5-426827373C19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Freeform: Shape 18">
                <a:extLst>
                  <a:ext uri="{FF2B5EF4-FFF2-40B4-BE49-F238E27FC236}">
                    <a16:creationId xmlns:a16="http://schemas.microsoft.com/office/drawing/2014/main" id="{3E187187-A72A-40B4-A168-784F6B75FC7A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Freeform: Shape 19">
                <a:extLst>
                  <a:ext uri="{FF2B5EF4-FFF2-40B4-BE49-F238E27FC236}">
                    <a16:creationId xmlns:a16="http://schemas.microsoft.com/office/drawing/2014/main" id="{44C2787E-ACA3-6071-AD6B-17C2F6CB0025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Freeform: Shape 20">
                <a:extLst>
                  <a:ext uri="{FF2B5EF4-FFF2-40B4-BE49-F238E27FC236}">
                    <a16:creationId xmlns:a16="http://schemas.microsoft.com/office/drawing/2014/main" id="{F36A6A53-D92D-386F-B6CE-9884EBB4B061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Freeform: Shape 21">
                <a:extLst>
                  <a:ext uri="{FF2B5EF4-FFF2-40B4-BE49-F238E27FC236}">
                    <a16:creationId xmlns:a16="http://schemas.microsoft.com/office/drawing/2014/main" id="{458960AE-3375-CEBA-F128-4141905269D8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1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3" name="Freeform: Shape 22">
                <a:extLst>
                  <a:ext uri="{FF2B5EF4-FFF2-40B4-BE49-F238E27FC236}">
                    <a16:creationId xmlns:a16="http://schemas.microsoft.com/office/drawing/2014/main" id="{9EEC02F1-B2E3-BDF3-31AE-3A3595402A9D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4" name="Freeform: Shape 23">
                <a:extLst>
                  <a:ext uri="{FF2B5EF4-FFF2-40B4-BE49-F238E27FC236}">
                    <a16:creationId xmlns:a16="http://schemas.microsoft.com/office/drawing/2014/main" id="{D26867F0-4A37-013C-065F-FCB6CE8BB265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5" name="Freeform: Shape 24">
                <a:extLst>
                  <a:ext uri="{FF2B5EF4-FFF2-40B4-BE49-F238E27FC236}">
                    <a16:creationId xmlns:a16="http://schemas.microsoft.com/office/drawing/2014/main" id="{7D5EC02E-2BD9-F7C5-541B-D75B68C6CDB9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6" name="Freeform: Shape 25">
                <a:extLst>
                  <a:ext uri="{FF2B5EF4-FFF2-40B4-BE49-F238E27FC236}">
                    <a16:creationId xmlns:a16="http://schemas.microsoft.com/office/drawing/2014/main" id="{79E5BFD1-BCD2-3539-C6D2-72F7F186162D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Freeform: Shape 26">
                <a:extLst>
                  <a:ext uri="{FF2B5EF4-FFF2-40B4-BE49-F238E27FC236}">
                    <a16:creationId xmlns:a16="http://schemas.microsoft.com/office/drawing/2014/main" id="{60426A97-A49D-99E9-64A6-C12B43767148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8" name="Freeform: Shape 27">
                <a:extLst>
                  <a:ext uri="{FF2B5EF4-FFF2-40B4-BE49-F238E27FC236}">
                    <a16:creationId xmlns:a16="http://schemas.microsoft.com/office/drawing/2014/main" id="{FE302E14-0AF5-A015-503E-268DD260DEE7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9" name="Freeform: Shape 28">
                <a:extLst>
                  <a:ext uri="{FF2B5EF4-FFF2-40B4-BE49-F238E27FC236}">
                    <a16:creationId xmlns:a16="http://schemas.microsoft.com/office/drawing/2014/main" id="{014EEFBB-2B60-4903-5817-3611A92F5DE3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0" name="Freeform: Shape 29">
                <a:extLst>
                  <a:ext uri="{FF2B5EF4-FFF2-40B4-BE49-F238E27FC236}">
                    <a16:creationId xmlns:a16="http://schemas.microsoft.com/office/drawing/2014/main" id="{F6A3D91C-875E-A467-96EB-27D810CB0D3B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1" name="Freeform: Shape 30">
                <a:extLst>
                  <a:ext uri="{FF2B5EF4-FFF2-40B4-BE49-F238E27FC236}">
                    <a16:creationId xmlns:a16="http://schemas.microsoft.com/office/drawing/2014/main" id="{1F64B076-0068-248E-A613-AEA16606E4A5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2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2" name="Freeform: Shape 31">
                <a:extLst>
                  <a:ext uri="{FF2B5EF4-FFF2-40B4-BE49-F238E27FC236}">
                    <a16:creationId xmlns:a16="http://schemas.microsoft.com/office/drawing/2014/main" id="{F6B6095D-86C2-A4BA-F4E7-798E2891DB46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3" name="Freeform: Shape 32">
                <a:extLst>
                  <a:ext uri="{FF2B5EF4-FFF2-40B4-BE49-F238E27FC236}">
                    <a16:creationId xmlns:a16="http://schemas.microsoft.com/office/drawing/2014/main" id="{A27EA4D2-92AE-98FC-D03D-90097E624591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4" name="Freeform: Shape 33">
                <a:extLst>
                  <a:ext uri="{FF2B5EF4-FFF2-40B4-BE49-F238E27FC236}">
                    <a16:creationId xmlns:a16="http://schemas.microsoft.com/office/drawing/2014/main" id="{F1A345EC-84A7-8F25-4F5D-BE412F940135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6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3" name="Group 39">
              <a:extLst>
                <a:ext uri="{FF2B5EF4-FFF2-40B4-BE49-F238E27FC236}">
                  <a16:creationId xmlns:a16="http://schemas.microsoft.com/office/drawing/2014/main" id="{D583F68B-7C57-C224-2CB8-D26CF78C0E6A}"/>
                </a:ext>
              </a:extLst>
            </p:cNvPr>
            <p:cNvGrpSpPr/>
            <p:nvPr/>
          </p:nvGrpSpPr>
          <p:grpSpPr>
            <a:xfrm>
              <a:off x="2847973" y="1962553"/>
              <a:ext cx="1511394" cy="1888095"/>
              <a:chOff x="2847973" y="1962553"/>
              <a:chExt cx="1511394" cy="1888095"/>
            </a:xfrm>
          </p:grpSpPr>
          <p:sp>
            <p:nvSpPr>
              <p:cNvPr id="54" name="Freeform: Shape 6">
                <a:extLst>
                  <a:ext uri="{FF2B5EF4-FFF2-40B4-BE49-F238E27FC236}">
                    <a16:creationId xmlns:a16="http://schemas.microsoft.com/office/drawing/2014/main" id="{5F554273-E1DF-1B45-1542-B2AD06B49E40}"/>
                  </a:ext>
                </a:extLst>
              </p:cNvPr>
              <p:cNvSpPr/>
              <p:nvPr/>
            </p:nvSpPr>
            <p:spPr>
              <a:xfrm>
                <a:off x="2847973" y="1962553"/>
                <a:ext cx="1511394" cy="1888095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Freeform: Shape 37">
                <a:extLst>
                  <a:ext uri="{FF2B5EF4-FFF2-40B4-BE49-F238E27FC236}">
                    <a16:creationId xmlns:a16="http://schemas.microsoft.com/office/drawing/2014/main" id="{57A96DD9-A998-3F19-A9DD-F7D69A3BA672}"/>
                  </a:ext>
                </a:extLst>
              </p:cNvPr>
              <p:cNvSpPr/>
              <p:nvPr/>
            </p:nvSpPr>
            <p:spPr>
              <a:xfrm>
                <a:off x="3007592" y="2150731"/>
                <a:ext cx="1215052" cy="1509852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Freeform: Shape 15">
                <a:extLst>
                  <a:ext uri="{FF2B5EF4-FFF2-40B4-BE49-F238E27FC236}">
                    <a16:creationId xmlns:a16="http://schemas.microsoft.com/office/drawing/2014/main" id="{65192BBC-84C5-0C40-5462-B61149208260}"/>
                  </a:ext>
                </a:extLst>
              </p:cNvPr>
              <p:cNvSpPr/>
              <p:nvPr/>
            </p:nvSpPr>
            <p:spPr>
              <a:xfrm>
                <a:off x="3610989" y="2153543"/>
                <a:ext cx="611655" cy="1506989"/>
              </a:xfrm>
              <a:custGeom>
                <a:avLst/>
                <a:gdLst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Freeform: Shape 38">
                <a:extLst>
                  <a:ext uri="{FF2B5EF4-FFF2-40B4-BE49-F238E27FC236}">
                    <a16:creationId xmlns:a16="http://schemas.microsoft.com/office/drawing/2014/main" id="{AD69E3C1-998F-682B-397C-5ED0E6FB2DDE}"/>
                  </a:ext>
                </a:extLst>
              </p:cNvPr>
              <p:cNvSpPr/>
              <p:nvPr/>
            </p:nvSpPr>
            <p:spPr>
              <a:xfrm>
                <a:off x="3276847" y="2572205"/>
                <a:ext cx="674160" cy="674486"/>
              </a:xfrm>
              <a:custGeom>
                <a:avLst/>
                <a:gdLst>
                  <a:gd name="connsiteX0" fmla="*/ 2136690 w 2137366"/>
                  <a:gd name="connsiteY0" fmla="*/ 836820 h 2138405"/>
                  <a:gd name="connsiteX1" fmla="*/ 1925402 w 2137366"/>
                  <a:gd name="connsiteY1" fmla="*/ 626087 h 2138405"/>
                  <a:gd name="connsiteX2" fmla="*/ 1535002 w 2137366"/>
                  <a:gd name="connsiteY2" fmla="*/ 627128 h 2138405"/>
                  <a:gd name="connsiteX3" fmla="*/ 1510802 w 2137366"/>
                  <a:gd name="connsiteY3" fmla="*/ 601817 h 2138405"/>
                  <a:gd name="connsiteX4" fmla="*/ 1511842 w 2137366"/>
                  <a:gd name="connsiteY4" fmla="*/ 213290 h 2138405"/>
                  <a:gd name="connsiteX5" fmla="*/ 1301941 w 2137366"/>
                  <a:gd name="connsiteY5" fmla="*/ 1032 h 2138405"/>
                  <a:gd name="connsiteX6" fmla="*/ 834294 w 2137366"/>
                  <a:gd name="connsiteY6" fmla="*/ 1101 h 2138405"/>
                  <a:gd name="connsiteX7" fmla="*/ 625087 w 2137366"/>
                  <a:gd name="connsiteY7" fmla="*/ 214053 h 2138405"/>
                  <a:gd name="connsiteX8" fmla="*/ 626127 w 2137366"/>
                  <a:gd name="connsiteY8" fmla="*/ 606741 h 2138405"/>
                  <a:gd name="connsiteX9" fmla="*/ 605393 w 2137366"/>
                  <a:gd name="connsiteY9" fmla="*/ 626920 h 2138405"/>
                  <a:gd name="connsiteX10" fmla="*/ 214993 w 2137366"/>
                  <a:gd name="connsiteY10" fmla="*/ 625879 h 2138405"/>
                  <a:gd name="connsiteX11" fmla="*/ 31 w 2137366"/>
                  <a:gd name="connsiteY11" fmla="*/ 839663 h 2138405"/>
                  <a:gd name="connsiteX12" fmla="*/ 31 w 2137366"/>
                  <a:gd name="connsiteY12" fmla="*/ 1299198 h 2138405"/>
                  <a:gd name="connsiteX13" fmla="*/ 7312 w 2137366"/>
                  <a:gd name="connsiteY13" fmla="*/ 1354672 h 2138405"/>
                  <a:gd name="connsiteX14" fmla="*/ 32622 w 2137366"/>
                  <a:gd name="connsiteY14" fmla="*/ 1364103 h 2138405"/>
                  <a:gd name="connsiteX15" fmla="*/ 196826 w 2137366"/>
                  <a:gd name="connsiteY15" fmla="*/ 1232767 h 2138405"/>
                  <a:gd name="connsiteX16" fmla="*/ 402843 w 2137366"/>
                  <a:gd name="connsiteY16" fmla="*/ 1092418 h 2138405"/>
                  <a:gd name="connsiteX17" fmla="*/ 420525 w 2137366"/>
                  <a:gd name="connsiteY17" fmla="*/ 1078688 h 2138405"/>
                  <a:gd name="connsiteX18" fmla="*/ 454573 w 2137366"/>
                  <a:gd name="connsiteY18" fmla="*/ 979944 h 2138405"/>
                  <a:gd name="connsiteX19" fmla="*/ 495138 w 2137366"/>
                  <a:gd name="connsiteY19" fmla="*/ 898188 h 2138405"/>
                  <a:gd name="connsiteX20" fmla="*/ 508036 w 2137366"/>
                  <a:gd name="connsiteY20" fmla="*/ 880021 h 2138405"/>
                  <a:gd name="connsiteX21" fmla="*/ 569474 w 2137366"/>
                  <a:gd name="connsiteY21" fmla="*/ 763109 h 2138405"/>
                  <a:gd name="connsiteX22" fmla="*/ 729933 w 2137366"/>
                  <a:gd name="connsiteY22" fmla="*/ 519091 h 2138405"/>
                  <a:gd name="connsiteX23" fmla="*/ 850035 w 2137366"/>
                  <a:gd name="connsiteY23" fmla="*/ 436504 h 2138405"/>
                  <a:gd name="connsiteX24" fmla="*/ 1004045 w 2137366"/>
                  <a:gd name="connsiteY24" fmla="*/ 435533 h 2138405"/>
                  <a:gd name="connsiteX25" fmla="*/ 1072417 w 2137366"/>
                  <a:gd name="connsiteY25" fmla="*/ 436574 h 2138405"/>
                  <a:gd name="connsiteX26" fmla="*/ 1116033 w 2137366"/>
                  <a:gd name="connsiteY26" fmla="*/ 436296 h 2138405"/>
                  <a:gd name="connsiteX27" fmla="*/ 1308252 w 2137366"/>
                  <a:gd name="connsiteY27" fmla="*/ 569157 h 2138405"/>
                  <a:gd name="connsiteX28" fmla="*/ 1387857 w 2137366"/>
                  <a:gd name="connsiteY28" fmla="*/ 634755 h 2138405"/>
                  <a:gd name="connsiteX29" fmla="*/ 1681870 w 2137366"/>
                  <a:gd name="connsiteY29" fmla="*/ 756244 h 2138405"/>
                  <a:gd name="connsiteX30" fmla="*/ 1706071 w 2137366"/>
                  <a:gd name="connsiteY30" fmla="*/ 802634 h 2138405"/>
                  <a:gd name="connsiteX31" fmla="*/ 1659611 w 2137366"/>
                  <a:gd name="connsiteY31" fmla="*/ 887163 h 2138405"/>
                  <a:gd name="connsiteX32" fmla="*/ 1643940 w 2137366"/>
                  <a:gd name="connsiteY32" fmla="*/ 917535 h 2138405"/>
                  <a:gd name="connsiteX33" fmla="*/ 1610933 w 2137366"/>
                  <a:gd name="connsiteY33" fmla="*/ 977239 h 2138405"/>
                  <a:gd name="connsiteX34" fmla="*/ 1462678 w 2137366"/>
                  <a:gd name="connsiteY34" fmla="*/ 1023629 h 2138405"/>
                  <a:gd name="connsiteX35" fmla="*/ 1378912 w 2137366"/>
                  <a:gd name="connsiteY35" fmla="*/ 1015031 h 2138405"/>
                  <a:gd name="connsiteX36" fmla="*/ 1280653 w 2137366"/>
                  <a:gd name="connsiteY36" fmla="*/ 1000746 h 2138405"/>
                  <a:gd name="connsiteX37" fmla="*/ 1258394 w 2137366"/>
                  <a:gd name="connsiteY37" fmla="*/ 1000192 h 2138405"/>
                  <a:gd name="connsiteX38" fmla="*/ 1069296 w 2137366"/>
                  <a:gd name="connsiteY38" fmla="*/ 1110863 h 2138405"/>
                  <a:gd name="connsiteX39" fmla="*/ 1062709 w 2137366"/>
                  <a:gd name="connsiteY39" fmla="*/ 1129655 h 2138405"/>
                  <a:gd name="connsiteX40" fmla="*/ 1033307 w 2137366"/>
                  <a:gd name="connsiteY40" fmla="*/ 1189706 h 2138405"/>
                  <a:gd name="connsiteX41" fmla="*/ 1004738 w 2137366"/>
                  <a:gd name="connsiteY41" fmla="*/ 1185614 h 2138405"/>
                  <a:gd name="connsiteX42" fmla="*/ 973881 w 2137366"/>
                  <a:gd name="connsiteY42" fmla="*/ 1182841 h 2138405"/>
                  <a:gd name="connsiteX43" fmla="*/ 954395 w 2137366"/>
                  <a:gd name="connsiteY43" fmla="*/ 1207041 h 2138405"/>
                  <a:gd name="connsiteX44" fmla="*/ 900932 w 2137366"/>
                  <a:gd name="connsiteY44" fmla="*/ 1305647 h 2138405"/>
                  <a:gd name="connsiteX45" fmla="*/ 934425 w 2137366"/>
                  <a:gd name="connsiteY45" fmla="*/ 1322428 h 2138405"/>
                  <a:gd name="connsiteX46" fmla="*/ 930680 w 2137366"/>
                  <a:gd name="connsiteY46" fmla="*/ 1420894 h 2138405"/>
                  <a:gd name="connsiteX47" fmla="*/ 917990 w 2137366"/>
                  <a:gd name="connsiteY47" fmla="*/ 1458963 h 2138405"/>
                  <a:gd name="connsiteX48" fmla="*/ 936921 w 2137366"/>
                  <a:gd name="connsiteY48" fmla="*/ 1461321 h 2138405"/>
                  <a:gd name="connsiteX49" fmla="*/ 973881 w 2137366"/>
                  <a:gd name="connsiteY49" fmla="*/ 1455774 h 2138405"/>
                  <a:gd name="connsiteX50" fmla="*/ 984976 w 2137366"/>
                  <a:gd name="connsiteY50" fmla="*/ 1487949 h 2138405"/>
                  <a:gd name="connsiteX51" fmla="*/ 982826 w 2137366"/>
                  <a:gd name="connsiteY51" fmla="*/ 1507503 h 2138405"/>
                  <a:gd name="connsiteX52" fmla="*/ 970414 w 2137366"/>
                  <a:gd name="connsiteY52" fmla="*/ 1535032 h 2138405"/>
                  <a:gd name="connsiteX53" fmla="*/ 934563 w 2137366"/>
                  <a:gd name="connsiteY53" fmla="*/ 1528861 h 2138405"/>
                  <a:gd name="connsiteX54" fmla="*/ 903290 w 2137366"/>
                  <a:gd name="connsiteY54" fmla="*/ 1517419 h 2138405"/>
                  <a:gd name="connsiteX55" fmla="*/ 915494 w 2137366"/>
                  <a:gd name="connsiteY55" fmla="*/ 1565682 h 2138405"/>
                  <a:gd name="connsiteX56" fmla="*/ 911611 w 2137366"/>
                  <a:gd name="connsiteY56" fmla="*/ 1629685 h 2138405"/>
                  <a:gd name="connsiteX57" fmla="*/ 853987 w 2137366"/>
                  <a:gd name="connsiteY57" fmla="*/ 1737375 h 2138405"/>
                  <a:gd name="connsiteX58" fmla="*/ 656915 w 2137366"/>
                  <a:gd name="connsiteY58" fmla="*/ 2005107 h 2138405"/>
                  <a:gd name="connsiteX59" fmla="*/ 655112 w 2137366"/>
                  <a:gd name="connsiteY59" fmla="*/ 2037282 h 2138405"/>
                  <a:gd name="connsiteX60" fmla="*/ 839911 w 2137366"/>
                  <a:gd name="connsiteY60" fmla="*/ 2138037 h 2138405"/>
                  <a:gd name="connsiteX61" fmla="*/ 1267894 w 2137366"/>
                  <a:gd name="connsiteY61" fmla="*/ 2138176 h 2138405"/>
                  <a:gd name="connsiteX62" fmla="*/ 1332383 w 2137366"/>
                  <a:gd name="connsiteY62" fmla="*/ 2135125 h 2138405"/>
                  <a:gd name="connsiteX63" fmla="*/ 1510732 w 2137366"/>
                  <a:gd name="connsiteY63" fmla="*/ 1938538 h 2138405"/>
                  <a:gd name="connsiteX64" fmla="*/ 1510594 w 2137366"/>
                  <a:gd name="connsiteY64" fmla="*/ 1531219 h 2138405"/>
                  <a:gd name="connsiteX65" fmla="*/ 1530079 w 2137366"/>
                  <a:gd name="connsiteY65" fmla="*/ 1511872 h 2138405"/>
                  <a:gd name="connsiteX66" fmla="*/ 1926789 w 2137366"/>
                  <a:gd name="connsiteY66" fmla="*/ 1512635 h 2138405"/>
                  <a:gd name="connsiteX67" fmla="*/ 2136482 w 2137366"/>
                  <a:gd name="connsiteY67" fmla="*/ 1302457 h 2138405"/>
                  <a:gd name="connsiteX68" fmla="*/ 2136690 w 2137366"/>
                  <a:gd name="connsiteY68" fmla="*/ 836820 h 213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2137366" h="2138405">
                    <a:moveTo>
                      <a:pt x="2136690" y="836820"/>
                    </a:moveTo>
                    <a:cubicBezTo>
                      <a:pt x="2135927" y="706594"/>
                      <a:pt x="2028723" y="624492"/>
                      <a:pt x="1925402" y="626087"/>
                    </a:cubicBezTo>
                    <a:cubicBezTo>
                      <a:pt x="1795315" y="628098"/>
                      <a:pt x="1665089" y="626018"/>
                      <a:pt x="1535002" y="627128"/>
                    </a:cubicBezTo>
                    <a:cubicBezTo>
                      <a:pt x="1513992" y="627336"/>
                      <a:pt x="1510663" y="621164"/>
                      <a:pt x="1510802" y="601817"/>
                    </a:cubicBezTo>
                    <a:cubicBezTo>
                      <a:pt x="1511703" y="472285"/>
                      <a:pt x="1509415" y="342753"/>
                      <a:pt x="1511842" y="213290"/>
                    </a:cubicBezTo>
                    <a:cubicBezTo>
                      <a:pt x="1513714" y="112327"/>
                      <a:pt x="1434802" y="2141"/>
                      <a:pt x="1301941" y="1032"/>
                    </a:cubicBezTo>
                    <a:cubicBezTo>
                      <a:pt x="1146059" y="-286"/>
                      <a:pt x="990176" y="-425"/>
                      <a:pt x="834294" y="1101"/>
                    </a:cubicBezTo>
                    <a:cubicBezTo>
                      <a:pt x="702404" y="2418"/>
                      <a:pt x="623145" y="112049"/>
                      <a:pt x="625087" y="214053"/>
                    </a:cubicBezTo>
                    <a:cubicBezTo>
                      <a:pt x="627583" y="344902"/>
                      <a:pt x="625295" y="475822"/>
                      <a:pt x="626127" y="606741"/>
                    </a:cubicBezTo>
                    <a:cubicBezTo>
                      <a:pt x="626265" y="623799"/>
                      <a:pt x="621203" y="626989"/>
                      <a:pt x="605393" y="626920"/>
                    </a:cubicBezTo>
                    <a:cubicBezTo>
                      <a:pt x="475237" y="626295"/>
                      <a:pt x="345080" y="628722"/>
                      <a:pt x="214993" y="625879"/>
                    </a:cubicBezTo>
                    <a:cubicBezTo>
                      <a:pt x="108067" y="623591"/>
                      <a:pt x="100" y="707912"/>
                      <a:pt x="31" y="839663"/>
                    </a:cubicBezTo>
                    <a:cubicBezTo>
                      <a:pt x="-39" y="992841"/>
                      <a:pt x="31" y="1146020"/>
                      <a:pt x="31" y="1299198"/>
                    </a:cubicBezTo>
                    <a:cubicBezTo>
                      <a:pt x="31" y="1317990"/>
                      <a:pt x="2527" y="1336504"/>
                      <a:pt x="7312" y="1354672"/>
                    </a:cubicBezTo>
                    <a:cubicBezTo>
                      <a:pt x="13483" y="1378179"/>
                      <a:pt x="12859" y="1377486"/>
                      <a:pt x="32622" y="1364103"/>
                    </a:cubicBezTo>
                    <a:cubicBezTo>
                      <a:pt x="90939" y="1324646"/>
                      <a:pt x="140103" y="1273888"/>
                      <a:pt x="196826" y="1232767"/>
                    </a:cubicBezTo>
                    <a:cubicBezTo>
                      <a:pt x="264088" y="1184019"/>
                      <a:pt x="334124" y="1139085"/>
                      <a:pt x="402843" y="1092418"/>
                    </a:cubicBezTo>
                    <a:cubicBezTo>
                      <a:pt x="409084" y="1088188"/>
                      <a:pt x="418237" y="1084651"/>
                      <a:pt x="420525" y="1078688"/>
                    </a:cubicBezTo>
                    <a:cubicBezTo>
                      <a:pt x="432868" y="1046166"/>
                      <a:pt x="454642" y="1017111"/>
                      <a:pt x="454573" y="979944"/>
                    </a:cubicBezTo>
                    <a:cubicBezTo>
                      <a:pt x="454503" y="946590"/>
                      <a:pt x="465390" y="917119"/>
                      <a:pt x="495138" y="898188"/>
                    </a:cubicBezTo>
                    <a:cubicBezTo>
                      <a:pt x="502350" y="893612"/>
                      <a:pt x="504569" y="886539"/>
                      <a:pt x="508036" y="880021"/>
                    </a:cubicBezTo>
                    <a:cubicBezTo>
                      <a:pt x="528769" y="841189"/>
                      <a:pt x="543956" y="799236"/>
                      <a:pt x="569474" y="763109"/>
                    </a:cubicBezTo>
                    <a:cubicBezTo>
                      <a:pt x="625711" y="683573"/>
                      <a:pt x="676331" y="600361"/>
                      <a:pt x="729933" y="519091"/>
                    </a:cubicBezTo>
                    <a:cubicBezTo>
                      <a:pt x="758502" y="475752"/>
                      <a:pt x="800108" y="444063"/>
                      <a:pt x="850035" y="436504"/>
                    </a:cubicBezTo>
                    <a:cubicBezTo>
                      <a:pt x="900239" y="428946"/>
                      <a:pt x="952800" y="430055"/>
                      <a:pt x="1004045" y="435533"/>
                    </a:cubicBezTo>
                    <a:cubicBezTo>
                      <a:pt x="1027067" y="438030"/>
                      <a:pt x="1049603" y="438862"/>
                      <a:pt x="1072417" y="436574"/>
                    </a:cubicBezTo>
                    <a:cubicBezTo>
                      <a:pt x="1087048" y="435117"/>
                      <a:pt x="1101471" y="433800"/>
                      <a:pt x="1116033" y="436296"/>
                    </a:cubicBezTo>
                    <a:cubicBezTo>
                      <a:pt x="1200493" y="450928"/>
                      <a:pt x="1258394" y="506818"/>
                      <a:pt x="1308252" y="569157"/>
                    </a:cubicBezTo>
                    <a:cubicBezTo>
                      <a:pt x="1331343" y="598004"/>
                      <a:pt x="1354781" y="621025"/>
                      <a:pt x="1387857" y="634755"/>
                    </a:cubicBezTo>
                    <a:cubicBezTo>
                      <a:pt x="1485769" y="675529"/>
                      <a:pt x="1583889" y="715748"/>
                      <a:pt x="1681870" y="756244"/>
                    </a:cubicBezTo>
                    <a:cubicBezTo>
                      <a:pt x="1707389" y="766784"/>
                      <a:pt x="1715710" y="778850"/>
                      <a:pt x="1706071" y="802634"/>
                    </a:cubicBezTo>
                    <a:cubicBezTo>
                      <a:pt x="1694075" y="832243"/>
                      <a:pt x="1691717" y="867608"/>
                      <a:pt x="1659611" y="887163"/>
                    </a:cubicBezTo>
                    <a:cubicBezTo>
                      <a:pt x="1649973" y="893057"/>
                      <a:pt x="1643871" y="904707"/>
                      <a:pt x="1643940" y="917535"/>
                    </a:cubicBezTo>
                    <a:cubicBezTo>
                      <a:pt x="1644079" y="943677"/>
                      <a:pt x="1628476" y="960874"/>
                      <a:pt x="1610933" y="977239"/>
                    </a:cubicBezTo>
                    <a:cubicBezTo>
                      <a:pt x="1568842" y="1016418"/>
                      <a:pt x="1520995" y="1035834"/>
                      <a:pt x="1462678" y="1023629"/>
                    </a:cubicBezTo>
                    <a:cubicBezTo>
                      <a:pt x="1435149" y="1017874"/>
                      <a:pt x="1407966" y="1007473"/>
                      <a:pt x="1378912" y="1015031"/>
                    </a:cubicBezTo>
                    <a:cubicBezTo>
                      <a:pt x="1344241" y="1024046"/>
                      <a:pt x="1311719" y="1017250"/>
                      <a:pt x="1280653" y="1000746"/>
                    </a:cubicBezTo>
                    <a:cubicBezTo>
                      <a:pt x="1273303" y="996794"/>
                      <a:pt x="1266022" y="998735"/>
                      <a:pt x="1258394" y="1000192"/>
                    </a:cubicBezTo>
                    <a:cubicBezTo>
                      <a:pt x="1182394" y="1014962"/>
                      <a:pt x="1124493" y="1060381"/>
                      <a:pt x="1069296" y="1110863"/>
                    </a:cubicBezTo>
                    <a:cubicBezTo>
                      <a:pt x="1063125" y="1116479"/>
                      <a:pt x="1063610" y="1122928"/>
                      <a:pt x="1062709" y="1129655"/>
                    </a:cubicBezTo>
                    <a:cubicBezTo>
                      <a:pt x="1059588" y="1152954"/>
                      <a:pt x="1051614" y="1173687"/>
                      <a:pt x="1033307" y="1189706"/>
                    </a:cubicBezTo>
                    <a:cubicBezTo>
                      <a:pt x="1021519" y="1200107"/>
                      <a:pt x="1009592" y="1198235"/>
                      <a:pt x="1004738" y="1185614"/>
                    </a:cubicBezTo>
                    <a:cubicBezTo>
                      <a:pt x="995100" y="1160512"/>
                      <a:pt x="984351" y="1175213"/>
                      <a:pt x="973881" y="1182841"/>
                    </a:cubicBezTo>
                    <a:cubicBezTo>
                      <a:pt x="965421" y="1189012"/>
                      <a:pt x="959457" y="1197749"/>
                      <a:pt x="954395" y="1207041"/>
                    </a:cubicBezTo>
                    <a:cubicBezTo>
                      <a:pt x="936644" y="1239771"/>
                      <a:pt x="918892" y="1272431"/>
                      <a:pt x="900932" y="1305647"/>
                    </a:cubicBezTo>
                    <a:cubicBezTo>
                      <a:pt x="912166" y="1311749"/>
                      <a:pt x="924509" y="1314523"/>
                      <a:pt x="934425" y="1322428"/>
                    </a:cubicBezTo>
                    <a:cubicBezTo>
                      <a:pt x="970275" y="1350927"/>
                      <a:pt x="968403" y="1402726"/>
                      <a:pt x="930680" y="1420894"/>
                    </a:cubicBezTo>
                    <a:cubicBezTo>
                      <a:pt x="912790" y="1429493"/>
                      <a:pt x="909115" y="1441212"/>
                      <a:pt x="917990" y="1458963"/>
                    </a:cubicBezTo>
                    <a:cubicBezTo>
                      <a:pt x="923399" y="1469781"/>
                      <a:pt x="927074" y="1476438"/>
                      <a:pt x="936921" y="1461321"/>
                    </a:cubicBezTo>
                    <a:cubicBezTo>
                      <a:pt x="946005" y="1447314"/>
                      <a:pt x="960567" y="1448146"/>
                      <a:pt x="973881" y="1455774"/>
                    </a:cubicBezTo>
                    <a:cubicBezTo>
                      <a:pt x="986293" y="1462916"/>
                      <a:pt x="989552" y="1474358"/>
                      <a:pt x="984976" y="1487949"/>
                    </a:cubicBezTo>
                    <a:cubicBezTo>
                      <a:pt x="982826" y="1494259"/>
                      <a:pt x="979706" y="1499598"/>
                      <a:pt x="982826" y="1507503"/>
                    </a:cubicBezTo>
                    <a:cubicBezTo>
                      <a:pt x="987472" y="1519361"/>
                      <a:pt x="981647" y="1530317"/>
                      <a:pt x="970414" y="1535032"/>
                    </a:cubicBezTo>
                    <a:cubicBezTo>
                      <a:pt x="957863" y="1540303"/>
                      <a:pt x="941082" y="1541620"/>
                      <a:pt x="934563" y="1528861"/>
                    </a:cubicBezTo>
                    <a:cubicBezTo>
                      <a:pt x="926450" y="1512981"/>
                      <a:pt x="916188" y="1516310"/>
                      <a:pt x="903290" y="1517419"/>
                    </a:cubicBezTo>
                    <a:cubicBezTo>
                      <a:pt x="907312" y="1533992"/>
                      <a:pt x="909669" y="1550496"/>
                      <a:pt x="915494" y="1565682"/>
                    </a:cubicBezTo>
                    <a:cubicBezTo>
                      <a:pt x="924162" y="1588149"/>
                      <a:pt x="920487" y="1608675"/>
                      <a:pt x="911611" y="1629685"/>
                    </a:cubicBezTo>
                    <a:cubicBezTo>
                      <a:pt x="895662" y="1667338"/>
                      <a:pt x="874443" y="1702149"/>
                      <a:pt x="853987" y="1737375"/>
                    </a:cubicBezTo>
                    <a:cubicBezTo>
                      <a:pt x="798097" y="1833830"/>
                      <a:pt x="723137" y="1916279"/>
                      <a:pt x="656915" y="2005107"/>
                    </a:cubicBezTo>
                    <a:cubicBezTo>
                      <a:pt x="648247" y="2016687"/>
                      <a:pt x="647276" y="2025147"/>
                      <a:pt x="655112" y="2037282"/>
                    </a:cubicBezTo>
                    <a:cubicBezTo>
                      <a:pt x="698590" y="2104475"/>
                      <a:pt x="760721" y="2137621"/>
                      <a:pt x="839911" y="2138037"/>
                    </a:cubicBezTo>
                    <a:cubicBezTo>
                      <a:pt x="982549" y="2138731"/>
                      <a:pt x="1125256" y="2138245"/>
                      <a:pt x="1267894" y="2138176"/>
                    </a:cubicBezTo>
                    <a:cubicBezTo>
                      <a:pt x="1289460" y="2138176"/>
                      <a:pt x="1310817" y="2137621"/>
                      <a:pt x="1332383" y="2135125"/>
                    </a:cubicBezTo>
                    <a:cubicBezTo>
                      <a:pt x="1428145" y="2124099"/>
                      <a:pt x="1510386" y="2034716"/>
                      <a:pt x="1510732" y="1938538"/>
                    </a:cubicBezTo>
                    <a:cubicBezTo>
                      <a:pt x="1511218" y="1802765"/>
                      <a:pt x="1511218" y="1666992"/>
                      <a:pt x="1510594" y="1531219"/>
                    </a:cubicBezTo>
                    <a:cubicBezTo>
                      <a:pt x="1510524" y="1515478"/>
                      <a:pt x="1514546" y="1511803"/>
                      <a:pt x="1530079" y="1511872"/>
                    </a:cubicBezTo>
                    <a:cubicBezTo>
                      <a:pt x="1662316" y="1512565"/>
                      <a:pt x="1794553" y="1510970"/>
                      <a:pt x="1926789" y="1512635"/>
                    </a:cubicBezTo>
                    <a:cubicBezTo>
                      <a:pt x="2029000" y="1513952"/>
                      <a:pt x="2135650" y="1431920"/>
                      <a:pt x="2136482" y="1302457"/>
                    </a:cubicBezTo>
                    <a:cubicBezTo>
                      <a:pt x="2137660" y="1147337"/>
                      <a:pt x="2137591" y="992079"/>
                      <a:pt x="2136690" y="8368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0277AA4A-01FB-266D-9DF9-188B02F7E881}"/>
              </a:ext>
            </a:extLst>
          </p:cNvPr>
          <p:cNvGrpSpPr/>
          <p:nvPr/>
        </p:nvGrpSpPr>
        <p:grpSpPr>
          <a:xfrm>
            <a:off x="-1591" y="6386114"/>
            <a:ext cx="12193591" cy="520292"/>
            <a:chOff x="-1591" y="4831406"/>
            <a:chExt cx="9145463" cy="320322"/>
          </a:xfrm>
        </p:grpSpPr>
        <p:cxnSp>
          <p:nvCxnSpPr>
            <p:cNvPr id="86" name="Straight Connector 7">
              <a:extLst>
                <a:ext uri="{FF2B5EF4-FFF2-40B4-BE49-F238E27FC236}">
                  <a16:creationId xmlns:a16="http://schemas.microsoft.com/office/drawing/2014/main" id="{7D0B35B1-6DD3-F139-B873-EA904FFF2910}"/>
                </a:ext>
              </a:extLst>
            </p:cNvPr>
            <p:cNvCxnSpPr/>
            <p:nvPr/>
          </p:nvCxnSpPr>
          <p:spPr>
            <a:xfrm>
              <a:off x="-1591" y="4831406"/>
              <a:ext cx="9145462" cy="0"/>
            </a:xfrm>
            <a:prstGeom prst="straightConnector1">
              <a:avLst/>
            </a:prstGeom>
            <a:noFill/>
            <a:ln w="25402" cap="flat">
              <a:solidFill>
                <a:schemeClr val="bg1">
                  <a:lumMod val="65000"/>
                </a:schemeClr>
              </a:solidFill>
              <a:prstDash val="solid"/>
            </a:ln>
          </p:spPr>
        </p:cxnSp>
        <p:sp>
          <p:nvSpPr>
            <p:cNvPr id="87" name="Rectangle 8">
              <a:extLst>
                <a:ext uri="{FF2B5EF4-FFF2-40B4-BE49-F238E27FC236}">
                  <a16:creationId xmlns:a16="http://schemas.microsoft.com/office/drawing/2014/main" id="{C67DC6AC-2AF9-C190-3D1B-C9CD50A2A927}"/>
                </a:ext>
              </a:extLst>
            </p:cNvPr>
            <p:cNvSpPr/>
            <p:nvPr/>
          </p:nvSpPr>
          <p:spPr>
            <a:xfrm>
              <a:off x="-1591" y="4871950"/>
              <a:ext cx="9145463" cy="279778"/>
            </a:xfrm>
            <a:prstGeom prst="rect">
              <a:avLst/>
            </a:prstGeom>
            <a:solidFill>
              <a:srgbClr val="03C9C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88" name="Rectangle 5">
            <a:extLst>
              <a:ext uri="{FF2B5EF4-FFF2-40B4-BE49-F238E27FC236}">
                <a16:creationId xmlns:a16="http://schemas.microsoft.com/office/drawing/2014/main" id="{4BA3BC21-6F4A-E1D5-5A49-DC45039DC805}"/>
              </a:ext>
            </a:extLst>
          </p:cNvPr>
          <p:cNvSpPr/>
          <p:nvPr/>
        </p:nvSpPr>
        <p:spPr>
          <a:xfrm>
            <a:off x="-1592" y="7936"/>
            <a:ext cx="592141" cy="1427624"/>
          </a:xfrm>
          <a:prstGeom prst="rect">
            <a:avLst/>
          </a:prstGeom>
          <a:solidFill>
            <a:schemeClr val="bg2">
              <a:lumMod val="9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89" name="Grupo 12">
            <a:extLst>
              <a:ext uri="{FF2B5EF4-FFF2-40B4-BE49-F238E27FC236}">
                <a16:creationId xmlns:a16="http://schemas.microsoft.com/office/drawing/2014/main" id="{CBB0DC09-D6FF-4FE9-2B18-53C289A787C0}"/>
              </a:ext>
            </a:extLst>
          </p:cNvPr>
          <p:cNvGrpSpPr/>
          <p:nvPr/>
        </p:nvGrpSpPr>
        <p:grpSpPr>
          <a:xfrm>
            <a:off x="10892712" y="-187405"/>
            <a:ext cx="1268490" cy="1268490"/>
            <a:chOff x="8313660" y="76681"/>
            <a:chExt cx="763752" cy="763752"/>
          </a:xfrm>
          <a:solidFill>
            <a:srgbClr val="03C9CA"/>
          </a:solidFill>
        </p:grpSpPr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189FFD17-B7D7-7524-700F-4F4064D27676}"/>
                </a:ext>
              </a:extLst>
            </p:cNvPr>
            <p:cNvSpPr/>
            <p:nvPr/>
          </p:nvSpPr>
          <p:spPr>
            <a:xfrm>
              <a:off x="8313660" y="76681"/>
              <a:ext cx="763752" cy="7637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02"/>
                <a:gd name="f7" fmla="val 1203"/>
                <a:gd name="f8" fmla="val 596"/>
                <a:gd name="f9" fmla="val 3"/>
                <a:gd name="f10" fmla="val 269"/>
                <a:gd name="f11" fmla="val 5"/>
                <a:gd name="f12" fmla="val 273"/>
                <a:gd name="f13" fmla="val 1"/>
                <a:gd name="f14" fmla="val 603"/>
                <a:gd name="f15" fmla="val 934"/>
                <a:gd name="f16" fmla="val 270"/>
                <a:gd name="f17" fmla="val 601"/>
                <a:gd name="f18" fmla="val 933"/>
                <a:gd name="f19" fmla="val 1201"/>
                <a:gd name="f20" fmla="val 602"/>
                <a:gd name="f21" fmla="val 271"/>
                <a:gd name="f22" fmla="val 930"/>
                <a:gd name="f23" fmla="val 1105"/>
                <a:gd name="f24" fmla="val 324"/>
                <a:gd name="f25" fmla="val 1104"/>
                <a:gd name="f26" fmla="val 99"/>
                <a:gd name="f27" fmla="val 879"/>
                <a:gd name="f28" fmla="val 100"/>
                <a:gd name="f29" fmla="val 325"/>
                <a:gd name="f30" fmla="val 101"/>
                <a:gd name="f31" fmla="val 1103"/>
                <a:gd name="f32" fmla="val 326"/>
                <a:gd name="f33" fmla="val 880"/>
                <a:gd name="f34" fmla="val 878"/>
                <a:gd name="f35" fmla="+- 0 0 -90"/>
                <a:gd name="f36" fmla="*/ f3 1 1202"/>
                <a:gd name="f37" fmla="*/ f4 1 1203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1202"/>
                <a:gd name="f46" fmla="*/ f42 1 1203"/>
                <a:gd name="f47" fmla="*/ 596 f43 1"/>
                <a:gd name="f48" fmla="*/ 3 f42 1"/>
                <a:gd name="f49" fmla="*/ 1 f43 1"/>
                <a:gd name="f50" fmla="*/ 603 f42 1"/>
                <a:gd name="f51" fmla="*/ 601 f43 1"/>
                <a:gd name="f52" fmla="*/ 1203 f42 1"/>
                <a:gd name="f53" fmla="*/ 1201 f43 1"/>
                <a:gd name="f54" fmla="*/ 602 f42 1"/>
                <a:gd name="f55" fmla="*/ 1105 f42 1"/>
                <a:gd name="f56" fmla="*/ 100 f43 1"/>
                <a:gd name="f57" fmla="*/ 602 f43 1"/>
                <a:gd name="f58" fmla="*/ 101 f42 1"/>
                <a:gd name="f59" fmla="*/ 1103 f43 1"/>
                <a:gd name="f60" fmla="+- f44 0 f1"/>
                <a:gd name="f61" fmla="*/ f47 1 1202"/>
                <a:gd name="f62" fmla="*/ f48 1 1203"/>
                <a:gd name="f63" fmla="*/ f49 1 1202"/>
                <a:gd name="f64" fmla="*/ f50 1 1203"/>
                <a:gd name="f65" fmla="*/ f51 1 1202"/>
                <a:gd name="f66" fmla="*/ f52 1 1203"/>
                <a:gd name="f67" fmla="*/ f53 1 1202"/>
                <a:gd name="f68" fmla="*/ f54 1 1203"/>
                <a:gd name="f69" fmla="*/ f55 1 1203"/>
                <a:gd name="f70" fmla="*/ f56 1 1202"/>
                <a:gd name="f71" fmla="*/ f57 1 1202"/>
                <a:gd name="f72" fmla="*/ f58 1 1203"/>
                <a:gd name="f73" fmla="*/ f59 1 1202"/>
                <a:gd name="f74" fmla="*/ 0 1 f45"/>
                <a:gd name="f75" fmla="*/ f39 1 f45"/>
                <a:gd name="f76" fmla="*/ 0 1 f46"/>
                <a:gd name="f77" fmla="*/ f40 1 f46"/>
                <a:gd name="f78" fmla="*/ f61 1 f45"/>
                <a:gd name="f79" fmla="*/ f62 1 f46"/>
                <a:gd name="f80" fmla="*/ f63 1 f45"/>
                <a:gd name="f81" fmla="*/ f64 1 f46"/>
                <a:gd name="f82" fmla="*/ f65 1 f45"/>
                <a:gd name="f83" fmla="*/ f66 1 f46"/>
                <a:gd name="f84" fmla="*/ f67 1 f45"/>
                <a:gd name="f85" fmla="*/ f68 1 f46"/>
                <a:gd name="f86" fmla="*/ f69 1 f46"/>
                <a:gd name="f87" fmla="*/ f70 1 f45"/>
                <a:gd name="f88" fmla="*/ f71 1 f45"/>
                <a:gd name="f89" fmla="*/ f72 1 f46"/>
                <a:gd name="f90" fmla="*/ f73 1 f45"/>
                <a:gd name="f91" fmla="*/ f74 f36 1"/>
                <a:gd name="f92" fmla="*/ f75 f36 1"/>
                <a:gd name="f93" fmla="*/ f77 f37 1"/>
                <a:gd name="f94" fmla="*/ f76 f37 1"/>
                <a:gd name="f95" fmla="*/ f78 f36 1"/>
                <a:gd name="f96" fmla="*/ f79 f37 1"/>
                <a:gd name="f97" fmla="*/ f80 f36 1"/>
                <a:gd name="f98" fmla="*/ f81 f37 1"/>
                <a:gd name="f99" fmla="*/ f82 f36 1"/>
                <a:gd name="f100" fmla="*/ f83 f37 1"/>
                <a:gd name="f101" fmla="*/ f84 f36 1"/>
                <a:gd name="f102" fmla="*/ f85 f37 1"/>
                <a:gd name="f103" fmla="*/ f86 f37 1"/>
                <a:gd name="f104" fmla="*/ f87 f36 1"/>
                <a:gd name="f105" fmla="*/ f88 f36 1"/>
                <a:gd name="f106" fmla="*/ f89 f37 1"/>
                <a:gd name="f107" fmla="*/ f90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95" y="f96"/>
                </a:cxn>
                <a:cxn ang="f60">
                  <a:pos x="f99" y="f103"/>
                </a:cxn>
                <a:cxn ang="f60">
                  <a:pos x="f104" y="f102"/>
                </a:cxn>
                <a:cxn ang="f60">
                  <a:pos x="f105" y="f106"/>
                </a:cxn>
                <a:cxn ang="f60">
                  <a:pos x="f107" y="f98"/>
                </a:cxn>
                <a:cxn ang="f60">
                  <a:pos x="f99" y="f103"/>
                </a:cxn>
              </a:cxnLst>
              <a:rect l="f91" t="f94" r="f92" b="f93"/>
              <a:pathLst>
                <a:path w="1202" h="1203">
                  <a:moveTo>
                    <a:pt x="f8" y="f9"/>
                  </a:moveTo>
                  <a:cubicBezTo>
                    <a:pt x="f10" y="f11"/>
                    <a:pt x="f5" y="f12"/>
                    <a:pt x="f13" y="f14"/>
                  </a:cubicBezTo>
                  <a:cubicBezTo>
                    <a:pt x="f13" y="f15"/>
                    <a:pt x="f16" y="f7"/>
                    <a:pt x="f17" y="f7"/>
                  </a:cubicBezTo>
                  <a:cubicBezTo>
                    <a:pt x="f18" y="f7"/>
                    <a:pt x="f19" y="f15"/>
                    <a:pt x="f19" y="f20"/>
                  </a:cubicBezTo>
                  <a:cubicBezTo>
                    <a:pt x="f6" y="f21"/>
                    <a:pt x="f22" y="f5"/>
                    <a:pt x="f8" y="f9"/>
                  </a:cubicBezTo>
                  <a:close/>
                  <a:moveTo>
                    <a:pt x="f17" y="f23"/>
                  </a:moveTo>
                  <a:cubicBezTo>
                    <a:pt x="f24" y="f25"/>
                    <a:pt x="f26" y="f27"/>
                    <a:pt x="f28" y="f20"/>
                  </a:cubicBezTo>
                  <a:cubicBezTo>
                    <a:pt x="f28" y="f29"/>
                    <a:pt x="f29" y="f30"/>
                    <a:pt x="f20" y="f30"/>
                  </a:cubicBezTo>
                  <a:cubicBezTo>
                    <a:pt x="f27" y="f30"/>
                    <a:pt x="f31" y="f32"/>
                    <a:pt x="f31" y="f14"/>
                  </a:cubicBezTo>
                  <a:cubicBezTo>
                    <a:pt x="f31" y="f33"/>
                    <a:pt x="f34" y="f23"/>
                    <a:pt x="f17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5A290670-1E1D-5CB4-EE7F-31F2E3325892}"/>
                </a:ext>
              </a:extLst>
            </p:cNvPr>
            <p:cNvSpPr/>
            <p:nvPr/>
          </p:nvSpPr>
          <p:spPr>
            <a:xfrm>
              <a:off x="8493751" y="209031"/>
              <a:ext cx="403570" cy="216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5"/>
                <a:gd name="f7" fmla="val 341"/>
                <a:gd name="f8" fmla="val 632"/>
                <a:gd name="f9" fmla="val 125"/>
                <a:gd name="f10" fmla="val 622"/>
                <a:gd name="f11" fmla="val 116"/>
                <a:gd name="f12" fmla="val 613"/>
                <a:gd name="f13" fmla="val 107"/>
                <a:gd name="f14" fmla="val 602"/>
                <a:gd name="f15" fmla="val 99"/>
                <a:gd name="f16" fmla="val 522"/>
                <a:gd name="f17" fmla="val 37"/>
                <a:gd name="f18" fmla="val 430"/>
                <a:gd name="f19" fmla="val 9"/>
                <a:gd name="f20" fmla="val 330"/>
                <a:gd name="f21" fmla="val 3"/>
                <a:gd name="f22" fmla="val 289"/>
                <a:gd name="f23" fmla="val 248"/>
                <a:gd name="f24" fmla="val 7"/>
                <a:gd name="f25" fmla="val 209"/>
                <a:gd name="f26" fmla="val 17"/>
                <a:gd name="f27" fmla="val 132"/>
                <a:gd name="f28" fmla="val 38"/>
                <a:gd name="f29" fmla="val 63"/>
                <a:gd name="f30" fmla="val 74"/>
                <a:gd name="f31" fmla="val 5"/>
                <a:gd name="f32" fmla="val 129"/>
                <a:gd name="f33" fmla="val 1"/>
                <a:gd name="f34" fmla="val 133"/>
                <a:gd name="f35" fmla="val 135"/>
                <a:gd name="f36" fmla="val 140"/>
                <a:gd name="f37" fmla="val 28"/>
                <a:gd name="f38" fmla="val 184"/>
                <a:gd name="f39" fmla="val 52"/>
                <a:gd name="f40" fmla="val 229"/>
                <a:gd name="f41" fmla="val 76"/>
                <a:gd name="f42" fmla="val 273"/>
                <a:gd name="f43" fmla="val 88"/>
                <a:gd name="f44" fmla="val 294"/>
                <a:gd name="f45" fmla="val 100"/>
                <a:gd name="f46" fmla="val 316"/>
                <a:gd name="f47" fmla="val 112"/>
                <a:gd name="f48" fmla="val 338"/>
                <a:gd name="f49" fmla="val 114"/>
                <a:gd name="f50" fmla="val 336"/>
                <a:gd name="f51" fmla="val 334"/>
                <a:gd name="f52" fmla="val 117"/>
                <a:gd name="f53" fmla="val 333"/>
                <a:gd name="f54" fmla="val 261"/>
                <a:gd name="f55" fmla="val 258"/>
                <a:gd name="f56" fmla="val 230"/>
                <a:gd name="f57" fmla="val 353"/>
                <a:gd name="f58" fmla="val 241"/>
                <a:gd name="f59" fmla="val 421"/>
                <a:gd name="f60" fmla="val 250"/>
                <a:gd name="f61" fmla="val 477"/>
                <a:gd name="f62" fmla="val 282"/>
                <a:gd name="f63" fmla="val 521"/>
                <a:gd name="f64" fmla="val 335"/>
                <a:gd name="f65" fmla="val 526"/>
                <a:gd name="f66" fmla="val 529"/>
                <a:gd name="f67" fmla="val 564"/>
                <a:gd name="f68" fmla="val 267"/>
                <a:gd name="f69" fmla="val 599"/>
                <a:gd name="f70" fmla="val 201"/>
                <a:gd name="f71" fmla="val 633"/>
                <a:gd name="f72" fmla="val 134"/>
                <a:gd name="f73" fmla="val 130"/>
                <a:gd name="f74" fmla="val 128"/>
                <a:gd name="f75" fmla="val 392"/>
                <a:gd name="f76" fmla="val 153"/>
                <a:gd name="f77" fmla="val 380"/>
                <a:gd name="f78" fmla="val 152"/>
                <a:gd name="f79" fmla="val 369"/>
                <a:gd name="f80" fmla="val 358"/>
                <a:gd name="f81" fmla="val 350"/>
                <a:gd name="f82" fmla="val 348"/>
                <a:gd name="f83" fmla="val 154"/>
                <a:gd name="f84" fmla="val 349"/>
                <a:gd name="f85" fmla="val 161"/>
                <a:gd name="f86" fmla="val 173"/>
                <a:gd name="f87" fmla="val 186"/>
                <a:gd name="f88" fmla="val 198"/>
                <a:gd name="f89" fmla="val 203"/>
                <a:gd name="f90" fmla="val 205"/>
                <a:gd name="f91" fmla="val 343"/>
                <a:gd name="f92" fmla="val 326"/>
                <a:gd name="f93" fmla="val 204"/>
                <a:gd name="f94" fmla="val 309"/>
                <a:gd name="f95" fmla="val 293"/>
                <a:gd name="f96" fmla="val 287"/>
                <a:gd name="f97" fmla="val 286"/>
                <a:gd name="f98" fmla="val 185"/>
                <a:gd name="f99" fmla="val 172"/>
                <a:gd name="f100" fmla="val 160"/>
                <a:gd name="f101" fmla="val 279"/>
                <a:gd name="f102" fmla="val 254"/>
                <a:gd name="f103" fmla="val 236"/>
                <a:gd name="f104" fmla="val 234"/>
                <a:gd name="f105" fmla="val 151"/>
                <a:gd name="f106" fmla="val 146"/>
                <a:gd name="f107" fmla="val 235"/>
                <a:gd name="f108" fmla="val 113"/>
                <a:gd name="f109" fmla="val 96"/>
                <a:gd name="f110" fmla="val 91"/>
                <a:gd name="f111" fmla="val 90"/>
                <a:gd name="f112" fmla="val 240"/>
                <a:gd name="f113" fmla="val 280"/>
                <a:gd name="f114" fmla="val 285"/>
                <a:gd name="f115" fmla="val 89"/>
                <a:gd name="f116" fmla="val 84"/>
                <a:gd name="f117" fmla="val 71"/>
                <a:gd name="f118" fmla="val 58"/>
                <a:gd name="f119" fmla="val 45"/>
                <a:gd name="f120" fmla="val 40"/>
                <a:gd name="f121" fmla="val 310"/>
                <a:gd name="f122" fmla="val 342"/>
                <a:gd name="f123" fmla="val 347"/>
                <a:gd name="f124" fmla="val 39"/>
                <a:gd name="f125" fmla="val 57"/>
                <a:gd name="f126" fmla="val 69"/>
                <a:gd name="f127" fmla="val 81"/>
                <a:gd name="f128" fmla="val 381"/>
                <a:gd name="f129" fmla="val 393"/>
                <a:gd name="f130" fmla="val 400"/>
                <a:gd name="f131" fmla="val 401"/>
                <a:gd name="f132" fmla="val 92"/>
                <a:gd name="f133" fmla="val 98"/>
                <a:gd name="f134" fmla="val 106"/>
                <a:gd name="f135" fmla="val 121"/>
                <a:gd name="f136" fmla="val 136"/>
                <a:gd name="f137" fmla="val 143"/>
                <a:gd name="f138" fmla="val 402"/>
                <a:gd name="f139" fmla="val 399"/>
                <a:gd name="f140" fmla="+- 0 0 -90"/>
                <a:gd name="f141" fmla="*/ f3 1 635"/>
                <a:gd name="f142" fmla="*/ f4 1 341"/>
                <a:gd name="f143" fmla="val f5"/>
                <a:gd name="f144" fmla="val f6"/>
                <a:gd name="f145" fmla="val f7"/>
                <a:gd name="f146" fmla="*/ f140 f0 1"/>
                <a:gd name="f147" fmla="+- f145 0 f143"/>
                <a:gd name="f148" fmla="+- f144 0 f143"/>
                <a:gd name="f149" fmla="*/ f146 1 f2"/>
                <a:gd name="f150" fmla="*/ f148 1 635"/>
                <a:gd name="f151" fmla="*/ f147 1 341"/>
                <a:gd name="f152" fmla="*/ 632 f148 1"/>
                <a:gd name="f153" fmla="*/ 125 f147 1"/>
                <a:gd name="f154" fmla="*/ 602 f148 1"/>
                <a:gd name="f155" fmla="*/ 99 f147 1"/>
                <a:gd name="f156" fmla="*/ 330 f148 1"/>
                <a:gd name="f157" fmla="*/ 3 f147 1"/>
                <a:gd name="f158" fmla="*/ 209 f148 1"/>
                <a:gd name="f159" fmla="*/ 17 f147 1"/>
                <a:gd name="f160" fmla="*/ 5 f148 1"/>
                <a:gd name="f161" fmla="*/ 129 f147 1"/>
                <a:gd name="f162" fmla="*/ 3 f148 1"/>
                <a:gd name="f163" fmla="*/ 140 f147 1"/>
                <a:gd name="f164" fmla="*/ 76 f148 1"/>
                <a:gd name="f165" fmla="*/ 273 f147 1"/>
                <a:gd name="f166" fmla="*/ 112 f148 1"/>
                <a:gd name="f167" fmla="*/ 338 f147 1"/>
                <a:gd name="f168" fmla="*/ 117 f148 1"/>
                <a:gd name="f169" fmla="*/ 333 f147 1"/>
                <a:gd name="f170" fmla="*/ 353 f148 1"/>
                <a:gd name="f171" fmla="*/ 241 f147 1"/>
                <a:gd name="f172" fmla="*/ 521 f148 1"/>
                <a:gd name="f173" fmla="*/ 335 f147 1"/>
                <a:gd name="f174" fmla="*/ 529 f148 1"/>
                <a:gd name="f175" fmla="*/ 633 f148 1"/>
                <a:gd name="f176" fmla="*/ 134 f147 1"/>
                <a:gd name="f177" fmla="*/ 392 f148 1"/>
                <a:gd name="f178" fmla="*/ 153 f147 1"/>
                <a:gd name="f179" fmla="*/ 358 f148 1"/>
                <a:gd name="f180" fmla="*/ 152 f147 1"/>
                <a:gd name="f181" fmla="*/ 349 f148 1"/>
                <a:gd name="f182" fmla="*/ 161 f147 1"/>
                <a:gd name="f183" fmla="*/ 198 f147 1"/>
                <a:gd name="f184" fmla="*/ 343 f148 1"/>
                <a:gd name="f185" fmla="*/ 205 f147 1"/>
                <a:gd name="f186" fmla="*/ 293 f148 1"/>
                <a:gd name="f187" fmla="*/ 286 f148 1"/>
                <a:gd name="f188" fmla="*/ 287 f148 1"/>
                <a:gd name="f189" fmla="*/ 160 f147 1"/>
                <a:gd name="f190" fmla="*/ 279 f148 1"/>
                <a:gd name="f191" fmla="*/ 241 f148 1"/>
                <a:gd name="f192" fmla="*/ 234 f148 1"/>
                <a:gd name="f193" fmla="*/ 146 f147 1"/>
                <a:gd name="f194" fmla="*/ 96 f147 1"/>
                <a:gd name="f195" fmla="*/ 240 f148 1"/>
                <a:gd name="f196" fmla="*/ 90 f147 1"/>
                <a:gd name="f197" fmla="*/ 280 f148 1"/>
                <a:gd name="f198" fmla="*/ 84 f147 1"/>
                <a:gd name="f199" fmla="*/ 45 f147 1"/>
                <a:gd name="f200" fmla="*/ 294 f148 1"/>
                <a:gd name="f201" fmla="*/ 38 f147 1"/>
                <a:gd name="f202" fmla="*/ 342 f148 1"/>
                <a:gd name="f203" fmla="*/ 81 f147 1"/>
                <a:gd name="f204" fmla="*/ 393 f148 1"/>
                <a:gd name="f205" fmla="*/ 401 f148 1"/>
                <a:gd name="f206" fmla="*/ 98 f147 1"/>
                <a:gd name="f207" fmla="*/ 121 f147 1"/>
                <a:gd name="f208" fmla="*/ 143 f147 1"/>
                <a:gd name="f209" fmla="+- f149 0 f1"/>
                <a:gd name="f210" fmla="*/ f152 1 635"/>
                <a:gd name="f211" fmla="*/ f153 1 341"/>
                <a:gd name="f212" fmla="*/ f154 1 635"/>
                <a:gd name="f213" fmla="*/ f155 1 341"/>
                <a:gd name="f214" fmla="*/ f156 1 635"/>
                <a:gd name="f215" fmla="*/ f157 1 341"/>
                <a:gd name="f216" fmla="*/ f158 1 635"/>
                <a:gd name="f217" fmla="*/ f159 1 341"/>
                <a:gd name="f218" fmla="*/ f160 1 635"/>
                <a:gd name="f219" fmla="*/ f161 1 341"/>
                <a:gd name="f220" fmla="*/ f162 1 635"/>
                <a:gd name="f221" fmla="*/ f163 1 341"/>
                <a:gd name="f222" fmla="*/ f164 1 635"/>
                <a:gd name="f223" fmla="*/ f165 1 341"/>
                <a:gd name="f224" fmla="*/ f166 1 635"/>
                <a:gd name="f225" fmla="*/ f167 1 341"/>
                <a:gd name="f226" fmla="*/ f168 1 635"/>
                <a:gd name="f227" fmla="*/ f169 1 341"/>
                <a:gd name="f228" fmla="*/ f170 1 635"/>
                <a:gd name="f229" fmla="*/ f171 1 341"/>
                <a:gd name="f230" fmla="*/ f172 1 635"/>
                <a:gd name="f231" fmla="*/ f173 1 341"/>
                <a:gd name="f232" fmla="*/ f174 1 635"/>
                <a:gd name="f233" fmla="*/ f175 1 635"/>
                <a:gd name="f234" fmla="*/ f176 1 341"/>
                <a:gd name="f235" fmla="*/ f177 1 635"/>
                <a:gd name="f236" fmla="*/ f178 1 341"/>
                <a:gd name="f237" fmla="*/ f179 1 635"/>
                <a:gd name="f238" fmla="*/ f180 1 341"/>
                <a:gd name="f239" fmla="*/ f181 1 635"/>
                <a:gd name="f240" fmla="*/ f182 1 341"/>
                <a:gd name="f241" fmla="*/ f183 1 341"/>
                <a:gd name="f242" fmla="*/ f184 1 635"/>
                <a:gd name="f243" fmla="*/ f185 1 341"/>
                <a:gd name="f244" fmla="*/ f186 1 635"/>
                <a:gd name="f245" fmla="*/ f187 1 635"/>
                <a:gd name="f246" fmla="*/ f188 1 635"/>
                <a:gd name="f247" fmla="*/ f189 1 341"/>
                <a:gd name="f248" fmla="*/ f190 1 635"/>
                <a:gd name="f249" fmla="*/ f191 1 635"/>
                <a:gd name="f250" fmla="*/ f192 1 635"/>
                <a:gd name="f251" fmla="*/ f193 1 341"/>
                <a:gd name="f252" fmla="*/ f194 1 341"/>
                <a:gd name="f253" fmla="*/ f195 1 635"/>
                <a:gd name="f254" fmla="*/ f196 1 341"/>
                <a:gd name="f255" fmla="*/ f197 1 635"/>
                <a:gd name="f256" fmla="*/ f198 1 341"/>
                <a:gd name="f257" fmla="*/ f199 1 341"/>
                <a:gd name="f258" fmla="*/ f200 1 635"/>
                <a:gd name="f259" fmla="*/ f201 1 341"/>
                <a:gd name="f260" fmla="*/ f202 1 635"/>
                <a:gd name="f261" fmla="*/ f203 1 341"/>
                <a:gd name="f262" fmla="*/ f204 1 635"/>
                <a:gd name="f263" fmla="*/ f205 1 635"/>
                <a:gd name="f264" fmla="*/ f206 1 341"/>
                <a:gd name="f265" fmla="*/ f207 1 341"/>
                <a:gd name="f266" fmla="*/ f208 1 341"/>
                <a:gd name="f267" fmla="*/ 0 1 f150"/>
                <a:gd name="f268" fmla="*/ f144 1 f150"/>
                <a:gd name="f269" fmla="*/ 0 1 f151"/>
                <a:gd name="f270" fmla="*/ f145 1 f151"/>
                <a:gd name="f271" fmla="*/ f210 1 f150"/>
                <a:gd name="f272" fmla="*/ f211 1 f151"/>
                <a:gd name="f273" fmla="*/ f212 1 f150"/>
                <a:gd name="f274" fmla="*/ f213 1 f151"/>
                <a:gd name="f275" fmla="*/ f214 1 f150"/>
                <a:gd name="f276" fmla="*/ f215 1 f151"/>
                <a:gd name="f277" fmla="*/ f216 1 f150"/>
                <a:gd name="f278" fmla="*/ f217 1 f151"/>
                <a:gd name="f279" fmla="*/ f218 1 f150"/>
                <a:gd name="f280" fmla="*/ f219 1 f151"/>
                <a:gd name="f281" fmla="*/ f220 1 f150"/>
                <a:gd name="f282" fmla="*/ f221 1 f151"/>
                <a:gd name="f283" fmla="*/ f222 1 f150"/>
                <a:gd name="f284" fmla="*/ f223 1 f151"/>
                <a:gd name="f285" fmla="*/ f224 1 f150"/>
                <a:gd name="f286" fmla="*/ f225 1 f151"/>
                <a:gd name="f287" fmla="*/ f226 1 f150"/>
                <a:gd name="f288" fmla="*/ f227 1 f151"/>
                <a:gd name="f289" fmla="*/ f228 1 f150"/>
                <a:gd name="f290" fmla="*/ f229 1 f151"/>
                <a:gd name="f291" fmla="*/ f230 1 f150"/>
                <a:gd name="f292" fmla="*/ f231 1 f151"/>
                <a:gd name="f293" fmla="*/ f232 1 f150"/>
                <a:gd name="f294" fmla="*/ f233 1 f150"/>
                <a:gd name="f295" fmla="*/ f234 1 f151"/>
                <a:gd name="f296" fmla="*/ f235 1 f150"/>
                <a:gd name="f297" fmla="*/ f236 1 f151"/>
                <a:gd name="f298" fmla="*/ f237 1 f150"/>
                <a:gd name="f299" fmla="*/ f238 1 f151"/>
                <a:gd name="f300" fmla="*/ f239 1 f150"/>
                <a:gd name="f301" fmla="*/ f240 1 f151"/>
                <a:gd name="f302" fmla="*/ f241 1 f151"/>
                <a:gd name="f303" fmla="*/ f242 1 f150"/>
                <a:gd name="f304" fmla="*/ f243 1 f151"/>
                <a:gd name="f305" fmla="*/ f244 1 f150"/>
                <a:gd name="f306" fmla="*/ f245 1 f150"/>
                <a:gd name="f307" fmla="*/ f246 1 f150"/>
                <a:gd name="f308" fmla="*/ f247 1 f151"/>
                <a:gd name="f309" fmla="*/ f248 1 f150"/>
                <a:gd name="f310" fmla="*/ f249 1 f150"/>
                <a:gd name="f311" fmla="*/ f250 1 f150"/>
                <a:gd name="f312" fmla="*/ f251 1 f151"/>
                <a:gd name="f313" fmla="*/ f252 1 f151"/>
                <a:gd name="f314" fmla="*/ f253 1 f150"/>
                <a:gd name="f315" fmla="*/ f254 1 f151"/>
                <a:gd name="f316" fmla="*/ f255 1 f150"/>
                <a:gd name="f317" fmla="*/ f256 1 f151"/>
                <a:gd name="f318" fmla="*/ f257 1 f151"/>
                <a:gd name="f319" fmla="*/ f258 1 f150"/>
                <a:gd name="f320" fmla="*/ f259 1 f151"/>
                <a:gd name="f321" fmla="*/ f260 1 f150"/>
                <a:gd name="f322" fmla="*/ f261 1 f151"/>
                <a:gd name="f323" fmla="*/ f262 1 f150"/>
                <a:gd name="f324" fmla="*/ f263 1 f150"/>
                <a:gd name="f325" fmla="*/ f264 1 f151"/>
                <a:gd name="f326" fmla="*/ f265 1 f151"/>
                <a:gd name="f327" fmla="*/ f266 1 f151"/>
                <a:gd name="f328" fmla="*/ f267 f141 1"/>
                <a:gd name="f329" fmla="*/ f268 f141 1"/>
                <a:gd name="f330" fmla="*/ f270 f142 1"/>
                <a:gd name="f331" fmla="*/ f269 f142 1"/>
                <a:gd name="f332" fmla="*/ f271 f141 1"/>
                <a:gd name="f333" fmla="*/ f272 f142 1"/>
                <a:gd name="f334" fmla="*/ f273 f141 1"/>
                <a:gd name="f335" fmla="*/ f274 f142 1"/>
                <a:gd name="f336" fmla="*/ f275 f141 1"/>
                <a:gd name="f337" fmla="*/ f276 f142 1"/>
                <a:gd name="f338" fmla="*/ f277 f141 1"/>
                <a:gd name="f339" fmla="*/ f278 f142 1"/>
                <a:gd name="f340" fmla="*/ f279 f141 1"/>
                <a:gd name="f341" fmla="*/ f280 f142 1"/>
                <a:gd name="f342" fmla="*/ f281 f141 1"/>
                <a:gd name="f343" fmla="*/ f282 f142 1"/>
                <a:gd name="f344" fmla="*/ f283 f141 1"/>
                <a:gd name="f345" fmla="*/ f284 f142 1"/>
                <a:gd name="f346" fmla="*/ f285 f141 1"/>
                <a:gd name="f347" fmla="*/ f286 f142 1"/>
                <a:gd name="f348" fmla="*/ f287 f141 1"/>
                <a:gd name="f349" fmla="*/ f288 f142 1"/>
                <a:gd name="f350" fmla="*/ f289 f141 1"/>
                <a:gd name="f351" fmla="*/ f290 f142 1"/>
                <a:gd name="f352" fmla="*/ f291 f141 1"/>
                <a:gd name="f353" fmla="*/ f292 f142 1"/>
                <a:gd name="f354" fmla="*/ f293 f141 1"/>
                <a:gd name="f355" fmla="*/ f294 f141 1"/>
                <a:gd name="f356" fmla="*/ f295 f142 1"/>
                <a:gd name="f357" fmla="*/ f296 f141 1"/>
                <a:gd name="f358" fmla="*/ f297 f142 1"/>
                <a:gd name="f359" fmla="*/ f298 f141 1"/>
                <a:gd name="f360" fmla="*/ f299 f142 1"/>
                <a:gd name="f361" fmla="*/ f300 f141 1"/>
                <a:gd name="f362" fmla="*/ f301 f142 1"/>
                <a:gd name="f363" fmla="*/ f302 f142 1"/>
                <a:gd name="f364" fmla="*/ f303 f141 1"/>
                <a:gd name="f365" fmla="*/ f304 f142 1"/>
                <a:gd name="f366" fmla="*/ f305 f141 1"/>
                <a:gd name="f367" fmla="*/ f306 f141 1"/>
                <a:gd name="f368" fmla="*/ f307 f141 1"/>
                <a:gd name="f369" fmla="*/ f308 f142 1"/>
                <a:gd name="f370" fmla="*/ f309 f141 1"/>
                <a:gd name="f371" fmla="*/ f310 f141 1"/>
                <a:gd name="f372" fmla="*/ f311 f141 1"/>
                <a:gd name="f373" fmla="*/ f312 f142 1"/>
                <a:gd name="f374" fmla="*/ f313 f142 1"/>
                <a:gd name="f375" fmla="*/ f314 f141 1"/>
                <a:gd name="f376" fmla="*/ f315 f142 1"/>
                <a:gd name="f377" fmla="*/ f316 f141 1"/>
                <a:gd name="f378" fmla="*/ f317 f142 1"/>
                <a:gd name="f379" fmla="*/ f318 f142 1"/>
                <a:gd name="f380" fmla="*/ f319 f141 1"/>
                <a:gd name="f381" fmla="*/ f320 f142 1"/>
                <a:gd name="f382" fmla="*/ f321 f141 1"/>
                <a:gd name="f383" fmla="*/ f322 f142 1"/>
                <a:gd name="f384" fmla="*/ f323 f141 1"/>
                <a:gd name="f385" fmla="*/ f324 f141 1"/>
                <a:gd name="f386" fmla="*/ f325 f142 1"/>
                <a:gd name="f387" fmla="*/ f326 f142 1"/>
                <a:gd name="f388" fmla="*/ f327 f1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9">
                  <a:pos x="f332" y="f333"/>
                </a:cxn>
                <a:cxn ang="f209">
                  <a:pos x="f334" y="f335"/>
                </a:cxn>
                <a:cxn ang="f209">
                  <a:pos x="f336" y="f337"/>
                </a:cxn>
                <a:cxn ang="f209">
                  <a:pos x="f338" y="f339"/>
                </a:cxn>
                <a:cxn ang="f209">
                  <a:pos x="f340" y="f341"/>
                </a:cxn>
                <a:cxn ang="f209">
                  <a:pos x="f342" y="f343"/>
                </a:cxn>
                <a:cxn ang="f209">
                  <a:pos x="f344" y="f345"/>
                </a:cxn>
                <a:cxn ang="f209">
                  <a:pos x="f346" y="f347"/>
                </a:cxn>
                <a:cxn ang="f209">
                  <a:pos x="f348" y="f349"/>
                </a:cxn>
                <a:cxn ang="f209">
                  <a:pos x="f350" y="f351"/>
                </a:cxn>
                <a:cxn ang="f209">
                  <a:pos x="f352" y="f353"/>
                </a:cxn>
                <a:cxn ang="f209">
                  <a:pos x="f354" y="f349"/>
                </a:cxn>
                <a:cxn ang="f209">
                  <a:pos x="f355" y="f356"/>
                </a:cxn>
                <a:cxn ang="f209">
                  <a:pos x="f332" y="f333"/>
                </a:cxn>
                <a:cxn ang="f209">
                  <a:pos x="f357" y="f358"/>
                </a:cxn>
                <a:cxn ang="f209">
                  <a:pos x="f359" y="f360"/>
                </a:cxn>
                <a:cxn ang="f209">
                  <a:pos x="f361" y="f362"/>
                </a:cxn>
                <a:cxn ang="f209">
                  <a:pos x="f361" y="f363"/>
                </a:cxn>
                <a:cxn ang="f209">
                  <a:pos x="f364" y="f365"/>
                </a:cxn>
                <a:cxn ang="f209">
                  <a:pos x="f366" y="f365"/>
                </a:cxn>
                <a:cxn ang="f209">
                  <a:pos x="f367" y="f363"/>
                </a:cxn>
                <a:cxn ang="f209">
                  <a:pos x="f368" y="f369"/>
                </a:cxn>
                <a:cxn ang="f209">
                  <a:pos x="f370" y="f360"/>
                </a:cxn>
                <a:cxn ang="f209">
                  <a:pos x="f371" y="f358"/>
                </a:cxn>
                <a:cxn ang="f209">
                  <a:pos x="f372" y="f373"/>
                </a:cxn>
                <a:cxn ang="f209">
                  <a:pos x="f372" y="f374"/>
                </a:cxn>
                <a:cxn ang="f209">
                  <a:pos x="f375" y="f376"/>
                </a:cxn>
                <a:cxn ang="f209">
                  <a:pos x="f377" y="f376"/>
                </a:cxn>
                <a:cxn ang="f209">
                  <a:pos x="f368" y="f378"/>
                </a:cxn>
                <a:cxn ang="f209">
                  <a:pos x="f367" y="f379"/>
                </a:cxn>
                <a:cxn ang="f209">
                  <a:pos x="f380" y="f381"/>
                </a:cxn>
                <a:cxn ang="f209">
                  <a:pos x="f382" y="f381"/>
                </a:cxn>
                <a:cxn ang="f209">
                  <a:pos x="f361" y="f379"/>
                </a:cxn>
                <a:cxn ang="f209">
                  <a:pos x="f361" y="f383"/>
                </a:cxn>
                <a:cxn ang="f209">
                  <a:pos x="f359" y="f376"/>
                </a:cxn>
                <a:cxn ang="f209">
                  <a:pos x="f384" y="f376"/>
                </a:cxn>
                <a:cxn ang="f209">
                  <a:pos x="f385" y="f386"/>
                </a:cxn>
                <a:cxn ang="f209">
                  <a:pos x="f385" y="f387"/>
                </a:cxn>
                <a:cxn ang="f209">
                  <a:pos x="f385" y="f388"/>
                </a:cxn>
                <a:cxn ang="f209">
                  <a:pos x="f357" y="f358"/>
                </a:cxn>
              </a:cxnLst>
              <a:rect l="f328" t="f331" r="f329" b="f330"/>
              <a:pathLst>
                <a:path w="635" h="34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5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5" y="f35"/>
                    <a:pt x="f21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11" y="f51"/>
                    <a:pt x="f52" y="f53"/>
                  </a:cubicBezTo>
                  <a:cubicBezTo>
                    <a:pt x="f2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7"/>
                    <a:pt x="f65" y="f7"/>
                    <a:pt x="f66" y="f53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6" y="f73"/>
                    <a:pt x="f6" y="f74"/>
                    <a:pt x="f8" y="f9"/>
                  </a:cubicBezTo>
                  <a:close/>
                  <a:moveTo>
                    <a:pt x="f75" y="f76"/>
                  </a:moveTo>
                  <a:cubicBezTo>
                    <a:pt x="f77" y="f78"/>
                    <a:pt x="f79" y="f76"/>
                    <a:pt x="f80" y="f78"/>
                  </a:cubicBezTo>
                  <a:cubicBezTo>
                    <a:pt x="f81" y="f78"/>
                    <a:pt x="f82" y="f83"/>
                    <a:pt x="f84" y="f85"/>
                  </a:cubicBezTo>
                  <a:cubicBezTo>
                    <a:pt x="f84" y="f86"/>
                    <a:pt x="f84" y="f87"/>
                    <a:pt x="f84" y="f88"/>
                  </a:cubicBezTo>
                  <a:cubicBezTo>
                    <a:pt x="f84" y="f89"/>
                    <a:pt x="f82" y="f90"/>
                    <a:pt x="f91" y="f90"/>
                  </a:cubicBezTo>
                  <a:cubicBezTo>
                    <a:pt x="f92" y="f93"/>
                    <a:pt x="f94" y="f93"/>
                    <a:pt x="f95" y="f90"/>
                  </a:cubicBezTo>
                  <a:cubicBezTo>
                    <a:pt x="f96" y="f90"/>
                    <a:pt x="f97" y="f89"/>
                    <a:pt x="f97" y="f88"/>
                  </a:cubicBezTo>
                  <a:cubicBezTo>
                    <a:pt x="f96" y="f98"/>
                    <a:pt x="f97" y="f99"/>
                    <a:pt x="f96" y="f100"/>
                  </a:cubicBezTo>
                  <a:cubicBezTo>
                    <a:pt x="f96" y="f83"/>
                    <a:pt x="f97" y="f78"/>
                    <a:pt x="f101" y="f78"/>
                  </a:cubicBezTo>
                  <a:cubicBezTo>
                    <a:pt x="f68" y="f76"/>
                    <a:pt x="f102" y="f78"/>
                    <a:pt x="f58" y="f76"/>
                  </a:cubicBezTo>
                  <a:cubicBezTo>
                    <a:pt x="f103" y="f76"/>
                    <a:pt x="f104" y="f105"/>
                    <a:pt x="f104" y="f106"/>
                  </a:cubicBezTo>
                  <a:cubicBezTo>
                    <a:pt x="f107" y="f73"/>
                    <a:pt x="f107" y="f108"/>
                    <a:pt x="f104" y="f109"/>
                  </a:cubicBezTo>
                  <a:cubicBezTo>
                    <a:pt x="f104" y="f110"/>
                    <a:pt x="f103" y="f111"/>
                    <a:pt x="f112" y="f111"/>
                  </a:cubicBezTo>
                  <a:cubicBezTo>
                    <a:pt x="f102" y="f111"/>
                    <a:pt x="f68" y="f111"/>
                    <a:pt x="f113" y="f111"/>
                  </a:cubicBezTo>
                  <a:cubicBezTo>
                    <a:pt x="f114" y="f111"/>
                    <a:pt x="f96" y="f115"/>
                    <a:pt x="f96" y="f116"/>
                  </a:cubicBezTo>
                  <a:cubicBezTo>
                    <a:pt x="f97" y="f117"/>
                    <a:pt x="f96" y="f118"/>
                    <a:pt x="f97" y="f119"/>
                  </a:cubicBezTo>
                  <a:cubicBezTo>
                    <a:pt x="f97" y="f120"/>
                    <a:pt x="f96" y="f28"/>
                    <a:pt x="f44" y="f28"/>
                  </a:cubicBezTo>
                  <a:cubicBezTo>
                    <a:pt x="f121" y="f28"/>
                    <a:pt x="f92" y="f28"/>
                    <a:pt x="f122" y="f28"/>
                  </a:cubicBezTo>
                  <a:cubicBezTo>
                    <a:pt x="f123" y="f28"/>
                    <a:pt x="f84" y="f124"/>
                    <a:pt x="f84" y="f119"/>
                  </a:cubicBezTo>
                  <a:cubicBezTo>
                    <a:pt x="f84" y="f125"/>
                    <a:pt x="f84" y="f126"/>
                    <a:pt x="f84" y="f127"/>
                  </a:cubicBezTo>
                  <a:cubicBezTo>
                    <a:pt x="f82" y="f43"/>
                    <a:pt x="f81" y="f110"/>
                    <a:pt x="f80" y="f111"/>
                  </a:cubicBezTo>
                  <a:cubicBezTo>
                    <a:pt x="f79" y="f115"/>
                    <a:pt x="f128" y="f111"/>
                    <a:pt x="f129" y="f111"/>
                  </a:cubicBezTo>
                  <a:cubicBezTo>
                    <a:pt x="f130" y="f115"/>
                    <a:pt x="f131" y="f132"/>
                    <a:pt x="f131" y="f133"/>
                  </a:cubicBezTo>
                  <a:cubicBezTo>
                    <a:pt x="f131" y="f134"/>
                    <a:pt x="f131" y="f108"/>
                    <a:pt x="f131" y="f135"/>
                  </a:cubicBezTo>
                  <a:cubicBezTo>
                    <a:pt x="f131" y="f32"/>
                    <a:pt x="f130" y="f136"/>
                    <a:pt x="f131" y="f137"/>
                  </a:cubicBezTo>
                  <a:cubicBezTo>
                    <a:pt x="f138" y="f105"/>
                    <a:pt x="f139" y="f76"/>
                    <a:pt x="f75" y="f7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2" name="Freeform 7">
              <a:extLst>
                <a:ext uri="{FF2B5EF4-FFF2-40B4-BE49-F238E27FC236}">
                  <a16:creationId xmlns:a16="http://schemas.microsoft.com/office/drawing/2014/main" id="{E16F8C94-B2D5-256D-FB72-2C8A2910B7AB}"/>
                </a:ext>
              </a:extLst>
            </p:cNvPr>
            <p:cNvSpPr/>
            <p:nvPr/>
          </p:nvSpPr>
          <p:spPr>
            <a:xfrm>
              <a:off x="8506772" y="369600"/>
              <a:ext cx="379704" cy="329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9"/>
                <a:gd name="f7" fmla="val 520"/>
                <a:gd name="f8" fmla="val 559"/>
                <a:gd name="f9" fmla="val 138"/>
                <a:gd name="f10" fmla="val 555"/>
                <a:gd name="f11" fmla="val 137"/>
                <a:gd name="f12" fmla="val 134"/>
                <a:gd name="f13" fmla="val 131"/>
                <a:gd name="f14" fmla="val 554"/>
                <a:gd name="f15" fmla="val 118"/>
                <a:gd name="f16" fmla="val 553"/>
                <a:gd name="f17" fmla="val 105"/>
                <a:gd name="f18" fmla="val 551"/>
                <a:gd name="f19" fmla="val 93"/>
                <a:gd name="f20" fmla="val 549"/>
                <a:gd name="f21" fmla="val 79"/>
                <a:gd name="f22" fmla="val 547"/>
                <a:gd name="f23" fmla="val 65"/>
                <a:gd name="f24" fmla="val 543"/>
                <a:gd name="f25" fmla="val 49"/>
                <a:gd name="f26" fmla="val 531"/>
                <a:gd name="f27" fmla="val 72"/>
                <a:gd name="f28" fmla="val 509"/>
                <a:gd name="f29" fmla="val 115"/>
                <a:gd name="f30" fmla="val 458"/>
                <a:gd name="f31" fmla="val 42"/>
                <a:gd name="f32" fmla="val 389"/>
                <a:gd name="f33" fmla="val 1"/>
                <a:gd name="f34" fmla="val 301"/>
                <a:gd name="f35" fmla="val 212"/>
                <a:gd name="f36" fmla="val 143"/>
                <a:gd name="f37" fmla="val 40"/>
                <a:gd name="f38" fmla="val 91"/>
                <a:gd name="f39" fmla="val 112"/>
                <a:gd name="f40" fmla="val 76"/>
                <a:gd name="f41" fmla="val 84"/>
                <a:gd name="f42" fmla="val 61"/>
                <a:gd name="f43" fmla="val 58"/>
                <a:gd name="f44" fmla="val 46"/>
                <a:gd name="f45" fmla="val 30"/>
                <a:gd name="f46" fmla="val 38"/>
                <a:gd name="f47" fmla="val 64"/>
                <a:gd name="f48" fmla="val 37"/>
                <a:gd name="f49" fmla="val 97"/>
                <a:gd name="f50" fmla="val 130"/>
                <a:gd name="f51" fmla="val 41"/>
                <a:gd name="f52" fmla="val 135"/>
                <a:gd name="f53" fmla="val 35"/>
                <a:gd name="f54" fmla="val 139"/>
                <a:gd name="f55" fmla="val 12"/>
                <a:gd name="f56" fmla="val 146"/>
                <a:gd name="f57" fmla="val 163"/>
                <a:gd name="f58" fmla="val 187"/>
                <a:gd name="f59" fmla="val 195"/>
                <a:gd name="f60" fmla="val 204"/>
                <a:gd name="f61" fmla="val 2"/>
                <a:gd name="f62" fmla="val 5"/>
                <a:gd name="f63" fmla="val 236"/>
                <a:gd name="f64" fmla="val 10"/>
                <a:gd name="f65" fmla="val 260"/>
                <a:gd name="f66" fmla="val 22"/>
                <a:gd name="f67" fmla="val 282"/>
                <a:gd name="f68" fmla="val 31"/>
                <a:gd name="f69" fmla="val 298"/>
                <a:gd name="f70" fmla="val 44"/>
                <a:gd name="f71" fmla="val 308"/>
                <a:gd name="f72" fmla="val 63"/>
                <a:gd name="f73" fmla="val 306"/>
                <a:gd name="f74" fmla="val 68"/>
                <a:gd name="f75" fmla="val 305"/>
                <a:gd name="f76" fmla="val 69"/>
                <a:gd name="f77" fmla="val 307"/>
                <a:gd name="f78" fmla="val 311"/>
                <a:gd name="f79" fmla="val 326"/>
                <a:gd name="f80" fmla="val 70"/>
                <a:gd name="f81" fmla="val 340"/>
                <a:gd name="f82" fmla="val 67"/>
                <a:gd name="f83" fmla="val 354"/>
                <a:gd name="f84" fmla="val 376"/>
                <a:gd name="f85" fmla="val 57"/>
                <a:gd name="f86" fmla="val 397"/>
                <a:gd name="f87" fmla="val 415"/>
                <a:gd name="f88" fmla="val 422"/>
                <a:gd name="f89" fmla="val 27"/>
                <a:gd name="f90" fmla="val 427"/>
                <a:gd name="f91" fmla="val 18"/>
                <a:gd name="f92" fmla="val 432"/>
                <a:gd name="f93" fmla="val 33"/>
                <a:gd name="f94" fmla="val 438"/>
                <a:gd name="f95" fmla="val 48"/>
                <a:gd name="f96" fmla="val 442"/>
                <a:gd name="f97" fmla="val 444"/>
                <a:gd name="f98" fmla="val 447"/>
                <a:gd name="f99" fmla="val 94"/>
                <a:gd name="f100" fmla="val 449"/>
                <a:gd name="f101" fmla="val 109"/>
                <a:gd name="f102" fmla="val 440"/>
                <a:gd name="f103" fmla="val 464"/>
                <a:gd name="f104" fmla="val 488"/>
                <a:gd name="f105" fmla="val 60"/>
                <a:gd name="f106" fmla="val 513"/>
                <a:gd name="f107" fmla="val 62"/>
                <a:gd name="f108" fmla="val 514"/>
                <a:gd name="f109" fmla="val 88"/>
                <a:gd name="f110" fmla="val 519"/>
                <a:gd name="f111" fmla="val 516"/>
                <a:gd name="f112" fmla="val 511"/>
                <a:gd name="f113" fmla="val 500"/>
                <a:gd name="f114" fmla="val 203"/>
                <a:gd name="f115" fmla="val 478"/>
                <a:gd name="f116" fmla="val 206"/>
                <a:gd name="f117" fmla="val 474"/>
                <a:gd name="f118" fmla="val 208"/>
                <a:gd name="f119" fmla="val 476"/>
                <a:gd name="f120" fmla="val 210"/>
                <a:gd name="f121" fmla="val 237"/>
                <a:gd name="f122" fmla="val 493"/>
                <a:gd name="f123" fmla="val 265"/>
                <a:gd name="f124" fmla="val 502"/>
                <a:gd name="f125" fmla="val 295"/>
                <a:gd name="f126" fmla="val 503"/>
                <a:gd name="f127" fmla="val 328"/>
                <a:gd name="f128" fmla="val 359"/>
                <a:gd name="f129" fmla="val 494"/>
                <a:gd name="f130" fmla="val 387"/>
                <a:gd name="f131" fmla="val 391"/>
                <a:gd name="f132" fmla="val 475"/>
                <a:gd name="f133" fmla="val 393"/>
                <a:gd name="f134" fmla="val 396"/>
                <a:gd name="f135" fmla="val 479"/>
                <a:gd name="f136" fmla="val 401"/>
                <a:gd name="f137" fmla="val 487"/>
                <a:gd name="f138" fmla="val 409"/>
                <a:gd name="f139" fmla="val 417"/>
                <a:gd name="f140" fmla="val 499"/>
                <a:gd name="f141" fmla="val 518"/>
                <a:gd name="f142" fmla="val 480"/>
                <a:gd name="f143" fmla="val 517"/>
                <a:gd name="f144" fmla="val 522"/>
                <a:gd name="f145" fmla="val 530"/>
                <a:gd name="f146" fmla="val 538"/>
                <a:gd name="f147" fmla="val 495"/>
                <a:gd name="f148" fmla="val 472"/>
                <a:gd name="f149" fmla="val 454"/>
                <a:gd name="f150" fmla="val 579"/>
                <a:gd name="f151" fmla="val 563"/>
                <a:gd name="f152" fmla="val 424"/>
                <a:gd name="f153" fmla="val 412"/>
                <a:gd name="f154" fmla="val 529"/>
                <a:gd name="f155" fmla="val 369"/>
                <a:gd name="f156" fmla="val 527"/>
                <a:gd name="f157" fmla="val 339"/>
                <a:gd name="f158" fmla="val 309"/>
                <a:gd name="f159" fmla="val 304"/>
                <a:gd name="f160" fmla="val 533"/>
                <a:gd name="f161" fmla="val 536"/>
                <a:gd name="f162" fmla="val 552"/>
                <a:gd name="f163" fmla="val 300"/>
                <a:gd name="f164" fmla="val 572"/>
                <a:gd name="f165" fmla="val 288"/>
                <a:gd name="f166" fmla="val 575"/>
                <a:gd name="f167" fmla="val 277"/>
                <a:gd name="f168" fmla="val 581"/>
                <a:gd name="f169" fmla="val 271"/>
                <a:gd name="f170" fmla="val 591"/>
                <a:gd name="f171" fmla="val 246"/>
                <a:gd name="f172" fmla="val 596"/>
                <a:gd name="f173" fmla="val 220"/>
                <a:gd name="f174" fmla="val 597"/>
                <a:gd name="f175" fmla="val 193"/>
                <a:gd name="f176" fmla="val 164"/>
                <a:gd name="f177" fmla="val 584"/>
                <a:gd name="f178" fmla="val 144"/>
                <a:gd name="f179" fmla="val 262"/>
                <a:gd name="f180" fmla="val 546"/>
                <a:gd name="f181" fmla="val 278"/>
                <a:gd name="f182" fmla="val 541"/>
                <a:gd name="f183" fmla="val 280"/>
                <a:gd name="f184" fmla="val 524"/>
                <a:gd name="f185" fmla="val 275"/>
                <a:gd name="f186" fmla="val 274"/>
                <a:gd name="f187" fmla="val 272"/>
                <a:gd name="f188" fmla="val 270"/>
                <a:gd name="f189" fmla="val 508"/>
                <a:gd name="f190" fmla="val 267"/>
                <a:gd name="f191" fmla="val 505"/>
                <a:gd name="f192" fmla="val 268"/>
                <a:gd name="f193" fmla="val 491"/>
                <a:gd name="f194" fmla="val 345"/>
                <a:gd name="f195" fmla="val 452"/>
                <a:gd name="f196" fmla="val 428"/>
                <a:gd name="f197" fmla="val 410"/>
                <a:gd name="f198" fmla="val 400"/>
                <a:gd name="f199" fmla="val 439"/>
                <a:gd name="f200" fmla="val 363"/>
                <a:gd name="f201" fmla="val 457"/>
                <a:gd name="f202" fmla="val 314"/>
                <a:gd name="f203" fmla="val 482"/>
                <a:gd name="f204" fmla="val 221"/>
                <a:gd name="f205" fmla="val 450"/>
                <a:gd name="f206" fmla="val 181"/>
                <a:gd name="f207" fmla="val 425"/>
                <a:gd name="f208" fmla="val 152"/>
                <a:gd name="f209" fmla="val 129"/>
                <a:gd name="f210" fmla="val 349"/>
                <a:gd name="f211" fmla="val 325"/>
                <a:gd name="f212" fmla="val 103"/>
                <a:gd name="f213" fmla="val 269"/>
                <a:gd name="f214" fmla="val 85"/>
                <a:gd name="f215" fmla="val 276"/>
                <a:gd name="f216" fmla="val 52"/>
                <a:gd name="f217" fmla="val 257"/>
                <a:gd name="f218" fmla="val 244"/>
                <a:gd name="f219" fmla="val 34"/>
                <a:gd name="f220" fmla="val 230"/>
                <a:gd name="f221" fmla="val 215"/>
                <a:gd name="f222" fmla="val 29"/>
                <a:gd name="f223" fmla="val 199"/>
                <a:gd name="f224" fmla="val 184"/>
                <a:gd name="f225" fmla="val 176"/>
                <a:gd name="f226" fmla="val 170"/>
                <a:gd name="f227" fmla="val 167"/>
                <a:gd name="f228" fmla="val 51"/>
                <a:gd name="f229" fmla="val 162"/>
                <a:gd name="f230" fmla="val 166"/>
                <a:gd name="f231" fmla="val 174"/>
                <a:gd name="f232" fmla="val 116"/>
                <a:gd name="f233" fmla="val 171"/>
                <a:gd name="f234" fmla="val 159"/>
                <a:gd name="f235" fmla="val 182"/>
                <a:gd name="f236" fmla="val 126"/>
                <a:gd name="f237" fmla="val 198"/>
                <a:gd name="f238" fmla="val 209"/>
                <a:gd name="f239" fmla="val 89"/>
                <a:gd name="f240" fmla="val 218"/>
                <a:gd name="f241" fmla="val 73"/>
                <a:gd name="f242" fmla="val 228"/>
                <a:gd name="f243" fmla="val 56"/>
                <a:gd name="f244" fmla="val 258"/>
                <a:gd name="f245" fmla="val 124"/>
                <a:gd name="f246" fmla="val 313"/>
                <a:gd name="f247" fmla="val 147"/>
                <a:gd name="f248" fmla="val 382"/>
                <a:gd name="f249" fmla="val 148"/>
                <a:gd name="f250" fmla="val 375"/>
                <a:gd name="f251" fmla="val 132"/>
                <a:gd name="f252" fmla="val 378"/>
                <a:gd name="f253" fmla="val 100"/>
                <a:gd name="f254" fmla="val 379"/>
                <a:gd name="f255" fmla="val 96"/>
                <a:gd name="f256" fmla="val 384"/>
                <a:gd name="f257" fmla="val 388"/>
                <a:gd name="f258" fmla="val 390"/>
                <a:gd name="f259" fmla="val 404"/>
                <a:gd name="f260" fmla="val 120"/>
                <a:gd name="f261" fmla="val 418"/>
                <a:gd name="f262" fmla="val 437"/>
                <a:gd name="f263" fmla="val 455"/>
                <a:gd name="f264" fmla="val 179"/>
                <a:gd name="f265" fmla="val 506"/>
                <a:gd name="f266" fmla="val 188"/>
                <a:gd name="f267" fmla="val 512"/>
                <a:gd name="f268" fmla="val 523"/>
                <a:gd name="f269" fmla="val 525"/>
                <a:gd name="f270" fmla="val 539"/>
                <a:gd name="f271" fmla="val 562"/>
                <a:gd name="f272" fmla="val 566"/>
                <a:gd name="f273" fmla="val 173"/>
                <a:gd name="f274" fmla="val 568"/>
                <a:gd name="f275" fmla="val 178"/>
                <a:gd name="f276" fmla="val 183"/>
                <a:gd name="f277" fmla="val 569"/>
                <a:gd name="f278" fmla="val 564"/>
                <a:gd name="f279" fmla="+- 0 0 -90"/>
                <a:gd name="f280" fmla="*/ f3 1 599"/>
                <a:gd name="f281" fmla="*/ f4 1 520"/>
                <a:gd name="f282" fmla="val f5"/>
                <a:gd name="f283" fmla="val f6"/>
                <a:gd name="f284" fmla="val f7"/>
                <a:gd name="f285" fmla="*/ f279 f0 1"/>
                <a:gd name="f286" fmla="+- f284 0 f282"/>
                <a:gd name="f287" fmla="+- f283 0 f282"/>
                <a:gd name="f288" fmla="*/ f285 1 f2"/>
                <a:gd name="f289" fmla="*/ f287 1 599"/>
                <a:gd name="f290" fmla="*/ f286 1 520"/>
                <a:gd name="f291" fmla="*/ 555 f287 1"/>
                <a:gd name="f292" fmla="*/ 131 f286 1"/>
                <a:gd name="f293" fmla="*/ 543 f287 1"/>
                <a:gd name="f294" fmla="*/ 49 f286 1"/>
                <a:gd name="f295" fmla="*/ 301 f287 1"/>
                <a:gd name="f296" fmla="*/ 1 f286 1"/>
                <a:gd name="f297" fmla="*/ 46 f287 1"/>
                <a:gd name="f298" fmla="*/ 30 f286 1"/>
                <a:gd name="f299" fmla="*/ 35 f287 1"/>
                <a:gd name="f300" fmla="*/ 139 f286 1"/>
                <a:gd name="f301" fmla="*/ 2 f287 1"/>
                <a:gd name="f302" fmla="*/ 212 f286 1"/>
                <a:gd name="f303" fmla="*/ 63 f287 1"/>
                <a:gd name="f304" fmla="*/ 306 f286 1"/>
                <a:gd name="f305" fmla="*/ 67 f287 1"/>
                <a:gd name="f306" fmla="*/ 354 f286 1"/>
                <a:gd name="f307" fmla="*/ 18 f287 1"/>
                <a:gd name="f308" fmla="*/ 432 f286 1"/>
                <a:gd name="f309" fmla="*/ 109 f287 1"/>
                <a:gd name="f310" fmla="*/ 440 f286 1"/>
                <a:gd name="f311" fmla="*/ 514 f286 1"/>
                <a:gd name="f312" fmla="*/ 203 f287 1"/>
                <a:gd name="f313" fmla="*/ 478 f286 1"/>
                <a:gd name="f314" fmla="*/ 295 f287 1"/>
                <a:gd name="f315" fmla="*/ 503 f286 1"/>
                <a:gd name="f316" fmla="*/ 396 f287 1"/>
                <a:gd name="f317" fmla="*/ 479 f286 1"/>
                <a:gd name="f318" fmla="*/ 514 f287 1"/>
                <a:gd name="f319" fmla="*/ 517 f286 1"/>
                <a:gd name="f320" fmla="*/ 488 f287 1"/>
                <a:gd name="f321" fmla="*/ 396 f286 1"/>
                <a:gd name="f322" fmla="*/ 536 f287 1"/>
                <a:gd name="f323" fmla="*/ 581 f287 1"/>
                <a:gd name="f324" fmla="*/ 271 f286 1"/>
                <a:gd name="f325" fmla="*/ 559 f287 1"/>
                <a:gd name="f326" fmla="*/ 138 f286 1"/>
                <a:gd name="f327" fmla="*/ 524 f287 1"/>
                <a:gd name="f328" fmla="*/ 275 f286 1"/>
                <a:gd name="f329" fmla="*/ 503 f287 1"/>
                <a:gd name="f330" fmla="*/ 274 f286 1"/>
                <a:gd name="f331" fmla="*/ 363 f287 1"/>
                <a:gd name="f332" fmla="*/ 457 f286 1"/>
                <a:gd name="f333" fmla="*/ 129 f287 1"/>
                <a:gd name="f334" fmla="*/ 349 f286 1"/>
                <a:gd name="f335" fmla="*/ 85 f287 1"/>
                <a:gd name="f336" fmla="*/ 270 f286 1"/>
                <a:gd name="f337" fmla="*/ 48 f287 1"/>
                <a:gd name="f338" fmla="*/ 30 f287 1"/>
                <a:gd name="f339" fmla="*/ 184 f286 1"/>
                <a:gd name="f340" fmla="*/ 70 f287 1"/>
                <a:gd name="f341" fmla="*/ 166 f286 1"/>
                <a:gd name="f342" fmla="*/ 198 f287 1"/>
                <a:gd name="f343" fmla="*/ 103 f286 1"/>
                <a:gd name="f344" fmla="*/ 382 f287 1"/>
                <a:gd name="f345" fmla="*/ 148 f286 1"/>
                <a:gd name="f346" fmla="*/ 384 f287 1"/>
                <a:gd name="f347" fmla="*/ 88 f286 1"/>
                <a:gd name="f348" fmla="*/ 437 f287 1"/>
                <a:gd name="f349" fmla="*/ 163 f286 1"/>
                <a:gd name="f350" fmla="*/ 523 f287 1"/>
                <a:gd name="f351" fmla="*/ 167 f286 1"/>
                <a:gd name="f352" fmla="*/ 562 f287 1"/>
                <a:gd name="f353" fmla="*/ 170 f286 1"/>
                <a:gd name="f354" fmla="*/ 553 f287 1"/>
                <a:gd name="f355" fmla="*/ 262 f286 1"/>
                <a:gd name="f356" fmla="+- f288 0 f1"/>
                <a:gd name="f357" fmla="*/ f291 1 599"/>
                <a:gd name="f358" fmla="*/ f292 1 520"/>
                <a:gd name="f359" fmla="*/ f293 1 599"/>
                <a:gd name="f360" fmla="*/ f294 1 520"/>
                <a:gd name="f361" fmla="*/ f295 1 599"/>
                <a:gd name="f362" fmla="*/ f296 1 520"/>
                <a:gd name="f363" fmla="*/ f297 1 599"/>
                <a:gd name="f364" fmla="*/ f298 1 520"/>
                <a:gd name="f365" fmla="*/ f299 1 599"/>
                <a:gd name="f366" fmla="*/ f300 1 520"/>
                <a:gd name="f367" fmla="*/ f301 1 599"/>
                <a:gd name="f368" fmla="*/ f302 1 520"/>
                <a:gd name="f369" fmla="*/ f303 1 599"/>
                <a:gd name="f370" fmla="*/ f304 1 520"/>
                <a:gd name="f371" fmla="*/ f305 1 599"/>
                <a:gd name="f372" fmla="*/ f306 1 520"/>
                <a:gd name="f373" fmla="*/ f307 1 599"/>
                <a:gd name="f374" fmla="*/ f308 1 520"/>
                <a:gd name="f375" fmla="*/ f309 1 599"/>
                <a:gd name="f376" fmla="*/ f310 1 520"/>
                <a:gd name="f377" fmla="*/ f311 1 520"/>
                <a:gd name="f378" fmla="*/ f312 1 599"/>
                <a:gd name="f379" fmla="*/ f313 1 520"/>
                <a:gd name="f380" fmla="*/ f314 1 599"/>
                <a:gd name="f381" fmla="*/ f315 1 520"/>
                <a:gd name="f382" fmla="*/ f316 1 599"/>
                <a:gd name="f383" fmla="*/ f317 1 520"/>
                <a:gd name="f384" fmla="*/ f318 1 599"/>
                <a:gd name="f385" fmla="*/ f319 1 520"/>
                <a:gd name="f386" fmla="*/ f320 1 599"/>
                <a:gd name="f387" fmla="*/ f321 1 520"/>
                <a:gd name="f388" fmla="*/ f322 1 599"/>
                <a:gd name="f389" fmla="*/ f323 1 599"/>
                <a:gd name="f390" fmla="*/ f324 1 520"/>
                <a:gd name="f391" fmla="*/ f325 1 599"/>
                <a:gd name="f392" fmla="*/ f326 1 520"/>
                <a:gd name="f393" fmla="*/ f327 1 599"/>
                <a:gd name="f394" fmla="*/ f328 1 520"/>
                <a:gd name="f395" fmla="*/ f329 1 599"/>
                <a:gd name="f396" fmla="*/ f330 1 520"/>
                <a:gd name="f397" fmla="*/ f331 1 599"/>
                <a:gd name="f398" fmla="*/ f332 1 520"/>
                <a:gd name="f399" fmla="*/ f333 1 599"/>
                <a:gd name="f400" fmla="*/ f334 1 520"/>
                <a:gd name="f401" fmla="*/ f335 1 599"/>
                <a:gd name="f402" fmla="*/ f336 1 520"/>
                <a:gd name="f403" fmla="*/ f337 1 599"/>
                <a:gd name="f404" fmla="*/ f338 1 599"/>
                <a:gd name="f405" fmla="*/ f339 1 520"/>
                <a:gd name="f406" fmla="*/ f340 1 599"/>
                <a:gd name="f407" fmla="*/ f341 1 520"/>
                <a:gd name="f408" fmla="*/ f342 1 599"/>
                <a:gd name="f409" fmla="*/ f343 1 520"/>
                <a:gd name="f410" fmla="*/ f344 1 599"/>
                <a:gd name="f411" fmla="*/ f345 1 520"/>
                <a:gd name="f412" fmla="*/ f346 1 599"/>
                <a:gd name="f413" fmla="*/ f347 1 520"/>
                <a:gd name="f414" fmla="*/ f348 1 599"/>
                <a:gd name="f415" fmla="*/ f349 1 520"/>
                <a:gd name="f416" fmla="*/ f350 1 599"/>
                <a:gd name="f417" fmla="*/ f351 1 520"/>
                <a:gd name="f418" fmla="*/ f352 1 599"/>
                <a:gd name="f419" fmla="*/ f353 1 520"/>
                <a:gd name="f420" fmla="*/ f354 1 599"/>
                <a:gd name="f421" fmla="*/ f355 1 520"/>
                <a:gd name="f422" fmla="*/ 0 1 f289"/>
                <a:gd name="f423" fmla="*/ f283 1 f289"/>
                <a:gd name="f424" fmla="*/ 0 1 f290"/>
                <a:gd name="f425" fmla="*/ f284 1 f290"/>
                <a:gd name="f426" fmla="*/ f357 1 f289"/>
                <a:gd name="f427" fmla="*/ f358 1 f290"/>
                <a:gd name="f428" fmla="*/ f359 1 f289"/>
                <a:gd name="f429" fmla="*/ f360 1 f290"/>
                <a:gd name="f430" fmla="*/ f361 1 f289"/>
                <a:gd name="f431" fmla="*/ f362 1 f290"/>
                <a:gd name="f432" fmla="*/ f363 1 f289"/>
                <a:gd name="f433" fmla="*/ f364 1 f290"/>
                <a:gd name="f434" fmla="*/ f365 1 f289"/>
                <a:gd name="f435" fmla="*/ f366 1 f290"/>
                <a:gd name="f436" fmla="*/ f367 1 f289"/>
                <a:gd name="f437" fmla="*/ f368 1 f290"/>
                <a:gd name="f438" fmla="*/ f369 1 f289"/>
                <a:gd name="f439" fmla="*/ f370 1 f290"/>
                <a:gd name="f440" fmla="*/ f371 1 f289"/>
                <a:gd name="f441" fmla="*/ f372 1 f290"/>
                <a:gd name="f442" fmla="*/ f373 1 f289"/>
                <a:gd name="f443" fmla="*/ f374 1 f290"/>
                <a:gd name="f444" fmla="*/ f375 1 f289"/>
                <a:gd name="f445" fmla="*/ f376 1 f290"/>
                <a:gd name="f446" fmla="*/ f377 1 f290"/>
                <a:gd name="f447" fmla="*/ f378 1 f289"/>
                <a:gd name="f448" fmla="*/ f379 1 f290"/>
                <a:gd name="f449" fmla="*/ f380 1 f289"/>
                <a:gd name="f450" fmla="*/ f381 1 f290"/>
                <a:gd name="f451" fmla="*/ f382 1 f289"/>
                <a:gd name="f452" fmla="*/ f383 1 f290"/>
                <a:gd name="f453" fmla="*/ f384 1 f289"/>
                <a:gd name="f454" fmla="*/ f385 1 f290"/>
                <a:gd name="f455" fmla="*/ f386 1 f289"/>
                <a:gd name="f456" fmla="*/ f387 1 f290"/>
                <a:gd name="f457" fmla="*/ f388 1 f289"/>
                <a:gd name="f458" fmla="*/ f389 1 f289"/>
                <a:gd name="f459" fmla="*/ f390 1 f290"/>
                <a:gd name="f460" fmla="*/ f391 1 f289"/>
                <a:gd name="f461" fmla="*/ f392 1 f290"/>
                <a:gd name="f462" fmla="*/ f393 1 f289"/>
                <a:gd name="f463" fmla="*/ f394 1 f290"/>
                <a:gd name="f464" fmla="*/ f395 1 f289"/>
                <a:gd name="f465" fmla="*/ f396 1 f290"/>
                <a:gd name="f466" fmla="*/ f397 1 f289"/>
                <a:gd name="f467" fmla="*/ f398 1 f290"/>
                <a:gd name="f468" fmla="*/ f399 1 f289"/>
                <a:gd name="f469" fmla="*/ f400 1 f290"/>
                <a:gd name="f470" fmla="*/ f401 1 f289"/>
                <a:gd name="f471" fmla="*/ f402 1 f290"/>
                <a:gd name="f472" fmla="*/ f403 1 f289"/>
                <a:gd name="f473" fmla="*/ f404 1 f289"/>
                <a:gd name="f474" fmla="*/ f405 1 f290"/>
                <a:gd name="f475" fmla="*/ f406 1 f289"/>
                <a:gd name="f476" fmla="*/ f407 1 f290"/>
                <a:gd name="f477" fmla="*/ f408 1 f289"/>
                <a:gd name="f478" fmla="*/ f409 1 f290"/>
                <a:gd name="f479" fmla="*/ f410 1 f289"/>
                <a:gd name="f480" fmla="*/ f411 1 f290"/>
                <a:gd name="f481" fmla="*/ f412 1 f289"/>
                <a:gd name="f482" fmla="*/ f413 1 f290"/>
                <a:gd name="f483" fmla="*/ f414 1 f289"/>
                <a:gd name="f484" fmla="*/ f415 1 f290"/>
                <a:gd name="f485" fmla="*/ f416 1 f289"/>
                <a:gd name="f486" fmla="*/ f417 1 f290"/>
                <a:gd name="f487" fmla="*/ f418 1 f289"/>
                <a:gd name="f488" fmla="*/ f419 1 f290"/>
                <a:gd name="f489" fmla="*/ f420 1 f289"/>
                <a:gd name="f490" fmla="*/ f421 1 f290"/>
                <a:gd name="f491" fmla="*/ f422 f280 1"/>
                <a:gd name="f492" fmla="*/ f423 f280 1"/>
                <a:gd name="f493" fmla="*/ f425 f281 1"/>
                <a:gd name="f494" fmla="*/ f424 f281 1"/>
                <a:gd name="f495" fmla="*/ f426 f280 1"/>
                <a:gd name="f496" fmla="*/ f427 f281 1"/>
                <a:gd name="f497" fmla="*/ f428 f280 1"/>
                <a:gd name="f498" fmla="*/ f429 f281 1"/>
                <a:gd name="f499" fmla="*/ f430 f280 1"/>
                <a:gd name="f500" fmla="*/ f431 f281 1"/>
                <a:gd name="f501" fmla="*/ f432 f280 1"/>
                <a:gd name="f502" fmla="*/ f433 f281 1"/>
                <a:gd name="f503" fmla="*/ f434 f280 1"/>
                <a:gd name="f504" fmla="*/ f435 f281 1"/>
                <a:gd name="f505" fmla="*/ f436 f280 1"/>
                <a:gd name="f506" fmla="*/ f437 f281 1"/>
                <a:gd name="f507" fmla="*/ f438 f280 1"/>
                <a:gd name="f508" fmla="*/ f439 f281 1"/>
                <a:gd name="f509" fmla="*/ f440 f280 1"/>
                <a:gd name="f510" fmla="*/ f441 f281 1"/>
                <a:gd name="f511" fmla="*/ f442 f280 1"/>
                <a:gd name="f512" fmla="*/ f443 f281 1"/>
                <a:gd name="f513" fmla="*/ f444 f280 1"/>
                <a:gd name="f514" fmla="*/ f445 f281 1"/>
                <a:gd name="f515" fmla="*/ f446 f281 1"/>
                <a:gd name="f516" fmla="*/ f447 f280 1"/>
                <a:gd name="f517" fmla="*/ f448 f281 1"/>
                <a:gd name="f518" fmla="*/ f449 f280 1"/>
                <a:gd name="f519" fmla="*/ f450 f281 1"/>
                <a:gd name="f520" fmla="*/ f451 f280 1"/>
                <a:gd name="f521" fmla="*/ f452 f281 1"/>
                <a:gd name="f522" fmla="*/ f453 f280 1"/>
                <a:gd name="f523" fmla="*/ f454 f281 1"/>
                <a:gd name="f524" fmla="*/ f455 f280 1"/>
                <a:gd name="f525" fmla="*/ f456 f281 1"/>
                <a:gd name="f526" fmla="*/ f457 f280 1"/>
                <a:gd name="f527" fmla="*/ f458 f280 1"/>
                <a:gd name="f528" fmla="*/ f459 f281 1"/>
                <a:gd name="f529" fmla="*/ f460 f280 1"/>
                <a:gd name="f530" fmla="*/ f461 f281 1"/>
                <a:gd name="f531" fmla="*/ f462 f280 1"/>
                <a:gd name="f532" fmla="*/ f463 f281 1"/>
                <a:gd name="f533" fmla="*/ f464 f280 1"/>
                <a:gd name="f534" fmla="*/ f465 f281 1"/>
                <a:gd name="f535" fmla="*/ f466 f280 1"/>
                <a:gd name="f536" fmla="*/ f467 f281 1"/>
                <a:gd name="f537" fmla="*/ f468 f280 1"/>
                <a:gd name="f538" fmla="*/ f469 f281 1"/>
                <a:gd name="f539" fmla="*/ f470 f280 1"/>
                <a:gd name="f540" fmla="*/ f471 f281 1"/>
                <a:gd name="f541" fmla="*/ f472 f280 1"/>
                <a:gd name="f542" fmla="*/ f473 f280 1"/>
                <a:gd name="f543" fmla="*/ f474 f281 1"/>
                <a:gd name="f544" fmla="*/ f475 f280 1"/>
                <a:gd name="f545" fmla="*/ f476 f281 1"/>
                <a:gd name="f546" fmla="*/ f477 f280 1"/>
                <a:gd name="f547" fmla="*/ f478 f281 1"/>
                <a:gd name="f548" fmla="*/ f479 f280 1"/>
                <a:gd name="f549" fmla="*/ f480 f281 1"/>
                <a:gd name="f550" fmla="*/ f481 f280 1"/>
                <a:gd name="f551" fmla="*/ f482 f281 1"/>
                <a:gd name="f552" fmla="*/ f483 f280 1"/>
                <a:gd name="f553" fmla="*/ f484 f281 1"/>
                <a:gd name="f554" fmla="*/ f485 f280 1"/>
                <a:gd name="f555" fmla="*/ f486 f281 1"/>
                <a:gd name="f556" fmla="*/ f487 f280 1"/>
                <a:gd name="f557" fmla="*/ f488 f281 1"/>
                <a:gd name="f558" fmla="*/ f489 f280 1"/>
                <a:gd name="f559" fmla="*/ f490 f2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6">
                  <a:pos x="f495" y="f496"/>
                </a:cxn>
                <a:cxn ang="f356">
                  <a:pos x="f497" y="f498"/>
                </a:cxn>
                <a:cxn ang="f356">
                  <a:pos x="f499" y="f500"/>
                </a:cxn>
                <a:cxn ang="f356">
                  <a:pos x="f501" y="f502"/>
                </a:cxn>
                <a:cxn ang="f356">
                  <a:pos x="f503" y="f504"/>
                </a:cxn>
                <a:cxn ang="f356">
                  <a:pos x="f505" y="f506"/>
                </a:cxn>
                <a:cxn ang="f356">
                  <a:pos x="f507" y="f508"/>
                </a:cxn>
                <a:cxn ang="f356">
                  <a:pos x="f509" y="f510"/>
                </a:cxn>
                <a:cxn ang="f356">
                  <a:pos x="f511" y="f512"/>
                </a:cxn>
                <a:cxn ang="f356">
                  <a:pos x="f513" y="f514"/>
                </a:cxn>
                <a:cxn ang="f356">
                  <a:pos x="f507" y="f515"/>
                </a:cxn>
                <a:cxn ang="f356">
                  <a:pos x="f516" y="f517"/>
                </a:cxn>
                <a:cxn ang="f356">
                  <a:pos x="f518" y="f519"/>
                </a:cxn>
                <a:cxn ang="f356">
                  <a:pos x="f520" y="f521"/>
                </a:cxn>
                <a:cxn ang="f356">
                  <a:pos x="f522" y="f523"/>
                </a:cxn>
                <a:cxn ang="f356">
                  <a:pos x="f524" y="f514"/>
                </a:cxn>
                <a:cxn ang="f356">
                  <a:pos x="f497" y="f525"/>
                </a:cxn>
                <a:cxn ang="f356">
                  <a:pos x="f526" y="f508"/>
                </a:cxn>
                <a:cxn ang="f356">
                  <a:pos x="f527" y="f528"/>
                </a:cxn>
                <a:cxn ang="f356">
                  <a:pos x="f529" y="f530"/>
                </a:cxn>
                <a:cxn ang="f356">
                  <a:pos x="f531" y="f532"/>
                </a:cxn>
                <a:cxn ang="f356">
                  <a:pos x="f533" y="f534"/>
                </a:cxn>
                <a:cxn ang="f356">
                  <a:pos x="f535" y="f536"/>
                </a:cxn>
                <a:cxn ang="f356">
                  <a:pos x="f537" y="f538"/>
                </a:cxn>
                <a:cxn ang="f356">
                  <a:pos x="f539" y="f540"/>
                </a:cxn>
                <a:cxn ang="f356">
                  <a:pos x="f541" y="f540"/>
                </a:cxn>
                <a:cxn ang="f356">
                  <a:pos x="f542" y="f543"/>
                </a:cxn>
                <a:cxn ang="f356">
                  <a:pos x="f544" y="f545"/>
                </a:cxn>
                <a:cxn ang="f356">
                  <a:pos x="f546" y="f547"/>
                </a:cxn>
                <a:cxn ang="f356">
                  <a:pos x="f548" y="f549"/>
                </a:cxn>
                <a:cxn ang="f356">
                  <a:pos x="f550" y="f551"/>
                </a:cxn>
                <a:cxn ang="f356">
                  <a:pos x="f552" y="f553"/>
                </a:cxn>
                <a:cxn ang="f356">
                  <a:pos x="f554" y="f555"/>
                </a:cxn>
                <a:cxn ang="f356">
                  <a:pos x="f556" y="f557"/>
                </a:cxn>
                <a:cxn ang="f356">
                  <a:pos x="f558" y="f559"/>
                </a:cxn>
              </a:cxnLst>
              <a:rect l="f491" t="f494" r="f492" b="f493"/>
              <a:pathLst>
                <a:path w="599" h="520">
                  <a:moveTo>
                    <a:pt x="f8" y="f9"/>
                  </a:moveTo>
                  <a:cubicBezTo>
                    <a:pt x="f10" y="f11"/>
                    <a:pt x="f10" y="f12"/>
                    <a:pt x="f10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7" y="f19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37" y="f50"/>
                  </a:cubicBezTo>
                  <a:cubicBezTo>
                    <a:pt x="f51" y="f52"/>
                    <a:pt x="f37" y="f11"/>
                    <a:pt x="f53" y="f54"/>
                  </a:cubicBezTo>
                  <a:cubicBezTo>
                    <a:pt x="f55" y="f56"/>
                    <a:pt x="f33" y="f57"/>
                    <a:pt x="f33" y="f58"/>
                  </a:cubicBezTo>
                  <a:cubicBezTo>
                    <a:pt x="f5" y="f59"/>
                    <a:pt x="f33" y="f60"/>
                    <a:pt x="f61" y="f35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6" y="f78"/>
                  </a:cubicBezTo>
                  <a:cubicBezTo>
                    <a:pt x="f76" y="f79"/>
                    <a:pt x="f80" y="f81"/>
                    <a:pt x="f82" y="f83"/>
                  </a:cubicBezTo>
                  <a:cubicBezTo>
                    <a:pt x="f47" y="f84"/>
                    <a:pt x="f85" y="f86"/>
                    <a:pt x="f31" y="f87"/>
                  </a:cubicBezTo>
                  <a:cubicBezTo>
                    <a:pt x="f53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47" y="f97"/>
                  </a:cubicBezTo>
                  <a:cubicBezTo>
                    <a:pt x="f21" y="f98"/>
                    <a:pt x="f99" y="f100"/>
                    <a:pt x="f101" y="f102"/>
                  </a:cubicBezTo>
                  <a:cubicBezTo>
                    <a:pt x="f101" y="f103"/>
                    <a:pt x="f19" y="f104"/>
                    <a:pt x="f105" y="f106"/>
                  </a:cubicBezTo>
                  <a:cubicBezTo>
                    <a:pt x="f107" y="f108"/>
                    <a:pt x="f107" y="f108"/>
                    <a:pt x="f72" y="f108"/>
                  </a:cubicBezTo>
                  <a:cubicBezTo>
                    <a:pt x="f109" y="f110"/>
                    <a:pt x="f39" y="f7"/>
                    <a:pt x="f11" y="f111"/>
                  </a:cubicBezTo>
                  <a:cubicBezTo>
                    <a:pt x="f57" y="f112"/>
                    <a:pt x="f58" y="f113"/>
                    <a:pt x="f114" y="f115"/>
                  </a:cubicBezTo>
                  <a:cubicBezTo>
                    <a:pt x="f116" y="f117"/>
                    <a:pt x="f118" y="f119"/>
                    <a:pt x="f120" y="f115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6"/>
                    <a:pt x="f128" y="f129"/>
                    <a:pt x="f130" y="f115"/>
                  </a:cubicBezTo>
                  <a:cubicBezTo>
                    <a:pt x="f131" y="f132"/>
                    <a:pt x="f133" y="f132"/>
                    <a:pt x="f134" y="f135"/>
                  </a:cubicBezTo>
                  <a:cubicBezTo>
                    <a:pt x="f136" y="f137"/>
                    <a:pt x="f138" y="f129"/>
                    <a:pt x="f139" y="f140"/>
                  </a:cubicBezTo>
                  <a:cubicBezTo>
                    <a:pt x="f98" y="f141"/>
                    <a:pt x="f142" y="f7"/>
                    <a:pt x="f108" y="f143"/>
                  </a:cubicBezTo>
                  <a:cubicBezTo>
                    <a:pt x="f144" y="f143"/>
                    <a:pt x="f145" y="f111"/>
                    <a:pt x="f146" y="f106"/>
                  </a:cubicBezTo>
                  <a:cubicBezTo>
                    <a:pt x="f112" y="f147"/>
                    <a:pt x="f122" y="f148"/>
                    <a:pt x="f104" y="f102"/>
                  </a:cubicBezTo>
                  <a:cubicBezTo>
                    <a:pt x="f7" y="f149"/>
                    <a:pt x="f20" y="f102"/>
                    <a:pt x="f150" y="f92"/>
                  </a:cubicBezTo>
                  <a:cubicBezTo>
                    <a:pt x="f151" y="f152"/>
                    <a:pt x="f18" y="f153"/>
                    <a:pt x="f24" y="f134"/>
                  </a:cubicBezTo>
                  <a:cubicBezTo>
                    <a:pt x="f154" y="f155"/>
                    <a:pt x="f156" y="f157"/>
                    <a:pt x="f154" y="f158"/>
                  </a:cubicBezTo>
                  <a:cubicBezTo>
                    <a:pt x="f154" y="f159"/>
                    <a:pt x="f160" y="f73"/>
                    <a:pt x="f161" y="f73"/>
                  </a:cubicBezTo>
                  <a:cubicBezTo>
                    <a:pt x="f162" y="f77"/>
                    <a:pt x="f151" y="f163"/>
                    <a:pt x="f164" y="f165"/>
                  </a:cubicBezTo>
                  <a:cubicBezTo>
                    <a:pt x="f166" y="f67"/>
                    <a:pt x="f150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6" y="f176"/>
                    <a:pt x="f177" y="f178"/>
                    <a:pt x="f8" y="f9"/>
                  </a:cubicBezTo>
                  <a:close/>
                  <a:moveTo>
                    <a:pt x="f16" y="f179"/>
                  </a:moveTo>
                  <a:cubicBezTo>
                    <a:pt x="f180" y="f181"/>
                    <a:pt x="f182" y="f183"/>
                    <a:pt x="f184" y="f185"/>
                  </a:cubicBezTo>
                  <a:cubicBezTo>
                    <a:pt x="f7" y="f186"/>
                    <a:pt x="f111" y="f187"/>
                    <a:pt x="f106" y="f188"/>
                  </a:cubicBezTo>
                  <a:cubicBezTo>
                    <a:pt x="f189" y="f190"/>
                    <a:pt x="f191" y="f192"/>
                    <a:pt x="f126" y="f186"/>
                  </a:cubicBezTo>
                  <a:cubicBezTo>
                    <a:pt x="f193" y="f78"/>
                    <a:pt x="f117" y="f194"/>
                    <a:pt x="f195" y="f84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190" y="f115"/>
                    <a:pt x="f204" y="f205"/>
                  </a:cubicBezTo>
                  <a:cubicBezTo>
                    <a:pt x="f206" y="f207"/>
                    <a:pt x="f208" y="f32"/>
                    <a:pt x="f209" y="f210"/>
                  </a:cubicBezTo>
                  <a:cubicBezTo>
                    <a:pt x="f29" y="f211"/>
                    <a:pt x="f212" y="f163"/>
                    <a:pt x="f99" y="f186"/>
                  </a:cubicBezTo>
                  <a:cubicBezTo>
                    <a:pt x="f19" y="f213"/>
                    <a:pt x="f38" y="f190"/>
                    <a:pt x="f214" y="f188"/>
                  </a:cubicBezTo>
                  <a:cubicBezTo>
                    <a:pt x="f21" y="f186"/>
                    <a:pt x="f27" y="f215"/>
                    <a:pt x="f23" y="f167"/>
                  </a:cubicBezTo>
                  <a:cubicBezTo>
                    <a:pt x="f85" y="f181"/>
                    <a:pt x="f216" y="f215"/>
                    <a:pt x="f95" y="f188"/>
                  </a:cubicBezTo>
                  <a:cubicBezTo>
                    <a:pt x="f51" y="f217"/>
                    <a:pt x="f48" y="f218"/>
                    <a:pt x="f219" y="f220"/>
                  </a:cubicBezTo>
                  <a:cubicBezTo>
                    <a:pt x="f68" y="f221"/>
                    <a:pt x="f222" y="f223"/>
                    <a:pt x="f45" y="f224"/>
                  </a:cubicBezTo>
                  <a:cubicBezTo>
                    <a:pt x="f45" y="f225"/>
                    <a:pt x="f219" y="f226"/>
                    <a:pt x="f51" y="f227"/>
                  </a:cubicBezTo>
                  <a:cubicBezTo>
                    <a:pt x="f228" y="f176"/>
                    <a:pt x="f105" y="f229"/>
                    <a:pt x="f80" y="f230"/>
                  </a:cubicBezTo>
                  <a:cubicBezTo>
                    <a:pt x="f19" y="f231"/>
                    <a:pt x="f232" y="f233"/>
                    <a:pt x="f9" y="f234"/>
                  </a:cubicBezTo>
                  <a:cubicBezTo>
                    <a:pt x="f57" y="f56"/>
                    <a:pt x="f235" y="f236"/>
                    <a:pt x="f237" y="f212"/>
                  </a:cubicBez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0" y="f232"/>
                    <a:pt x="f252" y="f253"/>
                  </a:cubicBezTo>
                  <a:cubicBezTo>
                    <a:pt x="f254" y="f255"/>
                    <a:pt x="f254" y="f239"/>
                    <a:pt x="f256" y="f109"/>
                  </a:cubicBezTo>
                  <a:cubicBezTo>
                    <a:pt x="f130" y="f109"/>
                    <a:pt x="f257" y="f99"/>
                    <a:pt x="f258" y="f49"/>
                  </a:cubicBezTo>
                  <a:cubicBezTo>
                    <a:pt x="f259" y="f260"/>
                    <a:pt x="f261" y="f178"/>
                    <a:pt x="f262" y="f57"/>
                  </a:cubicBezTo>
                  <a:cubicBezTo>
                    <a:pt x="f263" y="f264"/>
                    <a:pt x="f193" y="f223"/>
                    <a:pt x="f112" y="f114"/>
                  </a:cubicBezTo>
                  <a:cubicBezTo>
                    <a:pt x="f265" y="f266"/>
                    <a:pt x="f267" y="f225"/>
                    <a:pt x="f268" y="f227"/>
                  </a:cubicBezTo>
                  <a:cubicBezTo>
                    <a:pt x="f184" y="f230"/>
                    <a:pt x="f269" y="f176"/>
                    <a:pt x="f156" y="f176"/>
                  </a:cubicBezTo>
                  <a:cubicBezTo>
                    <a:pt x="f270" y="f57"/>
                    <a:pt x="f18" y="f229"/>
                    <a:pt x="f271" y="f226"/>
                  </a:cubicBezTo>
                  <a:cubicBezTo>
                    <a:pt x="f272" y="f273"/>
                    <a:pt x="f274" y="f275"/>
                    <a:pt x="f274" y="f276"/>
                  </a:cubicBezTo>
                  <a:cubicBezTo>
                    <a:pt x="f277" y="f120"/>
                    <a:pt x="f278" y="f121"/>
                    <a:pt x="f16" y="f17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A4CABEF4-FB21-F2AD-17CA-CDCB1FE655B4}"/>
                </a:ext>
              </a:extLst>
            </p:cNvPr>
            <p:cNvSpPr/>
            <p:nvPr/>
          </p:nvSpPr>
          <p:spPr>
            <a:xfrm>
              <a:off x="8736762" y="471574"/>
              <a:ext cx="41221" cy="433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6"/>
                <a:gd name="f8" fmla="val 34"/>
                <a:gd name="f9" fmla="val 52"/>
                <a:gd name="f10" fmla="val 15"/>
                <a:gd name="f11" fmla="val 33"/>
                <a:gd name="f12" fmla="val 51"/>
                <a:gd name="f13" fmla="val 32"/>
                <a:gd name="f14" fmla="val 14"/>
                <a:gd name="f15" fmla="+- 0 0 -90"/>
                <a:gd name="f16" fmla="*/ f3 1 67"/>
                <a:gd name="f17" fmla="*/ f4 1 6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67"/>
                <a:gd name="f26" fmla="*/ f22 1 66"/>
                <a:gd name="f27" fmla="*/ 34 f23 1"/>
                <a:gd name="f28" fmla="*/ 0 f22 1"/>
                <a:gd name="f29" fmla="*/ 67 f23 1"/>
                <a:gd name="f30" fmla="*/ 33 f22 1"/>
                <a:gd name="f31" fmla="*/ 33 f23 1"/>
                <a:gd name="f32" fmla="*/ 66 f22 1"/>
                <a:gd name="f33" fmla="*/ 0 f23 1"/>
                <a:gd name="f34" fmla="*/ 32 f22 1"/>
                <a:gd name="f35" fmla="+- f24 0 f1"/>
                <a:gd name="f36" fmla="*/ f27 1 67"/>
                <a:gd name="f37" fmla="*/ f28 1 66"/>
                <a:gd name="f38" fmla="*/ f29 1 67"/>
                <a:gd name="f39" fmla="*/ f30 1 66"/>
                <a:gd name="f40" fmla="*/ f31 1 67"/>
                <a:gd name="f41" fmla="*/ f32 1 66"/>
                <a:gd name="f42" fmla="*/ f33 1 67"/>
                <a:gd name="f43" fmla="*/ f34 1 66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67" h="66">
                  <a:moveTo>
                    <a:pt x="f8" y="f5"/>
                  </a:moveTo>
                  <a:cubicBezTo>
                    <a:pt x="f9" y="f5"/>
                    <a:pt x="f6" y="f10"/>
                    <a:pt x="f6" y="f11"/>
                  </a:cubicBezTo>
                  <a:cubicBezTo>
                    <a:pt x="f6" y="f12"/>
                    <a:pt x="f12" y="f7"/>
                    <a:pt x="f11" y="f7"/>
                  </a:cubicBezTo>
                  <a:cubicBezTo>
                    <a:pt x="f10" y="f7"/>
                    <a:pt x="f5" y="f12"/>
                    <a:pt x="f5" y="f13"/>
                  </a:cubicBezTo>
                  <a:cubicBezTo>
                    <a:pt x="f5" y="f14"/>
                    <a:pt x="f10" y="f5"/>
                    <a:pt x="f8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4" name="Freeform 9">
              <a:extLst>
                <a:ext uri="{FF2B5EF4-FFF2-40B4-BE49-F238E27FC236}">
                  <a16:creationId xmlns:a16="http://schemas.microsoft.com/office/drawing/2014/main" id="{9C0DF191-603A-1A6F-3A39-1076F2974B6C}"/>
                </a:ext>
              </a:extLst>
            </p:cNvPr>
            <p:cNvSpPr/>
            <p:nvPr/>
          </p:nvSpPr>
          <p:spPr>
            <a:xfrm>
              <a:off x="8613090" y="471574"/>
              <a:ext cx="43397" cy="433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34"/>
                <a:gd name="f8" fmla="val 1"/>
                <a:gd name="f9" fmla="val 53"/>
                <a:gd name="f10" fmla="val 15"/>
                <a:gd name="f11" fmla="val 52"/>
                <a:gd name="f12" fmla="val 33"/>
                <a:gd name="f13" fmla="val 16"/>
                <a:gd name="f14" fmla="+- 0 0 -90"/>
                <a:gd name="f15" fmla="*/ f3 1 67"/>
                <a:gd name="f16" fmla="*/ f4 1 67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67"/>
                <a:gd name="f23" fmla="*/ 34 f20 1"/>
                <a:gd name="f24" fmla="*/ 1 f20 1"/>
                <a:gd name="f25" fmla="*/ 67 f20 1"/>
                <a:gd name="f26" fmla="*/ 33 f20 1"/>
                <a:gd name="f27" fmla="+- f21 0 f1"/>
                <a:gd name="f28" fmla="*/ f23 1 67"/>
                <a:gd name="f29" fmla="*/ f24 1 67"/>
                <a:gd name="f30" fmla="*/ f25 1 67"/>
                <a:gd name="f31" fmla="*/ f26 1 67"/>
                <a:gd name="f32" fmla="*/ 0 1 f22"/>
                <a:gd name="f33" fmla="*/ f18 1 f22"/>
                <a:gd name="f34" fmla="*/ f28 1 f22"/>
                <a:gd name="f35" fmla="*/ f29 1 f22"/>
                <a:gd name="f36" fmla="*/ f30 1 f22"/>
                <a:gd name="f37" fmla="*/ f31 1 f22"/>
                <a:gd name="f38" fmla="*/ f32 f15 1"/>
                <a:gd name="f39" fmla="*/ f33 f15 1"/>
                <a:gd name="f40" fmla="*/ f33 f16 1"/>
                <a:gd name="f41" fmla="*/ f32 f16 1"/>
                <a:gd name="f42" fmla="*/ f34 f15 1"/>
                <a:gd name="f43" fmla="*/ f35 f16 1"/>
                <a:gd name="f44" fmla="*/ f36 f15 1"/>
                <a:gd name="f45" fmla="*/ f34 f16 1"/>
                <a:gd name="f46" fmla="*/ f36 f16 1"/>
                <a:gd name="f47" fmla="*/ f35 f15 1"/>
                <a:gd name="f48" fmla="*/ f37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5"/>
                </a:cxn>
                <a:cxn ang="f27">
                  <a:pos x="f42" y="f46"/>
                </a:cxn>
                <a:cxn ang="f27">
                  <a:pos x="f47" y="f48"/>
                </a:cxn>
                <a:cxn ang="f27">
                  <a:pos x="f42" y="f43"/>
                </a:cxn>
              </a:cxnLst>
              <a:rect l="f38" t="f41" r="f39" b="f40"/>
              <a:pathLst>
                <a:path w="67" h="67">
                  <a:moveTo>
                    <a:pt x="f7" y="f8"/>
                  </a:moveTo>
                  <a:cubicBezTo>
                    <a:pt x="f9" y="f8"/>
                    <a:pt x="f6" y="f10"/>
                    <a:pt x="f6" y="f7"/>
                  </a:cubicBezTo>
                  <a:cubicBezTo>
                    <a:pt x="f6" y="f9"/>
                    <a:pt x="f11" y="f6"/>
                    <a:pt x="f7" y="f6"/>
                  </a:cubicBezTo>
                  <a:cubicBezTo>
                    <a:pt x="f10" y="f6"/>
                    <a:pt x="f5" y="f11"/>
                    <a:pt x="f8" y="f12"/>
                  </a:cubicBezTo>
                  <a:cubicBezTo>
                    <a:pt x="f8" y="f10"/>
                    <a:pt x="f13" y="f5"/>
                    <a:pt x="f7" y="f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95" name="TextBox 3">
            <a:extLst>
              <a:ext uri="{FF2B5EF4-FFF2-40B4-BE49-F238E27FC236}">
                <a16:creationId xmlns:a16="http://schemas.microsoft.com/office/drawing/2014/main" id="{BD8F4F06-417F-AE96-FB09-D13EE918020C}"/>
              </a:ext>
            </a:extLst>
          </p:cNvPr>
          <p:cNvSpPr txBox="1"/>
          <p:nvPr/>
        </p:nvSpPr>
        <p:spPr>
          <a:xfrm>
            <a:off x="843454" y="229887"/>
            <a:ext cx="570989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b="1" dirty="0">
                <a:solidFill>
                  <a:schemeClr val="bg1"/>
                </a:solidFill>
                <a:latin typeface="Agency FB" panose="020B0503020202020204" pitchFamily="34" charset="0"/>
                <a:cs typeface="B Nazanin" panose="00000400000000000000" pitchFamily="2" charset="-78"/>
              </a:rPr>
              <a:t>سبک دستور کار</a:t>
            </a:r>
            <a:endParaRPr lang="ko-KR" altLang="en-US" sz="5400" b="1" dirty="0">
              <a:solidFill>
                <a:schemeClr val="bg1"/>
              </a:solidFill>
              <a:latin typeface="Agency FB" panose="020B05030202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1357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id="{340793C5-CECE-67D8-5BC6-472B41CE5E63}"/>
              </a:ext>
            </a:extLst>
          </p:cNvPr>
          <p:cNvSpPr/>
          <p:nvPr/>
        </p:nvSpPr>
        <p:spPr>
          <a:xfrm>
            <a:off x="7168010" y="2747301"/>
            <a:ext cx="4006037" cy="4006037"/>
          </a:xfrm>
          <a:prstGeom prst="ellipse">
            <a:avLst/>
          </a:prstGeom>
          <a:solidFill>
            <a:srgbClr val="03C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" name="TextBox 829">
            <a:extLst>
              <a:ext uri="{FF2B5EF4-FFF2-40B4-BE49-F238E27FC236}">
                <a16:creationId xmlns:a16="http://schemas.microsoft.com/office/drawing/2014/main" id="{1CA223F8-D0F1-B1AF-982F-25D18E5AB469}"/>
              </a:ext>
            </a:extLst>
          </p:cNvPr>
          <p:cNvSpPr txBox="1"/>
          <p:nvPr/>
        </p:nvSpPr>
        <p:spPr>
          <a:xfrm>
            <a:off x="1017954" y="2154768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rgbClr val="03C9CA"/>
                </a:solidFill>
                <a:cs typeface="B Nazanin" panose="00000400000000000000" pitchFamily="2" charset="-78"/>
              </a:rPr>
              <a:t>NO.1 </a:t>
            </a:r>
            <a:r>
              <a:rPr lang="fa-IR" altLang="ko-KR" sz="2800" b="1" dirty="0">
                <a:solidFill>
                  <a:srgbClr val="03C9CA"/>
                </a:solidFill>
                <a:cs typeface="B Nazanin" panose="00000400000000000000" pitchFamily="2" charset="-78"/>
              </a:rPr>
              <a:t>ارائه</a:t>
            </a:r>
            <a:endParaRPr lang="ko-KR" altLang="en-US" sz="2800" b="1" dirty="0">
              <a:solidFill>
                <a:srgbClr val="03C9CA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830">
            <a:extLst>
              <a:ext uri="{FF2B5EF4-FFF2-40B4-BE49-F238E27FC236}">
                <a16:creationId xmlns:a16="http://schemas.microsoft.com/office/drawing/2014/main" id="{29384C25-AA58-9997-9108-4D17361927BD}"/>
              </a:ext>
            </a:extLst>
          </p:cNvPr>
          <p:cNvSpPr txBox="1"/>
          <p:nvPr/>
        </p:nvSpPr>
        <p:spPr>
          <a:xfrm>
            <a:off x="1017954" y="181608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</a:t>
            </a:r>
            <a:endParaRPr lang="ko-KR" altLang="en-US" sz="16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831">
            <a:extLst>
              <a:ext uri="{FF2B5EF4-FFF2-40B4-BE49-F238E27FC236}">
                <a16:creationId xmlns:a16="http://schemas.microsoft.com/office/drawing/2014/main" id="{F7ED432F-970F-2B92-AC55-ACBDC79A2556}"/>
              </a:ext>
            </a:extLst>
          </p:cNvPr>
          <p:cNvSpPr txBox="1"/>
          <p:nvPr/>
        </p:nvSpPr>
        <p:spPr>
          <a:xfrm>
            <a:off x="1017954" y="2678118"/>
            <a:ext cx="589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AutoShape 92">
            <a:extLst>
              <a:ext uri="{FF2B5EF4-FFF2-40B4-BE49-F238E27FC236}">
                <a16:creationId xmlns:a16="http://schemas.microsoft.com/office/drawing/2014/main" id="{EDDF2407-4430-0AB5-5B88-4363F5289B8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9869" y="3539507"/>
            <a:ext cx="560666" cy="560666"/>
          </a:xfrm>
          <a:prstGeom prst="rect">
            <a:avLst/>
          </a:prstGeom>
          <a:noFill/>
          <a:ln w="38100">
            <a:solidFill>
              <a:srgbClr val="03C9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6" name="AutoShape 92">
            <a:extLst>
              <a:ext uri="{FF2B5EF4-FFF2-40B4-BE49-F238E27FC236}">
                <a16:creationId xmlns:a16="http://schemas.microsoft.com/office/drawing/2014/main" id="{D21F4BA0-2962-BFEC-C8A5-E62C75A910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91751" y="3539507"/>
            <a:ext cx="560666" cy="560666"/>
          </a:xfrm>
          <a:prstGeom prst="rect">
            <a:avLst/>
          </a:prstGeom>
          <a:noFill/>
          <a:ln w="38100">
            <a:solidFill>
              <a:srgbClr val="03C9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48A09BCD-EDF1-AC63-7623-75607E5922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97692" y="3539445"/>
            <a:ext cx="560666" cy="56072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8" name="AutoShape 92">
            <a:extLst>
              <a:ext uri="{FF2B5EF4-FFF2-40B4-BE49-F238E27FC236}">
                <a16:creationId xmlns:a16="http://schemas.microsoft.com/office/drawing/2014/main" id="{980E3813-B059-536D-4A86-C0B8FA424A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85810" y="3539445"/>
            <a:ext cx="560666" cy="56072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36">
            <a:extLst>
              <a:ext uri="{FF2B5EF4-FFF2-40B4-BE49-F238E27FC236}">
                <a16:creationId xmlns:a16="http://schemas.microsoft.com/office/drawing/2014/main" id="{7EA36028-3A37-16F7-3E48-0C60660CF344}"/>
              </a:ext>
            </a:extLst>
          </p:cNvPr>
          <p:cNvSpPr txBox="1"/>
          <p:nvPr/>
        </p:nvSpPr>
        <p:spPr>
          <a:xfrm>
            <a:off x="1017953" y="4960662"/>
            <a:ext cx="589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rapezoid 10">
            <a:extLst>
              <a:ext uri="{FF2B5EF4-FFF2-40B4-BE49-F238E27FC236}">
                <a16:creationId xmlns:a16="http://schemas.microsoft.com/office/drawing/2014/main" id="{894524E2-0C00-82D3-3DA0-F594F0C5295A}"/>
              </a:ext>
            </a:extLst>
          </p:cNvPr>
          <p:cNvSpPr/>
          <p:nvPr/>
        </p:nvSpPr>
        <p:spPr>
          <a:xfrm>
            <a:off x="2986239" y="3633927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BDC316F6-F8A4-4425-5EC1-B7C9CE9EBBC9}"/>
              </a:ext>
            </a:extLst>
          </p:cNvPr>
          <p:cNvSpPr/>
          <p:nvPr/>
        </p:nvSpPr>
        <p:spPr>
          <a:xfrm>
            <a:off x="6032475" y="3596489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4717F41B-DD78-5883-5248-9C013313D014}"/>
              </a:ext>
            </a:extLst>
          </p:cNvPr>
          <p:cNvSpPr>
            <a:spLocks noChangeAspect="1"/>
          </p:cNvSpPr>
          <p:nvPr/>
        </p:nvSpPr>
        <p:spPr>
          <a:xfrm>
            <a:off x="1504918" y="361426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rgbClr val="03C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905C6F83-D482-F259-D3FB-6D7EFD374A45}"/>
              </a:ext>
            </a:extLst>
          </p:cNvPr>
          <p:cNvSpPr/>
          <p:nvPr/>
        </p:nvSpPr>
        <p:spPr>
          <a:xfrm>
            <a:off x="4507819" y="3655918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rgbClr val="03C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4" name="TextBox 841">
            <a:extLst>
              <a:ext uri="{FF2B5EF4-FFF2-40B4-BE49-F238E27FC236}">
                <a16:creationId xmlns:a16="http://schemas.microsoft.com/office/drawing/2014/main" id="{60EA6783-6C56-599D-D0E7-DEC1CC4D48E8}"/>
              </a:ext>
            </a:extLst>
          </p:cNvPr>
          <p:cNvSpPr txBox="1"/>
          <p:nvPr/>
        </p:nvSpPr>
        <p:spPr>
          <a:xfrm>
            <a:off x="1017955" y="4217582"/>
            <a:ext cx="12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842">
            <a:extLst>
              <a:ext uri="{FF2B5EF4-FFF2-40B4-BE49-F238E27FC236}">
                <a16:creationId xmlns:a16="http://schemas.microsoft.com/office/drawing/2014/main" id="{D5F5035A-754A-3B8C-2D4E-7FA451C79D19}"/>
              </a:ext>
            </a:extLst>
          </p:cNvPr>
          <p:cNvSpPr txBox="1"/>
          <p:nvPr/>
        </p:nvSpPr>
        <p:spPr>
          <a:xfrm>
            <a:off x="2529521" y="4217582"/>
            <a:ext cx="12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843">
            <a:extLst>
              <a:ext uri="{FF2B5EF4-FFF2-40B4-BE49-F238E27FC236}">
                <a16:creationId xmlns:a16="http://schemas.microsoft.com/office/drawing/2014/main" id="{3B70F99B-11C4-83B1-945B-6810C2CEB998}"/>
              </a:ext>
            </a:extLst>
          </p:cNvPr>
          <p:cNvSpPr txBox="1"/>
          <p:nvPr/>
        </p:nvSpPr>
        <p:spPr>
          <a:xfrm>
            <a:off x="4041089" y="4217582"/>
            <a:ext cx="12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844">
            <a:extLst>
              <a:ext uri="{FF2B5EF4-FFF2-40B4-BE49-F238E27FC236}">
                <a16:creationId xmlns:a16="http://schemas.microsoft.com/office/drawing/2014/main" id="{10181543-AC4E-C359-41D3-27D8BD9FCAA5}"/>
              </a:ext>
            </a:extLst>
          </p:cNvPr>
          <p:cNvSpPr txBox="1"/>
          <p:nvPr/>
        </p:nvSpPr>
        <p:spPr>
          <a:xfrm>
            <a:off x="5552655" y="4217582"/>
            <a:ext cx="12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8" name="Graphic 2">
            <a:extLst>
              <a:ext uri="{FF2B5EF4-FFF2-40B4-BE49-F238E27FC236}">
                <a16:creationId xmlns:a16="http://schemas.microsoft.com/office/drawing/2014/main" id="{A92CF854-D7C9-749E-A29C-62D3CD92B542}"/>
              </a:ext>
            </a:extLst>
          </p:cNvPr>
          <p:cNvGrpSpPr/>
          <p:nvPr/>
        </p:nvGrpSpPr>
        <p:grpSpPr>
          <a:xfrm>
            <a:off x="7725172" y="1417957"/>
            <a:ext cx="3347010" cy="5493799"/>
            <a:chOff x="4006936" y="0"/>
            <a:chExt cx="4178128" cy="6858000"/>
          </a:xfrm>
        </p:grpSpPr>
        <p:sp>
          <p:nvSpPr>
            <p:cNvPr id="19" name="Freeform: Shape 846">
              <a:extLst>
                <a:ext uri="{FF2B5EF4-FFF2-40B4-BE49-F238E27FC236}">
                  <a16:creationId xmlns:a16="http://schemas.microsoft.com/office/drawing/2014/main" id="{F0936BE1-A832-0521-7C1F-CE29DCBBFDD6}"/>
                </a:ext>
              </a:extLst>
            </p:cNvPr>
            <p:cNvSpPr/>
            <p:nvPr/>
          </p:nvSpPr>
          <p:spPr>
            <a:xfrm>
              <a:off x="4008153" y="2852093"/>
              <a:ext cx="3896318" cy="4005906"/>
            </a:xfrm>
            <a:custGeom>
              <a:avLst/>
              <a:gdLst>
                <a:gd name="connsiteX0" fmla="*/ 3892706 w 3896318"/>
                <a:gd name="connsiteY0" fmla="*/ 2603415 h 4005906"/>
                <a:gd name="connsiteX1" fmla="*/ 3867992 w 3896318"/>
                <a:gd name="connsiteY1" fmla="*/ 2455906 h 4005906"/>
                <a:gd name="connsiteX2" fmla="*/ 3691909 w 3896318"/>
                <a:gd name="connsiteY2" fmla="*/ 1576259 h 4005906"/>
                <a:gd name="connsiteX3" fmla="*/ 3691909 w 3896318"/>
                <a:gd name="connsiteY3" fmla="*/ 1576259 h 4005906"/>
                <a:gd name="connsiteX4" fmla="*/ 3691909 w 3896318"/>
                <a:gd name="connsiteY4" fmla="*/ 1576259 h 4005906"/>
                <a:gd name="connsiteX5" fmla="*/ 3565252 w 3896318"/>
                <a:gd name="connsiteY5" fmla="*/ 1236448 h 4005906"/>
                <a:gd name="connsiteX6" fmla="*/ 3510419 w 3896318"/>
                <a:gd name="connsiteY6" fmla="*/ 1057275 h 4005906"/>
                <a:gd name="connsiteX7" fmla="*/ 3494200 w 3896318"/>
                <a:gd name="connsiteY7" fmla="*/ 864973 h 4005906"/>
                <a:gd name="connsiteX8" fmla="*/ 3172925 w 3896318"/>
                <a:gd name="connsiteY8" fmla="*/ 456428 h 4005906"/>
                <a:gd name="connsiteX9" fmla="*/ 2636178 w 3896318"/>
                <a:gd name="connsiteY9" fmla="*/ 185351 h 4005906"/>
                <a:gd name="connsiteX10" fmla="*/ 2386726 w 3896318"/>
                <a:gd name="connsiteY10" fmla="*/ 919034 h 4005906"/>
                <a:gd name="connsiteX11" fmla="*/ 1429077 w 3896318"/>
                <a:gd name="connsiteY11" fmla="*/ 0 h 4005906"/>
                <a:gd name="connsiteX12" fmla="*/ 753317 w 3896318"/>
                <a:gd name="connsiteY12" fmla="*/ 384604 h 4005906"/>
                <a:gd name="connsiteX13" fmla="*/ 503865 w 3896318"/>
                <a:gd name="connsiteY13" fmla="*/ 601620 h 4005906"/>
                <a:gd name="connsiteX14" fmla="*/ 143203 w 3896318"/>
                <a:gd name="connsiteY14" fmla="*/ 1220230 h 4005906"/>
                <a:gd name="connsiteX15" fmla="*/ 5734 w 3896318"/>
                <a:gd name="connsiteY15" fmla="*/ 2459767 h 4005906"/>
                <a:gd name="connsiteX16" fmla="*/ 22724 w 3896318"/>
                <a:gd name="connsiteY16" fmla="*/ 2703041 h 4005906"/>
                <a:gd name="connsiteX17" fmla="*/ 97637 w 3896318"/>
                <a:gd name="connsiteY17" fmla="*/ 2921601 h 4005906"/>
                <a:gd name="connsiteX18" fmla="*/ 209620 w 3896318"/>
                <a:gd name="connsiteY18" fmla="*/ 3241332 h 4005906"/>
                <a:gd name="connsiteX19" fmla="*/ 384159 w 3896318"/>
                <a:gd name="connsiteY19" fmla="*/ 3588866 h 4005906"/>
                <a:gd name="connsiteX20" fmla="*/ 428180 w 3896318"/>
                <a:gd name="connsiteY20" fmla="*/ 3693898 h 4005906"/>
                <a:gd name="connsiteX21" fmla="*/ 413507 w 3896318"/>
                <a:gd name="connsiteY21" fmla="*/ 4005906 h 4005906"/>
                <a:gd name="connsiteX22" fmla="*/ 3479527 w 3896318"/>
                <a:gd name="connsiteY22" fmla="*/ 4005906 h 4005906"/>
                <a:gd name="connsiteX23" fmla="*/ 3535904 w 3896318"/>
                <a:gd name="connsiteY23" fmla="*/ 3681541 h 4005906"/>
                <a:gd name="connsiteX24" fmla="*/ 3810070 w 3896318"/>
                <a:gd name="connsiteY24" fmla="*/ 3134755 h 4005906"/>
                <a:gd name="connsiteX25" fmla="*/ 3867220 w 3896318"/>
                <a:gd name="connsiteY25" fmla="*/ 3180320 h 4005906"/>
                <a:gd name="connsiteX26" fmla="*/ 3872626 w 3896318"/>
                <a:gd name="connsiteY26" fmla="*/ 3164874 h 4005906"/>
                <a:gd name="connsiteX27" fmla="*/ 3892706 w 3896318"/>
                <a:gd name="connsiteY27" fmla="*/ 2603415 h 40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6318" h="4005906">
                  <a:moveTo>
                    <a:pt x="3892706" y="2603415"/>
                  </a:moveTo>
                  <a:cubicBezTo>
                    <a:pt x="3889616" y="2553215"/>
                    <a:pt x="3883438" y="2503788"/>
                    <a:pt x="3867992" y="2455906"/>
                  </a:cubicBezTo>
                  <a:cubicBezTo>
                    <a:pt x="3844051" y="2379448"/>
                    <a:pt x="3701176" y="1601745"/>
                    <a:pt x="3691909" y="1576259"/>
                  </a:cubicBezTo>
                  <a:lnTo>
                    <a:pt x="3691909" y="1576259"/>
                  </a:lnTo>
                  <a:lnTo>
                    <a:pt x="3691909" y="1576259"/>
                  </a:lnTo>
                  <a:cubicBezTo>
                    <a:pt x="3649432" y="1462731"/>
                    <a:pt x="3606956" y="1349976"/>
                    <a:pt x="3565252" y="1236448"/>
                  </a:cubicBezTo>
                  <a:cubicBezTo>
                    <a:pt x="3543627" y="1177753"/>
                    <a:pt x="3510419" y="1122921"/>
                    <a:pt x="3510419" y="1057275"/>
                  </a:cubicBezTo>
                  <a:cubicBezTo>
                    <a:pt x="3510419" y="992402"/>
                    <a:pt x="3500379" y="929074"/>
                    <a:pt x="3494200" y="864973"/>
                  </a:cubicBezTo>
                  <a:cubicBezTo>
                    <a:pt x="3473348" y="661087"/>
                    <a:pt x="3345919" y="541380"/>
                    <a:pt x="3172925" y="456428"/>
                  </a:cubicBezTo>
                  <a:cubicBezTo>
                    <a:pt x="2997613" y="374564"/>
                    <a:pt x="2749706" y="242502"/>
                    <a:pt x="2636178" y="185351"/>
                  </a:cubicBezTo>
                  <a:cubicBezTo>
                    <a:pt x="2623049" y="178401"/>
                    <a:pt x="2404489" y="912856"/>
                    <a:pt x="2386726" y="919034"/>
                  </a:cubicBezTo>
                  <a:cubicBezTo>
                    <a:pt x="2325715" y="871152"/>
                    <a:pt x="1444523" y="3861"/>
                    <a:pt x="1429077" y="0"/>
                  </a:cubicBezTo>
                  <a:cubicBezTo>
                    <a:pt x="1400502" y="16218"/>
                    <a:pt x="847538" y="312008"/>
                    <a:pt x="753317" y="384604"/>
                  </a:cubicBezTo>
                  <a:cubicBezTo>
                    <a:pt x="666048" y="451794"/>
                    <a:pt x="584957" y="526707"/>
                    <a:pt x="503865" y="601620"/>
                  </a:cubicBezTo>
                  <a:cubicBezTo>
                    <a:pt x="319286" y="770753"/>
                    <a:pt x="199580" y="976184"/>
                    <a:pt x="143203" y="1220230"/>
                  </a:cubicBezTo>
                  <a:cubicBezTo>
                    <a:pt x="81419" y="1486672"/>
                    <a:pt x="13457" y="2316120"/>
                    <a:pt x="5734" y="2459767"/>
                  </a:cubicBezTo>
                  <a:cubicBezTo>
                    <a:pt x="1872" y="2540858"/>
                    <a:pt x="-11257" y="2622722"/>
                    <a:pt x="22724" y="2703041"/>
                  </a:cubicBezTo>
                  <a:cubicBezTo>
                    <a:pt x="52844" y="2774092"/>
                    <a:pt x="71379" y="2849005"/>
                    <a:pt x="97637" y="2921601"/>
                  </a:cubicBezTo>
                  <a:cubicBezTo>
                    <a:pt x="135480" y="3028178"/>
                    <a:pt x="161738" y="3138617"/>
                    <a:pt x="209620" y="3241332"/>
                  </a:cubicBezTo>
                  <a:cubicBezTo>
                    <a:pt x="264453" y="3358721"/>
                    <a:pt x="327009" y="3472249"/>
                    <a:pt x="384159" y="3588866"/>
                  </a:cubicBezTo>
                  <a:cubicBezTo>
                    <a:pt x="401150" y="3622847"/>
                    <a:pt x="430497" y="3655283"/>
                    <a:pt x="428180" y="3693898"/>
                  </a:cubicBezTo>
                  <a:cubicBezTo>
                    <a:pt x="422774" y="3798158"/>
                    <a:pt x="425863" y="3902418"/>
                    <a:pt x="413507" y="4005906"/>
                  </a:cubicBezTo>
                  <a:cubicBezTo>
                    <a:pt x="856805" y="4005906"/>
                    <a:pt x="3209995" y="4005906"/>
                    <a:pt x="3479527" y="4005906"/>
                  </a:cubicBezTo>
                  <a:cubicBezTo>
                    <a:pt x="3454813" y="3890062"/>
                    <a:pt x="3487250" y="3783485"/>
                    <a:pt x="3535904" y="3681541"/>
                  </a:cubicBezTo>
                  <a:cubicBezTo>
                    <a:pt x="3623174" y="3498507"/>
                    <a:pt x="3729751" y="3324740"/>
                    <a:pt x="3810070" y="3134755"/>
                  </a:cubicBezTo>
                  <a:cubicBezTo>
                    <a:pt x="3828605" y="3149428"/>
                    <a:pt x="3847140" y="3164102"/>
                    <a:pt x="3867220" y="3180320"/>
                  </a:cubicBezTo>
                  <a:cubicBezTo>
                    <a:pt x="3870309" y="3171825"/>
                    <a:pt x="3871854" y="3168736"/>
                    <a:pt x="3872626" y="3164874"/>
                  </a:cubicBezTo>
                  <a:cubicBezTo>
                    <a:pt x="3888072" y="2977979"/>
                    <a:pt x="3903518" y="2791083"/>
                    <a:pt x="3892706" y="2603415"/>
                  </a:cubicBezTo>
                  <a:close/>
                </a:path>
              </a:pathLst>
            </a:custGeom>
            <a:solidFill>
              <a:srgbClr val="0000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Freeform: Shape 847">
              <a:extLst>
                <a:ext uri="{FF2B5EF4-FFF2-40B4-BE49-F238E27FC236}">
                  <a16:creationId xmlns:a16="http://schemas.microsoft.com/office/drawing/2014/main" id="{5003B641-2D21-466E-BCC4-64FC23AA0DAD}"/>
                </a:ext>
              </a:extLst>
            </p:cNvPr>
            <p:cNvSpPr/>
            <p:nvPr/>
          </p:nvSpPr>
          <p:spPr>
            <a:xfrm>
              <a:off x="7060029" y="4059397"/>
              <a:ext cx="1127921" cy="1950064"/>
            </a:xfrm>
            <a:custGeom>
              <a:avLst/>
              <a:gdLst>
                <a:gd name="connsiteX0" fmla="*/ 218358 w 1127921"/>
                <a:gd name="connsiteY0" fmla="*/ 1947531 h 1950064"/>
                <a:gd name="connsiteX1" fmla="*/ 15243 w 1127921"/>
                <a:gd name="connsiteY1" fmla="*/ 1848677 h 1950064"/>
                <a:gd name="connsiteX2" fmla="*/ 2887 w 1127921"/>
                <a:gd name="connsiteY2" fmla="*/ 1812379 h 1950064"/>
                <a:gd name="connsiteX3" fmla="*/ 872493 w 1127921"/>
                <a:gd name="connsiteY3" fmla="*/ 15243 h 1950064"/>
                <a:gd name="connsiteX4" fmla="*/ 908791 w 1127921"/>
                <a:gd name="connsiteY4" fmla="*/ 2887 h 1950064"/>
                <a:gd name="connsiteX5" fmla="*/ 1112678 w 1127921"/>
                <a:gd name="connsiteY5" fmla="*/ 101741 h 1950064"/>
                <a:gd name="connsiteX6" fmla="*/ 1125035 w 1127921"/>
                <a:gd name="connsiteY6" fmla="*/ 138039 h 1950064"/>
                <a:gd name="connsiteX7" fmla="*/ 254656 w 1127921"/>
                <a:gd name="connsiteY7" fmla="*/ 1934402 h 1950064"/>
                <a:gd name="connsiteX8" fmla="*/ 218358 w 1127921"/>
                <a:gd name="connsiteY8" fmla="*/ 1947531 h 195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921" h="1950064">
                  <a:moveTo>
                    <a:pt x="218358" y="1947531"/>
                  </a:moveTo>
                  <a:lnTo>
                    <a:pt x="15243" y="1848677"/>
                  </a:lnTo>
                  <a:cubicBezTo>
                    <a:pt x="2114" y="1842499"/>
                    <a:pt x="-4064" y="1826281"/>
                    <a:pt x="2887" y="1812379"/>
                  </a:cubicBezTo>
                  <a:lnTo>
                    <a:pt x="872493" y="15243"/>
                  </a:lnTo>
                  <a:cubicBezTo>
                    <a:pt x="878672" y="2115"/>
                    <a:pt x="894890" y="-4064"/>
                    <a:pt x="908791" y="2887"/>
                  </a:cubicBezTo>
                  <a:lnTo>
                    <a:pt x="1112678" y="101741"/>
                  </a:lnTo>
                  <a:cubicBezTo>
                    <a:pt x="1125807" y="107919"/>
                    <a:pt x="1131985" y="124138"/>
                    <a:pt x="1125035" y="138039"/>
                  </a:cubicBezTo>
                  <a:lnTo>
                    <a:pt x="254656" y="1934402"/>
                  </a:lnTo>
                  <a:cubicBezTo>
                    <a:pt x="248477" y="1948304"/>
                    <a:pt x="232259" y="1953710"/>
                    <a:pt x="218358" y="1947531"/>
                  </a:cubicBezTo>
                  <a:close/>
                </a:path>
              </a:pathLst>
            </a:custGeom>
            <a:solidFill>
              <a:srgbClr val="03C9CA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: Shape 848">
              <a:extLst>
                <a:ext uri="{FF2B5EF4-FFF2-40B4-BE49-F238E27FC236}">
                  <a16:creationId xmlns:a16="http://schemas.microsoft.com/office/drawing/2014/main" id="{9DED83E6-7EE2-B51F-400B-4CA928BC7DD6}"/>
                </a:ext>
              </a:extLst>
            </p:cNvPr>
            <p:cNvSpPr/>
            <p:nvPr/>
          </p:nvSpPr>
          <p:spPr>
            <a:xfrm>
              <a:off x="4856303" y="1286225"/>
              <a:ext cx="1911040" cy="4367762"/>
            </a:xfrm>
            <a:custGeom>
              <a:avLst/>
              <a:gdLst>
                <a:gd name="connsiteX0" fmla="*/ 1542437 w 1911040"/>
                <a:gd name="connsiteY0" fmla="*/ 2524289 h 4367762"/>
                <a:gd name="connsiteX1" fmla="*/ 1666776 w 1911040"/>
                <a:gd name="connsiteY1" fmla="*/ 2984579 h 4367762"/>
                <a:gd name="connsiteX2" fmla="*/ 1835137 w 1911040"/>
                <a:gd name="connsiteY2" fmla="*/ 3581564 h 4367762"/>
                <a:gd name="connsiteX3" fmla="*/ 1842860 w 1911040"/>
                <a:gd name="connsiteY3" fmla="*/ 3741430 h 4367762"/>
                <a:gd name="connsiteX4" fmla="*/ 1893060 w 1911040"/>
                <a:gd name="connsiteY4" fmla="*/ 3924464 h 4367762"/>
                <a:gd name="connsiteX5" fmla="*/ 1881475 w 1911040"/>
                <a:gd name="connsiteY5" fmla="*/ 4138391 h 4367762"/>
                <a:gd name="connsiteX6" fmla="*/ 1713114 w 1911040"/>
                <a:gd name="connsiteY6" fmla="*/ 4367763 h 4367762"/>
                <a:gd name="connsiteX7" fmla="*/ 1741689 w 1911040"/>
                <a:gd name="connsiteY7" fmla="*/ 4020229 h 4367762"/>
                <a:gd name="connsiteX8" fmla="*/ 1556338 w 1911040"/>
                <a:gd name="connsiteY8" fmla="*/ 3888938 h 4367762"/>
                <a:gd name="connsiteX9" fmla="*/ 1364036 w 1911040"/>
                <a:gd name="connsiteY9" fmla="*/ 3684280 h 4367762"/>
                <a:gd name="connsiteX10" fmla="*/ 1169417 w 1911040"/>
                <a:gd name="connsiteY10" fmla="*/ 3468036 h 4367762"/>
                <a:gd name="connsiteX11" fmla="*/ 875944 w 1911040"/>
                <a:gd name="connsiteY11" fmla="*/ 2797682 h 4367762"/>
                <a:gd name="connsiteX12" fmla="*/ 695999 w 1911040"/>
                <a:gd name="connsiteY12" fmla="*/ 2206103 h 4367762"/>
                <a:gd name="connsiteX13" fmla="*/ 607185 w 1911040"/>
                <a:gd name="connsiteY13" fmla="*/ 2080218 h 4367762"/>
                <a:gd name="connsiteX14" fmla="*/ 351554 w 1911040"/>
                <a:gd name="connsiteY14" fmla="*/ 1823043 h 4367762"/>
                <a:gd name="connsiteX15" fmla="*/ 293632 w 1911040"/>
                <a:gd name="connsiteY15" fmla="*/ 1714149 h 4367762"/>
                <a:gd name="connsiteX16" fmla="*/ 283592 w 1911040"/>
                <a:gd name="connsiteY16" fmla="*/ 1650821 h 4367762"/>
                <a:gd name="connsiteX17" fmla="*/ 242660 w 1911040"/>
                <a:gd name="connsiteY17" fmla="*/ 1548105 h 4367762"/>
                <a:gd name="connsiteX18" fmla="*/ 46497 w 1911040"/>
                <a:gd name="connsiteY18" fmla="*/ 1270078 h 4367762"/>
                <a:gd name="connsiteX19" fmla="*/ 14060 w 1911040"/>
                <a:gd name="connsiteY19" fmla="*/ 931812 h 4367762"/>
                <a:gd name="connsiteX20" fmla="*/ 78933 w 1911040"/>
                <a:gd name="connsiteY20" fmla="*/ 702440 h 4367762"/>
                <a:gd name="connsiteX21" fmla="*/ 191689 w 1911040"/>
                <a:gd name="connsiteY21" fmla="*/ 427502 h 4367762"/>
                <a:gd name="connsiteX22" fmla="*/ 315256 w 1911040"/>
                <a:gd name="connsiteY22" fmla="*/ 135574 h 4367762"/>
                <a:gd name="connsiteX23" fmla="*/ 347693 w 1911040"/>
                <a:gd name="connsiteY23" fmla="*/ 83057 h 4367762"/>
                <a:gd name="connsiteX24" fmla="*/ 418744 w 1911040"/>
                <a:gd name="connsiteY24" fmla="*/ 14323 h 4367762"/>
                <a:gd name="connsiteX25" fmla="*/ 455042 w 1911040"/>
                <a:gd name="connsiteY25" fmla="*/ 5055 h 4367762"/>
                <a:gd name="connsiteX26" fmla="*/ 448091 w 1911040"/>
                <a:gd name="connsiteY26" fmla="*/ 110860 h 4367762"/>
                <a:gd name="connsiteX27" fmla="*/ 396348 w 1911040"/>
                <a:gd name="connsiteY27" fmla="*/ 391204 h 4367762"/>
                <a:gd name="connsiteX28" fmla="*/ 390169 w 1911040"/>
                <a:gd name="connsiteY28" fmla="*/ 690855 h 4367762"/>
                <a:gd name="connsiteX29" fmla="*/ 404070 w 1911040"/>
                <a:gd name="connsiteY29" fmla="*/ 844543 h 4367762"/>
                <a:gd name="connsiteX30" fmla="*/ 604868 w 1911040"/>
                <a:gd name="connsiteY30" fmla="*/ 1227602 h 4367762"/>
                <a:gd name="connsiteX31" fmla="*/ 629581 w 1911040"/>
                <a:gd name="connsiteY31" fmla="*/ 1252316 h 4367762"/>
                <a:gd name="connsiteX32" fmla="*/ 838874 w 1911040"/>
                <a:gd name="connsiteY32" fmla="*/ 1582086 h 4367762"/>
                <a:gd name="connsiteX33" fmla="*/ 939273 w 1911040"/>
                <a:gd name="connsiteY33" fmla="*/ 1721100 h 4367762"/>
                <a:gd name="connsiteX34" fmla="*/ 1143931 w 1911040"/>
                <a:gd name="connsiteY34" fmla="*/ 1914174 h 4367762"/>
                <a:gd name="connsiteX35" fmla="*/ 1242785 w 1911040"/>
                <a:gd name="connsiteY35" fmla="*/ 2065545 h 4367762"/>
                <a:gd name="connsiteX36" fmla="*/ 1414235 w 1911040"/>
                <a:gd name="connsiteY36" fmla="*/ 2357473 h 4367762"/>
                <a:gd name="connsiteX37" fmla="*/ 1542437 w 1911040"/>
                <a:gd name="connsiteY37" fmla="*/ 2524289 h 436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1040" h="4367762">
                  <a:moveTo>
                    <a:pt x="1542437" y="2524289"/>
                  </a:moveTo>
                  <a:cubicBezTo>
                    <a:pt x="1609626" y="2681066"/>
                    <a:pt x="1605765" y="2824713"/>
                    <a:pt x="1666776" y="2984579"/>
                  </a:cubicBezTo>
                  <a:cubicBezTo>
                    <a:pt x="1727016" y="3142899"/>
                    <a:pt x="1928585" y="3240209"/>
                    <a:pt x="1835137" y="3581564"/>
                  </a:cubicBezTo>
                  <a:cubicBezTo>
                    <a:pt x="1811196" y="3659567"/>
                    <a:pt x="1797295" y="3693547"/>
                    <a:pt x="1842860" y="3741430"/>
                  </a:cubicBezTo>
                  <a:cubicBezTo>
                    <a:pt x="1898466" y="3800124"/>
                    <a:pt x="1838226" y="3864997"/>
                    <a:pt x="1893060" y="3924464"/>
                  </a:cubicBezTo>
                  <a:cubicBezTo>
                    <a:pt x="1922407" y="3955356"/>
                    <a:pt x="1913912" y="4076607"/>
                    <a:pt x="1881475" y="4138391"/>
                  </a:cubicBezTo>
                  <a:cubicBezTo>
                    <a:pt x="1866802" y="4182411"/>
                    <a:pt x="1723154" y="4252691"/>
                    <a:pt x="1713114" y="4367763"/>
                  </a:cubicBezTo>
                  <a:cubicBezTo>
                    <a:pt x="1643607" y="4236472"/>
                    <a:pt x="1754046" y="4112905"/>
                    <a:pt x="1741689" y="4020229"/>
                  </a:cubicBezTo>
                  <a:cubicBezTo>
                    <a:pt x="1731650" y="3953040"/>
                    <a:pt x="1596498" y="3939138"/>
                    <a:pt x="1556338" y="3888938"/>
                  </a:cubicBezTo>
                  <a:cubicBezTo>
                    <a:pt x="1489148" y="3804758"/>
                    <a:pt x="1457484" y="3730618"/>
                    <a:pt x="1364036" y="3684280"/>
                  </a:cubicBezTo>
                  <a:cubicBezTo>
                    <a:pt x="1268271" y="3635625"/>
                    <a:pt x="1212666" y="3563801"/>
                    <a:pt x="1169417" y="3468036"/>
                  </a:cubicBezTo>
                  <a:cubicBezTo>
                    <a:pt x="1069018" y="3245615"/>
                    <a:pt x="963986" y="3025510"/>
                    <a:pt x="875944" y="2797682"/>
                  </a:cubicBezTo>
                  <a:cubicBezTo>
                    <a:pt x="801804" y="2605380"/>
                    <a:pt x="729980" y="2411534"/>
                    <a:pt x="695999" y="2206103"/>
                  </a:cubicBezTo>
                  <a:cubicBezTo>
                    <a:pt x="686731" y="2150497"/>
                    <a:pt x="649661" y="2112655"/>
                    <a:pt x="607185" y="2080218"/>
                  </a:cubicBezTo>
                  <a:cubicBezTo>
                    <a:pt x="510648" y="2006078"/>
                    <a:pt x="410249" y="1935799"/>
                    <a:pt x="351554" y="1823043"/>
                  </a:cubicBezTo>
                  <a:cubicBezTo>
                    <a:pt x="332247" y="1786745"/>
                    <a:pt x="312939" y="1750447"/>
                    <a:pt x="293632" y="1714149"/>
                  </a:cubicBezTo>
                  <a:cubicBezTo>
                    <a:pt x="278186" y="1694842"/>
                    <a:pt x="282820" y="1671673"/>
                    <a:pt x="283592" y="1650821"/>
                  </a:cubicBezTo>
                  <a:cubicBezTo>
                    <a:pt x="285137" y="1609889"/>
                    <a:pt x="267374" y="1578997"/>
                    <a:pt x="242660" y="1548105"/>
                  </a:cubicBezTo>
                  <a:cubicBezTo>
                    <a:pt x="171609" y="1459291"/>
                    <a:pt x="97468" y="1373566"/>
                    <a:pt x="46497" y="1270078"/>
                  </a:cubicBezTo>
                  <a:cubicBezTo>
                    <a:pt x="-8336" y="1160412"/>
                    <a:pt x="-8336" y="1047657"/>
                    <a:pt x="14060" y="931812"/>
                  </a:cubicBezTo>
                  <a:cubicBezTo>
                    <a:pt x="28734" y="853038"/>
                    <a:pt x="49586" y="776580"/>
                    <a:pt x="78933" y="702440"/>
                  </a:cubicBezTo>
                  <a:cubicBezTo>
                    <a:pt x="115231" y="610537"/>
                    <a:pt x="152302" y="518633"/>
                    <a:pt x="191689" y="427502"/>
                  </a:cubicBezTo>
                  <a:cubicBezTo>
                    <a:pt x="233393" y="330193"/>
                    <a:pt x="277414" y="234428"/>
                    <a:pt x="315256" y="135574"/>
                  </a:cubicBezTo>
                  <a:cubicBezTo>
                    <a:pt x="317573" y="130168"/>
                    <a:pt x="336881" y="93097"/>
                    <a:pt x="347693" y="83057"/>
                  </a:cubicBezTo>
                  <a:cubicBezTo>
                    <a:pt x="370862" y="59889"/>
                    <a:pt x="392486" y="35175"/>
                    <a:pt x="418744" y="14323"/>
                  </a:cubicBezTo>
                  <a:cubicBezTo>
                    <a:pt x="428784" y="5828"/>
                    <a:pt x="438824" y="-7301"/>
                    <a:pt x="455042" y="5055"/>
                  </a:cubicBezTo>
                  <a:cubicBezTo>
                    <a:pt x="468943" y="41353"/>
                    <a:pt x="455042" y="76879"/>
                    <a:pt x="448091" y="110860"/>
                  </a:cubicBezTo>
                  <a:cubicBezTo>
                    <a:pt x="428784" y="204308"/>
                    <a:pt x="404070" y="296211"/>
                    <a:pt x="396348" y="391204"/>
                  </a:cubicBezTo>
                  <a:cubicBezTo>
                    <a:pt x="388625" y="490830"/>
                    <a:pt x="377812" y="590457"/>
                    <a:pt x="390169" y="690855"/>
                  </a:cubicBezTo>
                  <a:cubicBezTo>
                    <a:pt x="396348" y="741827"/>
                    <a:pt x="397120" y="793571"/>
                    <a:pt x="404070" y="844543"/>
                  </a:cubicBezTo>
                  <a:cubicBezTo>
                    <a:pt x="425695" y="995913"/>
                    <a:pt x="501380" y="1119480"/>
                    <a:pt x="604868" y="1227602"/>
                  </a:cubicBezTo>
                  <a:cubicBezTo>
                    <a:pt x="612591" y="1236097"/>
                    <a:pt x="620314" y="1244593"/>
                    <a:pt x="629581" y="1252316"/>
                  </a:cubicBezTo>
                  <a:cubicBezTo>
                    <a:pt x="733841" y="1340358"/>
                    <a:pt x="803348" y="1450024"/>
                    <a:pt x="838874" y="1582086"/>
                  </a:cubicBezTo>
                  <a:cubicBezTo>
                    <a:pt x="854320" y="1639236"/>
                    <a:pt x="893707" y="1684030"/>
                    <a:pt x="939273" y="1721100"/>
                  </a:cubicBezTo>
                  <a:cubicBezTo>
                    <a:pt x="1012641" y="1780567"/>
                    <a:pt x="1079058" y="1846212"/>
                    <a:pt x="1143931" y="1914174"/>
                  </a:cubicBezTo>
                  <a:cubicBezTo>
                    <a:pt x="1185635" y="1958195"/>
                    <a:pt x="1214983" y="2011484"/>
                    <a:pt x="1242785" y="2065545"/>
                  </a:cubicBezTo>
                  <a:cubicBezTo>
                    <a:pt x="1295302" y="2165943"/>
                    <a:pt x="1340095" y="2270204"/>
                    <a:pt x="1414235" y="2357473"/>
                  </a:cubicBezTo>
                  <a:cubicBezTo>
                    <a:pt x="1442810" y="2390682"/>
                    <a:pt x="1537803" y="2513477"/>
                    <a:pt x="1542437" y="2524289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: Shape 849">
              <a:extLst>
                <a:ext uri="{FF2B5EF4-FFF2-40B4-BE49-F238E27FC236}">
                  <a16:creationId xmlns:a16="http://schemas.microsoft.com/office/drawing/2014/main" id="{4107CE84-4BF4-BCAC-2FB4-894A908B4650}"/>
                </a:ext>
              </a:extLst>
            </p:cNvPr>
            <p:cNvSpPr/>
            <p:nvPr/>
          </p:nvSpPr>
          <p:spPr>
            <a:xfrm>
              <a:off x="6339174" y="1414076"/>
              <a:ext cx="1341205" cy="3520131"/>
            </a:xfrm>
            <a:custGeom>
              <a:avLst/>
              <a:gdLst>
                <a:gd name="connsiteX0" fmla="*/ 18634 w 1341205"/>
                <a:gd name="connsiteY0" fmla="*/ 0 h 3520131"/>
                <a:gd name="connsiteX1" fmla="*/ 290483 w 1341205"/>
                <a:gd name="connsiteY1" fmla="*/ 295018 h 3520131"/>
                <a:gd name="connsiteX2" fmla="*/ 310563 w 1341205"/>
                <a:gd name="connsiteY2" fmla="*/ 315097 h 3520131"/>
                <a:gd name="connsiteX3" fmla="*/ 596313 w 1341205"/>
                <a:gd name="connsiteY3" fmla="*/ 1282786 h 3520131"/>
                <a:gd name="connsiteX4" fmla="*/ 743821 w 1341205"/>
                <a:gd name="connsiteY4" fmla="*/ 1644993 h 3520131"/>
                <a:gd name="connsiteX5" fmla="*/ 877429 w 1341205"/>
                <a:gd name="connsiteY5" fmla="*/ 1959318 h 3520131"/>
                <a:gd name="connsiteX6" fmla="*/ 1014898 w 1341205"/>
                <a:gd name="connsiteY6" fmla="*/ 2408795 h 3520131"/>
                <a:gd name="connsiteX7" fmla="*/ 1255082 w 1341205"/>
                <a:gd name="connsiteY7" fmla="*/ 2732388 h 3520131"/>
                <a:gd name="connsiteX8" fmla="*/ 1339263 w 1341205"/>
                <a:gd name="connsiteY8" fmla="*/ 2912333 h 3520131"/>
                <a:gd name="connsiteX9" fmla="*/ 1310688 w 1341205"/>
                <a:gd name="connsiteY9" fmla="*/ 3177231 h 3520131"/>
                <a:gd name="connsiteX10" fmla="*/ 1212606 w 1341205"/>
                <a:gd name="connsiteY10" fmla="*/ 3321651 h 3520131"/>
                <a:gd name="connsiteX11" fmla="*/ 1135376 w 1341205"/>
                <a:gd name="connsiteY11" fmla="*/ 3520131 h 3520131"/>
                <a:gd name="connsiteX12" fmla="*/ 1132287 w 1341205"/>
                <a:gd name="connsiteY12" fmla="*/ 3184954 h 3520131"/>
                <a:gd name="connsiteX13" fmla="*/ 1048879 w 1341205"/>
                <a:gd name="connsiteY13" fmla="*/ 3110041 h 3520131"/>
                <a:gd name="connsiteX14" fmla="*/ 572372 w 1341205"/>
                <a:gd name="connsiteY14" fmla="*/ 2620405 h 3520131"/>
                <a:gd name="connsiteX15" fmla="*/ 281215 w 1341205"/>
                <a:gd name="connsiteY15" fmla="*/ 1802542 h 3520131"/>
                <a:gd name="connsiteX16" fmla="*/ 265770 w 1341205"/>
                <a:gd name="connsiteY16" fmla="*/ 1790185 h 3520131"/>
                <a:gd name="connsiteX17" fmla="*/ 56477 w 1341205"/>
                <a:gd name="connsiteY17" fmla="*/ 1348431 h 3520131"/>
                <a:gd name="connsiteX18" fmla="*/ 10139 w 1341205"/>
                <a:gd name="connsiteY18" fmla="*/ 948381 h 3520131"/>
                <a:gd name="connsiteX19" fmla="*/ 52615 w 1341205"/>
                <a:gd name="connsiteY19" fmla="*/ 373020 h 3520131"/>
                <a:gd name="connsiteX20" fmla="*/ 14773 w 1341205"/>
                <a:gd name="connsiteY20" fmla="*/ 37070 h 3520131"/>
                <a:gd name="connsiteX21" fmla="*/ 18634 w 1341205"/>
                <a:gd name="connsiteY21" fmla="*/ 0 h 352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1205" h="3520131">
                  <a:moveTo>
                    <a:pt x="18634" y="0"/>
                  </a:moveTo>
                  <a:cubicBezTo>
                    <a:pt x="141430" y="68734"/>
                    <a:pt x="215570" y="182262"/>
                    <a:pt x="290483" y="295018"/>
                  </a:cubicBezTo>
                  <a:cubicBezTo>
                    <a:pt x="295889" y="302741"/>
                    <a:pt x="297434" y="315097"/>
                    <a:pt x="310563" y="315097"/>
                  </a:cubicBezTo>
                  <a:cubicBezTo>
                    <a:pt x="329870" y="339038"/>
                    <a:pt x="556153" y="1180843"/>
                    <a:pt x="596313" y="1282786"/>
                  </a:cubicBezTo>
                  <a:cubicBezTo>
                    <a:pt x="644968" y="1404036"/>
                    <a:pt x="695167" y="1524515"/>
                    <a:pt x="743821" y="1644993"/>
                  </a:cubicBezTo>
                  <a:cubicBezTo>
                    <a:pt x="771624" y="1713728"/>
                    <a:pt x="870478" y="1934605"/>
                    <a:pt x="877429" y="1959318"/>
                  </a:cubicBezTo>
                  <a:cubicBezTo>
                    <a:pt x="909865" y="2079797"/>
                    <a:pt x="1000997" y="2380220"/>
                    <a:pt x="1014898" y="2408795"/>
                  </a:cubicBezTo>
                  <a:cubicBezTo>
                    <a:pt x="1095989" y="2579473"/>
                    <a:pt x="1141555" y="2581018"/>
                    <a:pt x="1255082" y="2732388"/>
                  </a:cubicBezTo>
                  <a:cubicBezTo>
                    <a:pt x="1289063" y="2777181"/>
                    <a:pt x="1353164" y="2858272"/>
                    <a:pt x="1339263" y="2912333"/>
                  </a:cubicBezTo>
                  <a:cubicBezTo>
                    <a:pt x="1310688" y="3020455"/>
                    <a:pt x="1331540" y="3067565"/>
                    <a:pt x="1310688" y="3177231"/>
                  </a:cubicBezTo>
                  <a:cubicBezTo>
                    <a:pt x="1283657" y="3270679"/>
                    <a:pt x="1218784" y="3310838"/>
                    <a:pt x="1212606" y="3321651"/>
                  </a:cubicBezTo>
                  <a:cubicBezTo>
                    <a:pt x="1190982" y="3370305"/>
                    <a:pt x="1126881" y="3439812"/>
                    <a:pt x="1135376" y="3520131"/>
                  </a:cubicBezTo>
                  <a:cubicBezTo>
                    <a:pt x="1027255" y="3456030"/>
                    <a:pt x="1163179" y="3259867"/>
                    <a:pt x="1132287" y="3184954"/>
                  </a:cubicBezTo>
                  <a:cubicBezTo>
                    <a:pt x="1116841" y="3147111"/>
                    <a:pt x="1086722" y="3121626"/>
                    <a:pt x="1048879" y="3110041"/>
                  </a:cubicBezTo>
                  <a:cubicBezTo>
                    <a:pt x="800972" y="3032811"/>
                    <a:pt x="668136" y="2846688"/>
                    <a:pt x="572372" y="2620405"/>
                  </a:cubicBezTo>
                  <a:cubicBezTo>
                    <a:pt x="460389" y="2353190"/>
                    <a:pt x="371574" y="2077480"/>
                    <a:pt x="281215" y="1802542"/>
                  </a:cubicBezTo>
                  <a:cubicBezTo>
                    <a:pt x="278126" y="1794047"/>
                    <a:pt x="280443" y="1782462"/>
                    <a:pt x="265770" y="1790185"/>
                  </a:cubicBezTo>
                  <a:cubicBezTo>
                    <a:pt x="197807" y="1641904"/>
                    <a:pt x="117489" y="1499801"/>
                    <a:pt x="56477" y="1348431"/>
                  </a:cubicBezTo>
                  <a:cubicBezTo>
                    <a:pt x="3961" y="1218685"/>
                    <a:pt x="-13030" y="1086622"/>
                    <a:pt x="10139" y="948381"/>
                  </a:cubicBezTo>
                  <a:cubicBezTo>
                    <a:pt x="41803" y="757624"/>
                    <a:pt x="61111" y="566094"/>
                    <a:pt x="52615" y="373020"/>
                  </a:cubicBezTo>
                  <a:cubicBezTo>
                    <a:pt x="47982" y="260264"/>
                    <a:pt x="43348" y="146736"/>
                    <a:pt x="14773" y="37070"/>
                  </a:cubicBezTo>
                  <a:cubicBezTo>
                    <a:pt x="13228" y="23941"/>
                    <a:pt x="8595" y="10812"/>
                    <a:pt x="18634" y="0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Freeform: Shape 850">
              <a:extLst>
                <a:ext uri="{FF2B5EF4-FFF2-40B4-BE49-F238E27FC236}">
                  <a16:creationId xmlns:a16="http://schemas.microsoft.com/office/drawing/2014/main" id="{43FA77AD-8BC9-89F0-6B8E-FCA930D4A40E}"/>
                </a:ext>
              </a:extLst>
            </p:cNvPr>
            <p:cNvSpPr/>
            <p:nvPr/>
          </p:nvSpPr>
          <p:spPr>
            <a:xfrm>
              <a:off x="5232479" y="1219648"/>
              <a:ext cx="1377548" cy="2564274"/>
            </a:xfrm>
            <a:custGeom>
              <a:avLst/>
              <a:gdLst>
                <a:gd name="connsiteX0" fmla="*/ 1125330 w 1377548"/>
                <a:gd name="connsiteY0" fmla="*/ 194428 h 2564274"/>
                <a:gd name="connsiteX1" fmla="*/ 1143865 w 1377548"/>
                <a:gd name="connsiteY1" fmla="*/ 1037005 h 2564274"/>
                <a:gd name="connsiteX2" fmla="*/ 1117607 w 1377548"/>
                <a:gd name="connsiteY2" fmla="*/ 1243208 h 2564274"/>
                <a:gd name="connsiteX3" fmla="*/ 1189431 w 1377548"/>
                <a:gd name="connsiteY3" fmla="*/ 1575296 h 2564274"/>
                <a:gd name="connsiteX4" fmla="*/ 1366287 w 1377548"/>
                <a:gd name="connsiteY4" fmla="*/ 1939820 h 2564274"/>
                <a:gd name="connsiteX5" fmla="*/ 1374010 w 1377548"/>
                <a:gd name="connsiteY5" fmla="*/ 1985386 h 2564274"/>
                <a:gd name="connsiteX6" fmla="*/ 1188658 w 1377548"/>
                <a:gd name="connsiteY6" fmla="*/ 2546074 h 2564274"/>
                <a:gd name="connsiteX7" fmla="*/ 1162400 w 1377548"/>
                <a:gd name="connsiteY7" fmla="*/ 2556113 h 2564274"/>
                <a:gd name="connsiteX8" fmla="*/ 905997 w 1377548"/>
                <a:gd name="connsiteY8" fmla="*/ 2229432 h 2564274"/>
                <a:gd name="connsiteX9" fmla="*/ 563097 w 1377548"/>
                <a:gd name="connsiteY9" fmla="*/ 1800807 h 2564274"/>
                <a:gd name="connsiteX10" fmla="*/ 445708 w 1377548"/>
                <a:gd name="connsiteY10" fmla="*/ 1628584 h 2564274"/>
                <a:gd name="connsiteX11" fmla="*/ 227148 w 1377548"/>
                <a:gd name="connsiteY11" fmla="*/ 1304992 h 2564274"/>
                <a:gd name="connsiteX12" fmla="*/ 2410 w 1377548"/>
                <a:gd name="connsiteY12" fmla="*/ 769017 h 2564274"/>
                <a:gd name="connsiteX13" fmla="*/ 61876 w 1377548"/>
                <a:gd name="connsiteY13" fmla="*/ 177438 h 2564274"/>
                <a:gd name="connsiteX14" fmla="*/ 75778 w 1377548"/>
                <a:gd name="connsiteY14" fmla="*/ 71633 h 2564274"/>
                <a:gd name="connsiteX15" fmla="*/ 250317 w 1377548"/>
                <a:gd name="connsiteY15" fmla="*/ 33790 h 2564274"/>
                <a:gd name="connsiteX16" fmla="*/ 701339 w 1377548"/>
                <a:gd name="connsiteY16" fmla="*/ 9077 h 2564274"/>
                <a:gd name="connsiteX17" fmla="*/ 894413 w 1377548"/>
                <a:gd name="connsiteY17" fmla="*/ 40741 h 2564274"/>
                <a:gd name="connsiteX18" fmla="*/ 1125330 w 1377548"/>
                <a:gd name="connsiteY18" fmla="*/ 194428 h 25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7548" h="2564274">
                  <a:moveTo>
                    <a:pt x="1125330" y="194428"/>
                  </a:moveTo>
                  <a:cubicBezTo>
                    <a:pt x="1190975" y="474000"/>
                    <a:pt x="1179391" y="755116"/>
                    <a:pt x="1143865" y="1037005"/>
                  </a:cubicBezTo>
                  <a:cubicBezTo>
                    <a:pt x="1135370" y="1105739"/>
                    <a:pt x="1123785" y="1174473"/>
                    <a:pt x="1117607" y="1243208"/>
                  </a:cubicBezTo>
                  <a:cubicBezTo>
                    <a:pt x="1107567" y="1360597"/>
                    <a:pt x="1144637" y="1468719"/>
                    <a:pt x="1189431" y="1575296"/>
                  </a:cubicBezTo>
                  <a:cubicBezTo>
                    <a:pt x="1241947" y="1699636"/>
                    <a:pt x="1303730" y="1820114"/>
                    <a:pt x="1366287" y="1939820"/>
                  </a:cubicBezTo>
                  <a:cubicBezTo>
                    <a:pt x="1374010" y="1954494"/>
                    <a:pt x="1382505" y="1968395"/>
                    <a:pt x="1374010" y="1985386"/>
                  </a:cubicBezTo>
                  <a:cubicBezTo>
                    <a:pt x="1312226" y="2172282"/>
                    <a:pt x="1249670" y="2359177"/>
                    <a:pt x="1188658" y="2546074"/>
                  </a:cubicBezTo>
                  <a:cubicBezTo>
                    <a:pt x="1182480" y="2564609"/>
                    <a:pt x="1177846" y="2570787"/>
                    <a:pt x="1162400" y="2556113"/>
                  </a:cubicBezTo>
                  <a:cubicBezTo>
                    <a:pt x="1049645" y="2468071"/>
                    <a:pt x="962375" y="2359950"/>
                    <a:pt x="905997" y="2229432"/>
                  </a:cubicBezTo>
                  <a:cubicBezTo>
                    <a:pt x="831084" y="2054120"/>
                    <a:pt x="709834" y="1917424"/>
                    <a:pt x="563097" y="1800807"/>
                  </a:cubicBezTo>
                  <a:cubicBezTo>
                    <a:pt x="506720" y="1756013"/>
                    <a:pt x="462699" y="1700408"/>
                    <a:pt x="445708" y="1628584"/>
                  </a:cubicBezTo>
                  <a:cubicBezTo>
                    <a:pt x="413272" y="1492660"/>
                    <a:pt x="323685" y="1396895"/>
                    <a:pt x="227148" y="1304992"/>
                  </a:cubicBezTo>
                  <a:cubicBezTo>
                    <a:pt x="73461" y="1159027"/>
                    <a:pt x="12449" y="976765"/>
                    <a:pt x="2410" y="769017"/>
                  </a:cubicBezTo>
                  <a:cubicBezTo>
                    <a:pt x="-7630" y="568220"/>
                    <a:pt x="13994" y="372057"/>
                    <a:pt x="61876" y="177438"/>
                  </a:cubicBezTo>
                  <a:cubicBezTo>
                    <a:pt x="70372" y="142684"/>
                    <a:pt x="78867" y="107931"/>
                    <a:pt x="75778" y="71633"/>
                  </a:cubicBezTo>
                  <a:cubicBezTo>
                    <a:pt x="132155" y="50008"/>
                    <a:pt x="191622" y="45375"/>
                    <a:pt x="250317" y="33790"/>
                  </a:cubicBezTo>
                  <a:cubicBezTo>
                    <a:pt x="399370" y="4443"/>
                    <a:pt x="549196" y="-11003"/>
                    <a:pt x="701339" y="9077"/>
                  </a:cubicBezTo>
                  <a:cubicBezTo>
                    <a:pt x="766211" y="17572"/>
                    <a:pt x="831084" y="20661"/>
                    <a:pt x="894413" y="40741"/>
                  </a:cubicBezTo>
                  <a:cubicBezTo>
                    <a:pt x="986316" y="68544"/>
                    <a:pt x="1055823" y="131872"/>
                    <a:pt x="1125330" y="194428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: Shape 851">
              <a:extLst>
                <a:ext uri="{FF2B5EF4-FFF2-40B4-BE49-F238E27FC236}">
                  <a16:creationId xmlns:a16="http://schemas.microsoft.com/office/drawing/2014/main" id="{694DE8BC-1F13-88E0-11D9-E42BB369618B}"/>
                </a:ext>
              </a:extLst>
            </p:cNvPr>
            <p:cNvSpPr/>
            <p:nvPr/>
          </p:nvSpPr>
          <p:spPr>
            <a:xfrm>
              <a:off x="7493857" y="4820679"/>
              <a:ext cx="466302" cy="298106"/>
            </a:xfrm>
            <a:custGeom>
              <a:avLst/>
              <a:gdLst>
                <a:gd name="connsiteX0" fmla="*/ 400050 w 466302"/>
                <a:gd name="connsiteY0" fmla="*/ 128974 h 298106"/>
                <a:gd name="connsiteX1" fmla="*/ 328999 w 466302"/>
                <a:gd name="connsiteY1" fmla="*/ 123568 h 298106"/>
                <a:gd name="connsiteX2" fmla="*/ 77230 w 466302"/>
                <a:gd name="connsiteY2" fmla="*/ 0 h 298106"/>
                <a:gd name="connsiteX3" fmla="*/ 69507 w 466302"/>
                <a:gd name="connsiteY3" fmla="*/ 3089 h 298106"/>
                <a:gd name="connsiteX4" fmla="*/ 0 w 466302"/>
                <a:gd name="connsiteY4" fmla="*/ 160638 h 298106"/>
                <a:gd name="connsiteX5" fmla="*/ 247907 w 466302"/>
                <a:gd name="connsiteY5" fmla="*/ 298107 h 298106"/>
                <a:gd name="connsiteX6" fmla="*/ 345989 w 466302"/>
                <a:gd name="connsiteY6" fmla="*/ 254086 h 298106"/>
                <a:gd name="connsiteX7" fmla="*/ 400050 w 466302"/>
                <a:gd name="connsiteY7" fmla="*/ 253313 h 298106"/>
                <a:gd name="connsiteX8" fmla="*/ 454111 w 466302"/>
                <a:gd name="connsiteY8" fmla="*/ 225511 h 298106"/>
                <a:gd name="connsiteX9" fmla="*/ 400050 w 466302"/>
                <a:gd name="connsiteY9" fmla="*/ 128974 h 298106"/>
                <a:gd name="connsiteX10" fmla="*/ 413951 w 466302"/>
                <a:gd name="connsiteY10" fmla="*/ 222422 h 298106"/>
                <a:gd name="connsiteX11" fmla="*/ 329771 w 466302"/>
                <a:gd name="connsiteY11" fmla="*/ 220877 h 298106"/>
                <a:gd name="connsiteX12" fmla="*/ 305057 w 466302"/>
                <a:gd name="connsiteY12" fmla="*/ 200797 h 298106"/>
                <a:gd name="connsiteX13" fmla="*/ 322048 w 466302"/>
                <a:gd name="connsiteY13" fmla="*/ 178400 h 298106"/>
                <a:gd name="connsiteX14" fmla="*/ 413179 w 466302"/>
                <a:gd name="connsiteY14" fmla="*/ 158321 h 298106"/>
                <a:gd name="connsiteX15" fmla="*/ 440209 w 466302"/>
                <a:gd name="connsiteY15" fmla="*/ 189985 h 298106"/>
                <a:gd name="connsiteX16" fmla="*/ 413951 w 466302"/>
                <a:gd name="connsiteY16" fmla="*/ 222422 h 29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302" h="298106">
                  <a:moveTo>
                    <a:pt x="400050" y="128974"/>
                  </a:moveTo>
                  <a:cubicBezTo>
                    <a:pt x="376881" y="127429"/>
                    <a:pt x="347534" y="152143"/>
                    <a:pt x="328999" y="123568"/>
                  </a:cubicBezTo>
                  <a:cubicBezTo>
                    <a:pt x="298879" y="115845"/>
                    <a:pt x="149826" y="36298"/>
                    <a:pt x="77230" y="0"/>
                  </a:cubicBezTo>
                  <a:cubicBezTo>
                    <a:pt x="74913" y="772"/>
                    <a:pt x="71824" y="2317"/>
                    <a:pt x="69507" y="3089"/>
                  </a:cubicBezTo>
                  <a:cubicBezTo>
                    <a:pt x="65645" y="10812"/>
                    <a:pt x="5406" y="109666"/>
                    <a:pt x="0" y="160638"/>
                  </a:cubicBezTo>
                  <a:cubicBezTo>
                    <a:pt x="21624" y="193074"/>
                    <a:pt x="191530" y="284205"/>
                    <a:pt x="247907" y="298107"/>
                  </a:cubicBezTo>
                  <a:cubicBezTo>
                    <a:pt x="281889" y="233234"/>
                    <a:pt x="260264" y="235551"/>
                    <a:pt x="345989" y="254086"/>
                  </a:cubicBezTo>
                  <a:cubicBezTo>
                    <a:pt x="363752" y="254086"/>
                    <a:pt x="382287" y="254858"/>
                    <a:pt x="400050" y="253313"/>
                  </a:cubicBezTo>
                  <a:cubicBezTo>
                    <a:pt x="421674" y="251769"/>
                    <a:pt x="442526" y="243274"/>
                    <a:pt x="454111" y="225511"/>
                  </a:cubicBezTo>
                  <a:cubicBezTo>
                    <a:pt x="484230" y="177628"/>
                    <a:pt x="455655" y="132063"/>
                    <a:pt x="400050" y="128974"/>
                  </a:cubicBezTo>
                  <a:close/>
                  <a:moveTo>
                    <a:pt x="413951" y="222422"/>
                  </a:moveTo>
                  <a:cubicBezTo>
                    <a:pt x="401595" y="221649"/>
                    <a:pt x="345217" y="221649"/>
                    <a:pt x="329771" y="220877"/>
                  </a:cubicBezTo>
                  <a:cubicBezTo>
                    <a:pt x="317414" y="220105"/>
                    <a:pt x="306602" y="213154"/>
                    <a:pt x="305057" y="200797"/>
                  </a:cubicBezTo>
                  <a:cubicBezTo>
                    <a:pt x="303513" y="189985"/>
                    <a:pt x="315097" y="179173"/>
                    <a:pt x="322048" y="178400"/>
                  </a:cubicBezTo>
                  <a:cubicBezTo>
                    <a:pt x="352940" y="175312"/>
                    <a:pt x="379970" y="155232"/>
                    <a:pt x="413179" y="158321"/>
                  </a:cubicBezTo>
                  <a:cubicBezTo>
                    <a:pt x="436348" y="160638"/>
                    <a:pt x="440209" y="170678"/>
                    <a:pt x="440209" y="189985"/>
                  </a:cubicBezTo>
                  <a:cubicBezTo>
                    <a:pt x="440209" y="209292"/>
                    <a:pt x="437893" y="223966"/>
                    <a:pt x="413951" y="222422"/>
                  </a:cubicBezTo>
                  <a:close/>
                </a:path>
              </a:pathLst>
            </a:custGeom>
            <a:solidFill>
              <a:srgbClr val="1799F5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852">
              <a:extLst>
                <a:ext uri="{FF2B5EF4-FFF2-40B4-BE49-F238E27FC236}">
                  <a16:creationId xmlns:a16="http://schemas.microsoft.com/office/drawing/2014/main" id="{BA64F4AC-8E18-4A8C-2F5F-12B7E135B8B0}"/>
                </a:ext>
              </a:extLst>
            </p:cNvPr>
            <p:cNvSpPr/>
            <p:nvPr/>
          </p:nvSpPr>
          <p:spPr>
            <a:xfrm>
              <a:off x="5631077" y="2599552"/>
              <a:ext cx="567638" cy="295407"/>
            </a:xfrm>
            <a:custGeom>
              <a:avLst/>
              <a:gdLst>
                <a:gd name="connsiteX0" fmla="*/ 567638 w 567638"/>
                <a:gd name="connsiteY0" fmla="*/ 0 h 295407"/>
                <a:gd name="connsiteX1" fmla="*/ 204659 w 567638"/>
                <a:gd name="connsiteY1" fmla="*/ 285750 h 295407"/>
                <a:gd name="connsiteX2" fmla="*/ 135152 w 567638"/>
                <a:gd name="connsiteY2" fmla="*/ 273393 h 295407"/>
                <a:gd name="connsiteX3" fmla="*/ 0 w 567638"/>
                <a:gd name="connsiteY3" fmla="*/ 96537 h 295407"/>
                <a:gd name="connsiteX4" fmla="*/ 79547 w 567638"/>
                <a:gd name="connsiteY4" fmla="*/ 139786 h 295407"/>
                <a:gd name="connsiteX5" fmla="*/ 256403 w 567638"/>
                <a:gd name="connsiteY5" fmla="*/ 149826 h 295407"/>
                <a:gd name="connsiteX6" fmla="*/ 567638 w 567638"/>
                <a:gd name="connsiteY6" fmla="*/ 0 h 2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638" h="295407">
                  <a:moveTo>
                    <a:pt x="567638" y="0"/>
                  </a:moveTo>
                  <a:cubicBezTo>
                    <a:pt x="457200" y="108894"/>
                    <a:pt x="349851" y="220877"/>
                    <a:pt x="204659" y="285750"/>
                  </a:cubicBezTo>
                  <a:cubicBezTo>
                    <a:pt x="175311" y="298879"/>
                    <a:pt x="156776" y="301968"/>
                    <a:pt x="135152" y="273393"/>
                  </a:cubicBezTo>
                  <a:cubicBezTo>
                    <a:pt x="90359" y="214699"/>
                    <a:pt x="41704" y="159093"/>
                    <a:pt x="0" y="96537"/>
                  </a:cubicBezTo>
                  <a:cubicBezTo>
                    <a:pt x="26258" y="111211"/>
                    <a:pt x="53288" y="124340"/>
                    <a:pt x="79547" y="139786"/>
                  </a:cubicBezTo>
                  <a:cubicBezTo>
                    <a:pt x="136697" y="175311"/>
                    <a:pt x="196163" y="171450"/>
                    <a:pt x="256403" y="149826"/>
                  </a:cubicBezTo>
                  <a:cubicBezTo>
                    <a:pt x="364524" y="110438"/>
                    <a:pt x="463378" y="50199"/>
                    <a:pt x="567638" y="0"/>
                  </a:cubicBezTo>
                  <a:close/>
                </a:path>
              </a:pathLst>
            </a:custGeom>
            <a:solidFill>
              <a:srgbClr val="D08A52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853">
              <a:extLst>
                <a:ext uri="{FF2B5EF4-FFF2-40B4-BE49-F238E27FC236}">
                  <a16:creationId xmlns:a16="http://schemas.microsoft.com/office/drawing/2014/main" id="{775442EB-E5B5-202E-7228-0E47CE2F5655}"/>
                </a:ext>
              </a:extLst>
            </p:cNvPr>
            <p:cNvSpPr/>
            <p:nvPr/>
          </p:nvSpPr>
          <p:spPr>
            <a:xfrm>
              <a:off x="4640122" y="-71"/>
              <a:ext cx="2832111" cy="1734850"/>
            </a:xfrm>
            <a:custGeom>
              <a:avLst/>
              <a:gdLst>
                <a:gd name="connsiteX0" fmla="*/ 2185699 w 2832111"/>
                <a:gd name="connsiteY0" fmla="*/ 580067 h 1734850"/>
                <a:gd name="connsiteX1" fmla="*/ 1082858 w 2832111"/>
                <a:gd name="connsiteY1" fmla="*/ 10111 h 1734850"/>
                <a:gd name="connsiteX2" fmla="*/ 1024936 w 2832111"/>
                <a:gd name="connsiteY2" fmla="*/ 10883 h 1734850"/>
                <a:gd name="connsiteX3" fmla="*/ 19405 w 2832111"/>
                <a:gd name="connsiteY3" fmla="*/ 802488 h 1734850"/>
                <a:gd name="connsiteX4" fmla="*/ 24039 w 2832111"/>
                <a:gd name="connsiteY4" fmla="*/ 843420 h 1734850"/>
                <a:gd name="connsiteX5" fmla="*/ 543795 w 2832111"/>
                <a:gd name="connsiteY5" fmla="*/ 1074337 h 1734850"/>
                <a:gd name="connsiteX6" fmla="*/ 563874 w 2832111"/>
                <a:gd name="connsiteY6" fmla="*/ 1109090 h 1734850"/>
                <a:gd name="connsiteX7" fmla="*/ 548429 w 2832111"/>
                <a:gd name="connsiteY7" fmla="*/ 1211806 h 1734850"/>
                <a:gd name="connsiteX8" fmla="*/ 543022 w 2832111"/>
                <a:gd name="connsiteY8" fmla="*/ 1407197 h 1734850"/>
                <a:gd name="connsiteX9" fmla="*/ 724512 w 2832111"/>
                <a:gd name="connsiteY9" fmla="*/ 1298303 h 1734850"/>
                <a:gd name="connsiteX10" fmla="*/ 1208743 w 2832111"/>
                <a:gd name="connsiteY10" fmla="*/ 1228796 h 1734850"/>
                <a:gd name="connsiteX11" fmla="*/ 1538514 w 2832111"/>
                <a:gd name="connsiteY11" fmla="*/ 1306026 h 1734850"/>
                <a:gd name="connsiteX12" fmla="*/ 1899949 w 2832111"/>
                <a:gd name="connsiteY12" fmla="*/ 1596410 h 1734850"/>
                <a:gd name="connsiteX13" fmla="*/ 1981040 w 2832111"/>
                <a:gd name="connsiteY13" fmla="*/ 1713027 h 1734850"/>
                <a:gd name="connsiteX14" fmla="*/ 2018110 w 2832111"/>
                <a:gd name="connsiteY14" fmla="*/ 1726156 h 1734850"/>
                <a:gd name="connsiteX15" fmla="*/ 2076805 w 2832111"/>
                <a:gd name="connsiteY15" fmla="*/ 1440406 h 1734850"/>
                <a:gd name="connsiteX16" fmla="*/ 2150173 w 2832111"/>
                <a:gd name="connsiteY16" fmla="*/ 1320700 h 1734850"/>
                <a:gd name="connsiteX17" fmla="*/ 2832112 w 2832111"/>
                <a:gd name="connsiteY17" fmla="*/ 916016 h 1734850"/>
                <a:gd name="connsiteX18" fmla="*/ 2185699 w 2832111"/>
                <a:gd name="connsiteY18" fmla="*/ 580067 h 173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2111" h="1734850">
                  <a:moveTo>
                    <a:pt x="2185699" y="580067"/>
                  </a:moveTo>
                  <a:cubicBezTo>
                    <a:pt x="2181837" y="579294"/>
                    <a:pt x="1446610" y="199324"/>
                    <a:pt x="1082858" y="10111"/>
                  </a:cubicBezTo>
                  <a:cubicBezTo>
                    <a:pt x="1062006" y="-701"/>
                    <a:pt x="1046560" y="-6107"/>
                    <a:pt x="1024936" y="10883"/>
                  </a:cubicBezTo>
                  <a:cubicBezTo>
                    <a:pt x="690531" y="275781"/>
                    <a:pt x="355354" y="539135"/>
                    <a:pt x="19405" y="802488"/>
                  </a:cubicBezTo>
                  <a:cubicBezTo>
                    <a:pt x="-5309" y="821796"/>
                    <a:pt x="-9170" y="828746"/>
                    <a:pt x="24039" y="843420"/>
                  </a:cubicBezTo>
                  <a:cubicBezTo>
                    <a:pt x="197806" y="919105"/>
                    <a:pt x="370800" y="997107"/>
                    <a:pt x="543795" y="1074337"/>
                  </a:cubicBezTo>
                  <a:cubicBezTo>
                    <a:pt x="560013" y="1081287"/>
                    <a:pt x="568508" y="1088238"/>
                    <a:pt x="563874" y="1109090"/>
                  </a:cubicBezTo>
                  <a:cubicBezTo>
                    <a:pt x="556152" y="1143071"/>
                    <a:pt x="552290" y="1177052"/>
                    <a:pt x="548429" y="1211806"/>
                  </a:cubicBezTo>
                  <a:cubicBezTo>
                    <a:pt x="541478" y="1276679"/>
                    <a:pt x="533755" y="1341552"/>
                    <a:pt x="543022" y="1407197"/>
                  </a:cubicBezTo>
                  <a:cubicBezTo>
                    <a:pt x="583182" y="1367037"/>
                    <a:pt x="706749" y="1306026"/>
                    <a:pt x="724512" y="1298303"/>
                  </a:cubicBezTo>
                  <a:cubicBezTo>
                    <a:pt x="865843" y="1231885"/>
                    <a:pt x="1069729" y="1219529"/>
                    <a:pt x="1208743" y="1228796"/>
                  </a:cubicBezTo>
                  <a:cubicBezTo>
                    <a:pt x="1306824" y="1234975"/>
                    <a:pt x="1467462" y="1278996"/>
                    <a:pt x="1538514" y="1306026"/>
                  </a:cubicBezTo>
                  <a:cubicBezTo>
                    <a:pt x="1617288" y="1336146"/>
                    <a:pt x="1859017" y="1524586"/>
                    <a:pt x="1899949" y="1596410"/>
                  </a:cubicBezTo>
                  <a:cubicBezTo>
                    <a:pt x="1923890" y="1637342"/>
                    <a:pt x="1953237" y="1674412"/>
                    <a:pt x="1981040" y="1713027"/>
                  </a:cubicBezTo>
                  <a:cubicBezTo>
                    <a:pt x="1989535" y="1725383"/>
                    <a:pt x="1997258" y="1747008"/>
                    <a:pt x="2018110" y="1726156"/>
                  </a:cubicBezTo>
                  <a:cubicBezTo>
                    <a:pt x="2040507" y="1631935"/>
                    <a:pt x="2061359" y="1536171"/>
                    <a:pt x="2076805" y="1440406"/>
                  </a:cubicBezTo>
                  <a:cubicBezTo>
                    <a:pt x="2085300" y="1388662"/>
                    <a:pt x="2096112" y="1342324"/>
                    <a:pt x="2150173" y="1320700"/>
                  </a:cubicBezTo>
                  <a:cubicBezTo>
                    <a:pt x="2153262" y="1319155"/>
                    <a:pt x="2737891" y="970077"/>
                    <a:pt x="2832112" y="916016"/>
                  </a:cubicBezTo>
                  <a:cubicBezTo>
                    <a:pt x="2621274" y="807122"/>
                    <a:pt x="2194194" y="593196"/>
                    <a:pt x="2185699" y="580067"/>
                  </a:cubicBezTo>
                  <a:close/>
                </a:path>
              </a:pathLst>
            </a:custGeom>
            <a:solidFill>
              <a:srgbClr val="170B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: Shape 854">
              <a:extLst>
                <a:ext uri="{FF2B5EF4-FFF2-40B4-BE49-F238E27FC236}">
                  <a16:creationId xmlns:a16="http://schemas.microsoft.com/office/drawing/2014/main" id="{4BF26E1E-EBE2-9272-3A53-52CE86352147}"/>
                </a:ext>
              </a:extLst>
            </p:cNvPr>
            <p:cNvSpPr/>
            <p:nvPr/>
          </p:nvSpPr>
          <p:spPr>
            <a:xfrm>
              <a:off x="6710397" y="580627"/>
              <a:ext cx="221345" cy="1790897"/>
            </a:xfrm>
            <a:custGeom>
              <a:avLst/>
              <a:gdLst>
                <a:gd name="connsiteX0" fmla="*/ 18886 w 221345"/>
                <a:gd name="connsiteY0" fmla="*/ 1774880 h 1790897"/>
                <a:gd name="connsiteX1" fmla="*/ 351 w 221345"/>
                <a:gd name="connsiteY1" fmla="*/ 1751711 h 1790897"/>
                <a:gd name="connsiteX2" fmla="*/ 104612 w 221345"/>
                <a:gd name="connsiteY2" fmla="*/ 314465 h 1790897"/>
                <a:gd name="connsiteX3" fmla="*/ 92255 w 221345"/>
                <a:gd name="connsiteY3" fmla="*/ 280484 h 1790897"/>
                <a:gd name="connsiteX4" fmla="*/ 71403 w 221345"/>
                <a:gd name="connsiteY4" fmla="*/ 133748 h 1790897"/>
                <a:gd name="connsiteX5" fmla="*/ 115424 w 221345"/>
                <a:gd name="connsiteY5" fmla="*/ 140 h 1790897"/>
                <a:gd name="connsiteX6" fmla="*/ 141682 w 221345"/>
                <a:gd name="connsiteY6" fmla="*/ 16359 h 1790897"/>
                <a:gd name="connsiteX7" fmla="*/ 192653 w 221345"/>
                <a:gd name="connsiteY7" fmla="*/ 97450 h 1790897"/>
                <a:gd name="connsiteX8" fmla="*/ 208099 w 221345"/>
                <a:gd name="connsiteY8" fmla="*/ 220245 h 1790897"/>
                <a:gd name="connsiteX9" fmla="*/ 172574 w 221345"/>
                <a:gd name="connsiteY9" fmla="*/ 535342 h 1790897"/>
                <a:gd name="connsiteX10" fmla="*/ 188020 w 221345"/>
                <a:gd name="connsiteY10" fmla="*/ 1744760 h 1790897"/>
                <a:gd name="connsiteX11" fmla="*/ 140909 w 221345"/>
                <a:gd name="connsiteY11" fmla="*/ 1788781 h 1790897"/>
                <a:gd name="connsiteX12" fmla="*/ 18886 w 221345"/>
                <a:gd name="connsiteY12" fmla="*/ 1774880 h 17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345" h="1790897">
                  <a:moveTo>
                    <a:pt x="18886" y="1774880"/>
                  </a:moveTo>
                  <a:cubicBezTo>
                    <a:pt x="1896" y="1773335"/>
                    <a:pt x="-1193" y="1769473"/>
                    <a:pt x="351" y="1751711"/>
                  </a:cubicBezTo>
                  <a:cubicBezTo>
                    <a:pt x="6530" y="1688382"/>
                    <a:pt x="95344" y="453479"/>
                    <a:pt x="104612" y="314465"/>
                  </a:cubicBezTo>
                  <a:cubicBezTo>
                    <a:pt x="105384" y="299792"/>
                    <a:pt x="102295" y="289752"/>
                    <a:pt x="92255" y="280484"/>
                  </a:cubicBezTo>
                  <a:cubicBezTo>
                    <a:pt x="44372" y="237236"/>
                    <a:pt x="45145" y="187036"/>
                    <a:pt x="71403" y="133748"/>
                  </a:cubicBezTo>
                  <a:cubicBezTo>
                    <a:pt x="92255" y="91271"/>
                    <a:pt x="115424" y="49567"/>
                    <a:pt x="115424" y="140"/>
                  </a:cubicBezTo>
                  <a:cubicBezTo>
                    <a:pt x="128553" y="-1404"/>
                    <a:pt x="133186" y="10180"/>
                    <a:pt x="141682" y="16359"/>
                  </a:cubicBezTo>
                  <a:cubicBezTo>
                    <a:pt x="157900" y="44161"/>
                    <a:pt x="174118" y="71192"/>
                    <a:pt x="192653" y="97450"/>
                  </a:cubicBezTo>
                  <a:cubicBezTo>
                    <a:pt x="218911" y="134520"/>
                    <a:pt x="233585" y="177769"/>
                    <a:pt x="208099" y="220245"/>
                  </a:cubicBezTo>
                  <a:cubicBezTo>
                    <a:pt x="147088" y="320644"/>
                    <a:pt x="169484" y="429538"/>
                    <a:pt x="172574" y="535342"/>
                  </a:cubicBezTo>
                  <a:cubicBezTo>
                    <a:pt x="174118" y="583997"/>
                    <a:pt x="184158" y="1674481"/>
                    <a:pt x="188020" y="1744760"/>
                  </a:cubicBezTo>
                  <a:cubicBezTo>
                    <a:pt x="190337" y="1783375"/>
                    <a:pt x="177207" y="1796504"/>
                    <a:pt x="140909" y="1788781"/>
                  </a:cubicBezTo>
                  <a:cubicBezTo>
                    <a:pt x="133959" y="1787236"/>
                    <a:pt x="52868" y="1777196"/>
                    <a:pt x="18886" y="1774880"/>
                  </a:cubicBezTo>
                  <a:close/>
                </a:path>
              </a:pathLst>
            </a:custGeom>
            <a:solidFill>
              <a:srgbClr val="03C9CA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Freeform: Shape 855">
              <a:extLst>
                <a:ext uri="{FF2B5EF4-FFF2-40B4-BE49-F238E27FC236}">
                  <a16:creationId xmlns:a16="http://schemas.microsoft.com/office/drawing/2014/main" id="{DBECFFC0-075D-FB6D-6E3B-0236EBE2147B}"/>
                </a:ext>
              </a:extLst>
            </p:cNvPr>
            <p:cNvSpPr/>
            <p:nvPr/>
          </p:nvSpPr>
          <p:spPr>
            <a:xfrm>
              <a:off x="6698391" y="5413178"/>
              <a:ext cx="1056359" cy="986665"/>
            </a:xfrm>
            <a:custGeom>
              <a:avLst/>
              <a:gdLst>
                <a:gd name="connsiteX0" fmla="*/ 839487 w 1056359"/>
                <a:gd name="connsiteY0" fmla="*/ 109519 h 986665"/>
                <a:gd name="connsiteX1" fmla="*/ 905905 w 1056359"/>
                <a:gd name="connsiteY1" fmla="*/ 145817 h 986665"/>
                <a:gd name="connsiteX2" fmla="*/ 923668 w 1056359"/>
                <a:gd name="connsiteY2" fmla="*/ 181343 h 986665"/>
                <a:gd name="connsiteX3" fmla="*/ 875785 w 1056359"/>
                <a:gd name="connsiteY3" fmla="*/ 225364 h 986665"/>
                <a:gd name="connsiteX4" fmla="*/ 841032 w 1056359"/>
                <a:gd name="connsiteY4" fmla="*/ 225364 h 986665"/>
                <a:gd name="connsiteX5" fmla="*/ 961510 w 1056359"/>
                <a:gd name="connsiteY5" fmla="*/ 347387 h 986665"/>
                <a:gd name="connsiteX6" fmla="*/ 1016343 w 1056359"/>
                <a:gd name="connsiteY6" fmla="*/ 412260 h 986665"/>
                <a:gd name="connsiteX7" fmla="*/ 1030244 w 1056359"/>
                <a:gd name="connsiteY7" fmla="*/ 633909 h 986665"/>
                <a:gd name="connsiteX8" fmla="*/ 747584 w 1056359"/>
                <a:gd name="connsiteY8" fmla="*/ 943600 h 986665"/>
                <a:gd name="connsiteX9" fmla="*/ 471101 w 1056359"/>
                <a:gd name="connsiteY9" fmla="*/ 956729 h 986665"/>
                <a:gd name="connsiteX10" fmla="*/ 417813 w 1056359"/>
                <a:gd name="connsiteY10" fmla="*/ 850152 h 986665"/>
                <a:gd name="connsiteX11" fmla="*/ 434803 w 1056359"/>
                <a:gd name="connsiteY11" fmla="*/ 795319 h 986665"/>
                <a:gd name="connsiteX12" fmla="*/ 251769 w 1056359"/>
                <a:gd name="connsiteY12" fmla="*/ 795319 h 986665"/>
                <a:gd name="connsiteX13" fmla="*/ 224739 w 1056359"/>
                <a:gd name="connsiteY13" fmla="*/ 793002 h 986665"/>
                <a:gd name="connsiteX14" fmla="*/ 85725 w 1056359"/>
                <a:gd name="connsiteY14" fmla="*/ 558224 h 986665"/>
                <a:gd name="connsiteX15" fmla="*/ 127429 w 1056359"/>
                <a:gd name="connsiteY15" fmla="*/ 315723 h 986665"/>
                <a:gd name="connsiteX16" fmla="*/ 28575 w 1056359"/>
                <a:gd name="connsiteY16" fmla="*/ 162036 h 986665"/>
                <a:gd name="connsiteX17" fmla="*/ 0 w 1056359"/>
                <a:gd name="connsiteY17" fmla="*/ 152768 h 986665"/>
                <a:gd name="connsiteX18" fmla="*/ 87269 w 1056359"/>
                <a:gd name="connsiteY18" fmla="*/ 116470 h 986665"/>
                <a:gd name="connsiteX19" fmla="*/ 206203 w 1056359"/>
                <a:gd name="connsiteY19" fmla="*/ 86350 h 986665"/>
                <a:gd name="connsiteX20" fmla="*/ 399278 w 1056359"/>
                <a:gd name="connsiteY20" fmla="*/ 130371 h 986665"/>
                <a:gd name="connsiteX21" fmla="*/ 481913 w 1056359"/>
                <a:gd name="connsiteY21" fmla="*/ 15299 h 986665"/>
                <a:gd name="connsiteX22" fmla="*/ 556054 w 1056359"/>
                <a:gd name="connsiteY22" fmla="*/ 36923 h 986665"/>
                <a:gd name="connsiteX23" fmla="*/ 569183 w 1056359"/>
                <a:gd name="connsiteY23" fmla="*/ 53914 h 986665"/>
                <a:gd name="connsiteX24" fmla="*/ 573817 w 1056359"/>
                <a:gd name="connsiteY24" fmla="*/ 60092 h 986665"/>
                <a:gd name="connsiteX25" fmla="*/ 657997 w 1056359"/>
                <a:gd name="connsiteY25" fmla="*/ 107202 h 986665"/>
                <a:gd name="connsiteX26" fmla="*/ 839487 w 1056359"/>
                <a:gd name="connsiteY26" fmla="*/ 109519 h 98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56359" h="986665">
                  <a:moveTo>
                    <a:pt x="839487" y="109519"/>
                  </a:moveTo>
                  <a:cubicBezTo>
                    <a:pt x="858795" y="127282"/>
                    <a:pt x="888142" y="126510"/>
                    <a:pt x="905905" y="145817"/>
                  </a:cubicBezTo>
                  <a:cubicBezTo>
                    <a:pt x="915172" y="155857"/>
                    <a:pt x="938341" y="163580"/>
                    <a:pt x="923668" y="181343"/>
                  </a:cubicBezTo>
                  <a:cubicBezTo>
                    <a:pt x="910538" y="197561"/>
                    <a:pt x="911311" y="232315"/>
                    <a:pt x="875785" y="225364"/>
                  </a:cubicBezTo>
                  <a:cubicBezTo>
                    <a:pt x="867290" y="223819"/>
                    <a:pt x="858022" y="225364"/>
                    <a:pt x="841032" y="225364"/>
                  </a:cubicBezTo>
                  <a:cubicBezTo>
                    <a:pt x="883508" y="268613"/>
                    <a:pt x="922123" y="308000"/>
                    <a:pt x="961510" y="347387"/>
                  </a:cubicBezTo>
                  <a:cubicBezTo>
                    <a:pt x="981590" y="367467"/>
                    <a:pt x="1000125" y="388319"/>
                    <a:pt x="1016343" y="412260"/>
                  </a:cubicBezTo>
                  <a:cubicBezTo>
                    <a:pt x="1064998" y="484083"/>
                    <a:pt x="1068859" y="557452"/>
                    <a:pt x="1030244" y="633909"/>
                  </a:cubicBezTo>
                  <a:cubicBezTo>
                    <a:pt x="964599" y="763655"/>
                    <a:pt x="865745" y="863282"/>
                    <a:pt x="747584" y="943600"/>
                  </a:cubicBezTo>
                  <a:cubicBezTo>
                    <a:pt x="659542" y="1003840"/>
                    <a:pt x="564549" y="993799"/>
                    <a:pt x="471101" y="956729"/>
                  </a:cubicBezTo>
                  <a:cubicBezTo>
                    <a:pt x="423991" y="938194"/>
                    <a:pt x="407001" y="901124"/>
                    <a:pt x="417813" y="850152"/>
                  </a:cubicBezTo>
                  <a:cubicBezTo>
                    <a:pt x="421674" y="832390"/>
                    <a:pt x="428625" y="816171"/>
                    <a:pt x="434803" y="795319"/>
                  </a:cubicBezTo>
                  <a:cubicBezTo>
                    <a:pt x="373019" y="793002"/>
                    <a:pt x="312008" y="804587"/>
                    <a:pt x="251769" y="795319"/>
                  </a:cubicBezTo>
                  <a:cubicBezTo>
                    <a:pt x="243274" y="793775"/>
                    <a:pt x="234006" y="794547"/>
                    <a:pt x="224739" y="793002"/>
                  </a:cubicBezTo>
                  <a:cubicBezTo>
                    <a:pt x="88042" y="767516"/>
                    <a:pt x="56378" y="712684"/>
                    <a:pt x="85725" y="558224"/>
                  </a:cubicBezTo>
                  <a:cubicBezTo>
                    <a:pt x="101171" y="477905"/>
                    <a:pt x="115072" y="396814"/>
                    <a:pt x="127429" y="315723"/>
                  </a:cubicBezTo>
                  <a:cubicBezTo>
                    <a:pt x="139786" y="235404"/>
                    <a:pt x="107349" y="185205"/>
                    <a:pt x="28575" y="162036"/>
                  </a:cubicBezTo>
                  <a:cubicBezTo>
                    <a:pt x="20080" y="159718"/>
                    <a:pt x="12357" y="156629"/>
                    <a:pt x="0" y="152768"/>
                  </a:cubicBezTo>
                  <a:cubicBezTo>
                    <a:pt x="28575" y="131916"/>
                    <a:pt x="58695" y="124965"/>
                    <a:pt x="87269" y="116470"/>
                  </a:cubicBezTo>
                  <a:cubicBezTo>
                    <a:pt x="126657" y="104885"/>
                    <a:pt x="166816" y="95618"/>
                    <a:pt x="206203" y="86350"/>
                  </a:cubicBezTo>
                  <a:cubicBezTo>
                    <a:pt x="283433" y="68587"/>
                    <a:pt x="293473" y="70904"/>
                    <a:pt x="399278" y="130371"/>
                  </a:cubicBezTo>
                  <a:cubicBezTo>
                    <a:pt x="409318" y="79400"/>
                    <a:pt x="438665" y="42330"/>
                    <a:pt x="481913" y="15299"/>
                  </a:cubicBezTo>
                  <a:cubicBezTo>
                    <a:pt x="520528" y="-9414"/>
                    <a:pt x="534430" y="-5553"/>
                    <a:pt x="556054" y="36923"/>
                  </a:cubicBezTo>
                  <a:cubicBezTo>
                    <a:pt x="559143" y="43102"/>
                    <a:pt x="559916" y="52369"/>
                    <a:pt x="569183" y="53914"/>
                  </a:cubicBezTo>
                  <a:cubicBezTo>
                    <a:pt x="570728" y="55458"/>
                    <a:pt x="573045" y="57775"/>
                    <a:pt x="573817" y="60092"/>
                  </a:cubicBezTo>
                  <a:cubicBezTo>
                    <a:pt x="581540" y="123421"/>
                    <a:pt x="606253" y="118015"/>
                    <a:pt x="657997" y="107202"/>
                  </a:cubicBezTo>
                  <a:cubicBezTo>
                    <a:pt x="719009" y="93301"/>
                    <a:pt x="779248" y="82489"/>
                    <a:pt x="839487" y="109519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856">
              <a:extLst>
                <a:ext uri="{FF2B5EF4-FFF2-40B4-BE49-F238E27FC236}">
                  <a16:creationId xmlns:a16="http://schemas.microsoft.com/office/drawing/2014/main" id="{143A1E8B-674E-0D96-F951-06FFDFB57B4D}"/>
                </a:ext>
              </a:extLst>
            </p:cNvPr>
            <p:cNvSpPr/>
            <p:nvPr/>
          </p:nvSpPr>
          <p:spPr>
            <a:xfrm>
              <a:off x="7250584" y="5690286"/>
              <a:ext cx="349284" cy="505854"/>
            </a:xfrm>
            <a:custGeom>
              <a:avLst/>
              <a:gdLst>
                <a:gd name="connsiteX0" fmla="*/ 254086 w 349284"/>
                <a:gd name="connsiteY0" fmla="*/ 0 h 505854"/>
                <a:gd name="connsiteX1" fmla="*/ 289611 w 349284"/>
                <a:gd name="connsiteY1" fmla="*/ 339811 h 505854"/>
                <a:gd name="connsiteX2" fmla="*/ 0 w 349284"/>
                <a:gd name="connsiteY2" fmla="*/ 505855 h 505854"/>
                <a:gd name="connsiteX3" fmla="*/ 106577 w 349284"/>
                <a:gd name="connsiteY3" fmla="*/ 428625 h 505854"/>
                <a:gd name="connsiteX4" fmla="*/ 227055 w 349284"/>
                <a:gd name="connsiteY4" fmla="*/ 339811 h 505854"/>
                <a:gd name="connsiteX5" fmla="*/ 283433 w 349284"/>
                <a:gd name="connsiteY5" fmla="*/ 175312 h 505854"/>
                <a:gd name="connsiteX6" fmla="*/ 254086 w 349284"/>
                <a:gd name="connsiteY6" fmla="*/ 0 h 5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284" h="505854">
                  <a:moveTo>
                    <a:pt x="254086" y="0"/>
                  </a:moveTo>
                  <a:cubicBezTo>
                    <a:pt x="348306" y="88814"/>
                    <a:pt x="393872" y="250225"/>
                    <a:pt x="289611" y="339811"/>
                  </a:cubicBezTo>
                  <a:cubicBezTo>
                    <a:pt x="203114" y="414724"/>
                    <a:pt x="107349" y="468785"/>
                    <a:pt x="0" y="505855"/>
                  </a:cubicBezTo>
                  <a:cubicBezTo>
                    <a:pt x="35526" y="480369"/>
                    <a:pt x="71051" y="454883"/>
                    <a:pt x="106577" y="428625"/>
                  </a:cubicBezTo>
                  <a:cubicBezTo>
                    <a:pt x="146736" y="399278"/>
                    <a:pt x="184579" y="366069"/>
                    <a:pt x="227055" y="339811"/>
                  </a:cubicBezTo>
                  <a:cubicBezTo>
                    <a:pt x="292701" y="299651"/>
                    <a:pt x="288839" y="237095"/>
                    <a:pt x="283433" y="175312"/>
                  </a:cubicBezTo>
                  <a:cubicBezTo>
                    <a:pt x="278027" y="119706"/>
                    <a:pt x="264898" y="64873"/>
                    <a:pt x="254086" y="0"/>
                  </a:cubicBezTo>
                  <a:close/>
                </a:path>
              </a:pathLst>
            </a:custGeom>
            <a:solidFill>
              <a:srgbClr val="DF9D6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30" name="TextBox 3">
            <a:extLst>
              <a:ext uri="{FF2B5EF4-FFF2-40B4-BE49-F238E27FC236}">
                <a16:creationId xmlns:a16="http://schemas.microsoft.com/office/drawing/2014/main" id="{C2FE73C1-5CBE-9163-6B70-E997C18ED701}"/>
              </a:ext>
            </a:extLst>
          </p:cNvPr>
          <p:cNvSpPr txBox="1"/>
          <p:nvPr/>
        </p:nvSpPr>
        <p:spPr>
          <a:xfrm>
            <a:off x="843454" y="229887"/>
            <a:ext cx="570989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b="1" dirty="0">
                <a:solidFill>
                  <a:schemeClr val="bg1"/>
                </a:solidFill>
                <a:latin typeface="Agency FB" panose="020B0503020202020204" pitchFamily="34" charset="0"/>
                <a:cs typeface="B Nazanin" panose="00000400000000000000" pitchFamily="2" charset="-78"/>
              </a:rPr>
              <a:t>سبک دستور کار</a:t>
            </a:r>
            <a:endParaRPr lang="ko-KR" altLang="en-US" sz="5400" b="1" dirty="0">
              <a:solidFill>
                <a:schemeClr val="bg1"/>
              </a:solidFill>
              <a:latin typeface="Agency FB" panose="020B05030202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8403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5329EFB-9DFD-46AA-43D2-3290919CC386}"/>
              </a:ext>
            </a:extLst>
          </p:cNvPr>
          <p:cNvGrpSpPr/>
          <p:nvPr/>
        </p:nvGrpSpPr>
        <p:grpSpPr>
          <a:xfrm>
            <a:off x="437383" y="4472179"/>
            <a:ext cx="7974494" cy="1471927"/>
            <a:chOff x="-396777" y="3474483"/>
            <a:chExt cx="8136905" cy="1056549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738D7C1D-7C9E-C507-D982-785CF24B9385}"/>
                </a:ext>
              </a:extLst>
            </p:cNvPr>
            <p:cNvSpPr/>
            <p:nvPr/>
          </p:nvSpPr>
          <p:spPr>
            <a:xfrm>
              <a:off x="-396777" y="3793843"/>
              <a:ext cx="8136904" cy="737189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DB7448B-9C53-A6B0-5A07-A17331853D06}"/>
                </a:ext>
              </a:extLst>
            </p:cNvPr>
            <p:cNvSpPr/>
            <p:nvPr/>
          </p:nvSpPr>
          <p:spPr>
            <a:xfrm>
              <a:off x="-396776" y="3474483"/>
              <a:ext cx="8136904" cy="331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" name="그룹 33">
            <a:extLst>
              <a:ext uri="{FF2B5EF4-FFF2-40B4-BE49-F238E27FC236}">
                <a16:creationId xmlns:a16="http://schemas.microsoft.com/office/drawing/2014/main" id="{79C440DA-9453-D549-1877-244497A56297}"/>
              </a:ext>
            </a:extLst>
          </p:cNvPr>
          <p:cNvGrpSpPr/>
          <p:nvPr/>
        </p:nvGrpSpPr>
        <p:grpSpPr>
          <a:xfrm>
            <a:off x="1671322" y="1881158"/>
            <a:ext cx="5767754" cy="2497524"/>
            <a:chOff x="2700240" y="1953780"/>
            <a:chExt cx="4320032" cy="2497524"/>
          </a:xfrm>
          <a:solidFill>
            <a:schemeClr val="bg1">
              <a:lumMod val="85000"/>
            </a:schemeClr>
          </a:solidFill>
        </p:grpSpPr>
        <p:sp>
          <p:nvSpPr>
            <p:cNvPr id="6" name="Round Same Side Corner Rectangle 6">
              <a:extLst>
                <a:ext uri="{FF2B5EF4-FFF2-40B4-BE49-F238E27FC236}">
                  <a16:creationId xmlns:a16="http://schemas.microsoft.com/office/drawing/2014/main" id="{83C65D67-9225-5E44-348B-EE4C274171E5}"/>
                </a:ext>
              </a:extLst>
            </p:cNvPr>
            <p:cNvSpPr/>
            <p:nvPr/>
          </p:nvSpPr>
          <p:spPr>
            <a:xfrm rot="5400000">
              <a:off x="4716256" y="-62236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Round Same Side Corner Rectangle 9">
              <a:extLst>
                <a:ext uri="{FF2B5EF4-FFF2-40B4-BE49-F238E27FC236}">
                  <a16:creationId xmlns:a16="http://schemas.microsoft.com/office/drawing/2014/main" id="{91D9814A-CD5D-4943-2021-D5A004E755B9}"/>
                </a:ext>
              </a:extLst>
            </p:cNvPr>
            <p:cNvSpPr/>
            <p:nvPr/>
          </p:nvSpPr>
          <p:spPr>
            <a:xfrm rot="5400000">
              <a:off x="4716256" y="37910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Round Same Side Corner Rectangle 12">
              <a:extLst>
                <a:ext uri="{FF2B5EF4-FFF2-40B4-BE49-F238E27FC236}">
                  <a16:creationId xmlns:a16="http://schemas.microsoft.com/office/drawing/2014/main" id="{1A72C89D-B285-F4B2-9615-9230A749A88A}"/>
                </a:ext>
              </a:extLst>
            </p:cNvPr>
            <p:cNvSpPr/>
            <p:nvPr/>
          </p:nvSpPr>
          <p:spPr>
            <a:xfrm rot="5400000">
              <a:off x="4716256" y="82044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Round Same Side Corner Rectangle 15">
              <a:extLst>
                <a:ext uri="{FF2B5EF4-FFF2-40B4-BE49-F238E27FC236}">
                  <a16:creationId xmlns:a16="http://schemas.microsoft.com/office/drawing/2014/main" id="{23BC650F-83BA-97DC-5E33-4CAED3650DD4}"/>
                </a:ext>
              </a:extLst>
            </p:cNvPr>
            <p:cNvSpPr/>
            <p:nvPr/>
          </p:nvSpPr>
          <p:spPr>
            <a:xfrm rot="5400000">
              <a:off x="4716256" y="126178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Round Same Side Corner Rectangle 21">
              <a:extLst>
                <a:ext uri="{FF2B5EF4-FFF2-40B4-BE49-F238E27FC236}">
                  <a16:creationId xmlns:a16="http://schemas.microsoft.com/office/drawing/2014/main" id="{BBABF024-F9FA-77BB-B1F4-0968014341EF}"/>
                </a:ext>
              </a:extLst>
            </p:cNvPr>
            <p:cNvSpPr/>
            <p:nvPr/>
          </p:nvSpPr>
          <p:spPr>
            <a:xfrm rot="5400000">
              <a:off x="4716256" y="1700140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Round Same Side Corner Rectangle 25">
              <a:extLst>
                <a:ext uri="{FF2B5EF4-FFF2-40B4-BE49-F238E27FC236}">
                  <a16:creationId xmlns:a16="http://schemas.microsoft.com/office/drawing/2014/main" id="{0A2F6A02-B1A5-CE86-D5A5-49A36D5FCDF7}"/>
                </a:ext>
              </a:extLst>
            </p:cNvPr>
            <p:cNvSpPr/>
            <p:nvPr/>
          </p:nvSpPr>
          <p:spPr>
            <a:xfrm rot="5400000">
              <a:off x="4716256" y="2147288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" name="Rectangle 12">
            <a:extLst>
              <a:ext uri="{FF2B5EF4-FFF2-40B4-BE49-F238E27FC236}">
                <a16:creationId xmlns:a16="http://schemas.microsoft.com/office/drawing/2014/main" id="{EE8B27B7-0294-AE69-A1EF-0FEC350B6173}"/>
              </a:ext>
            </a:extLst>
          </p:cNvPr>
          <p:cNvSpPr/>
          <p:nvPr/>
        </p:nvSpPr>
        <p:spPr>
          <a:xfrm>
            <a:off x="7762557" y="1829006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70%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0781CDC1-B9EF-D6A1-AEDD-6F2C402CB82B}"/>
              </a:ext>
            </a:extLst>
          </p:cNvPr>
          <p:cNvSpPr/>
          <p:nvPr/>
        </p:nvSpPr>
        <p:spPr>
          <a:xfrm>
            <a:off x="7763805" y="2271708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80%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46F3495C-2C35-4C4D-AC71-2C32ABE2A752}"/>
              </a:ext>
            </a:extLst>
          </p:cNvPr>
          <p:cNvSpPr/>
          <p:nvPr/>
        </p:nvSpPr>
        <p:spPr>
          <a:xfrm>
            <a:off x="7765053" y="2714412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60%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0E131466-9725-D799-BD29-EB5E82DAE2EC}"/>
              </a:ext>
            </a:extLst>
          </p:cNvPr>
          <p:cNvSpPr/>
          <p:nvPr/>
        </p:nvSpPr>
        <p:spPr>
          <a:xfrm>
            <a:off x="7766301" y="3157114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40%</a:t>
            </a: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DEDE83AA-4F50-06E5-B896-4F08411A1643}"/>
              </a:ext>
            </a:extLst>
          </p:cNvPr>
          <p:cNvSpPr/>
          <p:nvPr/>
        </p:nvSpPr>
        <p:spPr>
          <a:xfrm>
            <a:off x="7766301" y="3595470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90%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4E3EEB00-BD50-0BA4-53E7-06E749C8ABB6}"/>
              </a:ext>
            </a:extLst>
          </p:cNvPr>
          <p:cNvSpPr/>
          <p:nvPr/>
        </p:nvSpPr>
        <p:spPr>
          <a:xfrm>
            <a:off x="7766301" y="4033826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55%</a:t>
            </a: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24FCE37B-92B1-54E6-823F-72D1FF071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259123"/>
              </p:ext>
            </p:extLst>
          </p:nvPr>
        </p:nvGraphicFramePr>
        <p:xfrm>
          <a:off x="1518257" y="1669620"/>
          <a:ext cx="6026995" cy="292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Imagen 4">
            <a:extLst>
              <a:ext uri="{FF2B5EF4-FFF2-40B4-BE49-F238E27FC236}">
                <a16:creationId xmlns:a16="http://schemas.microsoft.com/office/drawing/2014/main" id="{797AFC9D-96EB-51A3-C855-FECF599B2C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246" y="1180597"/>
            <a:ext cx="4620489" cy="56774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C12EB4C1-9FB3-608A-FF96-2E49AED459EF}"/>
              </a:ext>
            </a:extLst>
          </p:cNvPr>
          <p:cNvSpPr/>
          <p:nvPr/>
        </p:nvSpPr>
        <p:spPr>
          <a:xfrm>
            <a:off x="9831" y="1821904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00A33A76-0A58-F28F-8FCE-C3C113CD5258}"/>
              </a:ext>
            </a:extLst>
          </p:cNvPr>
          <p:cNvSpPr/>
          <p:nvPr/>
        </p:nvSpPr>
        <p:spPr>
          <a:xfrm>
            <a:off x="9831" y="2263244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9C5252F-2F8B-10CC-F28A-C8598C9EC295}"/>
              </a:ext>
            </a:extLst>
          </p:cNvPr>
          <p:cNvSpPr/>
          <p:nvPr/>
        </p:nvSpPr>
        <p:spPr>
          <a:xfrm>
            <a:off x="9831" y="2704584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4E61AB4-3EFF-EB44-97E2-3541E11FA66A}"/>
              </a:ext>
            </a:extLst>
          </p:cNvPr>
          <p:cNvSpPr/>
          <p:nvPr/>
        </p:nvSpPr>
        <p:spPr>
          <a:xfrm>
            <a:off x="9831" y="3145924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D5317269-C8D7-D610-B4C3-2D3CB60FD300}"/>
              </a:ext>
            </a:extLst>
          </p:cNvPr>
          <p:cNvSpPr/>
          <p:nvPr/>
        </p:nvSpPr>
        <p:spPr>
          <a:xfrm>
            <a:off x="9831" y="3584280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62B4A686-9088-3C51-7D1F-FBD65D5D3754}"/>
              </a:ext>
            </a:extLst>
          </p:cNvPr>
          <p:cNvSpPr/>
          <p:nvPr/>
        </p:nvSpPr>
        <p:spPr>
          <a:xfrm>
            <a:off x="9831" y="4022636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F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D2DFB802-8B78-1BF1-28E5-1DD98826BF54}"/>
              </a:ext>
            </a:extLst>
          </p:cNvPr>
          <p:cNvSpPr txBox="1"/>
          <p:nvPr/>
        </p:nvSpPr>
        <p:spPr>
          <a:xfrm>
            <a:off x="843454" y="229887"/>
            <a:ext cx="570989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b="1" dirty="0">
                <a:solidFill>
                  <a:schemeClr val="bg1"/>
                </a:solidFill>
                <a:latin typeface="Agency FB" panose="020B0503020202020204" pitchFamily="34" charset="0"/>
                <a:cs typeface="B Nazanin" panose="00000400000000000000" pitchFamily="2" charset="-78"/>
              </a:rPr>
              <a:t>سبک دستور کار</a:t>
            </a:r>
            <a:endParaRPr lang="ko-KR" altLang="en-US" sz="5400" b="1" dirty="0">
              <a:solidFill>
                <a:schemeClr val="bg1"/>
              </a:solidFill>
              <a:latin typeface="Agency FB" panose="020B05030202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7494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89">
            <a:extLst>
              <a:ext uri="{FF2B5EF4-FFF2-40B4-BE49-F238E27FC236}">
                <a16:creationId xmlns:a16="http://schemas.microsoft.com/office/drawing/2014/main" id="{59CF69F5-5E53-4F6F-A0DC-897F07E3326A}"/>
              </a:ext>
            </a:extLst>
          </p:cNvPr>
          <p:cNvSpPr/>
          <p:nvPr/>
        </p:nvSpPr>
        <p:spPr>
          <a:xfrm>
            <a:off x="4697488" y="2355573"/>
            <a:ext cx="2490020" cy="3431245"/>
          </a:xfrm>
          <a:custGeom>
            <a:avLst/>
            <a:gdLst>
              <a:gd name="connsiteX0" fmla="*/ 0 w 2085337"/>
              <a:gd name="connsiteY0" fmla="*/ 1964267 h 2873593"/>
              <a:gd name="connsiteX1" fmla="*/ 0 w 2085337"/>
              <a:gd name="connsiteY1" fmla="*/ 1932848 h 2873593"/>
              <a:gd name="connsiteX2" fmla="*/ 11572 w 2085337"/>
              <a:gd name="connsiteY2" fmla="*/ 1912795 h 2873593"/>
              <a:gd name="connsiteX3" fmla="*/ 63456 w 2085337"/>
              <a:gd name="connsiteY3" fmla="*/ 1793421 h 2873593"/>
              <a:gd name="connsiteX4" fmla="*/ 85541 w 2085337"/>
              <a:gd name="connsiteY4" fmla="*/ 1757673 h 2873593"/>
              <a:gd name="connsiteX5" fmla="*/ 96613 w 2085337"/>
              <a:gd name="connsiteY5" fmla="*/ 1755582 h 2873593"/>
              <a:gd name="connsiteX6" fmla="*/ 111925 w 2085337"/>
              <a:gd name="connsiteY6" fmla="*/ 1786324 h 2873593"/>
              <a:gd name="connsiteX7" fmla="*/ 128061 w 2085337"/>
              <a:gd name="connsiteY7" fmla="*/ 1817802 h 2873593"/>
              <a:gd name="connsiteX8" fmla="*/ 144021 w 2085337"/>
              <a:gd name="connsiteY8" fmla="*/ 1816919 h 2873593"/>
              <a:gd name="connsiteX9" fmla="*/ 156447 w 2085337"/>
              <a:gd name="connsiteY9" fmla="*/ 1808468 h 2873593"/>
              <a:gd name="connsiteX10" fmla="*/ 166312 w 2085337"/>
              <a:gd name="connsiteY10" fmla="*/ 1821395 h 2873593"/>
              <a:gd name="connsiteX11" fmla="*/ 177619 w 2085337"/>
              <a:gd name="connsiteY11" fmla="*/ 1862325 h 2873593"/>
              <a:gd name="connsiteX12" fmla="*/ 199498 w 2085337"/>
              <a:gd name="connsiteY12" fmla="*/ 1902695 h 2873593"/>
              <a:gd name="connsiteX13" fmla="*/ 208744 w 2085337"/>
              <a:gd name="connsiteY13" fmla="*/ 1887884 h 2873593"/>
              <a:gd name="connsiteX14" fmla="*/ 386245 w 2085337"/>
              <a:gd name="connsiteY14" fmla="*/ 1610148 h 2873593"/>
              <a:gd name="connsiteX15" fmla="*/ 467369 w 2085337"/>
              <a:gd name="connsiteY15" fmla="*/ 1504495 h 2873593"/>
              <a:gd name="connsiteX16" fmla="*/ 533034 w 2085337"/>
              <a:gd name="connsiteY16" fmla="*/ 1422870 h 2873593"/>
              <a:gd name="connsiteX17" fmla="*/ 602674 w 2085337"/>
              <a:gd name="connsiteY17" fmla="*/ 1322459 h 2873593"/>
              <a:gd name="connsiteX18" fmla="*/ 639983 w 2085337"/>
              <a:gd name="connsiteY18" fmla="*/ 1237095 h 2873593"/>
              <a:gd name="connsiteX19" fmla="*/ 658799 w 2085337"/>
              <a:gd name="connsiteY19" fmla="*/ 1202643 h 2873593"/>
              <a:gd name="connsiteX20" fmla="*/ 665306 w 2085337"/>
              <a:gd name="connsiteY20" fmla="*/ 1179587 h 2873593"/>
              <a:gd name="connsiteX21" fmla="*/ 662421 w 2085337"/>
              <a:gd name="connsiteY21" fmla="*/ 1171135 h 2873593"/>
              <a:gd name="connsiteX22" fmla="*/ 667338 w 2085337"/>
              <a:gd name="connsiteY22" fmla="*/ 1152555 h 2873593"/>
              <a:gd name="connsiteX23" fmla="*/ 690630 w 2085337"/>
              <a:gd name="connsiteY23" fmla="*/ 1133209 h 2873593"/>
              <a:gd name="connsiteX24" fmla="*/ 711448 w 2085337"/>
              <a:gd name="connsiteY24" fmla="*/ 1114481 h 2873593"/>
              <a:gd name="connsiteX25" fmla="*/ 684211 w 2085337"/>
              <a:gd name="connsiteY25" fmla="*/ 1106707 h 2873593"/>
              <a:gd name="connsiteX26" fmla="*/ 727290 w 2085337"/>
              <a:gd name="connsiteY26" fmla="*/ 1053233 h 2873593"/>
              <a:gd name="connsiteX27" fmla="*/ 739599 w 2085337"/>
              <a:gd name="connsiteY27" fmla="*/ 964011 h 2873593"/>
              <a:gd name="connsiteX28" fmla="*/ 722962 w 2085337"/>
              <a:gd name="connsiteY28" fmla="*/ 853824 h 2873593"/>
              <a:gd name="connsiteX29" fmla="*/ 724257 w 2085337"/>
              <a:gd name="connsiteY29" fmla="*/ 804472 h 2873593"/>
              <a:gd name="connsiteX30" fmla="*/ 711684 w 2085337"/>
              <a:gd name="connsiteY30" fmla="*/ 744196 h 2873593"/>
              <a:gd name="connsiteX31" fmla="*/ 631826 w 2085337"/>
              <a:gd name="connsiteY31" fmla="*/ 554504 h 2873593"/>
              <a:gd name="connsiteX32" fmla="*/ 615218 w 2085337"/>
              <a:gd name="connsiteY32" fmla="*/ 397438 h 2873593"/>
              <a:gd name="connsiteX33" fmla="*/ 632827 w 2085337"/>
              <a:gd name="connsiteY33" fmla="*/ 286809 h 2873593"/>
              <a:gd name="connsiteX34" fmla="*/ 665807 w 2085337"/>
              <a:gd name="connsiteY34" fmla="*/ 214077 h 2873593"/>
              <a:gd name="connsiteX35" fmla="*/ 714364 w 2085337"/>
              <a:gd name="connsiteY35" fmla="*/ 194201 h 2873593"/>
              <a:gd name="connsiteX36" fmla="*/ 817749 w 2085337"/>
              <a:gd name="connsiteY36" fmla="*/ 228241 h 2873593"/>
              <a:gd name="connsiteX37" fmla="*/ 966393 w 2085337"/>
              <a:gd name="connsiteY37" fmla="*/ 320525 h 2873593"/>
              <a:gd name="connsiteX38" fmla="*/ 1117952 w 2085337"/>
              <a:gd name="connsiteY38" fmla="*/ 219024 h 2873593"/>
              <a:gd name="connsiteX39" fmla="*/ 1117952 w 2085337"/>
              <a:gd name="connsiteY39" fmla="*/ 235455 h 2873593"/>
              <a:gd name="connsiteX40" fmla="*/ 1241420 w 2085337"/>
              <a:gd name="connsiteY40" fmla="*/ 210602 h 2873593"/>
              <a:gd name="connsiteX41" fmla="*/ 1357880 w 2085337"/>
              <a:gd name="connsiteY41" fmla="*/ 187870 h 2873593"/>
              <a:gd name="connsiteX42" fmla="*/ 1505051 w 2085337"/>
              <a:gd name="connsiteY42" fmla="*/ 211397 h 2873593"/>
              <a:gd name="connsiteX43" fmla="*/ 1568567 w 2085337"/>
              <a:gd name="connsiteY43" fmla="*/ 202328 h 2873593"/>
              <a:gd name="connsiteX44" fmla="*/ 1585734 w 2085337"/>
              <a:gd name="connsiteY44" fmla="*/ 184631 h 2873593"/>
              <a:gd name="connsiteX45" fmla="*/ 1684673 w 2085337"/>
              <a:gd name="connsiteY45" fmla="*/ 70027 h 2873593"/>
              <a:gd name="connsiteX46" fmla="*/ 1755255 w 2085337"/>
              <a:gd name="connsiteY46" fmla="*/ 13461 h 2873593"/>
              <a:gd name="connsiteX47" fmla="*/ 1851161 w 2085337"/>
              <a:gd name="connsiteY47" fmla="*/ 30716 h 2873593"/>
              <a:gd name="connsiteX48" fmla="*/ 1889294 w 2085337"/>
              <a:gd name="connsiteY48" fmla="*/ 92376 h 2873593"/>
              <a:gd name="connsiteX49" fmla="*/ 1940442 w 2085337"/>
              <a:gd name="connsiteY49" fmla="*/ 289930 h 2873593"/>
              <a:gd name="connsiteX50" fmla="*/ 1940265 w 2085337"/>
              <a:gd name="connsiteY50" fmla="*/ 399441 h 2873593"/>
              <a:gd name="connsiteX51" fmla="*/ 1921125 w 2085337"/>
              <a:gd name="connsiteY51" fmla="*/ 475264 h 2873593"/>
              <a:gd name="connsiteX52" fmla="*/ 1922686 w 2085337"/>
              <a:gd name="connsiteY52" fmla="*/ 486896 h 2873593"/>
              <a:gd name="connsiteX53" fmla="*/ 1961732 w 2085337"/>
              <a:gd name="connsiteY53" fmla="*/ 562543 h 2873593"/>
              <a:gd name="connsiteX54" fmla="*/ 1977250 w 2085337"/>
              <a:gd name="connsiteY54" fmla="*/ 661011 h 2873593"/>
              <a:gd name="connsiteX55" fmla="*/ 1983257 w 2085337"/>
              <a:gd name="connsiteY55" fmla="*/ 679709 h 2873593"/>
              <a:gd name="connsiteX56" fmla="*/ 1995595 w 2085337"/>
              <a:gd name="connsiteY56" fmla="*/ 739956 h 2873593"/>
              <a:gd name="connsiteX57" fmla="*/ 1972421 w 2085337"/>
              <a:gd name="connsiteY57" fmla="*/ 852852 h 2873593"/>
              <a:gd name="connsiteX58" fmla="*/ 1958434 w 2085337"/>
              <a:gd name="connsiteY58" fmla="*/ 939041 h 2873593"/>
              <a:gd name="connsiteX59" fmla="*/ 1961437 w 2085337"/>
              <a:gd name="connsiteY59" fmla="*/ 951349 h 2873593"/>
              <a:gd name="connsiteX60" fmla="*/ 1981637 w 2085337"/>
              <a:gd name="connsiteY60" fmla="*/ 1007886 h 2873593"/>
              <a:gd name="connsiteX61" fmla="*/ 1997774 w 2085337"/>
              <a:gd name="connsiteY61" fmla="*/ 1082002 h 2873593"/>
              <a:gd name="connsiteX62" fmla="*/ 2042797 w 2085337"/>
              <a:gd name="connsiteY62" fmla="*/ 1251465 h 2873593"/>
              <a:gd name="connsiteX63" fmla="*/ 2070005 w 2085337"/>
              <a:gd name="connsiteY63" fmla="*/ 1359738 h 2873593"/>
              <a:gd name="connsiteX64" fmla="*/ 2082402 w 2085337"/>
              <a:gd name="connsiteY64" fmla="*/ 1409561 h 2873593"/>
              <a:gd name="connsiteX65" fmla="*/ 2067767 w 2085337"/>
              <a:gd name="connsiteY65" fmla="*/ 1562534 h 2873593"/>
              <a:gd name="connsiteX66" fmla="*/ 2036760 w 2085337"/>
              <a:gd name="connsiteY66" fmla="*/ 1756407 h 2873593"/>
              <a:gd name="connsiteX67" fmla="*/ 2030400 w 2085337"/>
              <a:gd name="connsiteY67" fmla="*/ 1828933 h 2873593"/>
              <a:gd name="connsiteX68" fmla="*/ 2019476 w 2085337"/>
              <a:gd name="connsiteY68" fmla="*/ 1852313 h 2873593"/>
              <a:gd name="connsiteX69" fmla="*/ 2001837 w 2085337"/>
              <a:gd name="connsiteY69" fmla="*/ 1879933 h 2873593"/>
              <a:gd name="connsiteX70" fmla="*/ 1990795 w 2085337"/>
              <a:gd name="connsiteY70" fmla="*/ 1933673 h 2873593"/>
              <a:gd name="connsiteX71" fmla="*/ 1960200 w 2085337"/>
              <a:gd name="connsiteY71" fmla="*/ 2155756 h 2873593"/>
              <a:gd name="connsiteX72" fmla="*/ 1954311 w 2085337"/>
              <a:gd name="connsiteY72" fmla="*/ 2322509 h 2873593"/>
              <a:gd name="connsiteX73" fmla="*/ 1965913 w 2085337"/>
              <a:gd name="connsiteY73" fmla="*/ 2420476 h 2873593"/>
              <a:gd name="connsiteX74" fmla="*/ 1994122 w 2085337"/>
              <a:gd name="connsiteY74" fmla="*/ 2564203 h 2873593"/>
              <a:gd name="connsiteX75" fmla="*/ 2029929 w 2085337"/>
              <a:gd name="connsiteY75" fmla="*/ 2680927 h 2873593"/>
              <a:gd name="connsiteX76" fmla="*/ 2007697 w 2085337"/>
              <a:gd name="connsiteY76" fmla="*/ 2735697 h 2873593"/>
              <a:gd name="connsiteX77" fmla="*/ 1984552 w 2085337"/>
              <a:gd name="connsiteY77" fmla="*/ 2751775 h 2873593"/>
              <a:gd name="connsiteX78" fmla="*/ 1971007 w 2085337"/>
              <a:gd name="connsiteY78" fmla="*/ 2765173 h 2873593"/>
              <a:gd name="connsiteX79" fmla="*/ 1875366 w 2085337"/>
              <a:gd name="connsiteY79" fmla="*/ 2763288 h 2873593"/>
              <a:gd name="connsiteX80" fmla="*/ 1853016 w 2085337"/>
              <a:gd name="connsiteY80" fmla="*/ 2758371 h 2873593"/>
              <a:gd name="connsiteX81" fmla="*/ 1771156 w 2085337"/>
              <a:gd name="connsiteY81" fmla="*/ 2731280 h 2873593"/>
              <a:gd name="connsiteX82" fmla="*/ 1737617 w 2085337"/>
              <a:gd name="connsiteY82" fmla="*/ 2694090 h 2873593"/>
              <a:gd name="connsiteX83" fmla="*/ 1713942 w 2085337"/>
              <a:gd name="connsiteY83" fmla="*/ 2638760 h 2873593"/>
              <a:gd name="connsiteX84" fmla="*/ 1718772 w 2085337"/>
              <a:gd name="connsiteY84" fmla="*/ 2574332 h 2873593"/>
              <a:gd name="connsiteX85" fmla="*/ 1710026 w 2085337"/>
              <a:gd name="connsiteY85" fmla="*/ 2489645 h 2873593"/>
              <a:gd name="connsiteX86" fmla="*/ 1656758 w 2085337"/>
              <a:gd name="connsiteY86" fmla="*/ 2317974 h 2873593"/>
              <a:gd name="connsiteX87" fmla="*/ 1637147 w 2085337"/>
              <a:gd name="connsiteY87" fmla="*/ 2312644 h 2873593"/>
              <a:gd name="connsiteX88" fmla="*/ 1602665 w 2085337"/>
              <a:gd name="connsiteY88" fmla="*/ 2335112 h 2873593"/>
              <a:gd name="connsiteX89" fmla="*/ 1576988 w 2085337"/>
              <a:gd name="connsiteY89" fmla="*/ 2368268 h 2873593"/>
              <a:gd name="connsiteX90" fmla="*/ 1574191 w 2085337"/>
              <a:gd name="connsiteY90" fmla="*/ 2380430 h 2873593"/>
              <a:gd name="connsiteX91" fmla="*/ 1564533 w 2085337"/>
              <a:gd name="connsiteY91" fmla="*/ 2368327 h 2873593"/>
              <a:gd name="connsiteX92" fmla="*/ 1557554 w 2085337"/>
              <a:gd name="connsiteY92" fmla="*/ 2379811 h 2873593"/>
              <a:gd name="connsiteX93" fmla="*/ 1527725 w 2085337"/>
              <a:gd name="connsiteY93" fmla="*/ 2419917 h 2873593"/>
              <a:gd name="connsiteX94" fmla="*/ 1479669 w 2085337"/>
              <a:gd name="connsiteY94" fmla="*/ 2462790 h 2873593"/>
              <a:gd name="connsiteX95" fmla="*/ 1474663 w 2085337"/>
              <a:gd name="connsiteY95" fmla="*/ 2474098 h 2873593"/>
              <a:gd name="connsiteX96" fmla="*/ 1488002 w 2085337"/>
              <a:gd name="connsiteY96" fmla="*/ 2580840 h 2873593"/>
              <a:gd name="connsiteX97" fmla="*/ 1503432 w 2085337"/>
              <a:gd name="connsiteY97" fmla="*/ 2622182 h 2873593"/>
              <a:gd name="connsiteX98" fmla="*/ 1557289 w 2085337"/>
              <a:gd name="connsiteY98" fmla="*/ 2665056 h 2873593"/>
              <a:gd name="connsiteX99" fmla="*/ 1579638 w 2085337"/>
              <a:gd name="connsiteY99" fmla="*/ 2677806 h 2873593"/>
              <a:gd name="connsiteX100" fmla="*/ 1595451 w 2085337"/>
              <a:gd name="connsiteY100" fmla="*/ 2706840 h 2873593"/>
              <a:gd name="connsiteX101" fmla="*/ 1594803 w 2085337"/>
              <a:gd name="connsiteY101" fmla="*/ 2785255 h 2873593"/>
              <a:gd name="connsiteX102" fmla="*/ 1541093 w 2085337"/>
              <a:gd name="connsiteY102" fmla="*/ 2841998 h 2873593"/>
              <a:gd name="connsiteX103" fmla="*/ 1536706 w 2085337"/>
              <a:gd name="connsiteY103" fmla="*/ 2856780 h 2873593"/>
              <a:gd name="connsiteX104" fmla="*/ 1524869 w 2085337"/>
              <a:gd name="connsiteY104" fmla="*/ 2864259 h 2873593"/>
              <a:gd name="connsiteX105" fmla="*/ 1467213 w 2085337"/>
              <a:gd name="connsiteY105" fmla="*/ 2863287 h 2873593"/>
              <a:gd name="connsiteX106" fmla="*/ 1404905 w 2085337"/>
              <a:gd name="connsiteY106" fmla="*/ 2873593 h 2873593"/>
              <a:gd name="connsiteX107" fmla="*/ 1380229 w 2085337"/>
              <a:gd name="connsiteY107" fmla="*/ 2873593 h 2873593"/>
              <a:gd name="connsiteX108" fmla="*/ 1214447 w 2085337"/>
              <a:gd name="connsiteY108" fmla="*/ 2613820 h 2873593"/>
              <a:gd name="connsiteX109" fmla="*/ 1219777 w 2085337"/>
              <a:gd name="connsiteY109" fmla="*/ 2635227 h 2873593"/>
              <a:gd name="connsiteX110" fmla="*/ 1224989 w 2085337"/>
              <a:gd name="connsiteY110" fmla="*/ 2669355 h 2873593"/>
              <a:gd name="connsiteX111" fmla="*/ 1195867 w 2085337"/>
              <a:gd name="connsiteY111" fmla="*/ 2709284 h 2873593"/>
              <a:gd name="connsiteX112" fmla="*/ 1158264 w 2085337"/>
              <a:gd name="connsiteY112" fmla="*/ 2715232 h 2873593"/>
              <a:gd name="connsiteX113" fmla="*/ 1125196 w 2085337"/>
              <a:gd name="connsiteY113" fmla="*/ 2715379 h 2873593"/>
              <a:gd name="connsiteX114" fmla="*/ 970987 w 2085337"/>
              <a:gd name="connsiteY114" fmla="*/ 2710609 h 2873593"/>
              <a:gd name="connsiteX115" fmla="*/ 831677 w 2085337"/>
              <a:gd name="connsiteY115" fmla="*/ 2732929 h 2873593"/>
              <a:gd name="connsiteX116" fmla="*/ 777408 w 2085337"/>
              <a:gd name="connsiteY116" fmla="*/ 2731045 h 2873593"/>
              <a:gd name="connsiteX117" fmla="*/ 642427 w 2085337"/>
              <a:gd name="connsiteY117" fmla="*/ 2696239 h 2873593"/>
              <a:gd name="connsiteX118" fmla="*/ 629117 w 2085337"/>
              <a:gd name="connsiteY118" fmla="*/ 2695120 h 2873593"/>
              <a:gd name="connsiteX119" fmla="*/ 568399 w 2085337"/>
              <a:gd name="connsiteY119" fmla="*/ 2691940 h 2873593"/>
              <a:gd name="connsiteX120" fmla="*/ 427970 w 2085337"/>
              <a:gd name="connsiteY120" fmla="*/ 2697034 h 2873593"/>
              <a:gd name="connsiteX121" fmla="*/ 373789 w 2085337"/>
              <a:gd name="connsiteY121" fmla="*/ 2702982 h 2873593"/>
              <a:gd name="connsiteX122" fmla="*/ 287100 w 2085337"/>
              <a:gd name="connsiteY122" fmla="*/ 2671240 h 2873593"/>
              <a:gd name="connsiteX123" fmla="*/ 230593 w 2085337"/>
              <a:gd name="connsiteY123" fmla="*/ 2621623 h 2873593"/>
              <a:gd name="connsiteX124" fmla="*/ 182566 w 2085337"/>
              <a:gd name="connsiteY124" fmla="*/ 2561111 h 2873593"/>
              <a:gd name="connsiteX125" fmla="*/ 134333 w 2085337"/>
              <a:gd name="connsiteY125" fmla="*/ 2497890 h 2873593"/>
              <a:gd name="connsiteX126" fmla="*/ 41342 w 2085337"/>
              <a:gd name="connsiteY126" fmla="*/ 2138618 h 2873593"/>
              <a:gd name="connsiteX127" fmla="*/ 41961 w 2085337"/>
              <a:gd name="connsiteY127" fmla="*/ 2117299 h 2873593"/>
              <a:gd name="connsiteX128" fmla="*/ 27267 w 2085337"/>
              <a:gd name="connsiteY128" fmla="*/ 2050486 h 2873593"/>
              <a:gd name="connsiteX129" fmla="*/ 17874 w 2085337"/>
              <a:gd name="connsiteY129" fmla="*/ 2027753 h 2873593"/>
              <a:gd name="connsiteX130" fmla="*/ 0 w 2085337"/>
              <a:gd name="connsiteY130" fmla="*/ 1964267 h 2873593"/>
              <a:gd name="connsiteX131" fmla="*/ 1474103 w 2085337"/>
              <a:gd name="connsiteY131" fmla="*/ 2434934 h 2873593"/>
              <a:gd name="connsiteX132" fmla="*/ 1480729 w 2085337"/>
              <a:gd name="connsiteY132" fmla="*/ 2429339 h 2873593"/>
              <a:gd name="connsiteX133" fmla="*/ 1559644 w 2085337"/>
              <a:gd name="connsiteY133" fmla="*/ 2353221 h 2873593"/>
              <a:gd name="connsiteX134" fmla="*/ 1593125 w 2085337"/>
              <a:gd name="connsiteY134" fmla="*/ 2301102 h 2873593"/>
              <a:gd name="connsiteX135" fmla="*/ 1607436 w 2085337"/>
              <a:gd name="connsiteY135" fmla="*/ 2269653 h 2873593"/>
              <a:gd name="connsiteX136" fmla="*/ 1622012 w 2085337"/>
              <a:gd name="connsiteY136" fmla="*/ 2256314 h 2873593"/>
              <a:gd name="connsiteX137" fmla="*/ 1624956 w 2085337"/>
              <a:gd name="connsiteY137" fmla="*/ 2258316 h 2873593"/>
              <a:gd name="connsiteX138" fmla="*/ 1627636 w 2085337"/>
              <a:gd name="connsiteY138" fmla="*/ 2292474 h 2873593"/>
              <a:gd name="connsiteX139" fmla="*/ 1649102 w 2085337"/>
              <a:gd name="connsiteY139" fmla="*/ 2249806 h 2873593"/>
              <a:gd name="connsiteX140" fmla="*/ 1653077 w 2085337"/>
              <a:gd name="connsiteY140" fmla="*/ 2250984 h 2873593"/>
              <a:gd name="connsiteX141" fmla="*/ 1656228 w 2085337"/>
              <a:gd name="connsiteY141" fmla="*/ 2270448 h 2873593"/>
              <a:gd name="connsiteX142" fmla="*/ 1660380 w 2085337"/>
              <a:gd name="connsiteY142" fmla="*/ 2279164 h 2873593"/>
              <a:gd name="connsiteX143" fmla="*/ 1669361 w 2085337"/>
              <a:gd name="connsiteY143" fmla="*/ 2274011 h 2873593"/>
              <a:gd name="connsiteX144" fmla="*/ 1676928 w 2085337"/>
              <a:gd name="connsiteY144" fmla="*/ 2264323 h 2873593"/>
              <a:gd name="connsiteX145" fmla="*/ 1696540 w 2085337"/>
              <a:gd name="connsiteY145" fmla="*/ 2237174 h 2873593"/>
              <a:gd name="connsiteX146" fmla="*/ 1698925 w 2085337"/>
              <a:gd name="connsiteY146" fmla="*/ 2261555 h 2873593"/>
              <a:gd name="connsiteX147" fmla="*/ 1683907 w 2085337"/>
              <a:gd name="connsiteY147" fmla="*/ 2318092 h 2873593"/>
              <a:gd name="connsiteX148" fmla="*/ 1731816 w 2085337"/>
              <a:gd name="connsiteY148" fmla="*/ 2516147 h 2873593"/>
              <a:gd name="connsiteX149" fmla="*/ 1737617 w 2085337"/>
              <a:gd name="connsiteY149" fmla="*/ 2571329 h 2873593"/>
              <a:gd name="connsiteX150" fmla="*/ 1728253 w 2085337"/>
              <a:gd name="connsiteY150" fmla="*/ 2645769 h 2873593"/>
              <a:gd name="connsiteX151" fmla="*/ 1730992 w 2085337"/>
              <a:gd name="connsiteY151" fmla="*/ 2665527 h 2873593"/>
              <a:gd name="connsiteX152" fmla="*/ 1751251 w 2085337"/>
              <a:gd name="connsiteY152" fmla="*/ 2678424 h 2873593"/>
              <a:gd name="connsiteX153" fmla="*/ 1769007 w 2085337"/>
              <a:gd name="connsiteY153" fmla="*/ 2667235 h 2873593"/>
              <a:gd name="connsiteX154" fmla="*/ 1796274 w 2085337"/>
              <a:gd name="connsiteY154" fmla="*/ 2634049 h 2873593"/>
              <a:gd name="connsiteX155" fmla="*/ 1846833 w 2085337"/>
              <a:gd name="connsiteY155" fmla="*/ 2657606 h 2873593"/>
              <a:gd name="connsiteX156" fmla="*/ 1807846 w 2085337"/>
              <a:gd name="connsiteY156" fmla="*/ 2649126 h 2873593"/>
              <a:gd name="connsiteX157" fmla="*/ 1784289 w 2085337"/>
              <a:gd name="connsiteY157" fmla="*/ 2685462 h 2873593"/>
              <a:gd name="connsiteX158" fmla="*/ 1829401 w 2085337"/>
              <a:gd name="connsiteY158" fmla="*/ 2739260 h 2873593"/>
              <a:gd name="connsiteX159" fmla="*/ 1854312 w 2085337"/>
              <a:gd name="connsiteY159" fmla="*/ 2724832 h 2873593"/>
              <a:gd name="connsiteX160" fmla="*/ 1858729 w 2085337"/>
              <a:gd name="connsiteY160" fmla="*/ 2690409 h 2873593"/>
              <a:gd name="connsiteX161" fmla="*/ 1916208 w 2085337"/>
              <a:gd name="connsiteY161" fmla="*/ 2644768 h 2873593"/>
              <a:gd name="connsiteX162" fmla="*/ 1931608 w 2085337"/>
              <a:gd name="connsiteY162" fmla="*/ 2651628 h 2873593"/>
              <a:gd name="connsiteX163" fmla="*/ 1908464 w 2085337"/>
              <a:gd name="connsiteY163" fmla="*/ 2664467 h 2873593"/>
              <a:gd name="connsiteX164" fmla="*/ 1888970 w 2085337"/>
              <a:gd name="connsiteY164" fmla="*/ 2711110 h 2873593"/>
              <a:gd name="connsiteX165" fmla="*/ 1897804 w 2085337"/>
              <a:gd name="connsiteY165" fmla="*/ 2735491 h 2873593"/>
              <a:gd name="connsiteX166" fmla="*/ 1949011 w 2085337"/>
              <a:gd name="connsiteY166" fmla="*/ 2735992 h 2873593"/>
              <a:gd name="connsiteX167" fmla="*/ 1959405 w 2085337"/>
              <a:gd name="connsiteY167" fmla="*/ 2684255 h 2873593"/>
              <a:gd name="connsiteX168" fmla="*/ 1961290 w 2085337"/>
              <a:gd name="connsiteY168" fmla="*/ 2669856 h 2873593"/>
              <a:gd name="connsiteX169" fmla="*/ 1965530 w 2085337"/>
              <a:gd name="connsiteY169" fmla="*/ 2669296 h 2873593"/>
              <a:gd name="connsiteX170" fmla="*/ 1970212 w 2085337"/>
              <a:gd name="connsiteY170" fmla="*/ 2683931 h 2873593"/>
              <a:gd name="connsiteX171" fmla="*/ 1971272 w 2085337"/>
              <a:gd name="connsiteY171" fmla="*/ 2706192 h 2873593"/>
              <a:gd name="connsiteX172" fmla="*/ 1982403 w 2085337"/>
              <a:gd name="connsiteY172" fmla="*/ 2716263 h 2873593"/>
              <a:gd name="connsiteX173" fmla="*/ 1994623 w 2085337"/>
              <a:gd name="connsiteY173" fmla="*/ 2709814 h 2873593"/>
              <a:gd name="connsiteX174" fmla="*/ 2002780 w 2085337"/>
              <a:gd name="connsiteY174" fmla="*/ 2667264 h 2873593"/>
              <a:gd name="connsiteX175" fmla="*/ 1972008 w 2085337"/>
              <a:gd name="connsiteY175" fmla="*/ 2575068 h 2873593"/>
              <a:gd name="connsiteX176" fmla="*/ 1965795 w 2085337"/>
              <a:gd name="connsiteY176" fmla="*/ 2555987 h 2873593"/>
              <a:gd name="connsiteX177" fmla="*/ 1956314 w 2085337"/>
              <a:gd name="connsiteY177" fmla="*/ 2481783 h 2873593"/>
              <a:gd name="connsiteX178" fmla="*/ 1918534 w 2085337"/>
              <a:gd name="connsiteY178" fmla="*/ 2262615 h 2873593"/>
              <a:gd name="connsiteX179" fmla="*/ 1902987 w 2085337"/>
              <a:gd name="connsiteY179" fmla="*/ 2243299 h 2873593"/>
              <a:gd name="connsiteX180" fmla="*/ 1856845 w 2085337"/>
              <a:gd name="connsiteY180" fmla="*/ 2251455 h 2873593"/>
              <a:gd name="connsiteX181" fmla="*/ 1830696 w 2085337"/>
              <a:gd name="connsiteY181" fmla="*/ 2266502 h 2873593"/>
              <a:gd name="connsiteX182" fmla="*/ 1800485 w 2085337"/>
              <a:gd name="connsiteY182" fmla="*/ 2249070 h 2873593"/>
              <a:gd name="connsiteX183" fmla="*/ 1798512 w 2085337"/>
              <a:gd name="connsiteY183" fmla="*/ 2215502 h 2873593"/>
              <a:gd name="connsiteX184" fmla="*/ 1768594 w 2085337"/>
              <a:gd name="connsiteY184" fmla="*/ 2150396 h 2873593"/>
              <a:gd name="connsiteX185" fmla="*/ 1737382 w 2085337"/>
              <a:gd name="connsiteY185" fmla="*/ 2116975 h 2873593"/>
              <a:gd name="connsiteX186" fmla="*/ 1741828 w 2085337"/>
              <a:gd name="connsiteY186" fmla="*/ 2085291 h 2873593"/>
              <a:gd name="connsiteX187" fmla="*/ 1786674 w 2085337"/>
              <a:gd name="connsiteY187" fmla="*/ 1988766 h 2873593"/>
              <a:gd name="connsiteX188" fmla="*/ 1805137 w 2085337"/>
              <a:gd name="connsiteY188" fmla="*/ 1937589 h 2873593"/>
              <a:gd name="connsiteX189" fmla="*/ 1821568 w 2085337"/>
              <a:gd name="connsiteY189" fmla="*/ 1906759 h 2873593"/>
              <a:gd name="connsiteX190" fmla="*/ 1842916 w 2085337"/>
              <a:gd name="connsiteY190" fmla="*/ 1868126 h 2873593"/>
              <a:gd name="connsiteX191" fmla="*/ 1876632 w 2085337"/>
              <a:gd name="connsiteY191" fmla="*/ 1841271 h 2873593"/>
              <a:gd name="connsiteX192" fmla="*/ 1860967 w 2085337"/>
              <a:gd name="connsiteY192" fmla="*/ 1843008 h 2873593"/>
              <a:gd name="connsiteX193" fmla="*/ 1929841 w 2085337"/>
              <a:gd name="connsiteY193" fmla="*/ 1744805 h 2873593"/>
              <a:gd name="connsiteX194" fmla="*/ 1906049 w 2085337"/>
              <a:gd name="connsiteY194" fmla="*/ 1753668 h 2873593"/>
              <a:gd name="connsiteX195" fmla="*/ 1907992 w 2085337"/>
              <a:gd name="connsiteY195" fmla="*/ 1745306 h 2873593"/>
              <a:gd name="connsiteX196" fmla="*/ 1969711 w 2085337"/>
              <a:gd name="connsiteY196" fmla="*/ 1684588 h 2873593"/>
              <a:gd name="connsiteX197" fmla="*/ 1967120 w 2085337"/>
              <a:gd name="connsiteY197" fmla="*/ 1648575 h 2873593"/>
              <a:gd name="connsiteX198" fmla="*/ 1980695 w 2085337"/>
              <a:gd name="connsiteY198" fmla="*/ 1604730 h 2873593"/>
              <a:gd name="connsiteX199" fmla="*/ 1981254 w 2085337"/>
              <a:gd name="connsiteY199" fmla="*/ 1569954 h 2873593"/>
              <a:gd name="connsiteX200" fmla="*/ 1949394 w 2085337"/>
              <a:gd name="connsiteY200" fmla="*/ 1588122 h 2873593"/>
              <a:gd name="connsiteX201" fmla="*/ 1937939 w 2085337"/>
              <a:gd name="connsiteY201" fmla="*/ 1598075 h 2873593"/>
              <a:gd name="connsiteX202" fmla="*/ 1916591 w 2085337"/>
              <a:gd name="connsiteY202" fmla="*/ 1619129 h 2873593"/>
              <a:gd name="connsiteX203" fmla="*/ 1860908 w 2085337"/>
              <a:gd name="connsiteY203" fmla="*/ 1681584 h 2873593"/>
              <a:gd name="connsiteX204" fmla="*/ 1847716 w 2085337"/>
              <a:gd name="connsiteY204" fmla="*/ 1686973 h 2873593"/>
              <a:gd name="connsiteX205" fmla="*/ 1848747 w 2085337"/>
              <a:gd name="connsiteY205" fmla="*/ 1670365 h 2873593"/>
              <a:gd name="connsiteX206" fmla="*/ 1740679 w 2085337"/>
              <a:gd name="connsiteY206" fmla="*/ 1746219 h 2873593"/>
              <a:gd name="connsiteX207" fmla="*/ 1737382 w 2085337"/>
              <a:gd name="connsiteY207" fmla="*/ 1738651 h 2873593"/>
              <a:gd name="connsiteX208" fmla="*/ 1691092 w 2085337"/>
              <a:gd name="connsiteY208" fmla="*/ 1775370 h 2873593"/>
              <a:gd name="connsiteX209" fmla="*/ 1603490 w 2085337"/>
              <a:gd name="connsiteY209" fmla="*/ 1818980 h 2873593"/>
              <a:gd name="connsiteX210" fmla="*/ 1581935 w 2085337"/>
              <a:gd name="connsiteY210" fmla="*/ 1820276 h 2873593"/>
              <a:gd name="connsiteX211" fmla="*/ 1588708 w 2085337"/>
              <a:gd name="connsiteY211" fmla="*/ 1807702 h 2873593"/>
              <a:gd name="connsiteX212" fmla="*/ 1545304 w 2085337"/>
              <a:gd name="connsiteY212" fmla="*/ 1836412 h 2873593"/>
              <a:gd name="connsiteX213" fmla="*/ 1543449 w 2085337"/>
              <a:gd name="connsiteY213" fmla="*/ 1829934 h 2873593"/>
              <a:gd name="connsiteX214" fmla="*/ 1541064 w 2085337"/>
              <a:gd name="connsiteY214" fmla="*/ 1814828 h 2873593"/>
              <a:gd name="connsiteX215" fmla="*/ 1534821 w 2085337"/>
              <a:gd name="connsiteY215" fmla="*/ 1830523 h 2873593"/>
              <a:gd name="connsiteX216" fmla="*/ 1513031 w 2085337"/>
              <a:gd name="connsiteY216" fmla="*/ 1837943 h 2873593"/>
              <a:gd name="connsiteX217" fmla="*/ 1449575 w 2085337"/>
              <a:gd name="connsiteY217" fmla="*/ 1800046 h 2873593"/>
              <a:gd name="connsiteX218" fmla="*/ 1403227 w 2085337"/>
              <a:gd name="connsiteY218" fmla="*/ 1780347 h 2873593"/>
              <a:gd name="connsiteX219" fmla="*/ 1414328 w 2085337"/>
              <a:gd name="connsiteY219" fmla="*/ 1814651 h 2873593"/>
              <a:gd name="connsiteX220" fmla="*/ 1409705 w 2085337"/>
              <a:gd name="connsiteY220" fmla="*/ 1825929 h 2873593"/>
              <a:gd name="connsiteX221" fmla="*/ 1398810 w 2085337"/>
              <a:gd name="connsiteY221" fmla="*/ 1823220 h 2873593"/>
              <a:gd name="connsiteX222" fmla="*/ 1385147 w 2085337"/>
              <a:gd name="connsiteY222" fmla="*/ 1809999 h 2873593"/>
              <a:gd name="connsiteX223" fmla="*/ 1294335 w 2085337"/>
              <a:gd name="connsiteY223" fmla="*/ 1747750 h 2873593"/>
              <a:gd name="connsiteX224" fmla="*/ 1246926 w 2085337"/>
              <a:gd name="connsiteY224" fmla="*/ 1733380 h 2873593"/>
              <a:gd name="connsiteX225" fmla="*/ 1245219 w 2085337"/>
              <a:gd name="connsiteY225" fmla="*/ 1736678 h 2873593"/>
              <a:gd name="connsiteX226" fmla="*/ 1255701 w 2085337"/>
              <a:gd name="connsiteY226" fmla="*/ 1749163 h 2873593"/>
              <a:gd name="connsiteX227" fmla="*/ 1259588 w 2085337"/>
              <a:gd name="connsiteY227" fmla="*/ 1757850 h 2873593"/>
              <a:gd name="connsiteX228" fmla="*/ 1249842 w 2085337"/>
              <a:gd name="connsiteY228" fmla="*/ 1761737 h 2873593"/>
              <a:gd name="connsiteX229" fmla="*/ 1228258 w 2085337"/>
              <a:gd name="connsiteY229" fmla="*/ 1756613 h 2873593"/>
              <a:gd name="connsiteX230" fmla="*/ 1201226 w 2085337"/>
              <a:gd name="connsiteY230" fmla="*/ 1744422 h 2873593"/>
              <a:gd name="connsiteX231" fmla="*/ 1199459 w 2085337"/>
              <a:gd name="connsiteY231" fmla="*/ 1761265 h 2873593"/>
              <a:gd name="connsiteX232" fmla="*/ 1173282 w 2085337"/>
              <a:gd name="connsiteY232" fmla="*/ 1732555 h 2873593"/>
              <a:gd name="connsiteX233" fmla="*/ 1173282 w 2085337"/>
              <a:gd name="connsiteY233" fmla="*/ 1747514 h 2873593"/>
              <a:gd name="connsiteX234" fmla="*/ 1161327 w 2085337"/>
              <a:gd name="connsiteY234" fmla="*/ 1734617 h 2873593"/>
              <a:gd name="connsiteX235" fmla="*/ 1131733 w 2085337"/>
              <a:gd name="connsiteY235" fmla="*/ 1739034 h 2873593"/>
              <a:gd name="connsiteX236" fmla="*/ 1096309 w 2085337"/>
              <a:gd name="connsiteY236" fmla="*/ 1705995 h 2873593"/>
              <a:gd name="connsiteX237" fmla="*/ 1097664 w 2085337"/>
              <a:gd name="connsiteY237" fmla="*/ 1725076 h 2873593"/>
              <a:gd name="connsiteX238" fmla="*/ 994279 w 2085337"/>
              <a:gd name="connsiteY238" fmla="*/ 1664211 h 2873593"/>
              <a:gd name="connsiteX239" fmla="*/ 996163 w 2085337"/>
              <a:gd name="connsiteY239" fmla="*/ 1687120 h 2873593"/>
              <a:gd name="connsiteX240" fmla="*/ 906087 w 2085337"/>
              <a:gd name="connsiteY240" fmla="*/ 1643481 h 2873593"/>
              <a:gd name="connsiteX241" fmla="*/ 903908 w 2085337"/>
              <a:gd name="connsiteY241" fmla="*/ 1646867 h 2873593"/>
              <a:gd name="connsiteX242" fmla="*/ 911417 w 2085337"/>
              <a:gd name="connsiteY242" fmla="*/ 1657615 h 2873593"/>
              <a:gd name="connsiteX243" fmla="*/ 956381 w 2085337"/>
              <a:gd name="connsiteY243" fmla="*/ 1707703 h 2873593"/>
              <a:gd name="connsiteX244" fmla="*/ 971163 w 2085337"/>
              <a:gd name="connsiteY244" fmla="*/ 1729935 h 2873593"/>
              <a:gd name="connsiteX245" fmla="*/ 979555 w 2085337"/>
              <a:gd name="connsiteY245" fmla="*/ 1739446 h 2873593"/>
              <a:gd name="connsiteX246" fmla="*/ 1006145 w 2085337"/>
              <a:gd name="connsiteY246" fmla="*/ 1768244 h 2873593"/>
              <a:gd name="connsiteX247" fmla="*/ 994809 w 2085337"/>
              <a:gd name="connsiteY247" fmla="*/ 1784351 h 2873593"/>
              <a:gd name="connsiteX248" fmla="*/ 986888 w 2085337"/>
              <a:gd name="connsiteY248" fmla="*/ 1784351 h 2873593"/>
              <a:gd name="connsiteX249" fmla="*/ 1053554 w 2085337"/>
              <a:gd name="connsiteY249" fmla="*/ 1824987 h 2873593"/>
              <a:gd name="connsiteX250" fmla="*/ 1036151 w 2085337"/>
              <a:gd name="connsiteY250" fmla="*/ 1839209 h 2873593"/>
              <a:gd name="connsiteX251" fmla="*/ 1063065 w 2085337"/>
              <a:gd name="connsiteY251" fmla="*/ 1848220 h 2873593"/>
              <a:gd name="connsiteX252" fmla="*/ 1109501 w 2085337"/>
              <a:gd name="connsiteY252" fmla="*/ 1870305 h 2873593"/>
              <a:gd name="connsiteX253" fmla="*/ 1241391 w 2085337"/>
              <a:gd name="connsiteY253" fmla="*/ 1963590 h 2873593"/>
              <a:gd name="connsiteX254" fmla="*/ 1357850 w 2085337"/>
              <a:gd name="connsiteY254" fmla="*/ 2076663 h 2873593"/>
              <a:gd name="connsiteX255" fmla="*/ 1358557 w 2085337"/>
              <a:gd name="connsiteY255" fmla="*/ 2077488 h 2873593"/>
              <a:gd name="connsiteX256" fmla="*/ 1358203 w 2085337"/>
              <a:gd name="connsiteY256" fmla="*/ 2078813 h 2873593"/>
              <a:gd name="connsiteX257" fmla="*/ 1348633 w 2085337"/>
              <a:gd name="connsiteY257" fmla="*/ 2082287 h 2873593"/>
              <a:gd name="connsiteX258" fmla="*/ 1404139 w 2085337"/>
              <a:gd name="connsiteY258" fmla="*/ 2089207 h 2873593"/>
              <a:gd name="connsiteX259" fmla="*/ 1419569 w 2085337"/>
              <a:gd name="connsiteY259" fmla="*/ 2093948 h 2873593"/>
              <a:gd name="connsiteX260" fmla="*/ 1421954 w 2085337"/>
              <a:gd name="connsiteY260" fmla="*/ 2109849 h 2873593"/>
              <a:gd name="connsiteX261" fmla="*/ 1407850 w 2085337"/>
              <a:gd name="connsiteY261" fmla="*/ 2128488 h 2873593"/>
              <a:gd name="connsiteX262" fmla="*/ 1381878 w 2085337"/>
              <a:gd name="connsiteY262" fmla="*/ 2172481 h 2873593"/>
              <a:gd name="connsiteX263" fmla="*/ 1367302 w 2085337"/>
              <a:gd name="connsiteY263" fmla="*/ 2220655 h 2873593"/>
              <a:gd name="connsiteX264" fmla="*/ 1357703 w 2085337"/>
              <a:gd name="connsiteY264" fmla="*/ 2315206 h 2873593"/>
              <a:gd name="connsiteX265" fmla="*/ 1343716 w 2085337"/>
              <a:gd name="connsiteY265" fmla="*/ 2393239 h 2873593"/>
              <a:gd name="connsiteX266" fmla="*/ 1307232 w 2085337"/>
              <a:gd name="connsiteY266" fmla="*/ 2422361 h 2873593"/>
              <a:gd name="connsiteX267" fmla="*/ 1255908 w 2085337"/>
              <a:gd name="connsiteY267" fmla="*/ 2421507 h 2873593"/>
              <a:gd name="connsiteX268" fmla="*/ 1159589 w 2085337"/>
              <a:gd name="connsiteY268" fmla="*/ 2354164 h 2873593"/>
              <a:gd name="connsiteX269" fmla="*/ 1157528 w 2085337"/>
              <a:gd name="connsiteY269" fmla="*/ 2350188 h 2873593"/>
              <a:gd name="connsiteX270" fmla="*/ 1156262 w 2085337"/>
              <a:gd name="connsiteY270" fmla="*/ 2348686 h 2873593"/>
              <a:gd name="connsiteX271" fmla="*/ 1157057 w 2085337"/>
              <a:gd name="connsiteY271" fmla="*/ 2386819 h 2873593"/>
              <a:gd name="connsiteX272" fmla="*/ 1123577 w 2085337"/>
              <a:gd name="connsiteY272" fmla="*/ 2407549 h 2873593"/>
              <a:gd name="connsiteX273" fmla="*/ 1132646 w 2085337"/>
              <a:gd name="connsiteY273" fmla="*/ 2422803 h 2873593"/>
              <a:gd name="connsiteX274" fmla="*/ 1196102 w 2085337"/>
              <a:gd name="connsiteY274" fmla="*/ 2508344 h 2873593"/>
              <a:gd name="connsiteX275" fmla="*/ 1232115 w 2085337"/>
              <a:gd name="connsiteY275" fmla="*/ 2583578 h 2873593"/>
              <a:gd name="connsiteX276" fmla="*/ 1254200 w 2085337"/>
              <a:gd name="connsiteY276" fmla="*/ 2645680 h 2873593"/>
              <a:gd name="connsiteX277" fmla="*/ 1276137 w 2085337"/>
              <a:gd name="connsiteY277" fmla="*/ 2695915 h 2873593"/>
              <a:gd name="connsiteX278" fmla="*/ 1344923 w 2085337"/>
              <a:gd name="connsiteY278" fmla="*/ 2796857 h 2873593"/>
              <a:gd name="connsiteX279" fmla="*/ 1352079 w 2085337"/>
              <a:gd name="connsiteY279" fmla="*/ 2809047 h 2873593"/>
              <a:gd name="connsiteX280" fmla="*/ 1400871 w 2085337"/>
              <a:gd name="connsiteY280" fmla="*/ 2854306 h 2873593"/>
              <a:gd name="connsiteX281" fmla="*/ 1430111 w 2085337"/>
              <a:gd name="connsiteY281" fmla="*/ 2850832 h 2873593"/>
              <a:gd name="connsiteX282" fmla="*/ 1419864 w 2085337"/>
              <a:gd name="connsiteY282" fmla="*/ 2840996 h 2873593"/>
              <a:gd name="connsiteX283" fmla="*/ 1388827 w 2085337"/>
              <a:gd name="connsiteY283" fmla="*/ 2802923 h 2873593"/>
              <a:gd name="connsiteX284" fmla="*/ 1388533 w 2085337"/>
              <a:gd name="connsiteY284" fmla="*/ 2773182 h 2873593"/>
              <a:gd name="connsiteX285" fmla="*/ 1433026 w 2085337"/>
              <a:gd name="connsiteY285" fmla="*/ 2824624 h 2873593"/>
              <a:gd name="connsiteX286" fmla="*/ 1509940 w 2085337"/>
              <a:gd name="connsiteY286" fmla="*/ 2849242 h 2873593"/>
              <a:gd name="connsiteX287" fmla="*/ 1520834 w 2085337"/>
              <a:gd name="connsiteY287" fmla="*/ 2830838 h 2873593"/>
              <a:gd name="connsiteX288" fmla="*/ 1508379 w 2085337"/>
              <a:gd name="connsiteY288" fmla="*/ 2804748 h 2873593"/>
              <a:gd name="connsiteX289" fmla="*/ 1441271 w 2085337"/>
              <a:gd name="connsiteY289" fmla="*/ 2749655 h 2873593"/>
              <a:gd name="connsiteX290" fmla="*/ 1469863 w 2085337"/>
              <a:gd name="connsiteY290" fmla="*/ 2747004 h 2873593"/>
              <a:gd name="connsiteX291" fmla="*/ 1526665 w 2085337"/>
              <a:gd name="connsiteY291" fmla="*/ 2791792 h 2873593"/>
              <a:gd name="connsiteX292" fmla="*/ 1551959 w 2085337"/>
              <a:gd name="connsiteY292" fmla="*/ 2824124 h 2873593"/>
              <a:gd name="connsiteX293" fmla="*/ 1563885 w 2085337"/>
              <a:gd name="connsiteY293" fmla="*/ 2763053 h 2873593"/>
              <a:gd name="connsiteX294" fmla="*/ 1508438 w 2085337"/>
              <a:gd name="connsiteY294" fmla="*/ 2702747 h 2873593"/>
              <a:gd name="connsiteX295" fmla="*/ 1499280 w 2085337"/>
              <a:gd name="connsiteY295" fmla="*/ 2696357 h 2873593"/>
              <a:gd name="connsiteX296" fmla="*/ 1501459 w 2085337"/>
              <a:gd name="connsiteY296" fmla="*/ 2693236 h 2873593"/>
              <a:gd name="connsiteX297" fmla="*/ 1573455 w 2085337"/>
              <a:gd name="connsiteY297" fmla="*/ 2740173 h 2873593"/>
              <a:gd name="connsiteX298" fmla="*/ 1567860 w 2085337"/>
              <a:gd name="connsiteY298" fmla="*/ 2691528 h 2873593"/>
              <a:gd name="connsiteX299" fmla="*/ 1504993 w 2085337"/>
              <a:gd name="connsiteY299" fmla="*/ 2646417 h 2873593"/>
              <a:gd name="connsiteX300" fmla="*/ 1473515 w 2085337"/>
              <a:gd name="connsiteY300" fmla="*/ 2619414 h 2873593"/>
              <a:gd name="connsiteX301" fmla="*/ 1465947 w 2085337"/>
              <a:gd name="connsiteY301" fmla="*/ 2591352 h 2873593"/>
              <a:gd name="connsiteX302" fmla="*/ 1451813 w 2085337"/>
              <a:gd name="connsiteY302" fmla="*/ 2494916 h 2873593"/>
              <a:gd name="connsiteX303" fmla="*/ 1443362 w 2085337"/>
              <a:gd name="connsiteY303" fmla="*/ 2395771 h 2873593"/>
              <a:gd name="connsiteX304" fmla="*/ 1453138 w 2085337"/>
              <a:gd name="connsiteY304" fmla="*/ 2266031 h 2873593"/>
              <a:gd name="connsiteX305" fmla="*/ 1464416 w 2085337"/>
              <a:gd name="connsiteY305" fmla="*/ 2197628 h 2873593"/>
              <a:gd name="connsiteX306" fmla="*/ 1474840 w 2085337"/>
              <a:gd name="connsiteY306" fmla="*/ 2187263 h 2873593"/>
              <a:gd name="connsiteX307" fmla="*/ 1481671 w 2085337"/>
              <a:gd name="connsiteY307" fmla="*/ 2201338 h 2873593"/>
              <a:gd name="connsiteX308" fmla="*/ 1471247 w 2085337"/>
              <a:gd name="connsiteY308" fmla="*/ 2290413 h 2873593"/>
              <a:gd name="connsiteX309" fmla="*/ 1461147 w 2085337"/>
              <a:gd name="connsiteY309" fmla="*/ 2396330 h 2873593"/>
              <a:gd name="connsiteX310" fmla="*/ 1474103 w 2085337"/>
              <a:gd name="connsiteY310" fmla="*/ 2434934 h 2873593"/>
              <a:gd name="connsiteX311" fmla="*/ 1300577 w 2085337"/>
              <a:gd name="connsiteY311" fmla="*/ 934330 h 2873593"/>
              <a:gd name="connsiteX312" fmla="*/ 1297014 w 2085337"/>
              <a:gd name="connsiteY312" fmla="*/ 937451 h 2873593"/>
              <a:gd name="connsiteX313" fmla="*/ 1266008 w 2085337"/>
              <a:gd name="connsiteY313" fmla="*/ 985419 h 2873593"/>
              <a:gd name="connsiteX314" fmla="*/ 1242627 w 2085337"/>
              <a:gd name="connsiteY314" fmla="*/ 1020636 h 2873593"/>
              <a:gd name="connsiteX315" fmla="*/ 1221573 w 2085337"/>
              <a:gd name="connsiteY315" fmla="*/ 1067014 h 2873593"/>
              <a:gd name="connsiteX316" fmla="*/ 1217893 w 2085337"/>
              <a:gd name="connsiteY316" fmla="*/ 1120518 h 2873593"/>
              <a:gd name="connsiteX317" fmla="*/ 1237592 w 2085337"/>
              <a:gd name="connsiteY317" fmla="*/ 1214451 h 2873593"/>
              <a:gd name="connsiteX318" fmla="*/ 1236650 w 2085337"/>
              <a:gd name="connsiteY318" fmla="*/ 1225699 h 2873593"/>
              <a:gd name="connsiteX319" fmla="*/ 1226461 w 2085337"/>
              <a:gd name="connsiteY319" fmla="*/ 1221547 h 2873593"/>
              <a:gd name="connsiteX320" fmla="*/ 1194689 w 2085337"/>
              <a:gd name="connsiteY320" fmla="*/ 1147667 h 2873593"/>
              <a:gd name="connsiteX321" fmla="*/ 1202728 w 2085337"/>
              <a:gd name="connsiteY321" fmla="*/ 1050583 h 2873593"/>
              <a:gd name="connsiteX322" fmla="*/ 1201079 w 2085337"/>
              <a:gd name="connsiteY322" fmla="*/ 1051731 h 2873593"/>
              <a:gd name="connsiteX323" fmla="*/ 1000963 w 2085337"/>
              <a:gd name="connsiteY323" fmla="*/ 1135270 h 2873593"/>
              <a:gd name="connsiteX324" fmla="*/ 970133 w 2085337"/>
              <a:gd name="connsiteY324" fmla="*/ 1109446 h 2873593"/>
              <a:gd name="connsiteX325" fmla="*/ 970044 w 2085337"/>
              <a:gd name="connsiteY325" fmla="*/ 1097137 h 2873593"/>
              <a:gd name="connsiteX326" fmla="*/ 966040 w 2085337"/>
              <a:gd name="connsiteY326" fmla="*/ 1006738 h 2873593"/>
              <a:gd name="connsiteX327" fmla="*/ 930881 w 2085337"/>
              <a:gd name="connsiteY327" fmla="*/ 950849 h 2873593"/>
              <a:gd name="connsiteX328" fmla="*/ 847607 w 2085337"/>
              <a:gd name="connsiteY328" fmla="*/ 925201 h 2873593"/>
              <a:gd name="connsiteX329" fmla="*/ 818132 w 2085337"/>
              <a:gd name="connsiteY329" fmla="*/ 953558 h 2873593"/>
              <a:gd name="connsiteX330" fmla="*/ 818191 w 2085337"/>
              <a:gd name="connsiteY330" fmla="*/ 979264 h 2873593"/>
              <a:gd name="connsiteX331" fmla="*/ 805912 w 2085337"/>
              <a:gd name="connsiteY331" fmla="*/ 970077 h 2873593"/>
              <a:gd name="connsiteX332" fmla="*/ 808414 w 2085337"/>
              <a:gd name="connsiteY332" fmla="*/ 983092 h 2873593"/>
              <a:gd name="connsiteX333" fmla="*/ 852672 w 2085337"/>
              <a:gd name="connsiteY333" fmla="*/ 1062126 h 2873593"/>
              <a:gd name="connsiteX334" fmla="*/ 862802 w 2085337"/>
              <a:gd name="connsiteY334" fmla="*/ 1073816 h 2873593"/>
              <a:gd name="connsiteX335" fmla="*/ 901906 w 2085337"/>
              <a:gd name="connsiteY335" fmla="*/ 1125641 h 2873593"/>
              <a:gd name="connsiteX336" fmla="*/ 901052 w 2085337"/>
              <a:gd name="connsiteY336" fmla="*/ 1107502 h 2873593"/>
              <a:gd name="connsiteX337" fmla="*/ 903997 w 2085337"/>
              <a:gd name="connsiteY337" fmla="*/ 1106619 h 2873593"/>
              <a:gd name="connsiteX338" fmla="*/ 912948 w 2085337"/>
              <a:gd name="connsiteY338" fmla="*/ 1121342 h 2873593"/>
              <a:gd name="connsiteX339" fmla="*/ 923843 w 2085337"/>
              <a:gd name="connsiteY339" fmla="*/ 1154233 h 2873593"/>
              <a:gd name="connsiteX340" fmla="*/ 948549 w 2085337"/>
              <a:gd name="connsiteY340" fmla="*/ 1197078 h 2873593"/>
              <a:gd name="connsiteX341" fmla="*/ 1014155 w 2085337"/>
              <a:gd name="connsiteY341" fmla="*/ 1253202 h 2873593"/>
              <a:gd name="connsiteX342" fmla="*/ 1040656 w 2085337"/>
              <a:gd name="connsiteY342" fmla="*/ 1266629 h 2873593"/>
              <a:gd name="connsiteX343" fmla="*/ 1070632 w 2085337"/>
              <a:gd name="connsiteY343" fmla="*/ 1284356 h 2873593"/>
              <a:gd name="connsiteX344" fmla="*/ 1116775 w 2085337"/>
              <a:gd name="connsiteY344" fmla="*/ 1315068 h 2873593"/>
              <a:gd name="connsiteX345" fmla="*/ 1260825 w 2085337"/>
              <a:gd name="connsiteY345" fmla="*/ 1385768 h 2873593"/>
              <a:gd name="connsiteX346" fmla="*/ 1325607 w 2085337"/>
              <a:gd name="connsiteY346" fmla="*/ 1410945 h 2873593"/>
              <a:gd name="connsiteX347" fmla="*/ 1554285 w 2085337"/>
              <a:gd name="connsiteY347" fmla="*/ 1398577 h 2873593"/>
              <a:gd name="connsiteX348" fmla="*/ 1625192 w 2085337"/>
              <a:gd name="connsiteY348" fmla="*/ 1379143 h 2873593"/>
              <a:gd name="connsiteX349" fmla="*/ 1724926 w 2085337"/>
              <a:gd name="connsiteY349" fmla="*/ 1296723 h 2873593"/>
              <a:gd name="connsiteX350" fmla="*/ 1685792 w 2085337"/>
              <a:gd name="connsiteY350" fmla="*/ 1304261 h 2873593"/>
              <a:gd name="connsiteX351" fmla="*/ 1581641 w 2085337"/>
              <a:gd name="connsiteY351" fmla="*/ 1293985 h 2873593"/>
              <a:gd name="connsiteX352" fmla="*/ 1561941 w 2085337"/>
              <a:gd name="connsiteY352" fmla="*/ 1297783 h 2873593"/>
              <a:gd name="connsiteX353" fmla="*/ 1488679 w 2085337"/>
              <a:gd name="connsiteY353" fmla="*/ 1337948 h 2873593"/>
              <a:gd name="connsiteX354" fmla="*/ 1336678 w 2085337"/>
              <a:gd name="connsiteY354" fmla="*/ 1330439 h 2873593"/>
              <a:gd name="connsiteX355" fmla="*/ 1305524 w 2085337"/>
              <a:gd name="connsiteY355" fmla="*/ 1313154 h 2873593"/>
              <a:gd name="connsiteX356" fmla="*/ 1300165 w 2085337"/>
              <a:gd name="connsiteY356" fmla="*/ 1304291 h 2873593"/>
              <a:gd name="connsiteX357" fmla="*/ 1310177 w 2085337"/>
              <a:gd name="connsiteY357" fmla="*/ 1301464 h 2873593"/>
              <a:gd name="connsiteX358" fmla="*/ 1342538 w 2085337"/>
              <a:gd name="connsiteY358" fmla="*/ 1309738 h 2873593"/>
              <a:gd name="connsiteX359" fmla="*/ 1529403 w 2085337"/>
              <a:gd name="connsiteY359" fmla="*/ 1289391 h 2873593"/>
              <a:gd name="connsiteX360" fmla="*/ 1539415 w 2085337"/>
              <a:gd name="connsiteY360" fmla="*/ 1241541 h 2873593"/>
              <a:gd name="connsiteX361" fmla="*/ 1521453 w 2085337"/>
              <a:gd name="connsiteY361" fmla="*/ 1247165 h 2873593"/>
              <a:gd name="connsiteX362" fmla="*/ 1462678 w 2085337"/>
              <a:gd name="connsiteY362" fmla="*/ 1241011 h 2873593"/>
              <a:gd name="connsiteX363" fmla="*/ 1454757 w 2085337"/>
              <a:gd name="connsiteY363" fmla="*/ 1235299 h 2873593"/>
              <a:gd name="connsiteX364" fmla="*/ 1425400 w 2085337"/>
              <a:gd name="connsiteY364" fmla="*/ 1201465 h 2873593"/>
              <a:gd name="connsiteX365" fmla="*/ 1405641 w 2085337"/>
              <a:gd name="connsiteY365" fmla="*/ 1169310 h 2873593"/>
              <a:gd name="connsiteX366" fmla="*/ 1420924 w 2085337"/>
              <a:gd name="connsiteY366" fmla="*/ 1111831 h 2873593"/>
              <a:gd name="connsiteX367" fmla="*/ 1470688 w 2085337"/>
              <a:gd name="connsiteY367" fmla="*/ 1077997 h 2873593"/>
              <a:gd name="connsiteX368" fmla="*/ 1423603 w 2085337"/>
              <a:gd name="connsiteY368" fmla="*/ 1093486 h 2873593"/>
              <a:gd name="connsiteX369" fmla="*/ 1402726 w 2085337"/>
              <a:gd name="connsiteY369" fmla="*/ 1097255 h 2873593"/>
              <a:gd name="connsiteX370" fmla="*/ 1389004 w 2085337"/>
              <a:gd name="connsiteY370" fmla="*/ 1097962 h 2873593"/>
              <a:gd name="connsiteX371" fmla="*/ 1346867 w 2085337"/>
              <a:gd name="connsiteY371" fmla="*/ 1118191 h 2873593"/>
              <a:gd name="connsiteX372" fmla="*/ 1325960 w 2085337"/>
              <a:gd name="connsiteY372" fmla="*/ 1112950 h 2873593"/>
              <a:gd name="connsiteX373" fmla="*/ 1307262 w 2085337"/>
              <a:gd name="connsiteY373" fmla="*/ 1086772 h 2873593"/>
              <a:gd name="connsiteX374" fmla="*/ 1303669 w 2085337"/>
              <a:gd name="connsiteY374" fmla="*/ 1061331 h 2873593"/>
              <a:gd name="connsiteX375" fmla="*/ 1300577 w 2085337"/>
              <a:gd name="connsiteY375" fmla="*/ 934330 h 2873593"/>
              <a:gd name="connsiteX376" fmla="*/ 844957 w 2085337"/>
              <a:gd name="connsiteY376" fmla="*/ 2418916 h 2873593"/>
              <a:gd name="connsiteX377" fmla="*/ 810417 w 2085337"/>
              <a:gd name="connsiteY377" fmla="*/ 2411642 h 2873593"/>
              <a:gd name="connsiteX378" fmla="*/ 785270 w 2085337"/>
              <a:gd name="connsiteY378" fmla="*/ 2418916 h 2873593"/>
              <a:gd name="connsiteX379" fmla="*/ 771813 w 2085337"/>
              <a:gd name="connsiteY379" fmla="*/ 2423333 h 2873593"/>
              <a:gd name="connsiteX380" fmla="*/ 756442 w 2085337"/>
              <a:gd name="connsiteY380" fmla="*/ 2420535 h 2873593"/>
              <a:gd name="connsiteX381" fmla="*/ 727231 w 2085337"/>
              <a:gd name="connsiteY381" fmla="*/ 2429634 h 2873593"/>
              <a:gd name="connsiteX382" fmla="*/ 700259 w 2085337"/>
              <a:gd name="connsiteY382" fmla="*/ 2462614 h 2873593"/>
              <a:gd name="connsiteX383" fmla="*/ 684122 w 2085337"/>
              <a:gd name="connsiteY383" fmla="*/ 2533697 h 2873593"/>
              <a:gd name="connsiteX384" fmla="*/ 686301 w 2085337"/>
              <a:gd name="connsiteY384" fmla="*/ 2545799 h 2873593"/>
              <a:gd name="connsiteX385" fmla="*/ 686390 w 2085337"/>
              <a:gd name="connsiteY385" fmla="*/ 2561170 h 2873593"/>
              <a:gd name="connsiteX386" fmla="*/ 679558 w 2085337"/>
              <a:gd name="connsiteY386" fmla="*/ 2556135 h 2873593"/>
              <a:gd name="connsiteX387" fmla="*/ 670047 w 2085337"/>
              <a:gd name="connsiteY387" fmla="*/ 2550245 h 2873593"/>
              <a:gd name="connsiteX388" fmla="*/ 666690 w 2085337"/>
              <a:gd name="connsiteY388" fmla="*/ 2562259 h 2873593"/>
              <a:gd name="connsiteX389" fmla="*/ 671961 w 2085337"/>
              <a:gd name="connsiteY389" fmla="*/ 2579220 h 2873593"/>
              <a:gd name="connsiteX390" fmla="*/ 667691 w 2085337"/>
              <a:gd name="connsiteY390" fmla="*/ 2590763 h 2873593"/>
              <a:gd name="connsiteX391" fmla="*/ 633033 w 2085337"/>
              <a:gd name="connsiteY391" fmla="*/ 2657753 h 2873593"/>
              <a:gd name="connsiteX392" fmla="*/ 652438 w 2085337"/>
              <a:gd name="connsiteY392" fmla="*/ 2657635 h 2873593"/>
              <a:gd name="connsiteX393" fmla="*/ 676643 w 2085337"/>
              <a:gd name="connsiteY393" fmla="*/ 2666469 h 2873593"/>
              <a:gd name="connsiteX394" fmla="*/ 723816 w 2085337"/>
              <a:gd name="connsiteY394" fmla="*/ 2689967 h 2873593"/>
              <a:gd name="connsiteX395" fmla="*/ 835741 w 2085337"/>
              <a:gd name="connsiteY395" fmla="*/ 2706192 h 2873593"/>
              <a:gd name="connsiteX396" fmla="*/ 908944 w 2085337"/>
              <a:gd name="connsiteY396" fmla="*/ 2703630 h 2873593"/>
              <a:gd name="connsiteX397" fmla="*/ 946546 w 2085337"/>
              <a:gd name="connsiteY397" fmla="*/ 2692559 h 2873593"/>
              <a:gd name="connsiteX398" fmla="*/ 1016775 w 2085337"/>
              <a:gd name="connsiteY398" fmla="*/ 2680751 h 2873593"/>
              <a:gd name="connsiteX399" fmla="*/ 1081763 w 2085337"/>
              <a:gd name="connsiteY399" fmla="*/ 2683460 h 2873593"/>
              <a:gd name="connsiteX400" fmla="*/ 1093836 w 2085337"/>
              <a:gd name="connsiteY400" fmla="*/ 2682547 h 2873593"/>
              <a:gd name="connsiteX401" fmla="*/ 1075520 w 2085337"/>
              <a:gd name="connsiteY401" fmla="*/ 2655103 h 2873593"/>
              <a:gd name="connsiteX402" fmla="*/ 1040745 w 2085337"/>
              <a:gd name="connsiteY402" fmla="*/ 2630869 h 2873593"/>
              <a:gd name="connsiteX403" fmla="*/ 1000992 w 2085337"/>
              <a:gd name="connsiteY403" fmla="*/ 2607901 h 2873593"/>
              <a:gd name="connsiteX404" fmla="*/ 988301 w 2085337"/>
              <a:gd name="connsiteY404" fmla="*/ 2595857 h 2873593"/>
              <a:gd name="connsiteX405" fmla="*/ 1029643 w 2085337"/>
              <a:gd name="connsiteY405" fmla="*/ 2598861 h 2873593"/>
              <a:gd name="connsiteX406" fmla="*/ 1108971 w 2085337"/>
              <a:gd name="connsiteY406" fmla="*/ 2675009 h 2873593"/>
              <a:gd name="connsiteX407" fmla="*/ 1150932 w 2085337"/>
              <a:gd name="connsiteY407" fmla="*/ 2674125 h 2873593"/>
              <a:gd name="connsiteX408" fmla="*/ 1150991 w 2085337"/>
              <a:gd name="connsiteY408" fmla="*/ 2640409 h 2873593"/>
              <a:gd name="connsiteX409" fmla="*/ 1125402 w 2085337"/>
              <a:gd name="connsiteY409" fmla="*/ 2603602 h 2873593"/>
              <a:gd name="connsiteX410" fmla="*/ 1123989 w 2085337"/>
              <a:gd name="connsiteY410" fmla="*/ 2593620 h 2873593"/>
              <a:gd name="connsiteX411" fmla="*/ 1135119 w 2085337"/>
              <a:gd name="connsiteY411" fmla="*/ 2593207 h 2873593"/>
              <a:gd name="connsiteX412" fmla="*/ 1148076 w 2085337"/>
              <a:gd name="connsiteY412" fmla="*/ 2603602 h 2873593"/>
              <a:gd name="connsiteX413" fmla="*/ 1176226 w 2085337"/>
              <a:gd name="connsiteY413" fmla="*/ 2671298 h 2873593"/>
              <a:gd name="connsiteX414" fmla="*/ 1179642 w 2085337"/>
              <a:gd name="connsiteY414" fmla="*/ 2589762 h 2873593"/>
              <a:gd name="connsiteX415" fmla="*/ 1143541 w 2085337"/>
              <a:gd name="connsiteY415" fmla="*/ 2563496 h 2873593"/>
              <a:gd name="connsiteX416" fmla="*/ 1011946 w 2085337"/>
              <a:gd name="connsiteY416" fmla="*/ 2513968 h 2873593"/>
              <a:gd name="connsiteX417" fmla="*/ 926906 w 2085337"/>
              <a:gd name="connsiteY417" fmla="*/ 2505222 h 2873593"/>
              <a:gd name="connsiteX418" fmla="*/ 878997 w 2085337"/>
              <a:gd name="connsiteY418" fmla="*/ 2511965 h 2873593"/>
              <a:gd name="connsiteX419" fmla="*/ 887006 w 2085337"/>
              <a:gd name="connsiteY419" fmla="*/ 2507696 h 2873593"/>
              <a:gd name="connsiteX420" fmla="*/ 945957 w 2085337"/>
              <a:gd name="connsiteY420" fmla="*/ 2494209 h 2873593"/>
              <a:gd name="connsiteX421" fmla="*/ 1018778 w 2085337"/>
              <a:gd name="connsiteY421" fmla="*/ 2430282 h 2873593"/>
              <a:gd name="connsiteX422" fmla="*/ 991275 w 2085337"/>
              <a:gd name="connsiteY422" fmla="*/ 2214736 h 2873593"/>
              <a:gd name="connsiteX423" fmla="*/ 979732 w 2085337"/>
              <a:gd name="connsiteY423" fmla="*/ 2193181 h 2873593"/>
              <a:gd name="connsiteX424" fmla="*/ 954850 w 2085337"/>
              <a:gd name="connsiteY424" fmla="*/ 2142475 h 2873593"/>
              <a:gd name="connsiteX425" fmla="*/ 851494 w 2085337"/>
              <a:gd name="connsiteY425" fmla="*/ 2032082 h 2873593"/>
              <a:gd name="connsiteX426" fmla="*/ 802672 w 2085337"/>
              <a:gd name="connsiteY426" fmla="*/ 2016446 h 2873593"/>
              <a:gd name="connsiteX427" fmla="*/ 808768 w 2085337"/>
              <a:gd name="connsiteY427" fmla="*/ 2025368 h 2873593"/>
              <a:gd name="connsiteX428" fmla="*/ 842219 w 2085337"/>
              <a:gd name="connsiteY428" fmla="*/ 2071716 h 2873593"/>
              <a:gd name="connsiteX429" fmla="*/ 867071 w 2085337"/>
              <a:gd name="connsiteY429" fmla="*/ 2146922 h 2873593"/>
              <a:gd name="connsiteX430" fmla="*/ 875581 w 2085337"/>
              <a:gd name="connsiteY430" fmla="*/ 2168682 h 2873593"/>
              <a:gd name="connsiteX431" fmla="*/ 919044 w 2085337"/>
              <a:gd name="connsiteY431" fmla="*/ 2259641 h 2873593"/>
              <a:gd name="connsiteX432" fmla="*/ 914303 w 2085337"/>
              <a:gd name="connsiteY432" fmla="*/ 2322538 h 2873593"/>
              <a:gd name="connsiteX433" fmla="*/ 901759 w 2085337"/>
              <a:gd name="connsiteY433" fmla="*/ 2320183 h 2873593"/>
              <a:gd name="connsiteX434" fmla="*/ 897784 w 2085337"/>
              <a:gd name="connsiteY434" fmla="*/ 2329929 h 2873593"/>
              <a:gd name="connsiteX435" fmla="*/ 899550 w 2085337"/>
              <a:gd name="connsiteY435" fmla="*/ 2405046 h 2873593"/>
              <a:gd name="connsiteX436" fmla="*/ 897960 w 2085337"/>
              <a:gd name="connsiteY436" fmla="*/ 2418857 h 2873593"/>
              <a:gd name="connsiteX437" fmla="*/ 839303 w 2085337"/>
              <a:gd name="connsiteY437" fmla="*/ 2401748 h 2873593"/>
              <a:gd name="connsiteX438" fmla="*/ 844957 w 2085337"/>
              <a:gd name="connsiteY438" fmla="*/ 2418916 h 2873593"/>
              <a:gd name="connsiteX439" fmla="*/ 1565622 w 2085337"/>
              <a:gd name="connsiteY439" fmla="*/ 1057827 h 2873593"/>
              <a:gd name="connsiteX440" fmla="*/ 1591976 w 2085337"/>
              <a:gd name="connsiteY440" fmla="*/ 1057974 h 2873593"/>
              <a:gd name="connsiteX441" fmla="*/ 1617447 w 2085337"/>
              <a:gd name="connsiteY441" fmla="*/ 1061802 h 2873593"/>
              <a:gd name="connsiteX442" fmla="*/ 1652253 w 2085337"/>
              <a:gd name="connsiteY442" fmla="*/ 1101701 h 2873593"/>
              <a:gd name="connsiteX443" fmla="*/ 1653578 w 2085337"/>
              <a:gd name="connsiteY443" fmla="*/ 1142072 h 2873593"/>
              <a:gd name="connsiteX444" fmla="*/ 1597483 w 2085337"/>
              <a:gd name="connsiteY444" fmla="*/ 1220605 h 2873593"/>
              <a:gd name="connsiteX445" fmla="*/ 1579197 w 2085337"/>
              <a:gd name="connsiteY445" fmla="*/ 1227672 h 2873593"/>
              <a:gd name="connsiteX446" fmla="*/ 1579668 w 2085337"/>
              <a:gd name="connsiteY446" fmla="*/ 1246871 h 2873593"/>
              <a:gd name="connsiteX447" fmla="*/ 1588737 w 2085337"/>
              <a:gd name="connsiteY447" fmla="*/ 1260033 h 2873593"/>
              <a:gd name="connsiteX448" fmla="*/ 1630404 w 2085337"/>
              <a:gd name="connsiteY448" fmla="*/ 1276464 h 2873593"/>
              <a:gd name="connsiteX449" fmla="*/ 1696481 w 2085337"/>
              <a:gd name="connsiteY449" fmla="*/ 1282354 h 2873593"/>
              <a:gd name="connsiteX450" fmla="*/ 1747364 w 2085337"/>
              <a:gd name="connsiteY450" fmla="*/ 1262654 h 2873593"/>
              <a:gd name="connsiteX451" fmla="*/ 1788471 w 2085337"/>
              <a:gd name="connsiteY451" fmla="*/ 1229998 h 2873593"/>
              <a:gd name="connsiteX452" fmla="*/ 1833140 w 2085337"/>
              <a:gd name="connsiteY452" fmla="*/ 1168986 h 2873593"/>
              <a:gd name="connsiteX453" fmla="*/ 1876573 w 2085337"/>
              <a:gd name="connsiteY453" fmla="*/ 1089334 h 2873593"/>
              <a:gd name="connsiteX454" fmla="*/ 1899983 w 2085337"/>
              <a:gd name="connsiteY454" fmla="*/ 1031590 h 2873593"/>
              <a:gd name="connsiteX455" fmla="*/ 1913322 w 2085337"/>
              <a:gd name="connsiteY455" fmla="*/ 979559 h 2873593"/>
              <a:gd name="connsiteX456" fmla="*/ 1914853 w 2085337"/>
              <a:gd name="connsiteY456" fmla="*/ 946638 h 2873593"/>
              <a:gd name="connsiteX457" fmla="*/ 1918181 w 2085337"/>
              <a:gd name="connsiteY457" fmla="*/ 906503 h 2873593"/>
              <a:gd name="connsiteX458" fmla="*/ 1929194 w 2085337"/>
              <a:gd name="connsiteY458" fmla="*/ 868194 h 2873593"/>
              <a:gd name="connsiteX459" fmla="*/ 1946449 w 2085337"/>
              <a:gd name="connsiteY459" fmla="*/ 790014 h 2873593"/>
              <a:gd name="connsiteX460" fmla="*/ 1950365 w 2085337"/>
              <a:gd name="connsiteY460" fmla="*/ 744049 h 2873593"/>
              <a:gd name="connsiteX461" fmla="*/ 1923039 w 2085337"/>
              <a:gd name="connsiteY461" fmla="*/ 669520 h 2873593"/>
              <a:gd name="connsiteX462" fmla="*/ 1895625 w 2085337"/>
              <a:gd name="connsiteY462" fmla="*/ 666281 h 2873593"/>
              <a:gd name="connsiteX463" fmla="*/ 1846362 w 2085337"/>
              <a:gd name="connsiteY463" fmla="*/ 768518 h 2873593"/>
              <a:gd name="connsiteX464" fmla="*/ 1831403 w 2085337"/>
              <a:gd name="connsiteY464" fmla="*/ 749084 h 2873593"/>
              <a:gd name="connsiteX465" fmla="*/ 1862263 w 2085337"/>
              <a:gd name="connsiteY465" fmla="*/ 916544 h 2873593"/>
              <a:gd name="connsiteX466" fmla="*/ 1852163 w 2085337"/>
              <a:gd name="connsiteY466" fmla="*/ 935831 h 2873593"/>
              <a:gd name="connsiteX467" fmla="*/ 1863440 w 2085337"/>
              <a:gd name="connsiteY467" fmla="*/ 962097 h 2873593"/>
              <a:gd name="connsiteX468" fmla="*/ 1839648 w 2085337"/>
              <a:gd name="connsiteY468" fmla="*/ 961803 h 2873593"/>
              <a:gd name="connsiteX469" fmla="*/ 1754018 w 2085337"/>
              <a:gd name="connsiteY469" fmla="*/ 953676 h 2873593"/>
              <a:gd name="connsiteX470" fmla="*/ 1672747 w 2085337"/>
              <a:gd name="connsiteY470" fmla="*/ 940219 h 2873593"/>
              <a:gd name="connsiteX471" fmla="*/ 1659349 w 2085337"/>
              <a:gd name="connsiteY471" fmla="*/ 936803 h 2873593"/>
              <a:gd name="connsiteX472" fmla="*/ 1667417 w 2085337"/>
              <a:gd name="connsiteY472" fmla="*/ 950967 h 2873593"/>
              <a:gd name="connsiteX473" fmla="*/ 1710144 w 2085337"/>
              <a:gd name="connsiteY473" fmla="*/ 1002969 h 2873593"/>
              <a:gd name="connsiteX474" fmla="*/ 1741268 w 2085337"/>
              <a:gd name="connsiteY474" fmla="*/ 1113568 h 2873593"/>
              <a:gd name="connsiteX475" fmla="*/ 1724808 w 2085337"/>
              <a:gd name="connsiteY475" fmla="*/ 1141601 h 2873593"/>
              <a:gd name="connsiteX476" fmla="*/ 1724013 w 2085337"/>
              <a:gd name="connsiteY476" fmla="*/ 1126642 h 2873593"/>
              <a:gd name="connsiteX477" fmla="*/ 1728106 w 2085337"/>
              <a:gd name="connsiteY477" fmla="*/ 1107178 h 2873593"/>
              <a:gd name="connsiteX478" fmla="*/ 1718506 w 2085337"/>
              <a:gd name="connsiteY478" fmla="*/ 1050200 h 2873593"/>
              <a:gd name="connsiteX479" fmla="*/ 1634202 w 2085337"/>
              <a:gd name="connsiteY479" fmla="*/ 943723 h 2873593"/>
              <a:gd name="connsiteX480" fmla="*/ 1566829 w 2085337"/>
              <a:gd name="connsiteY480" fmla="*/ 913747 h 2873593"/>
              <a:gd name="connsiteX481" fmla="*/ 1544333 w 2085337"/>
              <a:gd name="connsiteY481" fmla="*/ 905060 h 2873593"/>
              <a:gd name="connsiteX482" fmla="*/ 1572041 w 2085337"/>
              <a:gd name="connsiteY482" fmla="*/ 994665 h 2873593"/>
              <a:gd name="connsiteX483" fmla="*/ 1565622 w 2085337"/>
              <a:gd name="connsiteY483" fmla="*/ 1057827 h 2873593"/>
              <a:gd name="connsiteX484" fmla="*/ 762655 w 2085337"/>
              <a:gd name="connsiteY484" fmla="*/ 673025 h 2873593"/>
              <a:gd name="connsiteX485" fmla="*/ 792337 w 2085337"/>
              <a:gd name="connsiteY485" fmla="*/ 612395 h 2873593"/>
              <a:gd name="connsiteX486" fmla="*/ 788421 w 2085337"/>
              <a:gd name="connsiteY486" fmla="*/ 558774 h 2873593"/>
              <a:gd name="connsiteX487" fmla="*/ 776524 w 2085337"/>
              <a:gd name="connsiteY487" fmla="*/ 515370 h 2873593"/>
              <a:gd name="connsiteX488" fmla="*/ 794781 w 2085337"/>
              <a:gd name="connsiteY488" fmla="*/ 509245 h 2873593"/>
              <a:gd name="connsiteX489" fmla="*/ 768486 w 2085337"/>
              <a:gd name="connsiteY489" fmla="*/ 489811 h 2873593"/>
              <a:gd name="connsiteX490" fmla="*/ 803320 w 2085337"/>
              <a:gd name="connsiteY490" fmla="*/ 489811 h 2873593"/>
              <a:gd name="connsiteX491" fmla="*/ 779734 w 2085337"/>
              <a:gd name="connsiteY491" fmla="*/ 436867 h 2873593"/>
              <a:gd name="connsiteX492" fmla="*/ 781501 w 2085337"/>
              <a:gd name="connsiteY492" fmla="*/ 435865 h 2873593"/>
              <a:gd name="connsiteX493" fmla="*/ 836506 w 2085337"/>
              <a:gd name="connsiteY493" fmla="*/ 483980 h 2873593"/>
              <a:gd name="connsiteX494" fmla="*/ 839510 w 2085337"/>
              <a:gd name="connsiteY494" fmla="*/ 450206 h 2873593"/>
              <a:gd name="connsiteX495" fmla="*/ 841718 w 2085337"/>
              <a:gd name="connsiteY495" fmla="*/ 449941 h 2873593"/>
              <a:gd name="connsiteX496" fmla="*/ 866953 w 2085337"/>
              <a:gd name="connsiteY496" fmla="*/ 492873 h 2873593"/>
              <a:gd name="connsiteX497" fmla="*/ 882000 w 2085337"/>
              <a:gd name="connsiteY497" fmla="*/ 453032 h 2873593"/>
              <a:gd name="connsiteX498" fmla="*/ 893985 w 2085337"/>
              <a:gd name="connsiteY498" fmla="*/ 498056 h 2873593"/>
              <a:gd name="connsiteX499" fmla="*/ 899197 w 2085337"/>
              <a:gd name="connsiteY499" fmla="*/ 475824 h 2873593"/>
              <a:gd name="connsiteX500" fmla="*/ 916040 w 2085337"/>
              <a:gd name="connsiteY500" fmla="*/ 496613 h 2873593"/>
              <a:gd name="connsiteX501" fmla="*/ 916335 w 2085337"/>
              <a:gd name="connsiteY501" fmla="*/ 446495 h 2873593"/>
              <a:gd name="connsiteX502" fmla="*/ 945663 w 2085337"/>
              <a:gd name="connsiteY502" fmla="*/ 405978 h 2873593"/>
              <a:gd name="connsiteX503" fmla="*/ 942630 w 2085337"/>
              <a:gd name="connsiteY503" fmla="*/ 401561 h 2873593"/>
              <a:gd name="connsiteX504" fmla="*/ 936505 w 2085337"/>
              <a:gd name="connsiteY504" fmla="*/ 395024 h 2873593"/>
              <a:gd name="connsiteX505" fmla="*/ 774964 w 2085337"/>
              <a:gd name="connsiteY505" fmla="*/ 287133 h 2873593"/>
              <a:gd name="connsiteX506" fmla="*/ 706914 w 2085337"/>
              <a:gd name="connsiteY506" fmla="*/ 270231 h 2873593"/>
              <a:gd name="connsiteX507" fmla="*/ 690630 w 2085337"/>
              <a:gd name="connsiteY507" fmla="*/ 279683 h 2873593"/>
              <a:gd name="connsiteX508" fmla="*/ 700141 w 2085337"/>
              <a:gd name="connsiteY508" fmla="*/ 566930 h 2873593"/>
              <a:gd name="connsiteX509" fmla="*/ 762655 w 2085337"/>
              <a:gd name="connsiteY509" fmla="*/ 673025 h 2873593"/>
              <a:gd name="connsiteX510" fmla="*/ 1829459 w 2085337"/>
              <a:gd name="connsiteY510" fmla="*/ 327297 h 2873593"/>
              <a:gd name="connsiteX511" fmla="*/ 1814295 w 2085337"/>
              <a:gd name="connsiteY511" fmla="*/ 364547 h 2873593"/>
              <a:gd name="connsiteX512" fmla="*/ 1815355 w 2085337"/>
              <a:gd name="connsiteY512" fmla="*/ 384953 h 2873593"/>
              <a:gd name="connsiteX513" fmla="*/ 1856256 w 2085337"/>
              <a:gd name="connsiteY513" fmla="*/ 438309 h 2873593"/>
              <a:gd name="connsiteX514" fmla="*/ 1875719 w 2085337"/>
              <a:gd name="connsiteY514" fmla="*/ 436160 h 2873593"/>
              <a:gd name="connsiteX515" fmla="*/ 1892180 w 2085337"/>
              <a:gd name="connsiteY515" fmla="*/ 373852 h 2873593"/>
              <a:gd name="connsiteX516" fmla="*/ 1884730 w 2085337"/>
              <a:gd name="connsiteY516" fmla="*/ 231951 h 2873593"/>
              <a:gd name="connsiteX517" fmla="*/ 1848982 w 2085337"/>
              <a:gd name="connsiteY517" fmla="*/ 112193 h 2873593"/>
              <a:gd name="connsiteX518" fmla="*/ 1820655 w 2085337"/>
              <a:gd name="connsiteY518" fmla="*/ 75150 h 2873593"/>
              <a:gd name="connsiteX519" fmla="*/ 1788618 w 2085337"/>
              <a:gd name="connsiteY519" fmla="*/ 70704 h 2873593"/>
              <a:gd name="connsiteX520" fmla="*/ 1759260 w 2085337"/>
              <a:gd name="connsiteY520" fmla="*/ 84514 h 2873593"/>
              <a:gd name="connsiteX521" fmla="*/ 1695215 w 2085337"/>
              <a:gd name="connsiteY521" fmla="*/ 129920 h 2873593"/>
              <a:gd name="connsiteX522" fmla="*/ 1633495 w 2085337"/>
              <a:gd name="connsiteY522" fmla="*/ 215314 h 2873593"/>
              <a:gd name="connsiteX523" fmla="*/ 1621275 w 2085337"/>
              <a:gd name="connsiteY523" fmla="*/ 262899 h 2873593"/>
              <a:gd name="connsiteX524" fmla="*/ 1622218 w 2085337"/>
              <a:gd name="connsiteY524" fmla="*/ 277416 h 2873593"/>
              <a:gd name="connsiteX525" fmla="*/ 1633024 w 2085337"/>
              <a:gd name="connsiteY525" fmla="*/ 293376 h 2873593"/>
              <a:gd name="connsiteX526" fmla="*/ 1703283 w 2085337"/>
              <a:gd name="connsiteY526" fmla="*/ 296114 h 2873593"/>
              <a:gd name="connsiteX527" fmla="*/ 1714502 w 2085337"/>
              <a:gd name="connsiteY527" fmla="*/ 286161 h 2873593"/>
              <a:gd name="connsiteX528" fmla="*/ 1729490 w 2085337"/>
              <a:gd name="connsiteY528" fmla="*/ 247469 h 2873593"/>
              <a:gd name="connsiteX529" fmla="*/ 1739237 w 2085337"/>
              <a:gd name="connsiteY529" fmla="*/ 291108 h 2873593"/>
              <a:gd name="connsiteX530" fmla="*/ 1760438 w 2085337"/>
              <a:gd name="connsiteY530" fmla="*/ 238517 h 2873593"/>
              <a:gd name="connsiteX531" fmla="*/ 1762440 w 2085337"/>
              <a:gd name="connsiteY531" fmla="*/ 238665 h 2873593"/>
              <a:gd name="connsiteX532" fmla="*/ 1768859 w 2085337"/>
              <a:gd name="connsiteY532" fmla="*/ 280184 h 2873593"/>
              <a:gd name="connsiteX533" fmla="*/ 1770656 w 2085337"/>
              <a:gd name="connsiteY533" fmla="*/ 280125 h 2873593"/>
              <a:gd name="connsiteX534" fmla="*/ 1793359 w 2085337"/>
              <a:gd name="connsiteY534" fmla="*/ 213930 h 2873593"/>
              <a:gd name="connsiteX535" fmla="*/ 1795273 w 2085337"/>
              <a:gd name="connsiteY535" fmla="*/ 214401 h 2873593"/>
              <a:gd name="connsiteX536" fmla="*/ 1785025 w 2085337"/>
              <a:gd name="connsiteY536" fmla="*/ 309895 h 2873593"/>
              <a:gd name="connsiteX537" fmla="*/ 1823364 w 2085337"/>
              <a:gd name="connsiteY537" fmla="*/ 277857 h 2873593"/>
              <a:gd name="connsiteX538" fmla="*/ 1825249 w 2085337"/>
              <a:gd name="connsiteY538" fmla="*/ 279919 h 2873593"/>
              <a:gd name="connsiteX539" fmla="*/ 1791504 w 2085337"/>
              <a:gd name="connsiteY539" fmla="*/ 337074 h 2873593"/>
              <a:gd name="connsiteX540" fmla="*/ 1829459 w 2085337"/>
              <a:gd name="connsiteY540" fmla="*/ 327297 h 2873593"/>
              <a:gd name="connsiteX541" fmla="*/ 1218305 w 2085337"/>
              <a:gd name="connsiteY541" fmla="*/ 1621396 h 2873593"/>
              <a:gd name="connsiteX542" fmla="*/ 1247044 w 2085337"/>
              <a:gd name="connsiteY542" fmla="*/ 1643098 h 2873593"/>
              <a:gd name="connsiteX543" fmla="*/ 1286532 w 2085337"/>
              <a:gd name="connsiteY543" fmla="*/ 1660530 h 2873593"/>
              <a:gd name="connsiteX544" fmla="*/ 1353522 w 2085337"/>
              <a:gd name="connsiteY544" fmla="*/ 1671425 h 2873593"/>
              <a:gd name="connsiteX545" fmla="*/ 1395512 w 2085337"/>
              <a:gd name="connsiteY545" fmla="*/ 1691125 h 2873593"/>
              <a:gd name="connsiteX546" fmla="*/ 1416949 w 2085337"/>
              <a:gd name="connsiteY546" fmla="*/ 1691036 h 2873593"/>
              <a:gd name="connsiteX547" fmla="*/ 1422102 w 2085337"/>
              <a:gd name="connsiteY547" fmla="*/ 1680554 h 2873593"/>
              <a:gd name="connsiteX548" fmla="*/ 1393097 w 2085337"/>
              <a:gd name="connsiteY548" fmla="*/ 1618069 h 2873593"/>
              <a:gd name="connsiteX549" fmla="*/ 1347809 w 2085337"/>
              <a:gd name="connsiteY549" fmla="*/ 1564124 h 2873593"/>
              <a:gd name="connsiteX550" fmla="*/ 1324017 w 2085337"/>
              <a:gd name="connsiteY550" fmla="*/ 1551108 h 2873593"/>
              <a:gd name="connsiteX551" fmla="*/ 1285148 w 2085337"/>
              <a:gd name="connsiteY551" fmla="*/ 1541803 h 2873593"/>
              <a:gd name="connsiteX552" fmla="*/ 1263711 w 2085337"/>
              <a:gd name="connsiteY552" fmla="*/ 1536268 h 2873593"/>
              <a:gd name="connsiteX553" fmla="*/ 1227934 w 2085337"/>
              <a:gd name="connsiteY553" fmla="*/ 1514183 h 2873593"/>
              <a:gd name="connsiteX554" fmla="*/ 1207351 w 2085337"/>
              <a:gd name="connsiteY554" fmla="*/ 1510944 h 2873593"/>
              <a:gd name="connsiteX555" fmla="*/ 1191656 w 2085337"/>
              <a:gd name="connsiteY555" fmla="*/ 1509324 h 2873593"/>
              <a:gd name="connsiteX556" fmla="*/ 1160708 w 2085337"/>
              <a:gd name="connsiteY556" fmla="*/ 1503847 h 2873593"/>
              <a:gd name="connsiteX557" fmla="*/ 1149607 w 2085337"/>
              <a:gd name="connsiteY557" fmla="*/ 1488771 h 2873593"/>
              <a:gd name="connsiteX558" fmla="*/ 1130791 w 2085337"/>
              <a:gd name="connsiteY558" fmla="*/ 1477758 h 2873593"/>
              <a:gd name="connsiteX559" fmla="*/ 1118512 w 2085337"/>
              <a:gd name="connsiteY559" fmla="*/ 1495485 h 2873593"/>
              <a:gd name="connsiteX560" fmla="*/ 1094984 w 2085337"/>
              <a:gd name="connsiteY560" fmla="*/ 1471633 h 2873593"/>
              <a:gd name="connsiteX561" fmla="*/ 1034001 w 2085337"/>
              <a:gd name="connsiteY561" fmla="*/ 1425638 h 2873593"/>
              <a:gd name="connsiteX562" fmla="*/ 1020309 w 2085337"/>
              <a:gd name="connsiteY562" fmla="*/ 1424814 h 2873593"/>
              <a:gd name="connsiteX563" fmla="*/ 1022017 w 2085337"/>
              <a:gd name="connsiteY563" fmla="*/ 1438094 h 2873593"/>
              <a:gd name="connsiteX564" fmla="*/ 1070515 w 2085337"/>
              <a:gd name="connsiteY564" fmla="*/ 1513329 h 2873593"/>
              <a:gd name="connsiteX565" fmla="*/ 1183735 w 2085337"/>
              <a:gd name="connsiteY565" fmla="*/ 1623988 h 2873593"/>
              <a:gd name="connsiteX566" fmla="*/ 1218305 w 2085337"/>
              <a:gd name="connsiteY566" fmla="*/ 1621396 h 2873593"/>
              <a:gd name="connsiteX567" fmla="*/ 1099814 w 2085337"/>
              <a:gd name="connsiteY567" fmla="*/ 654061 h 2873593"/>
              <a:gd name="connsiteX568" fmla="*/ 1091480 w 2085337"/>
              <a:gd name="connsiteY568" fmla="*/ 708625 h 2873593"/>
              <a:gd name="connsiteX569" fmla="*/ 1093983 w 2085337"/>
              <a:gd name="connsiteY569" fmla="*/ 720374 h 2873593"/>
              <a:gd name="connsiteX570" fmla="*/ 1227875 w 2085337"/>
              <a:gd name="connsiteY570" fmla="*/ 793901 h 2873593"/>
              <a:gd name="connsiteX571" fmla="*/ 1266214 w 2085337"/>
              <a:gd name="connsiteY571" fmla="*/ 762600 h 2873593"/>
              <a:gd name="connsiteX572" fmla="*/ 1266273 w 2085337"/>
              <a:gd name="connsiteY572" fmla="*/ 683831 h 2873593"/>
              <a:gd name="connsiteX573" fmla="*/ 1191951 w 2085337"/>
              <a:gd name="connsiteY573" fmla="*/ 628885 h 2873593"/>
              <a:gd name="connsiteX574" fmla="*/ 1159442 w 2085337"/>
              <a:gd name="connsiteY574" fmla="*/ 623349 h 2873593"/>
              <a:gd name="connsiteX575" fmla="*/ 1134000 w 2085337"/>
              <a:gd name="connsiteY575" fmla="*/ 629621 h 2873593"/>
              <a:gd name="connsiteX576" fmla="*/ 1115391 w 2085337"/>
              <a:gd name="connsiteY576" fmla="*/ 638602 h 2873593"/>
              <a:gd name="connsiteX577" fmla="*/ 1112387 w 2085337"/>
              <a:gd name="connsiteY577" fmla="*/ 655327 h 2873593"/>
              <a:gd name="connsiteX578" fmla="*/ 1099814 w 2085337"/>
              <a:gd name="connsiteY578" fmla="*/ 654061 h 2873593"/>
              <a:gd name="connsiteX579" fmla="*/ 1542890 w 2085337"/>
              <a:gd name="connsiteY579" fmla="*/ 551383 h 2873593"/>
              <a:gd name="connsiteX580" fmla="*/ 1526753 w 2085337"/>
              <a:gd name="connsiteY580" fmla="*/ 573143 h 2873593"/>
              <a:gd name="connsiteX581" fmla="*/ 1515475 w 2085337"/>
              <a:gd name="connsiteY581" fmla="*/ 567313 h 2873593"/>
              <a:gd name="connsiteX582" fmla="*/ 1476813 w 2085337"/>
              <a:gd name="connsiteY582" fmla="*/ 652942 h 2873593"/>
              <a:gd name="connsiteX583" fmla="*/ 1477873 w 2085337"/>
              <a:gd name="connsiteY583" fmla="*/ 713749 h 2873593"/>
              <a:gd name="connsiteX584" fmla="*/ 1518449 w 2085337"/>
              <a:gd name="connsiteY584" fmla="*/ 754914 h 2873593"/>
              <a:gd name="connsiteX585" fmla="*/ 1551606 w 2085337"/>
              <a:gd name="connsiteY585" fmla="*/ 747582 h 2873593"/>
              <a:gd name="connsiteX586" fmla="*/ 1573514 w 2085337"/>
              <a:gd name="connsiteY586" fmla="*/ 720992 h 2873593"/>
              <a:gd name="connsiteX587" fmla="*/ 1604638 w 2085337"/>
              <a:gd name="connsiteY587" fmla="*/ 659067 h 2873593"/>
              <a:gd name="connsiteX588" fmla="*/ 1607171 w 2085337"/>
              <a:gd name="connsiteY588" fmla="*/ 603767 h 2873593"/>
              <a:gd name="connsiteX589" fmla="*/ 1599426 w 2085337"/>
              <a:gd name="connsiteY589" fmla="*/ 583979 h 2873593"/>
              <a:gd name="connsiteX590" fmla="*/ 1572041 w 2085337"/>
              <a:gd name="connsiteY590" fmla="*/ 566047 h 2873593"/>
              <a:gd name="connsiteX591" fmla="*/ 1565328 w 2085337"/>
              <a:gd name="connsiteY591" fmla="*/ 551265 h 2873593"/>
              <a:gd name="connsiteX592" fmla="*/ 1547984 w 2085337"/>
              <a:gd name="connsiteY592" fmla="*/ 561954 h 2873593"/>
              <a:gd name="connsiteX593" fmla="*/ 1542890 w 2085337"/>
              <a:gd name="connsiteY593" fmla="*/ 551383 h 2873593"/>
              <a:gd name="connsiteX594" fmla="*/ 1841385 w 2085337"/>
              <a:gd name="connsiteY594" fmla="*/ 1389302 h 2873593"/>
              <a:gd name="connsiteX595" fmla="*/ 1829754 w 2085337"/>
              <a:gd name="connsiteY595" fmla="*/ 1370545 h 2873593"/>
              <a:gd name="connsiteX596" fmla="*/ 1812263 w 2085337"/>
              <a:gd name="connsiteY596" fmla="*/ 1384119 h 2873593"/>
              <a:gd name="connsiteX597" fmla="*/ 1788088 w 2085337"/>
              <a:gd name="connsiteY597" fmla="*/ 1437064 h 2873593"/>
              <a:gd name="connsiteX598" fmla="*/ 1778724 w 2085337"/>
              <a:gd name="connsiteY598" fmla="*/ 1452140 h 2873593"/>
              <a:gd name="connsiteX599" fmla="*/ 1757375 w 2085337"/>
              <a:gd name="connsiteY599" fmla="*/ 1479436 h 2873593"/>
              <a:gd name="connsiteX600" fmla="*/ 1727605 w 2085337"/>
              <a:gd name="connsiteY600" fmla="*/ 1521486 h 2873593"/>
              <a:gd name="connsiteX601" fmla="*/ 1715120 w 2085337"/>
              <a:gd name="connsiteY601" fmla="*/ 1529878 h 2873593"/>
              <a:gd name="connsiteX602" fmla="*/ 1678813 w 2085337"/>
              <a:gd name="connsiteY602" fmla="*/ 1555643 h 2873593"/>
              <a:gd name="connsiteX603" fmla="*/ 1631935 w 2085337"/>
              <a:gd name="connsiteY603" fmla="*/ 1661855 h 2873593"/>
              <a:gd name="connsiteX604" fmla="*/ 1630109 w 2085337"/>
              <a:gd name="connsiteY604" fmla="*/ 1674988 h 2873593"/>
              <a:gd name="connsiteX605" fmla="*/ 1638060 w 2085337"/>
              <a:gd name="connsiteY605" fmla="*/ 1687032 h 2873593"/>
              <a:gd name="connsiteX606" fmla="*/ 1650515 w 2085337"/>
              <a:gd name="connsiteY606" fmla="*/ 1683410 h 2873593"/>
              <a:gd name="connsiteX607" fmla="*/ 1679284 w 2085337"/>
              <a:gd name="connsiteY607" fmla="*/ 1666125 h 2873593"/>
              <a:gd name="connsiteX608" fmla="*/ 1686057 w 2085337"/>
              <a:gd name="connsiteY608" fmla="*/ 1662503 h 2873593"/>
              <a:gd name="connsiteX609" fmla="*/ 1789913 w 2085337"/>
              <a:gd name="connsiteY609" fmla="*/ 1534412 h 2873593"/>
              <a:gd name="connsiteX610" fmla="*/ 1815237 w 2085337"/>
              <a:gd name="connsiteY610" fmla="*/ 1477081 h 2873593"/>
              <a:gd name="connsiteX611" fmla="*/ 1841385 w 2085337"/>
              <a:gd name="connsiteY611" fmla="*/ 1389302 h 2873593"/>
              <a:gd name="connsiteX612" fmla="*/ 1086710 w 2085337"/>
              <a:gd name="connsiteY612" fmla="*/ 830885 h 2873593"/>
              <a:gd name="connsiteX613" fmla="*/ 1076168 w 2085337"/>
              <a:gd name="connsiteY613" fmla="*/ 842134 h 2873593"/>
              <a:gd name="connsiteX614" fmla="*/ 1049637 w 2085337"/>
              <a:gd name="connsiteY614" fmla="*/ 872404 h 2873593"/>
              <a:gd name="connsiteX615" fmla="*/ 1051699 w 2085337"/>
              <a:gd name="connsiteY615" fmla="*/ 885861 h 2873593"/>
              <a:gd name="connsiteX616" fmla="*/ 1066333 w 2085337"/>
              <a:gd name="connsiteY616" fmla="*/ 901909 h 2873593"/>
              <a:gd name="connsiteX617" fmla="*/ 1074667 w 2085337"/>
              <a:gd name="connsiteY617" fmla="*/ 914983 h 2873593"/>
              <a:gd name="connsiteX618" fmla="*/ 1142746 w 2085337"/>
              <a:gd name="connsiteY618" fmla="*/ 947463 h 2873593"/>
              <a:gd name="connsiteX619" fmla="*/ 1162004 w 2085337"/>
              <a:gd name="connsiteY619" fmla="*/ 945549 h 2873593"/>
              <a:gd name="connsiteX620" fmla="*/ 1086710 w 2085337"/>
              <a:gd name="connsiteY620" fmla="*/ 830885 h 2873593"/>
              <a:gd name="connsiteX621" fmla="*/ 1756610 w 2085337"/>
              <a:gd name="connsiteY621" fmla="*/ 729679 h 2873593"/>
              <a:gd name="connsiteX622" fmla="*/ 1753930 w 2085337"/>
              <a:gd name="connsiteY622" fmla="*/ 727529 h 2873593"/>
              <a:gd name="connsiteX623" fmla="*/ 1701722 w 2085337"/>
              <a:gd name="connsiteY623" fmla="*/ 724703 h 2873593"/>
              <a:gd name="connsiteX624" fmla="*/ 1731846 w 2085337"/>
              <a:gd name="connsiteY624" fmla="*/ 791957 h 2873593"/>
              <a:gd name="connsiteX625" fmla="*/ 1656081 w 2085337"/>
              <a:gd name="connsiteY625" fmla="*/ 840838 h 2873593"/>
              <a:gd name="connsiteX626" fmla="*/ 1748659 w 2085337"/>
              <a:gd name="connsiteY626" fmla="*/ 770462 h 2873593"/>
              <a:gd name="connsiteX627" fmla="*/ 1752870 w 2085337"/>
              <a:gd name="connsiteY627" fmla="*/ 748642 h 2873593"/>
              <a:gd name="connsiteX628" fmla="*/ 1756610 w 2085337"/>
              <a:gd name="connsiteY628" fmla="*/ 729679 h 2873593"/>
              <a:gd name="connsiteX629" fmla="*/ 1159795 w 2085337"/>
              <a:gd name="connsiteY629" fmla="*/ 799525 h 2873593"/>
              <a:gd name="connsiteX630" fmla="*/ 1159383 w 2085337"/>
              <a:gd name="connsiteY630" fmla="*/ 801616 h 2873593"/>
              <a:gd name="connsiteX631" fmla="*/ 1199665 w 2085337"/>
              <a:gd name="connsiteY631" fmla="*/ 819961 h 2873593"/>
              <a:gd name="connsiteX632" fmla="*/ 1221397 w 2085337"/>
              <a:gd name="connsiteY632" fmla="*/ 866780 h 2873593"/>
              <a:gd name="connsiteX633" fmla="*/ 1208470 w 2085337"/>
              <a:gd name="connsiteY633" fmla="*/ 917163 h 2873593"/>
              <a:gd name="connsiteX634" fmla="*/ 1211208 w 2085337"/>
              <a:gd name="connsiteY634" fmla="*/ 918399 h 2873593"/>
              <a:gd name="connsiteX635" fmla="*/ 1227286 w 2085337"/>
              <a:gd name="connsiteY635" fmla="*/ 879089 h 2873593"/>
              <a:gd name="connsiteX636" fmla="*/ 1252227 w 2085337"/>
              <a:gd name="connsiteY636" fmla="*/ 839307 h 2873593"/>
              <a:gd name="connsiteX637" fmla="*/ 1227816 w 2085337"/>
              <a:gd name="connsiteY637" fmla="*/ 819460 h 2873593"/>
              <a:gd name="connsiteX638" fmla="*/ 1193099 w 2085337"/>
              <a:gd name="connsiteY638" fmla="*/ 807270 h 2873593"/>
              <a:gd name="connsiteX639" fmla="*/ 1159795 w 2085337"/>
              <a:gd name="connsiteY639" fmla="*/ 799525 h 2873593"/>
              <a:gd name="connsiteX640" fmla="*/ 1580846 w 2085337"/>
              <a:gd name="connsiteY640" fmla="*/ 1197725 h 2873593"/>
              <a:gd name="connsiteX641" fmla="*/ 1612677 w 2085337"/>
              <a:gd name="connsiteY641" fmla="*/ 1111713 h 2873593"/>
              <a:gd name="connsiteX642" fmla="*/ 1590710 w 2085337"/>
              <a:gd name="connsiteY642" fmla="*/ 1126642 h 2873593"/>
              <a:gd name="connsiteX643" fmla="*/ 1580846 w 2085337"/>
              <a:gd name="connsiteY643" fmla="*/ 1197725 h 2873593"/>
              <a:gd name="connsiteX644" fmla="*/ 1656522 w 2085337"/>
              <a:gd name="connsiteY644" fmla="*/ 712924 h 2873593"/>
              <a:gd name="connsiteX645" fmla="*/ 1595804 w 2085337"/>
              <a:gd name="connsiteY645" fmla="*/ 725998 h 2873593"/>
              <a:gd name="connsiteX646" fmla="*/ 1556935 w 2085337"/>
              <a:gd name="connsiteY646" fmla="*/ 785420 h 2873593"/>
              <a:gd name="connsiteX647" fmla="*/ 1586558 w 2085337"/>
              <a:gd name="connsiteY647" fmla="*/ 819961 h 2873593"/>
              <a:gd name="connsiteX648" fmla="*/ 1656522 w 2085337"/>
              <a:gd name="connsiteY648" fmla="*/ 712924 h 2873593"/>
              <a:gd name="connsiteX649" fmla="*/ 1647630 w 2085337"/>
              <a:gd name="connsiteY649" fmla="*/ 792281 h 2873593"/>
              <a:gd name="connsiteX650" fmla="*/ 1667388 w 2085337"/>
              <a:gd name="connsiteY650" fmla="*/ 774143 h 2873593"/>
              <a:gd name="connsiteX651" fmla="*/ 1642064 w 2085337"/>
              <a:gd name="connsiteY651" fmla="*/ 752146 h 2873593"/>
              <a:gd name="connsiteX652" fmla="*/ 1621658 w 2085337"/>
              <a:gd name="connsiteY652" fmla="*/ 771316 h 2873593"/>
              <a:gd name="connsiteX653" fmla="*/ 1647630 w 2085337"/>
              <a:gd name="connsiteY653" fmla="*/ 792281 h 2873593"/>
              <a:gd name="connsiteX654" fmla="*/ 1132999 w 2085337"/>
              <a:gd name="connsiteY654" fmla="*/ 867546 h 2873593"/>
              <a:gd name="connsiteX655" fmla="*/ 1151639 w 2085337"/>
              <a:gd name="connsiteY655" fmla="*/ 894960 h 2873593"/>
              <a:gd name="connsiteX656" fmla="*/ 1173488 w 2085337"/>
              <a:gd name="connsiteY656" fmla="*/ 872669 h 2873593"/>
              <a:gd name="connsiteX657" fmla="*/ 1154907 w 2085337"/>
              <a:gd name="connsiteY657" fmla="*/ 848317 h 2873593"/>
              <a:gd name="connsiteX658" fmla="*/ 1132999 w 2085337"/>
              <a:gd name="connsiteY658" fmla="*/ 867546 h 2873593"/>
              <a:gd name="connsiteX659" fmla="*/ 1440388 w 2085337"/>
              <a:gd name="connsiteY659" fmla="*/ 1156589 h 2873593"/>
              <a:gd name="connsiteX660" fmla="*/ 1454463 w 2085337"/>
              <a:gd name="connsiteY660" fmla="*/ 1169869 h 2873593"/>
              <a:gd name="connsiteX661" fmla="*/ 1492625 w 2085337"/>
              <a:gd name="connsiteY661" fmla="*/ 1202348 h 2873593"/>
              <a:gd name="connsiteX662" fmla="*/ 1513797 w 2085337"/>
              <a:gd name="connsiteY662" fmla="*/ 1216836 h 2873593"/>
              <a:gd name="connsiteX663" fmla="*/ 1521423 w 2085337"/>
              <a:gd name="connsiteY663" fmla="*/ 1215953 h 2873593"/>
              <a:gd name="connsiteX664" fmla="*/ 1518538 w 2085337"/>
              <a:gd name="connsiteY664" fmla="*/ 1209533 h 2873593"/>
              <a:gd name="connsiteX665" fmla="*/ 1497130 w 2085337"/>
              <a:gd name="connsiteY665" fmla="*/ 1184033 h 2873593"/>
              <a:gd name="connsiteX666" fmla="*/ 1440388 w 2085337"/>
              <a:gd name="connsiteY666" fmla="*/ 1156589 h 2873593"/>
              <a:gd name="connsiteX667" fmla="*/ 1506170 w 2085337"/>
              <a:gd name="connsiteY667" fmla="*/ 1054293 h 2873593"/>
              <a:gd name="connsiteX668" fmla="*/ 1488326 w 2085337"/>
              <a:gd name="connsiteY668" fmla="*/ 1073580 h 2873593"/>
              <a:gd name="connsiteX669" fmla="*/ 1516182 w 2085337"/>
              <a:gd name="connsiteY669" fmla="*/ 1065188 h 2873593"/>
              <a:gd name="connsiteX670" fmla="*/ 1506170 w 2085337"/>
              <a:gd name="connsiteY670" fmla="*/ 1054293 h 287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</a:cxnLst>
            <a:rect l="l" t="t" r="r" b="b"/>
            <a:pathLst>
              <a:path w="2085337" h="2873593">
                <a:moveTo>
                  <a:pt x="0" y="1964267"/>
                </a:moveTo>
                <a:cubicBezTo>
                  <a:pt x="0" y="1953784"/>
                  <a:pt x="0" y="1943301"/>
                  <a:pt x="0" y="1932848"/>
                </a:cubicBezTo>
                <a:cubicBezTo>
                  <a:pt x="3975" y="1926193"/>
                  <a:pt x="10041" y="1919980"/>
                  <a:pt x="11572" y="1912795"/>
                </a:cubicBezTo>
                <a:cubicBezTo>
                  <a:pt x="20877" y="1869421"/>
                  <a:pt x="37603" y="1829404"/>
                  <a:pt x="63456" y="1793421"/>
                </a:cubicBezTo>
                <a:cubicBezTo>
                  <a:pt x="71672" y="1781966"/>
                  <a:pt x="82449" y="1772455"/>
                  <a:pt x="85541" y="1757673"/>
                </a:cubicBezTo>
                <a:cubicBezTo>
                  <a:pt x="87013" y="1750606"/>
                  <a:pt x="92844" y="1749340"/>
                  <a:pt x="96613" y="1755582"/>
                </a:cubicBezTo>
                <a:cubicBezTo>
                  <a:pt x="102502" y="1765359"/>
                  <a:pt x="106831" y="1776077"/>
                  <a:pt x="111925" y="1786324"/>
                </a:cubicBezTo>
                <a:cubicBezTo>
                  <a:pt x="117166" y="1796895"/>
                  <a:pt x="121936" y="1807761"/>
                  <a:pt x="128061" y="1817802"/>
                </a:cubicBezTo>
                <a:cubicBezTo>
                  <a:pt x="132979" y="1825870"/>
                  <a:pt x="138426" y="1825399"/>
                  <a:pt x="144021" y="1816919"/>
                </a:cubicBezTo>
                <a:cubicBezTo>
                  <a:pt x="146701" y="1812826"/>
                  <a:pt x="153679" y="1807408"/>
                  <a:pt x="156447" y="1808468"/>
                </a:cubicBezTo>
                <a:cubicBezTo>
                  <a:pt x="160835" y="1810117"/>
                  <a:pt x="164692" y="1816330"/>
                  <a:pt x="166312" y="1821395"/>
                </a:cubicBezTo>
                <a:cubicBezTo>
                  <a:pt x="170670" y="1834851"/>
                  <a:pt x="172378" y="1849280"/>
                  <a:pt x="177619" y="1862325"/>
                </a:cubicBezTo>
                <a:cubicBezTo>
                  <a:pt x="183008" y="1875723"/>
                  <a:pt x="191312" y="1887913"/>
                  <a:pt x="199498" y="1902695"/>
                </a:cubicBezTo>
                <a:cubicBezTo>
                  <a:pt x="204003" y="1895452"/>
                  <a:pt x="206329" y="1891653"/>
                  <a:pt x="208744" y="1887884"/>
                </a:cubicBezTo>
                <a:cubicBezTo>
                  <a:pt x="267754" y="1795217"/>
                  <a:pt x="325910" y="1701961"/>
                  <a:pt x="386245" y="1610148"/>
                </a:cubicBezTo>
                <a:cubicBezTo>
                  <a:pt x="410597" y="1573105"/>
                  <a:pt x="437835" y="1537504"/>
                  <a:pt x="467369" y="1504495"/>
                </a:cubicBezTo>
                <a:cubicBezTo>
                  <a:pt x="490779" y="1478318"/>
                  <a:pt x="514748" y="1453524"/>
                  <a:pt x="533034" y="1422870"/>
                </a:cubicBezTo>
                <a:cubicBezTo>
                  <a:pt x="553853" y="1387977"/>
                  <a:pt x="578646" y="1355380"/>
                  <a:pt x="602674" y="1322459"/>
                </a:cubicBezTo>
                <a:cubicBezTo>
                  <a:pt x="621520" y="1296605"/>
                  <a:pt x="634918" y="1268838"/>
                  <a:pt x="639983" y="1237095"/>
                </a:cubicBezTo>
                <a:cubicBezTo>
                  <a:pt x="642132" y="1223550"/>
                  <a:pt x="646755" y="1210240"/>
                  <a:pt x="658799" y="1202643"/>
                </a:cubicBezTo>
                <a:cubicBezTo>
                  <a:pt x="668987" y="1196224"/>
                  <a:pt x="669988" y="1189304"/>
                  <a:pt x="665306" y="1179587"/>
                </a:cubicBezTo>
                <a:cubicBezTo>
                  <a:pt x="664011" y="1176907"/>
                  <a:pt x="663657" y="1173815"/>
                  <a:pt x="662421" y="1171135"/>
                </a:cubicBezTo>
                <a:cubicBezTo>
                  <a:pt x="658916" y="1163479"/>
                  <a:pt x="660830" y="1157649"/>
                  <a:pt x="667338" y="1152555"/>
                </a:cubicBezTo>
                <a:cubicBezTo>
                  <a:pt x="675288" y="1146342"/>
                  <a:pt x="683003" y="1139805"/>
                  <a:pt x="690630" y="1133209"/>
                </a:cubicBezTo>
                <a:cubicBezTo>
                  <a:pt x="697314" y="1127437"/>
                  <a:pt x="703792" y="1121401"/>
                  <a:pt x="711448" y="1114481"/>
                </a:cubicBezTo>
                <a:cubicBezTo>
                  <a:pt x="700818" y="1111448"/>
                  <a:pt x="692043" y="1108945"/>
                  <a:pt x="684211" y="1106707"/>
                </a:cubicBezTo>
                <a:cubicBezTo>
                  <a:pt x="698934" y="1088569"/>
                  <a:pt x="714216" y="1071696"/>
                  <a:pt x="727290" y="1053233"/>
                </a:cubicBezTo>
                <a:cubicBezTo>
                  <a:pt x="746578" y="1026025"/>
                  <a:pt x="751996" y="996225"/>
                  <a:pt x="739599" y="964011"/>
                </a:cubicBezTo>
                <a:cubicBezTo>
                  <a:pt x="725965" y="928588"/>
                  <a:pt x="722284" y="891485"/>
                  <a:pt x="722962" y="853824"/>
                </a:cubicBezTo>
                <a:cubicBezTo>
                  <a:pt x="723256" y="837363"/>
                  <a:pt x="723138" y="820874"/>
                  <a:pt x="724257" y="804472"/>
                </a:cubicBezTo>
                <a:cubicBezTo>
                  <a:pt x="725730" y="783065"/>
                  <a:pt x="721902" y="763660"/>
                  <a:pt x="711684" y="744196"/>
                </a:cubicBezTo>
                <a:cubicBezTo>
                  <a:pt x="679676" y="683301"/>
                  <a:pt x="651643" y="620581"/>
                  <a:pt x="631826" y="554504"/>
                </a:cubicBezTo>
                <a:cubicBezTo>
                  <a:pt x="616455" y="503209"/>
                  <a:pt x="607621" y="451089"/>
                  <a:pt x="615218" y="397438"/>
                </a:cubicBezTo>
                <a:cubicBezTo>
                  <a:pt x="620460" y="360483"/>
                  <a:pt x="626643" y="323617"/>
                  <a:pt x="632827" y="286809"/>
                </a:cubicBezTo>
                <a:cubicBezTo>
                  <a:pt x="637391" y="259719"/>
                  <a:pt x="649818" y="236338"/>
                  <a:pt x="665807" y="214077"/>
                </a:cubicBezTo>
                <a:cubicBezTo>
                  <a:pt x="678498" y="196409"/>
                  <a:pt x="694340" y="192493"/>
                  <a:pt x="714364" y="194201"/>
                </a:cubicBezTo>
                <a:cubicBezTo>
                  <a:pt x="751642" y="197381"/>
                  <a:pt x="786271" y="208836"/>
                  <a:pt x="817749" y="228241"/>
                </a:cubicBezTo>
                <a:cubicBezTo>
                  <a:pt x="866924" y="258570"/>
                  <a:pt x="921164" y="280684"/>
                  <a:pt x="966393" y="320525"/>
                </a:cubicBezTo>
                <a:cubicBezTo>
                  <a:pt x="1010974" y="276915"/>
                  <a:pt x="1056881" y="235867"/>
                  <a:pt x="1117952" y="219024"/>
                </a:cubicBezTo>
                <a:cubicBezTo>
                  <a:pt x="1117952" y="222705"/>
                  <a:pt x="1117952" y="227858"/>
                  <a:pt x="1117952" y="235455"/>
                </a:cubicBezTo>
                <a:cubicBezTo>
                  <a:pt x="1160208" y="226945"/>
                  <a:pt x="1200814" y="218730"/>
                  <a:pt x="1241420" y="210602"/>
                </a:cubicBezTo>
                <a:cubicBezTo>
                  <a:pt x="1280201" y="202829"/>
                  <a:pt x="1318775" y="193259"/>
                  <a:pt x="1357880" y="187870"/>
                </a:cubicBezTo>
                <a:cubicBezTo>
                  <a:pt x="1408821" y="180862"/>
                  <a:pt x="1458703" y="187399"/>
                  <a:pt x="1505051" y="211397"/>
                </a:cubicBezTo>
                <a:cubicBezTo>
                  <a:pt x="1528844" y="223735"/>
                  <a:pt x="1549603" y="220496"/>
                  <a:pt x="1568567" y="202328"/>
                </a:cubicBezTo>
                <a:cubicBezTo>
                  <a:pt x="1574485" y="196645"/>
                  <a:pt x="1580375" y="190844"/>
                  <a:pt x="1585734" y="184631"/>
                </a:cubicBezTo>
                <a:cubicBezTo>
                  <a:pt x="1618743" y="146439"/>
                  <a:pt x="1651134" y="107718"/>
                  <a:pt x="1684673" y="70027"/>
                </a:cubicBezTo>
                <a:cubicBezTo>
                  <a:pt x="1704873" y="47324"/>
                  <a:pt x="1728371" y="28066"/>
                  <a:pt x="1755255" y="13461"/>
                </a:cubicBezTo>
                <a:cubicBezTo>
                  <a:pt x="1795243" y="-8271"/>
                  <a:pt x="1822451" y="-4502"/>
                  <a:pt x="1851161" y="30716"/>
                </a:cubicBezTo>
                <a:cubicBezTo>
                  <a:pt x="1866326" y="49326"/>
                  <a:pt x="1879076" y="70615"/>
                  <a:pt x="1889294" y="92376"/>
                </a:cubicBezTo>
                <a:cubicBezTo>
                  <a:pt x="1918593" y="154861"/>
                  <a:pt x="1934376" y="221497"/>
                  <a:pt x="1940442" y="289930"/>
                </a:cubicBezTo>
                <a:cubicBezTo>
                  <a:pt x="1943652" y="326179"/>
                  <a:pt x="1943563" y="363192"/>
                  <a:pt x="1940265" y="399441"/>
                </a:cubicBezTo>
                <a:cubicBezTo>
                  <a:pt x="1937910" y="425088"/>
                  <a:pt x="1927486" y="449941"/>
                  <a:pt x="1921125" y="475264"/>
                </a:cubicBezTo>
                <a:cubicBezTo>
                  <a:pt x="1920213" y="478886"/>
                  <a:pt x="1920448" y="484658"/>
                  <a:pt x="1922686" y="486896"/>
                </a:cubicBezTo>
                <a:cubicBezTo>
                  <a:pt x="1943769" y="508038"/>
                  <a:pt x="1956196" y="533862"/>
                  <a:pt x="1961732" y="562543"/>
                </a:cubicBezTo>
                <a:cubicBezTo>
                  <a:pt x="1968033" y="595140"/>
                  <a:pt x="1971949" y="628208"/>
                  <a:pt x="1977250" y="661011"/>
                </a:cubicBezTo>
                <a:cubicBezTo>
                  <a:pt x="1978310" y="667489"/>
                  <a:pt x="1979134" y="675527"/>
                  <a:pt x="1983257" y="679709"/>
                </a:cubicBezTo>
                <a:cubicBezTo>
                  <a:pt x="2000836" y="697465"/>
                  <a:pt x="2000925" y="717312"/>
                  <a:pt x="1995595" y="739956"/>
                </a:cubicBezTo>
                <a:cubicBezTo>
                  <a:pt x="1986790" y="777323"/>
                  <a:pt x="1979517" y="815102"/>
                  <a:pt x="1972421" y="852852"/>
                </a:cubicBezTo>
                <a:cubicBezTo>
                  <a:pt x="1967032" y="881444"/>
                  <a:pt x="1962703" y="910272"/>
                  <a:pt x="1958434" y="939041"/>
                </a:cubicBezTo>
                <a:cubicBezTo>
                  <a:pt x="1957845" y="942957"/>
                  <a:pt x="1959229" y="947993"/>
                  <a:pt x="1961437" y="951349"/>
                </a:cubicBezTo>
                <a:cubicBezTo>
                  <a:pt x="1972862" y="968575"/>
                  <a:pt x="1978751" y="987745"/>
                  <a:pt x="1981637" y="1007886"/>
                </a:cubicBezTo>
                <a:cubicBezTo>
                  <a:pt x="1985230" y="1033004"/>
                  <a:pt x="1987733" y="1058121"/>
                  <a:pt x="1997774" y="1082002"/>
                </a:cubicBezTo>
                <a:cubicBezTo>
                  <a:pt x="2020624" y="1136330"/>
                  <a:pt x="2035759" y="1192867"/>
                  <a:pt x="2042797" y="1251465"/>
                </a:cubicBezTo>
                <a:cubicBezTo>
                  <a:pt x="2047273" y="1288714"/>
                  <a:pt x="2055459" y="1324874"/>
                  <a:pt x="2070005" y="1359738"/>
                </a:cubicBezTo>
                <a:cubicBezTo>
                  <a:pt x="2076542" y="1375374"/>
                  <a:pt x="2079928" y="1392659"/>
                  <a:pt x="2082402" y="1409561"/>
                </a:cubicBezTo>
                <a:cubicBezTo>
                  <a:pt x="2089999" y="1461622"/>
                  <a:pt x="2082049" y="1512711"/>
                  <a:pt x="2067767" y="1562534"/>
                </a:cubicBezTo>
                <a:cubicBezTo>
                  <a:pt x="2049599" y="1626049"/>
                  <a:pt x="2035082" y="1689682"/>
                  <a:pt x="2036760" y="1756407"/>
                </a:cubicBezTo>
                <a:cubicBezTo>
                  <a:pt x="2037349" y="1780523"/>
                  <a:pt x="2033639" y="1804875"/>
                  <a:pt x="2030400" y="1828933"/>
                </a:cubicBezTo>
                <a:cubicBezTo>
                  <a:pt x="2029281" y="1837236"/>
                  <a:pt x="2025512" y="1847189"/>
                  <a:pt x="2019476" y="1852313"/>
                </a:cubicBezTo>
                <a:cubicBezTo>
                  <a:pt x="2010288" y="1860116"/>
                  <a:pt x="2004429" y="1868862"/>
                  <a:pt x="2001837" y="1879933"/>
                </a:cubicBezTo>
                <a:cubicBezTo>
                  <a:pt x="1997685" y="1897748"/>
                  <a:pt x="1993386" y="1915593"/>
                  <a:pt x="1990795" y="1933673"/>
                </a:cubicBezTo>
                <a:cubicBezTo>
                  <a:pt x="1980194" y="2007641"/>
                  <a:pt x="1969623" y="2081639"/>
                  <a:pt x="1960200" y="2155756"/>
                </a:cubicBezTo>
                <a:cubicBezTo>
                  <a:pt x="1953192" y="2211085"/>
                  <a:pt x="1948952" y="2266709"/>
                  <a:pt x="1954311" y="2322509"/>
                </a:cubicBezTo>
                <a:cubicBezTo>
                  <a:pt x="1957462" y="2355224"/>
                  <a:pt x="1961938" y="2387821"/>
                  <a:pt x="1965913" y="2420476"/>
                </a:cubicBezTo>
                <a:cubicBezTo>
                  <a:pt x="1971832" y="2469062"/>
                  <a:pt x="1977868" y="2517472"/>
                  <a:pt x="1994122" y="2564203"/>
                </a:cubicBezTo>
                <a:cubicBezTo>
                  <a:pt x="2007491" y="2602601"/>
                  <a:pt x="2018239" y="2641941"/>
                  <a:pt x="2029929" y="2680927"/>
                </a:cubicBezTo>
                <a:cubicBezTo>
                  <a:pt x="2035848" y="2700744"/>
                  <a:pt x="2024481" y="2730426"/>
                  <a:pt x="2007697" y="2735697"/>
                </a:cubicBezTo>
                <a:cubicBezTo>
                  <a:pt x="1997744" y="2738819"/>
                  <a:pt x="1990824" y="2744148"/>
                  <a:pt x="1984552" y="2751775"/>
                </a:cubicBezTo>
                <a:cubicBezTo>
                  <a:pt x="1980518" y="2756663"/>
                  <a:pt x="1975807" y="2761050"/>
                  <a:pt x="1971007" y="2765173"/>
                </a:cubicBezTo>
                <a:cubicBezTo>
                  <a:pt x="1937821" y="2793529"/>
                  <a:pt x="1907197" y="2793294"/>
                  <a:pt x="1875366" y="2763288"/>
                </a:cubicBezTo>
                <a:cubicBezTo>
                  <a:pt x="1867975" y="2756339"/>
                  <a:pt x="1862351" y="2755573"/>
                  <a:pt x="1853016" y="2758371"/>
                </a:cubicBezTo>
                <a:cubicBezTo>
                  <a:pt x="1812705" y="2770355"/>
                  <a:pt x="1788323" y="2762670"/>
                  <a:pt x="1771156" y="2731280"/>
                </a:cubicBezTo>
                <a:cubicBezTo>
                  <a:pt x="1762705" y="2715821"/>
                  <a:pt x="1753400" y="2703189"/>
                  <a:pt x="1737617" y="2694090"/>
                </a:cubicBezTo>
                <a:cubicBezTo>
                  <a:pt x="1716975" y="2682193"/>
                  <a:pt x="1707258" y="2665144"/>
                  <a:pt x="1713942" y="2638760"/>
                </a:cubicBezTo>
                <a:cubicBezTo>
                  <a:pt x="1719184" y="2618148"/>
                  <a:pt x="1719625" y="2595799"/>
                  <a:pt x="1718772" y="2574332"/>
                </a:cubicBezTo>
                <a:cubicBezTo>
                  <a:pt x="1717653" y="2546035"/>
                  <a:pt x="1713942" y="2517737"/>
                  <a:pt x="1710026" y="2489645"/>
                </a:cubicBezTo>
                <a:cubicBezTo>
                  <a:pt x="1701693" y="2429575"/>
                  <a:pt x="1681934" y="2372891"/>
                  <a:pt x="1656758" y="2317974"/>
                </a:cubicBezTo>
                <a:cubicBezTo>
                  <a:pt x="1653754" y="2311408"/>
                  <a:pt x="1642476" y="2308993"/>
                  <a:pt x="1637147" y="2312644"/>
                </a:cubicBezTo>
                <a:cubicBezTo>
                  <a:pt x="1625840" y="2320418"/>
                  <a:pt x="1614709" y="2328604"/>
                  <a:pt x="1602665" y="2335112"/>
                </a:cubicBezTo>
                <a:cubicBezTo>
                  <a:pt x="1588885" y="2342562"/>
                  <a:pt x="1579697" y="2352632"/>
                  <a:pt x="1576988" y="2368268"/>
                </a:cubicBezTo>
                <a:cubicBezTo>
                  <a:pt x="1576341" y="2372096"/>
                  <a:pt x="1575251" y="2375836"/>
                  <a:pt x="1574191" y="2380430"/>
                </a:cubicBezTo>
                <a:cubicBezTo>
                  <a:pt x="1570893" y="2376307"/>
                  <a:pt x="1568272" y="2373038"/>
                  <a:pt x="1564533" y="2368327"/>
                </a:cubicBezTo>
                <a:cubicBezTo>
                  <a:pt x="1561588" y="2373097"/>
                  <a:pt x="1558997" y="2376219"/>
                  <a:pt x="1557554" y="2379811"/>
                </a:cubicBezTo>
                <a:cubicBezTo>
                  <a:pt x="1551046" y="2395742"/>
                  <a:pt x="1545186" y="2410052"/>
                  <a:pt x="1527725" y="2419917"/>
                </a:cubicBezTo>
                <a:cubicBezTo>
                  <a:pt x="1509439" y="2430223"/>
                  <a:pt x="1495216" y="2447891"/>
                  <a:pt x="1479669" y="2462790"/>
                </a:cubicBezTo>
                <a:cubicBezTo>
                  <a:pt x="1476871" y="2465470"/>
                  <a:pt x="1474251" y="2470505"/>
                  <a:pt x="1474663" y="2474098"/>
                </a:cubicBezTo>
                <a:cubicBezTo>
                  <a:pt x="1478697" y="2509727"/>
                  <a:pt x="1483026" y="2545328"/>
                  <a:pt x="1488002" y="2580840"/>
                </a:cubicBezTo>
                <a:cubicBezTo>
                  <a:pt x="1490063" y="2595534"/>
                  <a:pt x="1493332" y="2609756"/>
                  <a:pt x="1503432" y="2622182"/>
                </a:cubicBezTo>
                <a:cubicBezTo>
                  <a:pt x="1518391" y="2640586"/>
                  <a:pt x="1535852" y="2655015"/>
                  <a:pt x="1557289" y="2665056"/>
                </a:cubicBezTo>
                <a:cubicBezTo>
                  <a:pt x="1565033" y="2668678"/>
                  <a:pt x="1572395" y="2673242"/>
                  <a:pt x="1579638" y="2677806"/>
                </a:cubicBezTo>
                <a:cubicBezTo>
                  <a:pt x="1590210" y="2684461"/>
                  <a:pt x="1595657" y="2693942"/>
                  <a:pt x="1595451" y="2706840"/>
                </a:cubicBezTo>
                <a:cubicBezTo>
                  <a:pt x="1595039" y="2732988"/>
                  <a:pt x="1595687" y="2759136"/>
                  <a:pt x="1594803" y="2785255"/>
                </a:cubicBezTo>
                <a:cubicBezTo>
                  <a:pt x="1593684" y="2818853"/>
                  <a:pt x="1569745" y="2843588"/>
                  <a:pt x="1541093" y="2841998"/>
                </a:cubicBezTo>
                <a:cubicBezTo>
                  <a:pt x="1539739" y="2846974"/>
                  <a:pt x="1539503" y="2852775"/>
                  <a:pt x="1536706" y="2856780"/>
                </a:cubicBezTo>
                <a:cubicBezTo>
                  <a:pt x="1534203" y="2860402"/>
                  <a:pt x="1528932" y="2864230"/>
                  <a:pt x="1524869" y="2864259"/>
                </a:cubicBezTo>
                <a:cubicBezTo>
                  <a:pt x="1505640" y="2864465"/>
                  <a:pt x="1486265" y="2861785"/>
                  <a:pt x="1467213" y="2863287"/>
                </a:cubicBezTo>
                <a:cubicBezTo>
                  <a:pt x="1446306" y="2864936"/>
                  <a:pt x="1425665" y="2870001"/>
                  <a:pt x="1404905" y="2873593"/>
                </a:cubicBezTo>
                <a:cubicBezTo>
                  <a:pt x="1396690" y="2873593"/>
                  <a:pt x="1388445" y="2873593"/>
                  <a:pt x="1380229" y="2873593"/>
                </a:cubicBezTo>
                <a:cubicBezTo>
                  <a:pt x="1303728" y="2800596"/>
                  <a:pt x="1252698" y="2711375"/>
                  <a:pt x="1214447" y="2613820"/>
                </a:cubicBezTo>
                <a:cubicBezTo>
                  <a:pt x="1215772" y="2621122"/>
                  <a:pt x="1218364" y="2628042"/>
                  <a:pt x="1219777" y="2635227"/>
                </a:cubicBezTo>
                <a:cubicBezTo>
                  <a:pt x="1222015" y="2646505"/>
                  <a:pt x="1224783" y="2657930"/>
                  <a:pt x="1224989" y="2669355"/>
                </a:cubicBezTo>
                <a:cubicBezTo>
                  <a:pt x="1225284" y="2686169"/>
                  <a:pt x="1208676" y="2707370"/>
                  <a:pt x="1195867" y="2709284"/>
                </a:cubicBezTo>
                <a:cubicBezTo>
                  <a:pt x="1183323" y="2711169"/>
                  <a:pt x="1170867" y="2714025"/>
                  <a:pt x="1158264" y="2715232"/>
                </a:cubicBezTo>
                <a:cubicBezTo>
                  <a:pt x="1147281" y="2716292"/>
                  <a:pt x="1135237" y="2718501"/>
                  <a:pt x="1125196" y="2715379"/>
                </a:cubicBezTo>
                <a:cubicBezTo>
                  <a:pt x="1074048" y="2699478"/>
                  <a:pt x="1022812" y="2701510"/>
                  <a:pt x="970987" y="2710609"/>
                </a:cubicBezTo>
                <a:cubicBezTo>
                  <a:pt x="924668" y="2718736"/>
                  <a:pt x="878261" y="2726745"/>
                  <a:pt x="831677" y="2732929"/>
                </a:cubicBezTo>
                <a:cubicBezTo>
                  <a:pt x="813833" y="2735285"/>
                  <a:pt x="793426" y="2737258"/>
                  <a:pt x="777408" y="2731045"/>
                </a:cubicBezTo>
                <a:cubicBezTo>
                  <a:pt x="733562" y="2714054"/>
                  <a:pt x="687155" y="2708695"/>
                  <a:pt x="642427" y="2696239"/>
                </a:cubicBezTo>
                <a:cubicBezTo>
                  <a:pt x="638186" y="2695061"/>
                  <a:pt x="633357" y="2694325"/>
                  <a:pt x="629117" y="2695120"/>
                </a:cubicBezTo>
                <a:cubicBezTo>
                  <a:pt x="608534" y="2698919"/>
                  <a:pt x="588893" y="2695297"/>
                  <a:pt x="568399" y="2691940"/>
                </a:cubicBezTo>
                <a:cubicBezTo>
                  <a:pt x="521609" y="2684255"/>
                  <a:pt x="474584" y="2687965"/>
                  <a:pt x="427970" y="2697034"/>
                </a:cubicBezTo>
                <a:cubicBezTo>
                  <a:pt x="410155" y="2700509"/>
                  <a:pt x="391722" y="2703954"/>
                  <a:pt x="373789" y="2702982"/>
                </a:cubicBezTo>
                <a:cubicBezTo>
                  <a:pt x="342164" y="2701275"/>
                  <a:pt x="315103" y="2684490"/>
                  <a:pt x="287100" y="2671240"/>
                </a:cubicBezTo>
                <a:cubicBezTo>
                  <a:pt x="263396" y="2660021"/>
                  <a:pt x="245581" y="2643060"/>
                  <a:pt x="230593" y="2621623"/>
                </a:cubicBezTo>
                <a:cubicBezTo>
                  <a:pt x="215870" y="2600539"/>
                  <a:pt x="198467" y="2581370"/>
                  <a:pt x="182566" y="2561111"/>
                </a:cubicBezTo>
                <a:cubicBezTo>
                  <a:pt x="166194" y="2540263"/>
                  <a:pt x="148732" y="2520063"/>
                  <a:pt x="134333" y="2497890"/>
                </a:cubicBezTo>
                <a:cubicBezTo>
                  <a:pt x="63427" y="2388615"/>
                  <a:pt x="42815" y="2266031"/>
                  <a:pt x="41342" y="2138618"/>
                </a:cubicBezTo>
                <a:cubicBezTo>
                  <a:pt x="41254" y="2131521"/>
                  <a:pt x="41607" y="2124395"/>
                  <a:pt x="41961" y="2117299"/>
                </a:cubicBezTo>
                <a:cubicBezTo>
                  <a:pt x="43139" y="2093683"/>
                  <a:pt x="39929" y="2071186"/>
                  <a:pt x="27267" y="2050486"/>
                </a:cubicBezTo>
                <a:cubicBezTo>
                  <a:pt x="23027" y="2043566"/>
                  <a:pt x="20230" y="2035586"/>
                  <a:pt x="17874" y="2027753"/>
                </a:cubicBezTo>
                <a:cubicBezTo>
                  <a:pt x="11661" y="2006552"/>
                  <a:pt x="5948" y="1985380"/>
                  <a:pt x="0" y="1964267"/>
                </a:cubicBezTo>
                <a:close/>
                <a:moveTo>
                  <a:pt x="1474103" y="2434934"/>
                </a:moveTo>
                <a:cubicBezTo>
                  <a:pt x="1476871" y="2432637"/>
                  <a:pt x="1479286" y="2431312"/>
                  <a:pt x="1480729" y="2429339"/>
                </a:cubicBezTo>
                <a:cubicBezTo>
                  <a:pt x="1502637" y="2399393"/>
                  <a:pt x="1532112" y="2377338"/>
                  <a:pt x="1559644" y="2353221"/>
                </a:cubicBezTo>
                <a:cubicBezTo>
                  <a:pt x="1575722" y="2339146"/>
                  <a:pt x="1586823" y="2321832"/>
                  <a:pt x="1593125" y="2301102"/>
                </a:cubicBezTo>
                <a:cubicBezTo>
                  <a:pt x="1596452" y="2290148"/>
                  <a:pt x="1601576" y="2279518"/>
                  <a:pt x="1607436" y="2269653"/>
                </a:cubicBezTo>
                <a:cubicBezTo>
                  <a:pt x="1610645" y="2264235"/>
                  <a:pt x="1617064" y="2260702"/>
                  <a:pt x="1622012" y="2256314"/>
                </a:cubicBezTo>
                <a:cubicBezTo>
                  <a:pt x="1622983" y="2256991"/>
                  <a:pt x="1623984" y="2257639"/>
                  <a:pt x="1624956" y="2258316"/>
                </a:cubicBezTo>
                <a:cubicBezTo>
                  <a:pt x="1625751" y="2268681"/>
                  <a:pt x="1626576" y="2279076"/>
                  <a:pt x="1627636" y="2292474"/>
                </a:cubicBezTo>
                <a:cubicBezTo>
                  <a:pt x="1635792" y="2276249"/>
                  <a:pt x="1642447" y="2263028"/>
                  <a:pt x="1649102" y="2249806"/>
                </a:cubicBezTo>
                <a:cubicBezTo>
                  <a:pt x="1650427" y="2250189"/>
                  <a:pt x="1651752" y="2250572"/>
                  <a:pt x="1653077" y="2250984"/>
                </a:cubicBezTo>
                <a:cubicBezTo>
                  <a:pt x="1654078" y="2257492"/>
                  <a:pt x="1654814" y="2264029"/>
                  <a:pt x="1656228" y="2270448"/>
                </a:cubicBezTo>
                <a:cubicBezTo>
                  <a:pt x="1656905" y="2273511"/>
                  <a:pt x="1658966" y="2276249"/>
                  <a:pt x="1660380" y="2279164"/>
                </a:cubicBezTo>
                <a:cubicBezTo>
                  <a:pt x="1663413" y="2277486"/>
                  <a:pt x="1666887" y="2276279"/>
                  <a:pt x="1669361" y="2274011"/>
                </a:cubicBezTo>
                <a:cubicBezTo>
                  <a:pt x="1672335" y="2271273"/>
                  <a:pt x="1674514" y="2267651"/>
                  <a:pt x="1676928" y="2264323"/>
                </a:cubicBezTo>
                <a:cubicBezTo>
                  <a:pt x="1683466" y="2255342"/>
                  <a:pt x="1689914" y="2246361"/>
                  <a:pt x="1696540" y="2237174"/>
                </a:cubicBezTo>
                <a:cubicBezTo>
                  <a:pt x="1708406" y="2249541"/>
                  <a:pt x="1709319" y="2253281"/>
                  <a:pt x="1698925" y="2261555"/>
                </a:cubicBezTo>
                <a:cubicBezTo>
                  <a:pt x="1679520" y="2277015"/>
                  <a:pt x="1678430" y="2296066"/>
                  <a:pt x="1683907" y="2318092"/>
                </a:cubicBezTo>
                <a:cubicBezTo>
                  <a:pt x="1700279" y="2384022"/>
                  <a:pt x="1716210" y="2450040"/>
                  <a:pt x="1731816" y="2516147"/>
                </a:cubicBezTo>
                <a:cubicBezTo>
                  <a:pt x="1736056" y="2534168"/>
                  <a:pt x="1741239" y="2551924"/>
                  <a:pt x="1737617" y="2571329"/>
                </a:cubicBezTo>
                <a:cubicBezTo>
                  <a:pt x="1733023" y="2595887"/>
                  <a:pt x="1730727" y="2620887"/>
                  <a:pt x="1728253" y="2645769"/>
                </a:cubicBezTo>
                <a:cubicBezTo>
                  <a:pt x="1727605" y="2652247"/>
                  <a:pt x="1728930" y="2659314"/>
                  <a:pt x="1730992" y="2665527"/>
                </a:cubicBezTo>
                <a:cubicBezTo>
                  <a:pt x="1734054" y="2674714"/>
                  <a:pt x="1741710" y="2678218"/>
                  <a:pt x="1751251" y="2678424"/>
                </a:cubicBezTo>
                <a:cubicBezTo>
                  <a:pt x="1759878" y="2678601"/>
                  <a:pt x="1764354" y="2675598"/>
                  <a:pt x="1769007" y="2667235"/>
                </a:cubicBezTo>
                <a:cubicBezTo>
                  <a:pt x="1775897" y="2654868"/>
                  <a:pt x="1785202" y="2642736"/>
                  <a:pt x="1796274" y="2634049"/>
                </a:cubicBezTo>
                <a:cubicBezTo>
                  <a:pt x="1818182" y="2616882"/>
                  <a:pt x="1843152" y="2629043"/>
                  <a:pt x="1846833" y="2657606"/>
                </a:cubicBezTo>
                <a:cubicBezTo>
                  <a:pt x="1835702" y="2645062"/>
                  <a:pt x="1822098" y="2643089"/>
                  <a:pt x="1807846" y="2649126"/>
                </a:cubicBezTo>
                <a:cubicBezTo>
                  <a:pt x="1792269" y="2655721"/>
                  <a:pt x="1784613" y="2668619"/>
                  <a:pt x="1784289" y="2685462"/>
                </a:cubicBezTo>
                <a:cubicBezTo>
                  <a:pt x="1783847" y="2708136"/>
                  <a:pt x="1804283" y="2732281"/>
                  <a:pt x="1829401" y="2739260"/>
                </a:cubicBezTo>
                <a:cubicBezTo>
                  <a:pt x="1843152" y="2743088"/>
                  <a:pt x="1851544" y="2738701"/>
                  <a:pt x="1854312" y="2724832"/>
                </a:cubicBezTo>
                <a:cubicBezTo>
                  <a:pt x="1856579" y="2713524"/>
                  <a:pt x="1856903" y="2701834"/>
                  <a:pt x="1858729" y="2690409"/>
                </a:cubicBezTo>
                <a:cubicBezTo>
                  <a:pt x="1864824" y="2652453"/>
                  <a:pt x="1877781" y="2644856"/>
                  <a:pt x="1916208" y="2644768"/>
                </a:cubicBezTo>
                <a:cubicBezTo>
                  <a:pt x="1921331" y="2644768"/>
                  <a:pt x="1926485" y="2649214"/>
                  <a:pt x="1931608" y="2651628"/>
                </a:cubicBezTo>
                <a:cubicBezTo>
                  <a:pt x="1922922" y="2657842"/>
                  <a:pt x="1914412" y="2659608"/>
                  <a:pt x="1908464" y="2664467"/>
                </a:cubicBezTo>
                <a:cubicBezTo>
                  <a:pt x="1894123" y="2676187"/>
                  <a:pt x="1892916" y="2694826"/>
                  <a:pt x="1888970" y="2711110"/>
                </a:cubicBezTo>
                <a:cubicBezTo>
                  <a:pt x="1887262" y="2718177"/>
                  <a:pt x="1893299" y="2728071"/>
                  <a:pt x="1897804" y="2735491"/>
                </a:cubicBezTo>
                <a:cubicBezTo>
                  <a:pt x="1911555" y="2758164"/>
                  <a:pt x="1934229" y="2758135"/>
                  <a:pt x="1949011" y="2735992"/>
                </a:cubicBezTo>
                <a:cubicBezTo>
                  <a:pt x="1959553" y="2720179"/>
                  <a:pt x="1960730" y="2702541"/>
                  <a:pt x="1959405" y="2684255"/>
                </a:cubicBezTo>
                <a:cubicBezTo>
                  <a:pt x="1959052" y="2679514"/>
                  <a:pt x="1960613" y="2674655"/>
                  <a:pt x="1961290" y="2669856"/>
                </a:cubicBezTo>
                <a:cubicBezTo>
                  <a:pt x="1962703" y="2669679"/>
                  <a:pt x="1964117" y="2669473"/>
                  <a:pt x="1965530" y="2669296"/>
                </a:cubicBezTo>
                <a:cubicBezTo>
                  <a:pt x="1967150" y="2674155"/>
                  <a:pt x="1969623" y="2678925"/>
                  <a:pt x="1970212" y="2683931"/>
                </a:cubicBezTo>
                <a:cubicBezTo>
                  <a:pt x="1971096" y="2691322"/>
                  <a:pt x="1969329" y="2699213"/>
                  <a:pt x="1971272" y="2706192"/>
                </a:cubicBezTo>
                <a:cubicBezTo>
                  <a:pt x="1972450" y="2710432"/>
                  <a:pt x="1978045" y="2715350"/>
                  <a:pt x="1982403" y="2716263"/>
                </a:cubicBezTo>
                <a:cubicBezTo>
                  <a:pt x="1985995" y="2716999"/>
                  <a:pt x="1992473" y="2713348"/>
                  <a:pt x="1994623" y="2709814"/>
                </a:cubicBezTo>
                <a:cubicBezTo>
                  <a:pt x="2002456" y="2696858"/>
                  <a:pt x="2008021" y="2682930"/>
                  <a:pt x="2002780" y="2667264"/>
                </a:cubicBezTo>
                <a:cubicBezTo>
                  <a:pt x="1992532" y="2636522"/>
                  <a:pt x="1982256" y="2605810"/>
                  <a:pt x="1972008" y="2575068"/>
                </a:cubicBezTo>
                <a:cubicBezTo>
                  <a:pt x="1969888" y="2568708"/>
                  <a:pt x="1966679" y="2562495"/>
                  <a:pt x="1965795" y="2555987"/>
                </a:cubicBezTo>
                <a:cubicBezTo>
                  <a:pt x="1962379" y="2531282"/>
                  <a:pt x="1961790" y="2505988"/>
                  <a:pt x="1956314" y="2481783"/>
                </a:cubicBezTo>
                <a:cubicBezTo>
                  <a:pt x="1939912" y="2409346"/>
                  <a:pt x="1926720" y="2336437"/>
                  <a:pt x="1918534" y="2262615"/>
                </a:cubicBezTo>
                <a:cubicBezTo>
                  <a:pt x="1917445" y="2252898"/>
                  <a:pt x="1913499" y="2244889"/>
                  <a:pt x="1902987" y="2243299"/>
                </a:cubicBezTo>
                <a:cubicBezTo>
                  <a:pt x="1886850" y="2240884"/>
                  <a:pt x="1871096" y="2241149"/>
                  <a:pt x="1856845" y="2251455"/>
                </a:cubicBezTo>
                <a:cubicBezTo>
                  <a:pt x="1848717" y="2257315"/>
                  <a:pt x="1839913" y="2262586"/>
                  <a:pt x="1830696" y="2266502"/>
                </a:cubicBezTo>
                <a:cubicBezTo>
                  <a:pt x="1813794" y="2273687"/>
                  <a:pt x="1802958" y="2267356"/>
                  <a:pt x="1800485" y="2249070"/>
                </a:cubicBezTo>
                <a:cubicBezTo>
                  <a:pt x="1798983" y="2237999"/>
                  <a:pt x="1798718" y="2226721"/>
                  <a:pt x="1798512" y="2215502"/>
                </a:cubicBezTo>
                <a:cubicBezTo>
                  <a:pt x="1797569" y="2166444"/>
                  <a:pt x="1801574" y="2179931"/>
                  <a:pt x="1768594" y="2150396"/>
                </a:cubicBezTo>
                <a:cubicBezTo>
                  <a:pt x="1757258" y="2140237"/>
                  <a:pt x="1746392" y="2129166"/>
                  <a:pt x="1737382" y="2116975"/>
                </a:cubicBezTo>
                <a:cubicBezTo>
                  <a:pt x="1728636" y="2105167"/>
                  <a:pt x="1730432" y="2093418"/>
                  <a:pt x="1741828" y="2085291"/>
                </a:cubicBezTo>
                <a:cubicBezTo>
                  <a:pt x="1775308" y="2061439"/>
                  <a:pt x="1786556" y="2027782"/>
                  <a:pt x="1786674" y="1988766"/>
                </a:cubicBezTo>
                <a:cubicBezTo>
                  <a:pt x="1786733" y="1969450"/>
                  <a:pt x="1791386" y="1952518"/>
                  <a:pt x="1805137" y="1937589"/>
                </a:cubicBezTo>
                <a:cubicBezTo>
                  <a:pt x="1812911" y="1929167"/>
                  <a:pt x="1820950" y="1917418"/>
                  <a:pt x="1821568" y="1906759"/>
                </a:cubicBezTo>
                <a:cubicBezTo>
                  <a:pt x="1822599" y="1889209"/>
                  <a:pt x="1831256" y="1878255"/>
                  <a:pt x="1842916" y="1868126"/>
                </a:cubicBezTo>
                <a:cubicBezTo>
                  <a:pt x="1853311" y="1859086"/>
                  <a:pt x="1864471" y="1850900"/>
                  <a:pt x="1876632" y="1841271"/>
                </a:cubicBezTo>
                <a:cubicBezTo>
                  <a:pt x="1870861" y="1841918"/>
                  <a:pt x="1866856" y="1842360"/>
                  <a:pt x="1860967" y="1843008"/>
                </a:cubicBezTo>
                <a:cubicBezTo>
                  <a:pt x="1888087" y="1812296"/>
                  <a:pt x="1911055" y="1781348"/>
                  <a:pt x="1929841" y="1744805"/>
                </a:cubicBezTo>
                <a:cubicBezTo>
                  <a:pt x="1921067" y="1748074"/>
                  <a:pt x="1914470" y="1750547"/>
                  <a:pt x="1906049" y="1753668"/>
                </a:cubicBezTo>
                <a:cubicBezTo>
                  <a:pt x="1907021" y="1749193"/>
                  <a:pt x="1906785" y="1746513"/>
                  <a:pt x="1907992" y="1745306"/>
                </a:cubicBezTo>
                <a:cubicBezTo>
                  <a:pt x="1928281" y="1725106"/>
                  <a:pt x="1948775" y="1705112"/>
                  <a:pt x="1969711" y="1684588"/>
                </a:cubicBezTo>
                <a:cubicBezTo>
                  <a:pt x="1959494" y="1674812"/>
                  <a:pt x="1963410" y="1661531"/>
                  <a:pt x="1967120" y="1648575"/>
                </a:cubicBezTo>
                <a:cubicBezTo>
                  <a:pt x="1971360" y="1633881"/>
                  <a:pt x="1976867" y="1619512"/>
                  <a:pt x="1980695" y="1604730"/>
                </a:cubicBezTo>
                <a:cubicBezTo>
                  <a:pt x="1983610" y="1593422"/>
                  <a:pt x="1986496" y="1581615"/>
                  <a:pt x="1981254" y="1569954"/>
                </a:cubicBezTo>
                <a:cubicBezTo>
                  <a:pt x="1967120" y="1571014"/>
                  <a:pt x="1957756" y="1578552"/>
                  <a:pt x="1949394" y="1588122"/>
                </a:cubicBezTo>
                <a:cubicBezTo>
                  <a:pt x="1946007" y="1591980"/>
                  <a:pt x="1941973" y="1597810"/>
                  <a:pt x="1937939" y="1598075"/>
                </a:cubicBezTo>
                <a:cubicBezTo>
                  <a:pt x="1923982" y="1598988"/>
                  <a:pt x="1919948" y="1608882"/>
                  <a:pt x="1916591" y="1619129"/>
                </a:cubicBezTo>
                <a:cubicBezTo>
                  <a:pt x="1907138" y="1648192"/>
                  <a:pt x="1883464" y="1664388"/>
                  <a:pt x="1860908" y="1681584"/>
                </a:cubicBezTo>
                <a:cubicBezTo>
                  <a:pt x="1857639" y="1684087"/>
                  <a:pt x="1853075" y="1684853"/>
                  <a:pt x="1847716" y="1686973"/>
                </a:cubicBezTo>
                <a:cubicBezTo>
                  <a:pt x="1848099" y="1680524"/>
                  <a:pt x="1848393" y="1675990"/>
                  <a:pt x="1848747" y="1670365"/>
                </a:cubicBezTo>
                <a:cubicBezTo>
                  <a:pt x="1807287" y="1689122"/>
                  <a:pt x="1776515" y="1721189"/>
                  <a:pt x="1740679" y="1746219"/>
                </a:cubicBezTo>
                <a:cubicBezTo>
                  <a:pt x="1739413" y="1743303"/>
                  <a:pt x="1738324" y="1740830"/>
                  <a:pt x="1737382" y="1738651"/>
                </a:cubicBezTo>
                <a:cubicBezTo>
                  <a:pt x="1721569" y="1751254"/>
                  <a:pt x="1706816" y="1763975"/>
                  <a:pt x="1691092" y="1775370"/>
                </a:cubicBezTo>
                <a:cubicBezTo>
                  <a:pt x="1664384" y="1794746"/>
                  <a:pt x="1636499" y="1812266"/>
                  <a:pt x="1603490" y="1818980"/>
                </a:cubicBezTo>
                <a:cubicBezTo>
                  <a:pt x="1596982" y="1820305"/>
                  <a:pt x="1590121" y="1819834"/>
                  <a:pt x="1581935" y="1820276"/>
                </a:cubicBezTo>
                <a:cubicBezTo>
                  <a:pt x="1585027" y="1814504"/>
                  <a:pt x="1586853" y="1811147"/>
                  <a:pt x="1588708" y="1807702"/>
                </a:cubicBezTo>
                <a:cubicBezTo>
                  <a:pt x="1567624" y="1806848"/>
                  <a:pt x="1559644" y="1825929"/>
                  <a:pt x="1545304" y="1836412"/>
                </a:cubicBezTo>
                <a:cubicBezTo>
                  <a:pt x="1544244" y="1832761"/>
                  <a:pt x="1543714" y="1831377"/>
                  <a:pt x="1543449" y="1829934"/>
                </a:cubicBezTo>
                <a:cubicBezTo>
                  <a:pt x="1542684" y="1825546"/>
                  <a:pt x="1542065" y="1821130"/>
                  <a:pt x="1541064" y="1814828"/>
                </a:cubicBezTo>
                <a:cubicBezTo>
                  <a:pt x="1538591" y="1821130"/>
                  <a:pt x="1537030" y="1825988"/>
                  <a:pt x="1534821" y="1830523"/>
                </a:cubicBezTo>
                <a:cubicBezTo>
                  <a:pt x="1529227" y="1842066"/>
                  <a:pt x="1523956" y="1844245"/>
                  <a:pt x="1513031" y="1837943"/>
                </a:cubicBezTo>
                <a:cubicBezTo>
                  <a:pt x="1491712" y="1825605"/>
                  <a:pt x="1471247" y="1811736"/>
                  <a:pt x="1449575" y="1800046"/>
                </a:cubicBezTo>
                <a:cubicBezTo>
                  <a:pt x="1434822" y="1792096"/>
                  <a:pt x="1418627" y="1786766"/>
                  <a:pt x="1403227" y="1780347"/>
                </a:cubicBezTo>
                <a:cubicBezTo>
                  <a:pt x="1407467" y="1792979"/>
                  <a:pt x="1411678" y="1803638"/>
                  <a:pt x="1414328" y="1814651"/>
                </a:cubicBezTo>
                <a:cubicBezTo>
                  <a:pt x="1415123" y="1818038"/>
                  <a:pt x="1412590" y="1823838"/>
                  <a:pt x="1409705" y="1825929"/>
                </a:cubicBezTo>
                <a:cubicBezTo>
                  <a:pt x="1407673" y="1827402"/>
                  <a:pt x="1401754" y="1825370"/>
                  <a:pt x="1398810" y="1823220"/>
                </a:cubicBezTo>
                <a:cubicBezTo>
                  <a:pt x="1393745" y="1819510"/>
                  <a:pt x="1389475" y="1814651"/>
                  <a:pt x="1385147" y="1809999"/>
                </a:cubicBezTo>
                <a:cubicBezTo>
                  <a:pt x="1359558" y="1782408"/>
                  <a:pt x="1328551" y="1762443"/>
                  <a:pt x="1294335" y="1747750"/>
                </a:cubicBezTo>
                <a:cubicBezTo>
                  <a:pt x="1279258" y="1741272"/>
                  <a:pt x="1262768" y="1738062"/>
                  <a:pt x="1246926" y="1733380"/>
                </a:cubicBezTo>
                <a:cubicBezTo>
                  <a:pt x="1246367" y="1734470"/>
                  <a:pt x="1245778" y="1735589"/>
                  <a:pt x="1245219" y="1736678"/>
                </a:cubicBezTo>
                <a:cubicBezTo>
                  <a:pt x="1248752" y="1740800"/>
                  <a:pt x="1252551" y="1744746"/>
                  <a:pt x="1255701" y="1749163"/>
                </a:cubicBezTo>
                <a:cubicBezTo>
                  <a:pt x="1257527" y="1751666"/>
                  <a:pt x="1258322" y="1754935"/>
                  <a:pt x="1259588" y="1757850"/>
                </a:cubicBezTo>
                <a:cubicBezTo>
                  <a:pt x="1256320" y="1759234"/>
                  <a:pt x="1252904" y="1762090"/>
                  <a:pt x="1249842" y="1761737"/>
                </a:cubicBezTo>
                <a:cubicBezTo>
                  <a:pt x="1242539" y="1760883"/>
                  <a:pt x="1235148" y="1759175"/>
                  <a:pt x="1228258" y="1756613"/>
                </a:cubicBezTo>
                <a:cubicBezTo>
                  <a:pt x="1219306" y="1753286"/>
                  <a:pt x="1210767" y="1748780"/>
                  <a:pt x="1201226" y="1744422"/>
                </a:cubicBezTo>
                <a:cubicBezTo>
                  <a:pt x="1200637" y="1749958"/>
                  <a:pt x="1200225" y="1754169"/>
                  <a:pt x="1199459" y="1761265"/>
                </a:cubicBezTo>
                <a:cubicBezTo>
                  <a:pt x="1190184" y="1751107"/>
                  <a:pt x="1182675" y="1742891"/>
                  <a:pt x="1173282" y="1732555"/>
                </a:cubicBezTo>
                <a:cubicBezTo>
                  <a:pt x="1173282" y="1739564"/>
                  <a:pt x="1173282" y="1743068"/>
                  <a:pt x="1173282" y="1747514"/>
                </a:cubicBezTo>
                <a:cubicBezTo>
                  <a:pt x="1168865" y="1742744"/>
                  <a:pt x="1165155" y="1738739"/>
                  <a:pt x="1161327" y="1734617"/>
                </a:cubicBezTo>
                <a:cubicBezTo>
                  <a:pt x="1148812" y="1753256"/>
                  <a:pt x="1148488" y="1753551"/>
                  <a:pt x="1131733" y="1739034"/>
                </a:cubicBezTo>
                <a:cubicBezTo>
                  <a:pt x="1119660" y="1728551"/>
                  <a:pt x="1108324" y="1717243"/>
                  <a:pt x="1096309" y="1705995"/>
                </a:cubicBezTo>
                <a:cubicBezTo>
                  <a:pt x="1096692" y="1711354"/>
                  <a:pt x="1097046" y="1716537"/>
                  <a:pt x="1097664" y="1725076"/>
                </a:cubicBezTo>
                <a:cubicBezTo>
                  <a:pt x="1062034" y="1704081"/>
                  <a:pt x="1029054" y="1684676"/>
                  <a:pt x="994279" y="1664211"/>
                </a:cubicBezTo>
                <a:cubicBezTo>
                  <a:pt x="994985" y="1672839"/>
                  <a:pt x="995515" y="1679229"/>
                  <a:pt x="996163" y="1687120"/>
                </a:cubicBezTo>
                <a:cubicBezTo>
                  <a:pt x="965274" y="1672161"/>
                  <a:pt x="935681" y="1657821"/>
                  <a:pt x="906087" y="1643481"/>
                </a:cubicBezTo>
                <a:cubicBezTo>
                  <a:pt x="905351" y="1644600"/>
                  <a:pt x="904615" y="1645748"/>
                  <a:pt x="903908" y="1646867"/>
                </a:cubicBezTo>
                <a:cubicBezTo>
                  <a:pt x="906382" y="1650460"/>
                  <a:pt x="908531" y="1654376"/>
                  <a:pt x="911417" y="1657615"/>
                </a:cubicBezTo>
                <a:cubicBezTo>
                  <a:pt x="926346" y="1674370"/>
                  <a:pt x="941776" y="1690683"/>
                  <a:pt x="956381" y="1707703"/>
                </a:cubicBezTo>
                <a:cubicBezTo>
                  <a:pt x="962123" y="1714387"/>
                  <a:pt x="966099" y="1722603"/>
                  <a:pt x="971163" y="1729935"/>
                </a:cubicBezTo>
                <a:cubicBezTo>
                  <a:pt x="973578" y="1733439"/>
                  <a:pt x="976022" y="1737885"/>
                  <a:pt x="979555" y="1739446"/>
                </a:cubicBezTo>
                <a:cubicBezTo>
                  <a:pt x="992688" y="1745365"/>
                  <a:pt x="1001346" y="1755111"/>
                  <a:pt x="1006145" y="1768244"/>
                </a:cubicBezTo>
                <a:cubicBezTo>
                  <a:pt x="1009856" y="1778433"/>
                  <a:pt x="1005468" y="1784175"/>
                  <a:pt x="994809" y="1784351"/>
                </a:cubicBezTo>
                <a:cubicBezTo>
                  <a:pt x="992630" y="1784381"/>
                  <a:pt x="990450" y="1784351"/>
                  <a:pt x="986888" y="1784351"/>
                </a:cubicBezTo>
                <a:cubicBezTo>
                  <a:pt x="1002170" y="1809969"/>
                  <a:pt x="1033354" y="1807849"/>
                  <a:pt x="1053554" y="1824987"/>
                </a:cubicBezTo>
                <a:cubicBezTo>
                  <a:pt x="1047075" y="1830287"/>
                  <a:pt x="1041716" y="1834645"/>
                  <a:pt x="1036151" y="1839209"/>
                </a:cubicBezTo>
                <a:cubicBezTo>
                  <a:pt x="1045721" y="1842360"/>
                  <a:pt x="1054732" y="1844510"/>
                  <a:pt x="1063065" y="1848220"/>
                </a:cubicBezTo>
                <a:cubicBezTo>
                  <a:pt x="1078730" y="1855199"/>
                  <a:pt x="1093453" y="1864504"/>
                  <a:pt x="1109501" y="1870305"/>
                </a:cubicBezTo>
                <a:cubicBezTo>
                  <a:pt x="1162210" y="1889297"/>
                  <a:pt x="1206409" y="1919627"/>
                  <a:pt x="1241391" y="1963590"/>
                </a:cubicBezTo>
                <a:cubicBezTo>
                  <a:pt x="1275313" y="2006257"/>
                  <a:pt x="1308734" y="2049602"/>
                  <a:pt x="1357850" y="2076663"/>
                </a:cubicBezTo>
                <a:cubicBezTo>
                  <a:pt x="1358145" y="2076840"/>
                  <a:pt x="1358468" y="2077164"/>
                  <a:pt x="1358557" y="2077488"/>
                </a:cubicBezTo>
                <a:cubicBezTo>
                  <a:pt x="1358645" y="2077782"/>
                  <a:pt x="1358380" y="2078135"/>
                  <a:pt x="1358203" y="2078813"/>
                </a:cubicBezTo>
                <a:cubicBezTo>
                  <a:pt x="1355759" y="2079696"/>
                  <a:pt x="1353109" y="2080668"/>
                  <a:pt x="1348633" y="2082287"/>
                </a:cubicBezTo>
                <a:cubicBezTo>
                  <a:pt x="1367656" y="2090326"/>
                  <a:pt x="1383969" y="2101192"/>
                  <a:pt x="1404139" y="2089207"/>
                </a:cubicBezTo>
                <a:cubicBezTo>
                  <a:pt x="1407437" y="2087264"/>
                  <a:pt x="1416418" y="2090356"/>
                  <a:pt x="1419569" y="2093948"/>
                </a:cubicBezTo>
                <a:cubicBezTo>
                  <a:pt x="1422661" y="2097452"/>
                  <a:pt x="1423839" y="2105491"/>
                  <a:pt x="1421954" y="2109849"/>
                </a:cubicBezTo>
                <a:cubicBezTo>
                  <a:pt x="1418980" y="2116828"/>
                  <a:pt x="1413150" y="2122746"/>
                  <a:pt x="1407850" y="2128488"/>
                </a:cubicBezTo>
                <a:cubicBezTo>
                  <a:pt x="1396071" y="2141356"/>
                  <a:pt x="1386943" y="2155638"/>
                  <a:pt x="1381878" y="2172481"/>
                </a:cubicBezTo>
                <a:cubicBezTo>
                  <a:pt x="1377049" y="2188559"/>
                  <a:pt x="1369687" y="2204224"/>
                  <a:pt x="1367302" y="2220655"/>
                </a:cubicBezTo>
                <a:cubicBezTo>
                  <a:pt x="1362738" y="2251956"/>
                  <a:pt x="1361737" y="2283787"/>
                  <a:pt x="1357703" y="2315206"/>
                </a:cubicBezTo>
                <a:cubicBezTo>
                  <a:pt x="1354346" y="2341413"/>
                  <a:pt x="1349900" y="2367591"/>
                  <a:pt x="1343716" y="2393239"/>
                </a:cubicBezTo>
                <a:cubicBezTo>
                  <a:pt x="1339446" y="2410936"/>
                  <a:pt x="1326873" y="2422243"/>
                  <a:pt x="1307232" y="2422361"/>
                </a:cubicBezTo>
                <a:cubicBezTo>
                  <a:pt x="1290095" y="2422478"/>
                  <a:pt x="1272692" y="2424010"/>
                  <a:pt x="1255908" y="2421507"/>
                </a:cubicBezTo>
                <a:cubicBezTo>
                  <a:pt x="1213063" y="2415146"/>
                  <a:pt x="1177728" y="2396566"/>
                  <a:pt x="1159589" y="2354164"/>
                </a:cubicBezTo>
                <a:cubicBezTo>
                  <a:pt x="1159000" y="2352780"/>
                  <a:pt x="1158352" y="2351425"/>
                  <a:pt x="1157528" y="2350188"/>
                </a:cubicBezTo>
                <a:cubicBezTo>
                  <a:pt x="1156733" y="2349011"/>
                  <a:pt x="1155673" y="2348009"/>
                  <a:pt x="1156262" y="2348686"/>
                </a:cubicBezTo>
                <a:cubicBezTo>
                  <a:pt x="1156704" y="2360671"/>
                  <a:pt x="1159707" y="2374334"/>
                  <a:pt x="1157057" y="2386819"/>
                </a:cubicBezTo>
                <a:cubicBezTo>
                  <a:pt x="1153788" y="2402337"/>
                  <a:pt x="1137299" y="2403604"/>
                  <a:pt x="1123577" y="2407549"/>
                </a:cubicBezTo>
                <a:cubicBezTo>
                  <a:pt x="1126963" y="2413291"/>
                  <a:pt x="1129377" y="2418356"/>
                  <a:pt x="1132646" y="2422803"/>
                </a:cubicBezTo>
                <a:cubicBezTo>
                  <a:pt x="1153700" y="2451395"/>
                  <a:pt x="1174872" y="2479898"/>
                  <a:pt x="1196102" y="2508344"/>
                </a:cubicBezTo>
                <a:cubicBezTo>
                  <a:pt x="1213063" y="2531076"/>
                  <a:pt x="1225107" y="2555781"/>
                  <a:pt x="1232115" y="2583578"/>
                </a:cubicBezTo>
                <a:cubicBezTo>
                  <a:pt x="1237474" y="2604809"/>
                  <a:pt x="1246131" y="2625245"/>
                  <a:pt x="1254200" y="2645680"/>
                </a:cubicBezTo>
                <a:cubicBezTo>
                  <a:pt x="1260884" y="2662671"/>
                  <a:pt x="1269306" y="2678984"/>
                  <a:pt x="1276137" y="2695915"/>
                </a:cubicBezTo>
                <a:cubicBezTo>
                  <a:pt x="1291743" y="2734608"/>
                  <a:pt x="1312915" y="2769325"/>
                  <a:pt x="1344923" y="2796857"/>
                </a:cubicBezTo>
                <a:cubicBezTo>
                  <a:pt x="1348310" y="2799772"/>
                  <a:pt x="1350400" y="2804660"/>
                  <a:pt x="1352079" y="2809047"/>
                </a:cubicBezTo>
                <a:cubicBezTo>
                  <a:pt x="1360942" y="2832222"/>
                  <a:pt x="1376313" y="2848387"/>
                  <a:pt x="1400871" y="2854306"/>
                </a:cubicBezTo>
                <a:cubicBezTo>
                  <a:pt x="1410500" y="2856632"/>
                  <a:pt x="1420453" y="2857634"/>
                  <a:pt x="1430111" y="2850832"/>
                </a:cubicBezTo>
                <a:cubicBezTo>
                  <a:pt x="1426253" y="2847180"/>
                  <a:pt x="1422720" y="2844383"/>
                  <a:pt x="1419864" y="2840996"/>
                </a:cubicBezTo>
                <a:cubicBezTo>
                  <a:pt x="1409293" y="2828482"/>
                  <a:pt x="1398250" y="2816262"/>
                  <a:pt x="1388827" y="2802923"/>
                </a:cubicBezTo>
                <a:cubicBezTo>
                  <a:pt x="1383321" y="2795178"/>
                  <a:pt x="1380376" y="2785520"/>
                  <a:pt x="1388533" y="2773182"/>
                </a:cubicBezTo>
                <a:cubicBezTo>
                  <a:pt x="1403992" y="2790967"/>
                  <a:pt x="1419157" y="2807281"/>
                  <a:pt x="1433026" y="2824624"/>
                </a:cubicBezTo>
                <a:cubicBezTo>
                  <a:pt x="1454463" y="2851421"/>
                  <a:pt x="1476400" y="2858694"/>
                  <a:pt x="1509940" y="2849242"/>
                </a:cubicBezTo>
                <a:cubicBezTo>
                  <a:pt x="1520157" y="2846356"/>
                  <a:pt x="1523750" y="2839848"/>
                  <a:pt x="1520834" y="2830838"/>
                </a:cubicBezTo>
                <a:cubicBezTo>
                  <a:pt x="1517890" y="2821739"/>
                  <a:pt x="1513797" y="2812611"/>
                  <a:pt x="1508379" y="2804748"/>
                </a:cubicBezTo>
                <a:cubicBezTo>
                  <a:pt x="1491447" y="2780249"/>
                  <a:pt x="1470923" y="2759578"/>
                  <a:pt x="1441271" y="2749655"/>
                </a:cubicBezTo>
                <a:cubicBezTo>
                  <a:pt x="1450664" y="2740526"/>
                  <a:pt x="1460293" y="2742853"/>
                  <a:pt x="1469863" y="2747004"/>
                </a:cubicBezTo>
                <a:cubicBezTo>
                  <a:pt x="1492713" y="2756928"/>
                  <a:pt x="1510470" y="2773535"/>
                  <a:pt x="1526665" y="2791792"/>
                </a:cubicBezTo>
                <a:cubicBezTo>
                  <a:pt x="1535734" y="2802010"/>
                  <a:pt x="1543567" y="2813317"/>
                  <a:pt x="1551959" y="2824124"/>
                </a:cubicBezTo>
                <a:cubicBezTo>
                  <a:pt x="1570245" y="2807899"/>
                  <a:pt x="1574603" y="2786845"/>
                  <a:pt x="1563885" y="2763053"/>
                </a:cubicBezTo>
                <a:cubicBezTo>
                  <a:pt x="1552077" y="2736934"/>
                  <a:pt x="1531700" y="2718442"/>
                  <a:pt x="1508438" y="2702747"/>
                </a:cubicBezTo>
                <a:cubicBezTo>
                  <a:pt x="1505346" y="2700656"/>
                  <a:pt x="1502342" y="2698477"/>
                  <a:pt x="1499280" y="2696357"/>
                </a:cubicBezTo>
                <a:cubicBezTo>
                  <a:pt x="1500016" y="2695327"/>
                  <a:pt x="1500723" y="2694296"/>
                  <a:pt x="1501459" y="2693236"/>
                </a:cubicBezTo>
                <a:cubicBezTo>
                  <a:pt x="1532289" y="2696887"/>
                  <a:pt x="1552106" y="2718824"/>
                  <a:pt x="1573455" y="2740173"/>
                </a:cubicBezTo>
                <a:cubicBezTo>
                  <a:pt x="1579050" y="2722034"/>
                  <a:pt x="1576930" y="2706192"/>
                  <a:pt x="1567860" y="2691528"/>
                </a:cubicBezTo>
                <a:cubicBezTo>
                  <a:pt x="1553225" y="2667853"/>
                  <a:pt x="1532260" y="2652041"/>
                  <a:pt x="1504993" y="2646417"/>
                </a:cubicBezTo>
                <a:cubicBezTo>
                  <a:pt x="1488827" y="2643089"/>
                  <a:pt x="1478962" y="2633931"/>
                  <a:pt x="1473515" y="2619414"/>
                </a:cubicBezTo>
                <a:cubicBezTo>
                  <a:pt x="1470128" y="2610374"/>
                  <a:pt x="1467419" y="2600893"/>
                  <a:pt x="1465947" y="2591352"/>
                </a:cubicBezTo>
                <a:cubicBezTo>
                  <a:pt x="1460970" y="2559256"/>
                  <a:pt x="1457731" y="2526836"/>
                  <a:pt x="1451813" y="2494916"/>
                </a:cubicBezTo>
                <a:cubicBezTo>
                  <a:pt x="1445717" y="2462054"/>
                  <a:pt x="1441094" y="2429222"/>
                  <a:pt x="1443362" y="2395771"/>
                </a:cubicBezTo>
                <a:cubicBezTo>
                  <a:pt x="1446306" y="2352485"/>
                  <a:pt x="1449015" y="2309199"/>
                  <a:pt x="1453138" y="2266031"/>
                </a:cubicBezTo>
                <a:cubicBezTo>
                  <a:pt x="1455317" y="2243063"/>
                  <a:pt x="1459852" y="2220272"/>
                  <a:pt x="1464416" y="2197628"/>
                </a:cubicBezTo>
                <a:cubicBezTo>
                  <a:pt x="1465270" y="2193417"/>
                  <a:pt x="1471483" y="2187027"/>
                  <a:pt x="1474840" y="2187263"/>
                </a:cubicBezTo>
                <a:cubicBezTo>
                  <a:pt x="1482172" y="2187763"/>
                  <a:pt x="1482437" y="2194978"/>
                  <a:pt x="1481671" y="2201338"/>
                </a:cubicBezTo>
                <a:cubicBezTo>
                  <a:pt x="1478138" y="2231020"/>
                  <a:pt x="1474398" y="2260702"/>
                  <a:pt x="1471247" y="2290413"/>
                </a:cubicBezTo>
                <a:cubicBezTo>
                  <a:pt x="1467508" y="2325689"/>
                  <a:pt x="1463827" y="2360995"/>
                  <a:pt x="1461147" y="2396330"/>
                </a:cubicBezTo>
                <a:cubicBezTo>
                  <a:pt x="1459999" y="2410023"/>
                  <a:pt x="1464003" y="2423097"/>
                  <a:pt x="1474103" y="2434934"/>
                </a:cubicBezTo>
                <a:close/>
                <a:moveTo>
                  <a:pt x="1300577" y="934330"/>
                </a:moveTo>
                <a:cubicBezTo>
                  <a:pt x="1299076" y="935625"/>
                  <a:pt x="1297721" y="936332"/>
                  <a:pt x="1297014" y="937451"/>
                </a:cubicBezTo>
                <a:cubicBezTo>
                  <a:pt x="1287091" y="953587"/>
                  <a:pt x="1271426" y="965307"/>
                  <a:pt x="1266008" y="985419"/>
                </a:cubicBezTo>
                <a:cubicBezTo>
                  <a:pt x="1262533" y="998345"/>
                  <a:pt x="1251579" y="1009682"/>
                  <a:pt x="1242627" y="1020636"/>
                </a:cubicBezTo>
                <a:cubicBezTo>
                  <a:pt x="1231379" y="1034417"/>
                  <a:pt x="1224106" y="1049906"/>
                  <a:pt x="1221573" y="1067014"/>
                </a:cubicBezTo>
                <a:cubicBezTo>
                  <a:pt x="1218982" y="1084652"/>
                  <a:pt x="1217628" y="1102703"/>
                  <a:pt x="1217893" y="1120518"/>
                </a:cubicBezTo>
                <a:cubicBezTo>
                  <a:pt x="1218364" y="1152967"/>
                  <a:pt x="1226667" y="1184003"/>
                  <a:pt x="1237592" y="1214451"/>
                </a:cubicBezTo>
                <a:cubicBezTo>
                  <a:pt x="1238740" y="1217660"/>
                  <a:pt x="1237033" y="1221930"/>
                  <a:pt x="1236650" y="1225699"/>
                </a:cubicBezTo>
                <a:cubicBezTo>
                  <a:pt x="1233205" y="1224345"/>
                  <a:pt x="1228994" y="1223874"/>
                  <a:pt x="1226461" y="1221547"/>
                </a:cubicBezTo>
                <a:cubicBezTo>
                  <a:pt x="1205025" y="1201671"/>
                  <a:pt x="1193541" y="1176671"/>
                  <a:pt x="1194689" y="1147667"/>
                </a:cubicBezTo>
                <a:cubicBezTo>
                  <a:pt x="1195985" y="1114952"/>
                  <a:pt x="1199989" y="1082355"/>
                  <a:pt x="1202728" y="1050583"/>
                </a:cubicBezTo>
                <a:cubicBezTo>
                  <a:pt x="1203317" y="1050200"/>
                  <a:pt x="1202051" y="1050789"/>
                  <a:pt x="1201079" y="1051731"/>
                </a:cubicBezTo>
                <a:cubicBezTo>
                  <a:pt x="1145514" y="1106295"/>
                  <a:pt x="1077699" y="1131324"/>
                  <a:pt x="1000963" y="1135270"/>
                </a:cubicBezTo>
                <a:cubicBezTo>
                  <a:pt x="979614" y="1136360"/>
                  <a:pt x="972488" y="1130765"/>
                  <a:pt x="970133" y="1109446"/>
                </a:cubicBezTo>
                <a:cubicBezTo>
                  <a:pt x="969691" y="1105382"/>
                  <a:pt x="969485" y="1101171"/>
                  <a:pt x="970044" y="1097137"/>
                </a:cubicBezTo>
                <a:cubicBezTo>
                  <a:pt x="974196" y="1066719"/>
                  <a:pt x="969691" y="1036891"/>
                  <a:pt x="966040" y="1006738"/>
                </a:cubicBezTo>
                <a:cubicBezTo>
                  <a:pt x="963007" y="981591"/>
                  <a:pt x="949609" y="964983"/>
                  <a:pt x="930881" y="950849"/>
                </a:cubicBezTo>
                <a:cubicBezTo>
                  <a:pt x="906264" y="932239"/>
                  <a:pt x="877642" y="926703"/>
                  <a:pt x="847607" y="925201"/>
                </a:cubicBezTo>
                <a:cubicBezTo>
                  <a:pt x="821253" y="923876"/>
                  <a:pt x="817189" y="927469"/>
                  <a:pt x="818132" y="953558"/>
                </a:cubicBezTo>
                <a:cubicBezTo>
                  <a:pt x="818426" y="961832"/>
                  <a:pt x="818191" y="970107"/>
                  <a:pt x="818191" y="979264"/>
                </a:cubicBezTo>
                <a:cubicBezTo>
                  <a:pt x="813803" y="975966"/>
                  <a:pt x="810328" y="973375"/>
                  <a:pt x="805912" y="970077"/>
                </a:cubicBezTo>
                <a:cubicBezTo>
                  <a:pt x="806913" y="975171"/>
                  <a:pt x="807914" y="979088"/>
                  <a:pt x="808414" y="983092"/>
                </a:cubicBezTo>
                <a:cubicBezTo>
                  <a:pt x="812331" y="1015542"/>
                  <a:pt x="827643" y="1041484"/>
                  <a:pt x="852672" y="1062126"/>
                </a:cubicBezTo>
                <a:cubicBezTo>
                  <a:pt x="856647" y="1065394"/>
                  <a:pt x="861594" y="1069311"/>
                  <a:pt x="862802" y="1073816"/>
                </a:cubicBezTo>
                <a:cubicBezTo>
                  <a:pt x="868779" y="1095930"/>
                  <a:pt x="887948" y="1107267"/>
                  <a:pt x="901906" y="1125641"/>
                </a:cubicBezTo>
                <a:cubicBezTo>
                  <a:pt x="901553" y="1117956"/>
                  <a:pt x="901288" y="1112714"/>
                  <a:pt x="901052" y="1107502"/>
                </a:cubicBezTo>
                <a:cubicBezTo>
                  <a:pt x="902024" y="1107208"/>
                  <a:pt x="903025" y="1106913"/>
                  <a:pt x="903997" y="1106619"/>
                </a:cubicBezTo>
                <a:cubicBezTo>
                  <a:pt x="907030" y="1111507"/>
                  <a:pt x="910858" y="1116071"/>
                  <a:pt x="912948" y="1121342"/>
                </a:cubicBezTo>
                <a:cubicBezTo>
                  <a:pt x="917189" y="1132090"/>
                  <a:pt x="921782" y="1142956"/>
                  <a:pt x="923843" y="1154233"/>
                </a:cubicBezTo>
                <a:cubicBezTo>
                  <a:pt x="927082" y="1171754"/>
                  <a:pt x="935798" y="1185682"/>
                  <a:pt x="948549" y="1197078"/>
                </a:cubicBezTo>
                <a:cubicBezTo>
                  <a:pt x="970015" y="1216247"/>
                  <a:pt x="991746" y="1235151"/>
                  <a:pt x="1014155" y="1253202"/>
                </a:cubicBezTo>
                <a:cubicBezTo>
                  <a:pt x="1021752" y="1259327"/>
                  <a:pt x="1031263" y="1264421"/>
                  <a:pt x="1040656" y="1266629"/>
                </a:cubicBezTo>
                <a:cubicBezTo>
                  <a:pt x="1052994" y="1269515"/>
                  <a:pt x="1062711" y="1274698"/>
                  <a:pt x="1070632" y="1284356"/>
                </a:cubicBezTo>
                <a:cubicBezTo>
                  <a:pt x="1082853" y="1299285"/>
                  <a:pt x="1098165" y="1307677"/>
                  <a:pt x="1116775" y="1315068"/>
                </a:cubicBezTo>
                <a:cubicBezTo>
                  <a:pt x="1166421" y="1334797"/>
                  <a:pt x="1218423" y="1350345"/>
                  <a:pt x="1260825" y="1385768"/>
                </a:cubicBezTo>
                <a:cubicBezTo>
                  <a:pt x="1278993" y="1400963"/>
                  <a:pt x="1301166" y="1410591"/>
                  <a:pt x="1325607" y="1410945"/>
                </a:cubicBezTo>
                <a:cubicBezTo>
                  <a:pt x="1402108" y="1412123"/>
                  <a:pt x="1478933" y="1418748"/>
                  <a:pt x="1554285" y="1398577"/>
                </a:cubicBezTo>
                <a:cubicBezTo>
                  <a:pt x="1578019" y="1392217"/>
                  <a:pt x="1603490" y="1389626"/>
                  <a:pt x="1625192" y="1379143"/>
                </a:cubicBezTo>
                <a:cubicBezTo>
                  <a:pt x="1663796" y="1360474"/>
                  <a:pt x="1690915" y="1326317"/>
                  <a:pt x="1724926" y="1296723"/>
                </a:cubicBezTo>
                <a:cubicBezTo>
                  <a:pt x="1709820" y="1299638"/>
                  <a:pt x="1697835" y="1302230"/>
                  <a:pt x="1685792" y="1304261"/>
                </a:cubicBezTo>
                <a:cubicBezTo>
                  <a:pt x="1650191" y="1310239"/>
                  <a:pt x="1615887" y="1301935"/>
                  <a:pt x="1581641" y="1293985"/>
                </a:cubicBezTo>
                <a:cubicBezTo>
                  <a:pt x="1574073" y="1292218"/>
                  <a:pt x="1568243" y="1293042"/>
                  <a:pt x="1561941" y="1297783"/>
                </a:cubicBezTo>
                <a:cubicBezTo>
                  <a:pt x="1539503" y="1314715"/>
                  <a:pt x="1516153" y="1329850"/>
                  <a:pt x="1488679" y="1337948"/>
                </a:cubicBezTo>
                <a:cubicBezTo>
                  <a:pt x="1437001" y="1353201"/>
                  <a:pt x="1386501" y="1346723"/>
                  <a:pt x="1336678" y="1330439"/>
                </a:cubicBezTo>
                <a:cubicBezTo>
                  <a:pt x="1325577" y="1326817"/>
                  <a:pt x="1315595" y="1319456"/>
                  <a:pt x="1305524" y="1313154"/>
                </a:cubicBezTo>
                <a:cubicBezTo>
                  <a:pt x="1302904" y="1311505"/>
                  <a:pt x="1301902" y="1307324"/>
                  <a:pt x="1300165" y="1304291"/>
                </a:cubicBezTo>
                <a:cubicBezTo>
                  <a:pt x="1303522" y="1303260"/>
                  <a:pt x="1307144" y="1300875"/>
                  <a:pt x="1310177" y="1301464"/>
                </a:cubicBezTo>
                <a:cubicBezTo>
                  <a:pt x="1321101" y="1303614"/>
                  <a:pt x="1332173" y="1305822"/>
                  <a:pt x="1342538" y="1309738"/>
                </a:cubicBezTo>
                <a:cubicBezTo>
                  <a:pt x="1408350" y="1334503"/>
                  <a:pt x="1471483" y="1337418"/>
                  <a:pt x="1529403" y="1289391"/>
                </a:cubicBezTo>
                <a:cubicBezTo>
                  <a:pt x="1543420" y="1277760"/>
                  <a:pt x="1548043" y="1258002"/>
                  <a:pt x="1539415" y="1241541"/>
                </a:cubicBezTo>
                <a:cubicBezTo>
                  <a:pt x="1533379" y="1243544"/>
                  <a:pt x="1527283" y="1247489"/>
                  <a:pt x="1521453" y="1247165"/>
                </a:cubicBezTo>
                <a:cubicBezTo>
                  <a:pt x="1501812" y="1246017"/>
                  <a:pt x="1482201" y="1243514"/>
                  <a:pt x="1462678" y="1241011"/>
                </a:cubicBezTo>
                <a:cubicBezTo>
                  <a:pt x="1459822" y="1240658"/>
                  <a:pt x="1456936" y="1237713"/>
                  <a:pt x="1454757" y="1235299"/>
                </a:cubicBezTo>
                <a:cubicBezTo>
                  <a:pt x="1444775" y="1224197"/>
                  <a:pt x="1434381" y="1213361"/>
                  <a:pt x="1425400" y="1201465"/>
                </a:cubicBezTo>
                <a:cubicBezTo>
                  <a:pt x="1417832" y="1191453"/>
                  <a:pt x="1410294" y="1180823"/>
                  <a:pt x="1405641" y="1169310"/>
                </a:cubicBezTo>
                <a:cubicBezTo>
                  <a:pt x="1393333" y="1138951"/>
                  <a:pt x="1395188" y="1131884"/>
                  <a:pt x="1420924" y="1111831"/>
                </a:cubicBezTo>
                <a:cubicBezTo>
                  <a:pt x="1436884" y="1099375"/>
                  <a:pt x="1454404" y="1088951"/>
                  <a:pt x="1470688" y="1077997"/>
                </a:cubicBezTo>
                <a:cubicBezTo>
                  <a:pt x="1454080" y="1077673"/>
                  <a:pt x="1435735" y="1074052"/>
                  <a:pt x="1423603" y="1093486"/>
                </a:cubicBezTo>
                <a:cubicBezTo>
                  <a:pt x="1418951" y="1100936"/>
                  <a:pt x="1411236" y="1101378"/>
                  <a:pt x="1402726" y="1097255"/>
                </a:cubicBezTo>
                <a:cubicBezTo>
                  <a:pt x="1399075" y="1095459"/>
                  <a:pt x="1392979" y="1096166"/>
                  <a:pt x="1389004" y="1097962"/>
                </a:cubicBezTo>
                <a:cubicBezTo>
                  <a:pt x="1374782" y="1104381"/>
                  <a:pt x="1361472" y="1113068"/>
                  <a:pt x="1346867" y="1118191"/>
                </a:cubicBezTo>
                <a:cubicBezTo>
                  <a:pt x="1341036" y="1120223"/>
                  <a:pt x="1330789" y="1117337"/>
                  <a:pt x="1325960" y="1112950"/>
                </a:cubicBezTo>
                <a:cubicBezTo>
                  <a:pt x="1318216" y="1105883"/>
                  <a:pt x="1313210" y="1095753"/>
                  <a:pt x="1307262" y="1086772"/>
                </a:cubicBezTo>
                <a:cubicBezTo>
                  <a:pt x="1302050" y="1078910"/>
                  <a:pt x="1301372" y="1070871"/>
                  <a:pt x="1303669" y="1061331"/>
                </a:cubicBezTo>
                <a:cubicBezTo>
                  <a:pt x="1313887" y="1019076"/>
                  <a:pt x="1311413" y="976997"/>
                  <a:pt x="1300577" y="934330"/>
                </a:cubicBezTo>
                <a:close/>
                <a:moveTo>
                  <a:pt x="844957" y="2418916"/>
                </a:moveTo>
                <a:cubicBezTo>
                  <a:pt x="832973" y="2416383"/>
                  <a:pt x="821724" y="2413851"/>
                  <a:pt x="810417" y="2411642"/>
                </a:cubicBezTo>
                <a:cubicBezTo>
                  <a:pt x="800906" y="2409787"/>
                  <a:pt x="792337" y="2410111"/>
                  <a:pt x="785270" y="2418916"/>
                </a:cubicBezTo>
                <a:cubicBezTo>
                  <a:pt x="782767" y="2422066"/>
                  <a:pt x="776465" y="2423156"/>
                  <a:pt x="771813" y="2423333"/>
                </a:cubicBezTo>
                <a:cubicBezTo>
                  <a:pt x="766719" y="2423539"/>
                  <a:pt x="761536" y="2421742"/>
                  <a:pt x="756442" y="2420535"/>
                </a:cubicBezTo>
                <a:cubicBezTo>
                  <a:pt x="744870" y="2417797"/>
                  <a:pt x="734946" y="2420211"/>
                  <a:pt x="727231" y="2429634"/>
                </a:cubicBezTo>
                <a:cubicBezTo>
                  <a:pt x="718250" y="2440617"/>
                  <a:pt x="709682" y="2451984"/>
                  <a:pt x="700259" y="2462614"/>
                </a:cubicBezTo>
                <a:cubicBezTo>
                  <a:pt x="681796" y="2483462"/>
                  <a:pt x="673669" y="2506341"/>
                  <a:pt x="684122" y="2533697"/>
                </a:cubicBezTo>
                <a:cubicBezTo>
                  <a:pt x="685565" y="2537466"/>
                  <a:pt x="686007" y="2541735"/>
                  <a:pt x="686301" y="2545799"/>
                </a:cubicBezTo>
                <a:cubicBezTo>
                  <a:pt x="686655" y="2550893"/>
                  <a:pt x="686390" y="2556046"/>
                  <a:pt x="686390" y="2561170"/>
                </a:cubicBezTo>
                <a:cubicBezTo>
                  <a:pt x="682149" y="2559609"/>
                  <a:pt x="681207" y="2557401"/>
                  <a:pt x="679558" y="2556135"/>
                </a:cubicBezTo>
                <a:cubicBezTo>
                  <a:pt x="676614" y="2553867"/>
                  <a:pt x="673227" y="2552189"/>
                  <a:pt x="670047" y="2550245"/>
                </a:cubicBezTo>
                <a:cubicBezTo>
                  <a:pt x="668810" y="2554250"/>
                  <a:pt x="666190" y="2558461"/>
                  <a:pt x="666690" y="2562259"/>
                </a:cubicBezTo>
                <a:cubicBezTo>
                  <a:pt x="667426" y="2568060"/>
                  <a:pt x="671313" y="2573449"/>
                  <a:pt x="671961" y="2579220"/>
                </a:cubicBezTo>
                <a:cubicBezTo>
                  <a:pt x="672373" y="2582960"/>
                  <a:pt x="670548" y="2588879"/>
                  <a:pt x="667691" y="2590763"/>
                </a:cubicBezTo>
                <a:cubicBezTo>
                  <a:pt x="643811" y="2606576"/>
                  <a:pt x="634152" y="2629308"/>
                  <a:pt x="633033" y="2657753"/>
                </a:cubicBezTo>
                <a:cubicBezTo>
                  <a:pt x="639865" y="2657753"/>
                  <a:pt x="646225" y="2658254"/>
                  <a:pt x="652438" y="2657635"/>
                </a:cubicBezTo>
                <a:cubicBezTo>
                  <a:pt x="662097" y="2656693"/>
                  <a:pt x="670194" y="2659284"/>
                  <a:pt x="676643" y="2666469"/>
                </a:cubicBezTo>
                <a:cubicBezTo>
                  <a:pt x="689275" y="2680544"/>
                  <a:pt x="705677" y="2687258"/>
                  <a:pt x="723816" y="2689967"/>
                </a:cubicBezTo>
                <a:cubicBezTo>
                  <a:pt x="761095" y="2695533"/>
                  <a:pt x="798521" y="2700156"/>
                  <a:pt x="835741" y="2706192"/>
                </a:cubicBezTo>
                <a:cubicBezTo>
                  <a:pt x="860475" y="2710197"/>
                  <a:pt x="884739" y="2711080"/>
                  <a:pt x="908944" y="2703630"/>
                </a:cubicBezTo>
                <a:cubicBezTo>
                  <a:pt x="921429" y="2699802"/>
                  <a:pt x="934002" y="2696298"/>
                  <a:pt x="946546" y="2692559"/>
                </a:cubicBezTo>
                <a:cubicBezTo>
                  <a:pt x="969455" y="2685727"/>
                  <a:pt x="992188" y="2678689"/>
                  <a:pt x="1016775" y="2680751"/>
                </a:cubicBezTo>
                <a:cubicBezTo>
                  <a:pt x="1038359" y="2682547"/>
                  <a:pt x="1060091" y="2682694"/>
                  <a:pt x="1081763" y="2683460"/>
                </a:cubicBezTo>
                <a:cubicBezTo>
                  <a:pt x="1084531" y="2683548"/>
                  <a:pt x="1087299" y="2683048"/>
                  <a:pt x="1093836" y="2682547"/>
                </a:cubicBezTo>
                <a:cubicBezTo>
                  <a:pt x="1086887" y="2671799"/>
                  <a:pt x="1082764" y="2661728"/>
                  <a:pt x="1075520" y="2655103"/>
                </a:cubicBezTo>
                <a:cubicBezTo>
                  <a:pt x="1065155" y="2645651"/>
                  <a:pt x="1052759" y="2638319"/>
                  <a:pt x="1040745" y="2630869"/>
                </a:cubicBezTo>
                <a:cubicBezTo>
                  <a:pt x="1027759" y="2622801"/>
                  <a:pt x="1014007" y="2615940"/>
                  <a:pt x="1000992" y="2607901"/>
                </a:cubicBezTo>
                <a:cubicBezTo>
                  <a:pt x="996340" y="2605015"/>
                  <a:pt x="992865" y="2600245"/>
                  <a:pt x="988301" y="2595857"/>
                </a:cubicBezTo>
                <a:cubicBezTo>
                  <a:pt x="1003112" y="2588967"/>
                  <a:pt x="1012889" y="2589556"/>
                  <a:pt x="1029643" y="2598861"/>
                </a:cubicBezTo>
                <a:cubicBezTo>
                  <a:pt x="1062711" y="2617235"/>
                  <a:pt x="1088212" y="2643825"/>
                  <a:pt x="1108971" y="2675009"/>
                </a:cubicBezTo>
                <a:cubicBezTo>
                  <a:pt x="1120308" y="2692029"/>
                  <a:pt x="1140655" y="2692029"/>
                  <a:pt x="1150932" y="2674125"/>
                </a:cubicBezTo>
                <a:cubicBezTo>
                  <a:pt x="1157292" y="2663024"/>
                  <a:pt x="1158941" y="2651658"/>
                  <a:pt x="1150991" y="2640409"/>
                </a:cubicBezTo>
                <a:cubicBezTo>
                  <a:pt x="1142393" y="2628189"/>
                  <a:pt x="1133588" y="2616087"/>
                  <a:pt x="1125402" y="2603602"/>
                </a:cubicBezTo>
                <a:cubicBezTo>
                  <a:pt x="1123724" y="2601069"/>
                  <a:pt x="1124401" y="2596976"/>
                  <a:pt x="1123989" y="2593620"/>
                </a:cubicBezTo>
                <a:cubicBezTo>
                  <a:pt x="1127758" y="2593384"/>
                  <a:pt x="1132204" y="2591764"/>
                  <a:pt x="1135119" y="2593207"/>
                </a:cubicBezTo>
                <a:cubicBezTo>
                  <a:pt x="1139978" y="2595622"/>
                  <a:pt x="1144454" y="2599450"/>
                  <a:pt x="1148076" y="2603602"/>
                </a:cubicBezTo>
                <a:cubicBezTo>
                  <a:pt x="1164742" y="2622712"/>
                  <a:pt x="1176904" y="2643972"/>
                  <a:pt x="1176226" y="2671298"/>
                </a:cubicBezTo>
                <a:cubicBezTo>
                  <a:pt x="1204877" y="2645003"/>
                  <a:pt x="1206232" y="2615145"/>
                  <a:pt x="1179642" y="2589762"/>
                </a:cubicBezTo>
                <a:cubicBezTo>
                  <a:pt x="1168953" y="2579574"/>
                  <a:pt x="1156497" y="2570651"/>
                  <a:pt x="1143541" y="2563496"/>
                </a:cubicBezTo>
                <a:cubicBezTo>
                  <a:pt x="1102199" y="2540587"/>
                  <a:pt x="1058265" y="2524009"/>
                  <a:pt x="1011946" y="2513968"/>
                </a:cubicBezTo>
                <a:cubicBezTo>
                  <a:pt x="983943" y="2507872"/>
                  <a:pt x="956322" y="2499186"/>
                  <a:pt x="926906" y="2505222"/>
                </a:cubicBezTo>
                <a:cubicBezTo>
                  <a:pt x="911123" y="2508432"/>
                  <a:pt x="894986" y="2509786"/>
                  <a:pt x="878997" y="2511965"/>
                </a:cubicBezTo>
                <a:cubicBezTo>
                  <a:pt x="881441" y="2509345"/>
                  <a:pt x="884179" y="2508344"/>
                  <a:pt x="887006" y="2507696"/>
                </a:cubicBezTo>
                <a:cubicBezTo>
                  <a:pt x="906647" y="2503132"/>
                  <a:pt x="926258" y="2498420"/>
                  <a:pt x="945957" y="2494209"/>
                </a:cubicBezTo>
                <a:cubicBezTo>
                  <a:pt x="982235" y="2486465"/>
                  <a:pt x="1006499" y="2465647"/>
                  <a:pt x="1018778" y="2430282"/>
                </a:cubicBezTo>
                <a:cubicBezTo>
                  <a:pt x="1045368" y="2353751"/>
                  <a:pt x="1037535" y="2281903"/>
                  <a:pt x="991275" y="2214736"/>
                </a:cubicBezTo>
                <a:cubicBezTo>
                  <a:pt x="986681" y="2208052"/>
                  <a:pt x="983266" y="2200514"/>
                  <a:pt x="979732" y="2193181"/>
                </a:cubicBezTo>
                <a:cubicBezTo>
                  <a:pt x="971517" y="2176162"/>
                  <a:pt x="966746" y="2156286"/>
                  <a:pt x="954850" y="2142475"/>
                </a:cubicBezTo>
                <a:cubicBezTo>
                  <a:pt x="922018" y="2104284"/>
                  <a:pt x="886535" y="2068330"/>
                  <a:pt x="851494" y="2032082"/>
                </a:cubicBezTo>
                <a:cubicBezTo>
                  <a:pt x="838862" y="2019008"/>
                  <a:pt x="821695" y="2016416"/>
                  <a:pt x="802672" y="2016446"/>
                </a:cubicBezTo>
                <a:cubicBezTo>
                  <a:pt x="805117" y="2020038"/>
                  <a:pt x="806883" y="2022747"/>
                  <a:pt x="808768" y="2025368"/>
                </a:cubicBezTo>
                <a:cubicBezTo>
                  <a:pt x="819928" y="2040827"/>
                  <a:pt x="831382" y="2056051"/>
                  <a:pt x="842219" y="2071716"/>
                </a:cubicBezTo>
                <a:cubicBezTo>
                  <a:pt x="857855" y="2094272"/>
                  <a:pt x="868278" y="2118418"/>
                  <a:pt x="867071" y="2146922"/>
                </a:cubicBezTo>
                <a:cubicBezTo>
                  <a:pt x="866777" y="2154107"/>
                  <a:pt x="870840" y="2162852"/>
                  <a:pt x="875581" y="2168682"/>
                </a:cubicBezTo>
                <a:cubicBezTo>
                  <a:pt x="897460" y="2195626"/>
                  <a:pt x="913272" y="2225248"/>
                  <a:pt x="919044" y="2259641"/>
                </a:cubicBezTo>
                <a:cubicBezTo>
                  <a:pt x="922724" y="2281549"/>
                  <a:pt x="922371" y="2303281"/>
                  <a:pt x="914303" y="2322538"/>
                </a:cubicBezTo>
                <a:cubicBezTo>
                  <a:pt x="909003" y="2321361"/>
                  <a:pt x="904586" y="2318946"/>
                  <a:pt x="901759" y="2320183"/>
                </a:cubicBezTo>
                <a:cubicBezTo>
                  <a:pt x="899403" y="2321213"/>
                  <a:pt x="897754" y="2326543"/>
                  <a:pt x="897784" y="2329929"/>
                </a:cubicBezTo>
                <a:cubicBezTo>
                  <a:pt x="898107" y="2354988"/>
                  <a:pt x="899020" y="2380017"/>
                  <a:pt x="899550" y="2405046"/>
                </a:cubicBezTo>
                <a:cubicBezTo>
                  <a:pt x="899639" y="2409257"/>
                  <a:pt x="898608" y="2413497"/>
                  <a:pt x="897960" y="2418857"/>
                </a:cubicBezTo>
                <a:cubicBezTo>
                  <a:pt x="878496" y="2413174"/>
                  <a:pt x="860534" y="2407932"/>
                  <a:pt x="839303" y="2401748"/>
                </a:cubicBezTo>
                <a:cubicBezTo>
                  <a:pt x="842042" y="2409846"/>
                  <a:pt x="843426" y="2414175"/>
                  <a:pt x="844957" y="2418916"/>
                </a:cubicBezTo>
                <a:close/>
                <a:moveTo>
                  <a:pt x="1565622" y="1057827"/>
                </a:moveTo>
                <a:cubicBezTo>
                  <a:pt x="1575575" y="1057827"/>
                  <a:pt x="1583820" y="1057326"/>
                  <a:pt x="1591976" y="1057974"/>
                </a:cubicBezTo>
                <a:cubicBezTo>
                  <a:pt x="1600516" y="1058651"/>
                  <a:pt x="1609055" y="1060094"/>
                  <a:pt x="1617447" y="1061802"/>
                </a:cubicBezTo>
                <a:cubicBezTo>
                  <a:pt x="1637323" y="1065836"/>
                  <a:pt x="1650957" y="1081354"/>
                  <a:pt x="1652253" y="1101701"/>
                </a:cubicBezTo>
                <a:cubicBezTo>
                  <a:pt x="1653107" y="1115129"/>
                  <a:pt x="1653283" y="1128615"/>
                  <a:pt x="1653578" y="1142072"/>
                </a:cubicBezTo>
                <a:cubicBezTo>
                  <a:pt x="1654432" y="1182973"/>
                  <a:pt x="1636322" y="1208179"/>
                  <a:pt x="1597483" y="1220605"/>
                </a:cubicBezTo>
                <a:cubicBezTo>
                  <a:pt x="1591093" y="1222637"/>
                  <a:pt x="1582289" y="1223226"/>
                  <a:pt x="1579197" y="1227672"/>
                </a:cubicBezTo>
                <a:cubicBezTo>
                  <a:pt x="1576282" y="1231883"/>
                  <a:pt x="1579933" y="1240334"/>
                  <a:pt x="1579668" y="1246871"/>
                </a:cubicBezTo>
                <a:cubicBezTo>
                  <a:pt x="1579373" y="1253967"/>
                  <a:pt x="1582141" y="1257619"/>
                  <a:pt x="1588737" y="1260033"/>
                </a:cubicBezTo>
                <a:cubicBezTo>
                  <a:pt x="1602754" y="1265157"/>
                  <a:pt x="1616270" y="1271694"/>
                  <a:pt x="1630404" y="1276464"/>
                </a:cubicBezTo>
                <a:cubicBezTo>
                  <a:pt x="1651870" y="1283679"/>
                  <a:pt x="1674278" y="1288449"/>
                  <a:pt x="1696481" y="1282354"/>
                </a:cubicBezTo>
                <a:cubicBezTo>
                  <a:pt x="1713913" y="1277554"/>
                  <a:pt x="1729961" y="1267748"/>
                  <a:pt x="1747364" y="1262654"/>
                </a:cubicBezTo>
                <a:cubicBezTo>
                  <a:pt x="1765797" y="1257236"/>
                  <a:pt x="1772570" y="1239009"/>
                  <a:pt x="1788471" y="1229998"/>
                </a:cubicBezTo>
                <a:cubicBezTo>
                  <a:pt x="1811056" y="1217189"/>
                  <a:pt x="1822334" y="1192984"/>
                  <a:pt x="1833140" y="1168986"/>
                </a:cubicBezTo>
                <a:cubicBezTo>
                  <a:pt x="1845508" y="1141483"/>
                  <a:pt x="1862969" y="1116336"/>
                  <a:pt x="1876573" y="1089334"/>
                </a:cubicBezTo>
                <a:cubicBezTo>
                  <a:pt x="1885908" y="1070842"/>
                  <a:pt x="1893328" y="1051231"/>
                  <a:pt x="1899983" y="1031590"/>
                </a:cubicBezTo>
                <a:cubicBezTo>
                  <a:pt x="1905725" y="1014659"/>
                  <a:pt x="1909906" y="997109"/>
                  <a:pt x="1913322" y="979559"/>
                </a:cubicBezTo>
                <a:cubicBezTo>
                  <a:pt x="1915442" y="968811"/>
                  <a:pt x="1917415" y="956885"/>
                  <a:pt x="1914853" y="946638"/>
                </a:cubicBezTo>
                <a:cubicBezTo>
                  <a:pt x="1911231" y="932209"/>
                  <a:pt x="1912704" y="919842"/>
                  <a:pt x="1918181" y="906503"/>
                </a:cubicBezTo>
                <a:cubicBezTo>
                  <a:pt x="1923246" y="894224"/>
                  <a:pt x="1929105" y="881032"/>
                  <a:pt x="1929194" y="868194"/>
                </a:cubicBezTo>
                <a:cubicBezTo>
                  <a:pt x="1929400" y="840573"/>
                  <a:pt x="1935819" y="815014"/>
                  <a:pt x="1946449" y="790014"/>
                </a:cubicBezTo>
                <a:cubicBezTo>
                  <a:pt x="1952750" y="775144"/>
                  <a:pt x="1955548" y="759567"/>
                  <a:pt x="1950365" y="744049"/>
                </a:cubicBezTo>
                <a:cubicBezTo>
                  <a:pt x="1941973" y="718961"/>
                  <a:pt x="1933522" y="693784"/>
                  <a:pt x="1923039" y="669520"/>
                </a:cubicBezTo>
                <a:cubicBezTo>
                  <a:pt x="1914500" y="649733"/>
                  <a:pt x="1909111" y="649527"/>
                  <a:pt x="1895625" y="666281"/>
                </a:cubicBezTo>
                <a:cubicBezTo>
                  <a:pt x="1871715" y="695934"/>
                  <a:pt x="1852958" y="728324"/>
                  <a:pt x="1846362" y="768518"/>
                </a:cubicBezTo>
                <a:cubicBezTo>
                  <a:pt x="1841209" y="761834"/>
                  <a:pt x="1837086" y="756475"/>
                  <a:pt x="1831403" y="749084"/>
                </a:cubicBezTo>
                <a:cubicBezTo>
                  <a:pt x="1837675" y="807564"/>
                  <a:pt x="1836527" y="864483"/>
                  <a:pt x="1862263" y="916544"/>
                </a:cubicBezTo>
                <a:cubicBezTo>
                  <a:pt x="1850131" y="920225"/>
                  <a:pt x="1848040" y="923876"/>
                  <a:pt x="1852163" y="935831"/>
                </a:cubicBezTo>
                <a:cubicBezTo>
                  <a:pt x="1855107" y="944400"/>
                  <a:pt x="1859288" y="952557"/>
                  <a:pt x="1863440" y="962097"/>
                </a:cubicBezTo>
                <a:cubicBezTo>
                  <a:pt x="1854283" y="962097"/>
                  <a:pt x="1846450" y="963746"/>
                  <a:pt x="1839648" y="961803"/>
                </a:cubicBezTo>
                <a:cubicBezTo>
                  <a:pt x="1811497" y="953823"/>
                  <a:pt x="1782817" y="953970"/>
                  <a:pt x="1754018" y="953676"/>
                </a:cubicBezTo>
                <a:cubicBezTo>
                  <a:pt x="1726310" y="953411"/>
                  <a:pt x="1698719" y="951703"/>
                  <a:pt x="1672747" y="940219"/>
                </a:cubicBezTo>
                <a:cubicBezTo>
                  <a:pt x="1668595" y="938393"/>
                  <a:pt x="1663825" y="937893"/>
                  <a:pt x="1659349" y="936803"/>
                </a:cubicBezTo>
                <a:cubicBezTo>
                  <a:pt x="1661204" y="942928"/>
                  <a:pt x="1664208" y="947021"/>
                  <a:pt x="1667417" y="950967"/>
                </a:cubicBezTo>
                <a:cubicBezTo>
                  <a:pt x="1681640" y="968340"/>
                  <a:pt x="1695980" y="985566"/>
                  <a:pt x="1710144" y="1002969"/>
                </a:cubicBezTo>
                <a:cubicBezTo>
                  <a:pt x="1736469" y="1035300"/>
                  <a:pt x="1743565" y="1073198"/>
                  <a:pt x="1741268" y="1113568"/>
                </a:cubicBezTo>
                <a:cubicBezTo>
                  <a:pt x="1740679" y="1124022"/>
                  <a:pt x="1738353" y="1134298"/>
                  <a:pt x="1724808" y="1141601"/>
                </a:cubicBezTo>
                <a:cubicBezTo>
                  <a:pt x="1724425" y="1135447"/>
                  <a:pt x="1723424" y="1130941"/>
                  <a:pt x="1724013" y="1126642"/>
                </a:cubicBezTo>
                <a:cubicBezTo>
                  <a:pt x="1724926" y="1120046"/>
                  <a:pt x="1728813" y="1113421"/>
                  <a:pt x="1728106" y="1107178"/>
                </a:cubicBezTo>
                <a:cubicBezTo>
                  <a:pt x="1725927" y="1088038"/>
                  <a:pt x="1724778" y="1068162"/>
                  <a:pt x="1718506" y="1050200"/>
                </a:cubicBezTo>
                <a:cubicBezTo>
                  <a:pt x="1702900" y="1005354"/>
                  <a:pt x="1677429" y="966779"/>
                  <a:pt x="1634202" y="943723"/>
                </a:cubicBezTo>
                <a:cubicBezTo>
                  <a:pt x="1612559" y="932180"/>
                  <a:pt x="1589415" y="923493"/>
                  <a:pt x="1566829" y="913747"/>
                </a:cubicBezTo>
                <a:cubicBezTo>
                  <a:pt x="1559144" y="910419"/>
                  <a:pt x="1551164" y="907681"/>
                  <a:pt x="1544333" y="905060"/>
                </a:cubicBezTo>
                <a:cubicBezTo>
                  <a:pt x="1553696" y="935184"/>
                  <a:pt x="1563296" y="964806"/>
                  <a:pt x="1572041" y="994665"/>
                </a:cubicBezTo>
                <a:cubicBezTo>
                  <a:pt x="1578313" y="1015630"/>
                  <a:pt x="1579315" y="1036596"/>
                  <a:pt x="1565622" y="1057827"/>
                </a:cubicBezTo>
                <a:close/>
                <a:moveTo>
                  <a:pt x="762655" y="673025"/>
                </a:moveTo>
                <a:cubicBezTo>
                  <a:pt x="778762" y="654974"/>
                  <a:pt x="791689" y="636246"/>
                  <a:pt x="792337" y="612395"/>
                </a:cubicBezTo>
                <a:cubicBezTo>
                  <a:pt x="792808" y="594551"/>
                  <a:pt x="791218" y="576441"/>
                  <a:pt x="788421" y="558774"/>
                </a:cubicBezTo>
                <a:cubicBezTo>
                  <a:pt x="786124" y="544257"/>
                  <a:pt x="780706" y="530211"/>
                  <a:pt x="776524" y="515370"/>
                </a:cubicBezTo>
                <a:cubicBezTo>
                  <a:pt x="782237" y="513456"/>
                  <a:pt x="787891" y="511571"/>
                  <a:pt x="794781" y="509245"/>
                </a:cubicBezTo>
                <a:cubicBezTo>
                  <a:pt x="785653" y="502502"/>
                  <a:pt x="778173" y="496966"/>
                  <a:pt x="768486" y="489811"/>
                </a:cubicBezTo>
                <a:cubicBezTo>
                  <a:pt x="782119" y="489811"/>
                  <a:pt x="792307" y="489811"/>
                  <a:pt x="803320" y="489811"/>
                </a:cubicBezTo>
                <a:cubicBezTo>
                  <a:pt x="795164" y="471495"/>
                  <a:pt x="787449" y="454181"/>
                  <a:pt x="779734" y="436867"/>
                </a:cubicBezTo>
                <a:cubicBezTo>
                  <a:pt x="780323" y="436543"/>
                  <a:pt x="780912" y="436189"/>
                  <a:pt x="781501" y="435865"/>
                </a:cubicBezTo>
                <a:cubicBezTo>
                  <a:pt x="799492" y="451619"/>
                  <a:pt x="817513" y="467373"/>
                  <a:pt x="836506" y="483980"/>
                </a:cubicBezTo>
                <a:cubicBezTo>
                  <a:pt x="837654" y="471112"/>
                  <a:pt x="838567" y="460659"/>
                  <a:pt x="839510" y="450206"/>
                </a:cubicBezTo>
                <a:cubicBezTo>
                  <a:pt x="840246" y="450117"/>
                  <a:pt x="840982" y="450029"/>
                  <a:pt x="841718" y="449941"/>
                </a:cubicBezTo>
                <a:cubicBezTo>
                  <a:pt x="849875" y="463810"/>
                  <a:pt x="858031" y="477679"/>
                  <a:pt x="866953" y="492873"/>
                </a:cubicBezTo>
                <a:cubicBezTo>
                  <a:pt x="872165" y="479063"/>
                  <a:pt x="876523" y="467549"/>
                  <a:pt x="882000" y="453032"/>
                </a:cubicBezTo>
                <a:cubicBezTo>
                  <a:pt x="886388" y="469522"/>
                  <a:pt x="889892" y="482655"/>
                  <a:pt x="893985" y="498056"/>
                </a:cubicBezTo>
                <a:cubicBezTo>
                  <a:pt x="895899" y="489840"/>
                  <a:pt x="897224" y="484216"/>
                  <a:pt x="899197" y="475824"/>
                </a:cubicBezTo>
                <a:cubicBezTo>
                  <a:pt x="906558" y="484923"/>
                  <a:pt x="912242" y="491931"/>
                  <a:pt x="916040" y="496613"/>
                </a:cubicBezTo>
                <a:cubicBezTo>
                  <a:pt x="916040" y="481154"/>
                  <a:pt x="915009" y="463721"/>
                  <a:pt x="916335" y="446495"/>
                </a:cubicBezTo>
                <a:cubicBezTo>
                  <a:pt x="917748" y="427856"/>
                  <a:pt x="922283" y="410012"/>
                  <a:pt x="945663" y="405978"/>
                </a:cubicBezTo>
                <a:cubicBezTo>
                  <a:pt x="944279" y="403946"/>
                  <a:pt x="943572" y="402621"/>
                  <a:pt x="942630" y="401561"/>
                </a:cubicBezTo>
                <a:cubicBezTo>
                  <a:pt x="940657" y="399323"/>
                  <a:pt x="938684" y="397026"/>
                  <a:pt x="936505" y="395024"/>
                </a:cubicBezTo>
                <a:cubicBezTo>
                  <a:pt x="888272" y="350648"/>
                  <a:pt x="834828" y="314017"/>
                  <a:pt x="774964" y="287133"/>
                </a:cubicBezTo>
                <a:cubicBezTo>
                  <a:pt x="753380" y="277445"/>
                  <a:pt x="730912" y="270437"/>
                  <a:pt x="706914" y="270231"/>
                </a:cubicBezTo>
                <a:cubicBezTo>
                  <a:pt x="699847" y="270172"/>
                  <a:pt x="693457" y="270143"/>
                  <a:pt x="690630" y="279683"/>
                </a:cubicBezTo>
                <a:cubicBezTo>
                  <a:pt x="661743" y="376561"/>
                  <a:pt x="659417" y="472437"/>
                  <a:pt x="700141" y="566930"/>
                </a:cubicBezTo>
                <a:cubicBezTo>
                  <a:pt x="716219" y="604445"/>
                  <a:pt x="736890" y="639338"/>
                  <a:pt x="762655" y="673025"/>
                </a:cubicBezTo>
                <a:close/>
                <a:moveTo>
                  <a:pt x="1829459" y="327297"/>
                </a:moveTo>
                <a:cubicBezTo>
                  <a:pt x="1824365" y="339459"/>
                  <a:pt x="1818241" y="351679"/>
                  <a:pt x="1814295" y="364547"/>
                </a:cubicBezTo>
                <a:cubicBezTo>
                  <a:pt x="1812381" y="370789"/>
                  <a:pt x="1812027" y="380036"/>
                  <a:pt x="1815355" y="384953"/>
                </a:cubicBezTo>
                <a:cubicBezTo>
                  <a:pt x="1827958" y="403445"/>
                  <a:pt x="1841856" y="421142"/>
                  <a:pt x="1856256" y="438309"/>
                </a:cubicBezTo>
                <a:cubicBezTo>
                  <a:pt x="1864618" y="448292"/>
                  <a:pt x="1869065" y="447349"/>
                  <a:pt x="1875719" y="436160"/>
                </a:cubicBezTo>
                <a:cubicBezTo>
                  <a:pt x="1887145" y="417020"/>
                  <a:pt x="1890119" y="395465"/>
                  <a:pt x="1892180" y="373852"/>
                </a:cubicBezTo>
                <a:cubicBezTo>
                  <a:pt x="1896715" y="326208"/>
                  <a:pt x="1892533" y="278917"/>
                  <a:pt x="1884730" y="231951"/>
                </a:cubicBezTo>
                <a:cubicBezTo>
                  <a:pt x="1877869" y="190579"/>
                  <a:pt x="1868800" y="149561"/>
                  <a:pt x="1848982" y="112193"/>
                </a:cubicBezTo>
                <a:cubicBezTo>
                  <a:pt x="1841768" y="98619"/>
                  <a:pt x="1831197" y="86516"/>
                  <a:pt x="1820655" y="75150"/>
                </a:cubicBezTo>
                <a:cubicBezTo>
                  <a:pt x="1812027" y="65875"/>
                  <a:pt x="1800367" y="64903"/>
                  <a:pt x="1788618" y="70704"/>
                </a:cubicBezTo>
                <a:cubicBezTo>
                  <a:pt x="1778901" y="75504"/>
                  <a:pt x="1769448" y="81128"/>
                  <a:pt x="1759260" y="84514"/>
                </a:cubicBezTo>
                <a:cubicBezTo>
                  <a:pt x="1733171" y="93201"/>
                  <a:pt x="1711646" y="108483"/>
                  <a:pt x="1695215" y="129920"/>
                </a:cubicBezTo>
                <a:cubicBezTo>
                  <a:pt x="1673837" y="157776"/>
                  <a:pt x="1654432" y="187134"/>
                  <a:pt x="1633495" y="215314"/>
                </a:cubicBezTo>
                <a:cubicBezTo>
                  <a:pt x="1622718" y="229801"/>
                  <a:pt x="1619832" y="245614"/>
                  <a:pt x="1621275" y="262899"/>
                </a:cubicBezTo>
                <a:cubicBezTo>
                  <a:pt x="1621687" y="267757"/>
                  <a:pt x="1622748" y="272675"/>
                  <a:pt x="1622218" y="277416"/>
                </a:cubicBezTo>
                <a:cubicBezTo>
                  <a:pt x="1621275" y="286161"/>
                  <a:pt x="1625987" y="290195"/>
                  <a:pt x="1633024" y="293376"/>
                </a:cubicBezTo>
                <a:cubicBezTo>
                  <a:pt x="1656110" y="303799"/>
                  <a:pt x="1679755" y="302092"/>
                  <a:pt x="1703283" y="296114"/>
                </a:cubicBezTo>
                <a:cubicBezTo>
                  <a:pt x="1707670" y="294995"/>
                  <a:pt x="1712529" y="290401"/>
                  <a:pt x="1714502" y="286161"/>
                </a:cubicBezTo>
                <a:cubicBezTo>
                  <a:pt x="1719890" y="274589"/>
                  <a:pt x="1723866" y="262339"/>
                  <a:pt x="1729490" y="247469"/>
                </a:cubicBezTo>
                <a:cubicBezTo>
                  <a:pt x="1732994" y="263193"/>
                  <a:pt x="1735762" y="275590"/>
                  <a:pt x="1739237" y="291108"/>
                </a:cubicBezTo>
                <a:cubicBezTo>
                  <a:pt x="1747187" y="271379"/>
                  <a:pt x="1753812" y="254948"/>
                  <a:pt x="1760438" y="238517"/>
                </a:cubicBezTo>
                <a:cubicBezTo>
                  <a:pt x="1761115" y="238576"/>
                  <a:pt x="1761763" y="238635"/>
                  <a:pt x="1762440" y="238665"/>
                </a:cubicBezTo>
                <a:cubicBezTo>
                  <a:pt x="1764590" y="252504"/>
                  <a:pt x="1766710" y="266344"/>
                  <a:pt x="1768859" y="280184"/>
                </a:cubicBezTo>
                <a:cubicBezTo>
                  <a:pt x="1769448" y="280154"/>
                  <a:pt x="1770067" y="280154"/>
                  <a:pt x="1770656" y="280125"/>
                </a:cubicBezTo>
                <a:cubicBezTo>
                  <a:pt x="1778223" y="258070"/>
                  <a:pt x="1785791" y="235985"/>
                  <a:pt x="1793359" y="213930"/>
                </a:cubicBezTo>
                <a:cubicBezTo>
                  <a:pt x="1794006" y="214077"/>
                  <a:pt x="1794625" y="214224"/>
                  <a:pt x="1795273" y="214401"/>
                </a:cubicBezTo>
                <a:cubicBezTo>
                  <a:pt x="1791945" y="245319"/>
                  <a:pt x="1788647" y="276208"/>
                  <a:pt x="1785025" y="309895"/>
                </a:cubicBezTo>
                <a:cubicBezTo>
                  <a:pt x="1799159" y="298087"/>
                  <a:pt x="1811262" y="287957"/>
                  <a:pt x="1823364" y="277857"/>
                </a:cubicBezTo>
                <a:cubicBezTo>
                  <a:pt x="1823983" y="278535"/>
                  <a:pt x="1824601" y="279241"/>
                  <a:pt x="1825249" y="279919"/>
                </a:cubicBezTo>
                <a:cubicBezTo>
                  <a:pt x="1814383" y="298322"/>
                  <a:pt x="1803517" y="316726"/>
                  <a:pt x="1791504" y="337074"/>
                </a:cubicBezTo>
                <a:cubicBezTo>
                  <a:pt x="1806462" y="333246"/>
                  <a:pt x="1818859" y="330036"/>
                  <a:pt x="1829459" y="327297"/>
                </a:cubicBezTo>
                <a:close/>
                <a:moveTo>
                  <a:pt x="1218305" y="1621396"/>
                </a:moveTo>
                <a:cubicBezTo>
                  <a:pt x="1227963" y="1628846"/>
                  <a:pt x="1236768" y="1637238"/>
                  <a:pt x="1247044" y="1643098"/>
                </a:cubicBezTo>
                <a:cubicBezTo>
                  <a:pt x="1259529" y="1650195"/>
                  <a:pt x="1272721" y="1657232"/>
                  <a:pt x="1286532" y="1660530"/>
                </a:cubicBezTo>
                <a:cubicBezTo>
                  <a:pt x="1308469" y="1665801"/>
                  <a:pt x="1331142" y="1667951"/>
                  <a:pt x="1353522" y="1671425"/>
                </a:cubicBezTo>
                <a:cubicBezTo>
                  <a:pt x="1369452" y="1673899"/>
                  <a:pt x="1383468" y="1680406"/>
                  <a:pt x="1395512" y="1691125"/>
                </a:cubicBezTo>
                <a:cubicBezTo>
                  <a:pt x="1402697" y="1697515"/>
                  <a:pt x="1410294" y="1696131"/>
                  <a:pt x="1416949" y="1691036"/>
                </a:cubicBezTo>
                <a:cubicBezTo>
                  <a:pt x="1419805" y="1688858"/>
                  <a:pt x="1422926" y="1683380"/>
                  <a:pt x="1422102" y="1680554"/>
                </a:cubicBezTo>
                <a:cubicBezTo>
                  <a:pt x="1415476" y="1658381"/>
                  <a:pt x="1408704" y="1636208"/>
                  <a:pt x="1393097" y="1618069"/>
                </a:cubicBezTo>
                <a:cubicBezTo>
                  <a:pt x="1377785" y="1600283"/>
                  <a:pt x="1362797" y="1582204"/>
                  <a:pt x="1347809" y="1564124"/>
                </a:cubicBezTo>
                <a:cubicBezTo>
                  <a:pt x="1341537" y="1556527"/>
                  <a:pt x="1333940" y="1552640"/>
                  <a:pt x="1324017" y="1551108"/>
                </a:cubicBezTo>
                <a:cubicBezTo>
                  <a:pt x="1310883" y="1549077"/>
                  <a:pt x="1298074" y="1545101"/>
                  <a:pt x="1285148" y="1541803"/>
                </a:cubicBezTo>
                <a:cubicBezTo>
                  <a:pt x="1277963" y="1539978"/>
                  <a:pt x="1270601" y="1535590"/>
                  <a:pt x="1263711" y="1536268"/>
                </a:cubicBezTo>
                <a:cubicBezTo>
                  <a:pt x="1245395" y="1538123"/>
                  <a:pt x="1234883" y="1530967"/>
                  <a:pt x="1227934" y="1514183"/>
                </a:cubicBezTo>
                <a:cubicBezTo>
                  <a:pt x="1223635" y="1503818"/>
                  <a:pt x="1216361" y="1503170"/>
                  <a:pt x="1207351" y="1510944"/>
                </a:cubicBezTo>
                <a:cubicBezTo>
                  <a:pt x="1200814" y="1516568"/>
                  <a:pt x="1196897" y="1515184"/>
                  <a:pt x="1191656" y="1509324"/>
                </a:cubicBezTo>
                <a:cubicBezTo>
                  <a:pt x="1178170" y="1494248"/>
                  <a:pt x="1177964" y="1494454"/>
                  <a:pt x="1160708" y="1503847"/>
                </a:cubicBezTo>
                <a:cubicBezTo>
                  <a:pt x="1157116" y="1498812"/>
                  <a:pt x="1154201" y="1492835"/>
                  <a:pt x="1149607" y="1488771"/>
                </a:cubicBezTo>
                <a:cubicBezTo>
                  <a:pt x="1144130" y="1483912"/>
                  <a:pt x="1137475" y="1478553"/>
                  <a:pt x="1130791" y="1477758"/>
                </a:cubicBezTo>
                <a:cubicBezTo>
                  <a:pt x="1127846" y="1477405"/>
                  <a:pt x="1123635" y="1487740"/>
                  <a:pt x="1118512" y="1495485"/>
                </a:cubicBezTo>
                <a:cubicBezTo>
                  <a:pt x="1111239" y="1488241"/>
                  <a:pt x="1101728" y="1480938"/>
                  <a:pt x="1094984" y="1471633"/>
                </a:cubicBezTo>
                <a:cubicBezTo>
                  <a:pt x="1079201" y="1449902"/>
                  <a:pt x="1057558" y="1436534"/>
                  <a:pt x="1034001" y="1425638"/>
                </a:cubicBezTo>
                <a:cubicBezTo>
                  <a:pt x="1030144" y="1423842"/>
                  <a:pt x="1024903" y="1425020"/>
                  <a:pt x="1020309" y="1424814"/>
                </a:cubicBezTo>
                <a:cubicBezTo>
                  <a:pt x="1020810" y="1429290"/>
                  <a:pt x="1019897" y="1434649"/>
                  <a:pt x="1022017" y="1438094"/>
                </a:cubicBezTo>
                <a:cubicBezTo>
                  <a:pt x="1037741" y="1463447"/>
                  <a:pt x="1052788" y="1489419"/>
                  <a:pt x="1070515" y="1513329"/>
                </a:cubicBezTo>
                <a:cubicBezTo>
                  <a:pt x="1102228" y="1556144"/>
                  <a:pt x="1137593" y="1595719"/>
                  <a:pt x="1183735" y="1623988"/>
                </a:cubicBezTo>
                <a:cubicBezTo>
                  <a:pt x="1201226" y="1634706"/>
                  <a:pt x="1201727" y="1634559"/>
                  <a:pt x="1218305" y="1621396"/>
                </a:cubicBezTo>
                <a:close/>
                <a:moveTo>
                  <a:pt x="1099814" y="654061"/>
                </a:moveTo>
                <a:cubicBezTo>
                  <a:pt x="1096898" y="672671"/>
                  <a:pt x="1093865" y="690604"/>
                  <a:pt x="1091480" y="708625"/>
                </a:cubicBezTo>
                <a:cubicBezTo>
                  <a:pt x="1090980" y="712394"/>
                  <a:pt x="1092040" y="717076"/>
                  <a:pt x="1093983" y="720374"/>
                </a:cubicBezTo>
                <a:cubicBezTo>
                  <a:pt x="1124077" y="771227"/>
                  <a:pt x="1171338" y="791781"/>
                  <a:pt x="1227875" y="793901"/>
                </a:cubicBezTo>
                <a:cubicBezTo>
                  <a:pt x="1250725" y="794755"/>
                  <a:pt x="1260766" y="785008"/>
                  <a:pt x="1266214" y="762600"/>
                </a:cubicBezTo>
                <a:cubicBezTo>
                  <a:pt x="1272603" y="736363"/>
                  <a:pt x="1272044" y="710097"/>
                  <a:pt x="1266273" y="683831"/>
                </a:cubicBezTo>
                <a:cubicBezTo>
                  <a:pt x="1260531" y="657742"/>
                  <a:pt x="1218481" y="625116"/>
                  <a:pt x="1191951" y="628885"/>
                </a:cubicBezTo>
                <a:cubicBezTo>
                  <a:pt x="1180172" y="630563"/>
                  <a:pt x="1170337" y="630239"/>
                  <a:pt x="1159442" y="623349"/>
                </a:cubicBezTo>
                <a:cubicBezTo>
                  <a:pt x="1154348" y="642371"/>
                  <a:pt x="1142864" y="628767"/>
                  <a:pt x="1134000" y="629621"/>
                </a:cubicBezTo>
                <a:cubicBezTo>
                  <a:pt x="1131468" y="635392"/>
                  <a:pt x="1131468" y="635392"/>
                  <a:pt x="1115391" y="638602"/>
                </a:cubicBezTo>
                <a:cubicBezTo>
                  <a:pt x="1114419" y="644020"/>
                  <a:pt x="1113447" y="649497"/>
                  <a:pt x="1112387" y="655327"/>
                </a:cubicBezTo>
                <a:cubicBezTo>
                  <a:pt x="1108854" y="654974"/>
                  <a:pt x="1105585" y="654650"/>
                  <a:pt x="1099814" y="654061"/>
                </a:cubicBezTo>
                <a:close/>
                <a:moveTo>
                  <a:pt x="1542890" y="551383"/>
                </a:moveTo>
                <a:cubicBezTo>
                  <a:pt x="1536794" y="559598"/>
                  <a:pt x="1531759" y="566371"/>
                  <a:pt x="1526753" y="573143"/>
                </a:cubicBezTo>
                <a:cubicBezTo>
                  <a:pt x="1522513" y="570964"/>
                  <a:pt x="1519333" y="569315"/>
                  <a:pt x="1515475" y="567313"/>
                </a:cubicBezTo>
                <a:cubicBezTo>
                  <a:pt x="1498014" y="594256"/>
                  <a:pt x="1484439" y="622230"/>
                  <a:pt x="1476813" y="652942"/>
                </a:cubicBezTo>
                <a:cubicBezTo>
                  <a:pt x="1471748" y="673319"/>
                  <a:pt x="1472131" y="693519"/>
                  <a:pt x="1477873" y="713749"/>
                </a:cubicBezTo>
                <a:cubicBezTo>
                  <a:pt x="1483880" y="734979"/>
                  <a:pt x="1500399" y="746228"/>
                  <a:pt x="1518449" y="754914"/>
                </a:cubicBezTo>
                <a:cubicBezTo>
                  <a:pt x="1530110" y="760539"/>
                  <a:pt x="1542477" y="756269"/>
                  <a:pt x="1551606" y="747582"/>
                </a:cubicBezTo>
                <a:cubicBezTo>
                  <a:pt x="1559880" y="739691"/>
                  <a:pt x="1567978" y="730886"/>
                  <a:pt x="1573514" y="720992"/>
                </a:cubicBezTo>
                <a:cubicBezTo>
                  <a:pt x="1584762" y="700851"/>
                  <a:pt x="1593743" y="679444"/>
                  <a:pt x="1604638" y="659067"/>
                </a:cubicBezTo>
                <a:cubicBezTo>
                  <a:pt x="1614444" y="640752"/>
                  <a:pt x="1612559" y="622407"/>
                  <a:pt x="1607171" y="603767"/>
                </a:cubicBezTo>
                <a:cubicBezTo>
                  <a:pt x="1605198" y="596995"/>
                  <a:pt x="1602194" y="590517"/>
                  <a:pt x="1599426" y="583979"/>
                </a:cubicBezTo>
                <a:cubicBezTo>
                  <a:pt x="1591594" y="565311"/>
                  <a:pt x="1591535" y="565340"/>
                  <a:pt x="1572041" y="566047"/>
                </a:cubicBezTo>
                <a:cubicBezTo>
                  <a:pt x="1569921" y="561394"/>
                  <a:pt x="1567713" y="556565"/>
                  <a:pt x="1565328" y="551265"/>
                </a:cubicBezTo>
                <a:cubicBezTo>
                  <a:pt x="1559114" y="555093"/>
                  <a:pt x="1553785" y="558361"/>
                  <a:pt x="1547984" y="561954"/>
                </a:cubicBezTo>
                <a:cubicBezTo>
                  <a:pt x="1546217" y="558391"/>
                  <a:pt x="1544833" y="555446"/>
                  <a:pt x="1542890" y="551383"/>
                </a:cubicBezTo>
                <a:close/>
                <a:moveTo>
                  <a:pt x="1841385" y="1389302"/>
                </a:moveTo>
                <a:cubicBezTo>
                  <a:pt x="1837616" y="1382794"/>
                  <a:pt x="1835260" y="1372783"/>
                  <a:pt x="1829754" y="1370545"/>
                </a:cubicBezTo>
                <a:cubicBezTo>
                  <a:pt x="1820331" y="1366717"/>
                  <a:pt x="1815708" y="1376993"/>
                  <a:pt x="1812263" y="1384119"/>
                </a:cubicBezTo>
                <a:cubicBezTo>
                  <a:pt x="1803753" y="1401552"/>
                  <a:pt x="1796303" y="1419484"/>
                  <a:pt x="1788088" y="1437064"/>
                </a:cubicBezTo>
                <a:cubicBezTo>
                  <a:pt x="1785585" y="1442393"/>
                  <a:pt x="1782257" y="1447399"/>
                  <a:pt x="1778724" y="1452140"/>
                </a:cubicBezTo>
                <a:cubicBezTo>
                  <a:pt x="1771804" y="1461386"/>
                  <a:pt x="1764177" y="1470102"/>
                  <a:pt x="1757375" y="1479436"/>
                </a:cubicBezTo>
                <a:cubicBezTo>
                  <a:pt x="1747275" y="1493335"/>
                  <a:pt x="1737941" y="1507793"/>
                  <a:pt x="1727605" y="1521486"/>
                </a:cubicBezTo>
                <a:cubicBezTo>
                  <a:pt x="1724720" y="1525314"/>
                  <a:pt x="1719714" y="1528906"/>
                  <a:pt x="1715120" y="1529878"/>
                </a:cubicBezTo>
                <a:cubicBezTo>
                  <a:pt x="1699072" y="1533264"/>
                  <a:pt x="1686793" y="1541951"/>
                  <a:pt x="1678813" y="1555643"/>
                </a:cubicBezTo>
                <a:cubicBezTo>
                  <a:pt x="1659231" y="1589241"/>
                  <a:pt x="1641888" y="1623958"/>
                  <a:pt x="1631935" y="1661855"/>
                </a:cubicBezTo>
                <a:cubicBezTo>
                  <a:pt x="1630816" y="1666154"/>
                  <a:pt x="1629108" y="1671013"/>
                  <a:pt x="1630109" y="1674988"/>
                </a:cubicBezTo>
                <a:cubicBezTo>
                  <a:pt x="1631257" y="1679552"/>
                  <a:pt x="1634261" y="1685177"/>
                  <a:pt x="1638060" y="1687032"/>
                </a:cubicBezTo>
                <a:cubicBezTo>
                  <a:pt x="1641063" y="1688504"/>
                  <a:pt x="1648366" y="1686354"/>
                  <a:pt x="1650515" y="1683410"/>
                </a:cubicBezTo>
                <a:cubicBezTo>
                  <a:pt x="1657906" y="1673398"/>
                  <a:pt x="1667241" y="1667951"/>
                  <a:pt x="1679284" y="1666125"/>
                </a:cubicBezTo>
                <a:cubicBezTo>
                  <a:pt x="1681699" y="1665772"/>
                  <a:pt x="1684320" y="1664270"/>
                  <a:pt x="1686057" y="1662503"/>
                </a:cubicBezTo>
                <a:cubicBezTo>
                  <a:pt x="1724808" y="1623163"/>
                  <a:pt x="1766622" y="1586267"/>
                  <a:pt x="1789913" y="1534412"/>
                </a:cubicBezTo>
                <a:cubicBezTo>
                  <a:pt x="1798482" y="1515361"/>
                  <a:pt x="1807640" y="1496515"/>
                  <a:pt x="1815237" y="1477081"/>
                </a:cubicBezTo>
                <a:cubicBezTo>
                  <a:pt x="1826103" y="1449313"/>
                  <a:pt x="1836203" y="1421163"/>
                  <a:pt x="1841385" y="1389302"/>
                </a:cubicBezTo>
                <a:close/>
                <a:moveTo>
                  <a:pt x="1086710" y="830885"/>
                </a:moveTo>
                <a:cubicBezTo>
                  <a:pt x="1081999" y="835891"/>
                  <a:pt x="1078995" y="838924"/>
                  <a:pt x="1076168" y="842134"/>
                </a:cubicBezTo>
                <a:cubicBezTo>
                  <a:pt x="1067334" y="852234"/>
                  <a:pt x="1059090" y="862923"/>
                  <a:pt x="1049637" y="872404"/>
                </a:cubicBezTo>
                <a:cubicBezTo>
                  <a:pt x="1043189" y="878883"/>
                  <a:pt x="1044926" y="883447"/>
                  <a:pt x="1051699" y="885861"/>
                </a:cubicBezTo>
                <a:cubicBezTo>
                  <a:pt x="1059914" y="888806"/>
                  <a:pt x="1064007" y="893723"/>
                  <a:pt x="1066333" y="901909"/>
                </a:cubicBezTo>
                <a:cubicBezTo>
                  <a:pt x="1067688" y="906680"/>
                  <a:pt x="1071192" y="911214"/>
                  <a:pt x="1074667" y="914983"/>
                </a:cubicBezTo>
                <a:cubicBezTo>
                  <a:pt x="1093041" y="934742"/>
                  <a:pt x="1116274" y="944842"/>
                  <a:pt x="1142746" y="947463"/>
                </a:cubicBezTo>
                <a:cubicBezTo>
                  <a:pt x="1149047" y="948081"/>
                  <a:pt x="1155555" y="946255"/>
                  <a:pt x="1162004" y="945549"/>
                </a:cubicBezTo>
                <a:cubicBezTo>
                  <a:pt x="1101286" y="940543"/>
                  <a:pt x="1060208" y="908829"/>
                  <a:pt x="1086710" y="830885"/>
                </a:cubicBezTo>
                <a:close/>
                <a:moveTo>
                  <a:pt x="1756610" y="729679"/>
                </a:moveTo>
                <a:cubicBezTo>
                  <a:pt x="1755726" y="728972"/>
                  <a:pt x="1754814" y="728266"/>
                  <a:pt x="1753930" y="727529"/>
                </a:cubicBezTo>
                <a:cubicBezTo>
                  <a:pt x="1736557" y="740545"/>
                  <a:pt x="1720833" y="726764"/>
                  <a:pt x="1701722" y="724703"/>
                </a:cubicBezTo>
                <a:cubicBezTo>
                  <a:pt x="1725250" y="743165"/>
                  <a:pt x="1739884" y="764043"/>
                  <a:pt x="1731846" y="791957"/>
                </a:cubicBezTo>
                <a:cubicBezTo>
                  <a:pt x="1721539" y="827793"/>
                  <a:pt x="1690915" y="836627"/>
                  <a:pt x="1656081" y="840838"/>
                </a:cubicBezTo>
                <a:cubicBezTo>
                  <a:pt x="1702900" y="846933"/>
                  <a:pt x="1741062" y="816987"/>
                  <a:pt x="1748659" y="770462"/>
                </a:cubicBezTo>
                <a:cubicBezTo>
                  <a:pt x="1749867" y="763159"/>
                  <a:pt x="1751427" y="755915"/>
                  <a:pt x="1752870" y="748642"/>
                </a:cubicBezTo>
                <a:cubicBezTo>
                  <a:pt x="1754077" y="742311"/>
                  <a:pt x="1755344" y="736010"/>
                  <a:pt x="1756610" y="729679"/>
                </a:cubicBezTo>
                <a:close/>
                <a:moveTo>
                  <a:pt x="1159795" y="799525"/>
                </a:moveTo>
                <a:cubicBezTo>
                  <a:pt x="1159648" y="800232"/>
                  <a:pt x="1159530" y="800939"/>
                  <a:pt x="1159383" y="801616"/>
                </a:cubicBezTo>
                <a:cubicBezTo>
                  <a:pt x="1172840" y="807682"/>
                  <a:pt x="1186797" y="812864"/>
                  <a:pt x="1199665" y="819961"/>
                </a:cubicBezTo>
                <a:cubicBezTo>
                  <a:pt x="1221956" y="832240"/>
                  <a:pt x="1226255" y="841398"/>
                  <a:pt x="1221397" y="866780"/>
                </a:cubicBezTo>
                <a:cubicBezTo>
                  <a:pt x="1218128" y="883771"/>
                  <a:pt x="1212857" y="900378"/>
                  <a:pt x="1208470" y="917163"/>
                </a:cubicBezTo>
                <a:cubicBezTo>
                  <a:pt x="1209383" y="917575"/>
                  <a:pt x="1210295" y="917987"/>
                  <a:pt x="1211208" y="918399"/>
                </a:cubicBezTo>
                <a:cubicBezTo>
                  <a:pt x="1216685" y="905325"/>
                  <a:pt x="1223517" y="892634"/>
                  <a:pt x="1227286" y="879089"/>
                </a:cubicBezTo>
                <a:cubicBezTo>
                  <a:pt x="1231408" y="864218"/>
                  <a:pt x="1233263" y="848877"/>
                  <a:pt x="1252227" y="839307"/>
                </a:cubicBezTo>
                <a:cubicBezTo>
                  <a:pt x="1242833" y="831445"/>
                  <a:pt x="1236179" y="823730"/>
                  <a:pt x="1227816" y="819460"/>
                </a:cubicBezTo>
                <a:cubicBezTo>
                  <a:pt x="1216980" y="813924"/>
                  <a:pt x="1204877" y="810685"/>
                  <a:pt x="1193099" y="807270"/>
                </a:cubicBezTo>
                <a:cubicBezTo>
                  <a:pt x="1182145" y="804148"/>
                  <a:pt x="1170897" y="802087"/>
                  <a:pt x="1159795" y="799525"/>
                </a:cubicBezTo>
                <a:close/>
                <a:moveTo>
                  <a:pt x="1580846" y="1197725"/>
                </a:moveTo>
                <a:cubicBezTo>
                  <a:pt x="1593832" y="1189893"/>
                  <a:pt x="1615887" y="1128439"/>
                  <a:pt x="1612677" y="1111713"/>
                </a:cubicBezTo>
                <a:cubicBezTo>
                  <a:pt x="1602430" y="1112420"/>
                  <a:pt x="1594774" y="1117632"/>
                  <a:pt x="1590710" y="1126642"/>
                </a:cubicBezTo>
                <a:cubicBezTo>
                  <a:pt x="1580669" y="1148963"/>
                  <a:pt x="1573896" y="1171931"/>
                  <a:pt x="1580846" y="1197725"/>
                </a:cubicBezTo>
                <a:close/>
                <a:moveTo>
                  <a:pt x="1656522" y="712924"/>
                </a:moveTo>
                <a:cubicBezTo>
                  <a:pt x="1635792" y="704296"/>
                  <a:pt x="1608496" y="709214"/>
                  <a:pt x="1595804" y="725998"/>
                </a:cubicBezTo>
                <a:cubicBezTo>
                  <a:pt x="1581081" y="745492"/>
                  <a:pt x="1568891" y="766899"/>
                  <a:pt x="1556935" y="785420"/>
                </a:cubicBezTo>
                <a:cubicBezTo>
                  <a:pt x="1568066" y="798377"/>
                  <a:pt x="1577312" y="809184"/>
                  <a:pt x="1586558" y="819961"/>
                </a:cubicBezTo>
                <a:cubicBezTo>
                  <a:pt x="1561500" y="770197"/>
                  <a:pt x="1594185" y="718666"/>
                  <a:pt x="1656522" y="712924"/>
                </a:cubicBezTo>
                <a:close/>
                <a:moveTo>
                  <a:pt x="1647630" y="792281"/>
                </a:moveTo>
                <a:cubicBezTo>
                  <a:pt x="1656670" y="792870"/>
                  <a:pt x="1667182" y="783212"/>
                  <a:pt x="1667388" y="774143"/>
                </a:cubicBezTo>
                <a:cubicBezTo>
                  <a:pt x="1667565" y="766192"/>
                  <a:pt x="1652253" y="752912"/>
                  <a:pt x="1642064" y="752146"/>
                </a:cubicBezTo>
                <a:cubicBezTo>
                  <a:pt x="1631316" y="751351"/>
                  <a:pt x="1622571" y="759567"/>
                  <a:pt x="1621658" y="771316"/>
                </a:cubicBezTo>
                <a:cubicBezTo>
                  <a:pt x="1620716" y="783742"/>
                  <a:pt x="1629903" y="791162"/>
                  <a:pt x="1647630" y="792281"/>
                </a:cubicBezTo>
                <a:close/>
                <a:moveTo>
                  <a:pt x="1132999" y="867546"/>
                </a:moveTo>
                <a:cubicBezTo>
                  <a:pt x="1133088" y="880031"/>
                  <a:pt x="1143247" y="894990"/>
                  <a:pt x="1151639" y="894960"/>
                </a:cubicBezTo>
                <a:cubicBezTo>
                  <a:pt x="1160590" y="894931"/>
                  <a:pt x="1173282" y="881974"/>
                  <a:pt x="1173488" y="872669"/>
                </a:cubicBezTo>
                <a:cubicBezTo>
                  <a:pt x="1173723" y="860891"/>
                  <a:pt x="1164301" y="848494"/>
                  <a:pt x="1154907" y="848317"/>
                </a:cubicBezTo>
                <a:cubicBezTo>
                  <a:pt x="1143865" y="848111"/>
                  <a:pt x="1132940" y="857681"/>
                  <a:pt x="1132999" y="867546"/>
                </a:cubicBezTo>
                <a:close/>
                <a:moveTo>
                  <a:pt x="1440388" y="1156589"/>
                </a:moveTo>
                <a:cubicBezTo>
                  <a:pt x="1445070" y="1161035"/>
                  <a:pt x="1449575" y="1165629"/>
                  <a:pt x="1454463" y="1169869"/>
                </a:cubicBezTo>
                <a:cubicBezTo>
                  <a:pt x="1467095" y="1180823"/>
                  <a:pt x="1479669" y="1191807"/>
                  <a:pt x="1492625" y="1202348"/>
                </a:cubicBezTo>
                <a:cubicBezTo>
                  <a:pt x="1499250" y="1207737"/>
                  <a:pt x="1506465" y="1212448"/>
                  <a:pt x="1513797" y="1216836"/>
                </a:cubicBezTo>
                <a:cubicBezTo>
                  <a:pt x="1515534" y="1217867"/>
                  <a:pt x="1518832" y="1216306"/>
                  <a:pt x="1521423" y="1215953"/>
                </a:cubicBezTo>
                <a:cubicBezTo>
                  <a:pt x="1520481" y="1213803"/>
                  <a:pt x="1519981" y="1211300"/>
                  <a:pt x="1518538" y="1209533"/>
                </a:cubicBezTo>
                <a:cubicBezTo>
                  <a:pt x="1511530" y="1200935"/>
                  <a:pt x="1503991" y="1192749"/>
                  <a:pt x="1497130" y="1184033"/>
                </a:cubicBezTo>
                <a:cubicBezTo>
                  <a:pt x="1482967" y="1166100"/>
                  <a:pt x="1465064" y="1155676"/>
                  <a:pt x="1440388" y="1156589"/>
                </a:cubicBezTo>
                <a:close/>
                <a:moveTo>
                  <a:pt x="1506170" y="1054293"/>
                </a:moveTo>
                <a:cubicBezTo>
                  <a:pt x="1500782" y="1060124"/>
                  <a:pt x="1495069" y="1066278"/>
                  <a:pt x="1488326" y="1073580"/>
                </a:cubicBezTo>
                <a:cubicBezTo>
                  <a:pt x="1498838" y="1070400"/>
                  <a:pt x="1508114" y="1067603"/>
                  <a:pt x="1516182" y="1065188"/>
                </a:cubicBezTo>
                <a:cubicBezTo>
                  <a:pt x="1512590" y="1061301"/>
                  <a:pt x="1509351" y="1057768"/>
                  <a:pt x="1506170" y="1054293"/>
                </a:cubicBezTo>
                <a:close/>
              </a:path>
            </a:pathLst>
          </a:custGeom>
          <a:solidFill>
            <a:srgbClr val="03C9CA"/>
          </a:solidFill>
          <a:ln w="29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F9D5DD50-4A34-8024-D319-276DF1D59F7B}"/>
              </a:ext>
            </a:extLst>
          </p:cNvPr>
          <p:cNvSpPr/>
          <p:nvPr/>
        </p:nvSpPr>
        <p:spPr>
          <a:xfrm>
            <a:off x="4778970" y="5115684"/>
            <a:ext cx="6185361" cy="1799466"/>
          </a:xfrm>
          <a:custGeom>
            <a:avLst/>
            <a:gdLst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19" fmla="*/ 2035402 w 5468347"/>
              <a:gd name="connsiteY19" fmla="*/ 849 h 158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D184D517-C650-4E6E-4CB8-833608124A28}"/>
              </a:ext>
            </a:extLst>
          </p:cNvPr>
          <p:cNvSpPr/>
          <p:nvPr/>
        </p:nvSpPr>
        <p:spPr>
          <a:xfrm rot="10800000">
            <a:off x="1516975" y="1107180"/>
            <a:ext cx="5857955" cy="1704216"/>
          </a:xfrm>
          <a:custGeom>
            <a:avLst/>
            <a:gdLst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19" fmla="*/ 2035402 w 5468347"/>
              <a:gd name="connsiteY19" fmla="*/ 849 h 158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266DADD1-D991-3EC6-6614-82CD00FD6999}"/>
              </a:ext>
            </a:extLst>
          </p:cNvPr>
          <p:cNvGrpSpPr/>
          <p:nvPr/>
        </p:nvGrpSpPr>
        <p:grpSpPr>
          <a:xfrm>
            <a:off x="637524" y="2628437"/>
            <a:ext cx="3095999" cy="738665"/>
            <a:chOff x="2571742" y="4283314"/>
            <a:chExt cx="2205963" cy="738663"/>
          </a:xfrm>
        </p:grpSpPr>
        <p:sp>
          <p:nvSpPr>
            <p:cNvPr id="6" name="TextBox 45">
              <a:extLst>
                <a:ext uri="{FF2B5EF4-FFF2-40B4-BE49-F238E27FC236}">
                  <a16:creationId xmlns:a16="http://schemas.microsoft.com/office/drawing/2014/main" id="{C275E2C3-3E0C-EA7B-05F1-48A1863C7EB7}"/>
                </a:ext>
              </a:extLst>
            </p:cNvPr>
            <p:cNvSpPr txBox="1"/>
            <p:nvPr/>
          </p:nvSpPr>
          <p:spPr>
            <a:xfrm>
              <a:off x="2571742" y="4560313"/>
              <a:ext cx="2205963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46">
              <a:extLst>
                <a:ext uri="{FF2B5EF4-FFF2-40B4-BE49-F238E27FC236}">
                  <a16:creationId xmlns:a16="http://schemas.microsoft.com/office/drawing/2014/main" id="{13C2A92C-E494-A3AF-DE24-0DA3FAEFE46D}"/>
                </a:ext>
              </a:extLst>
            </p:cNvPr>
            <p:cNvSpPr txBox="1"/>
            <p:nvPr/>
          </p:nvSpPr>
          <p:spPr>
            <a:xfrm>
              <a:off x="2571742" y="4283314"/>
              <a:ext cx="220596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rgbClr val="03C9CA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03C9CA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F848A328-DE07-691C-291C-915D0CCF2062}"/>
              </a:ext>
            </a:extLst>
          </p:cNvPr>
          <p:cNvGrpSpPr/>
          <p:nvPr/>
        </p:nvGrpSpPr>
        <p:grpSpPr>
          <a:xfrm>
            <a:off x="637518" y="4959434"/>
            <a:ext cx="3096002" cy="738665"/>
            <a:chOff x="2551706" y="4283314"/>
            <a:chExt cx="2205964" cy="738663"/>
          </a:xfrm>
        </p:grpSpPr>
        <p:sp>
          <p:nvSpPr>
            <p:cNvPr id="9" name="TextBox 48">
              <a:extLst>
                <a:ext uri="{FF2B5EF4-FFF2-40B4-BE49-F238E27FC236}">
                  <a16:creationId xmlns:a16="http://schemas.microsoft.com/office/drawing/2014/main" id="{EFAB9807-3B53-486D-5DAA-67F28ADAC11F}"/>
                </a:ext>
              </a:extLst>
            </p:cNvPr>
            <p:cNvSpPr txBox="1"/>
            <p:nvPr/>
          </p:nvSpPr>
          <p:spPr>
            <a:xfrm>
              <a:off x="2551706" y="4560313"/>
              <a:ext cx="2205964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49">
              <a:extLst>
                <a:ext uri="{FF2B5EF4-FFF2-40B4-BE49-F238E27FC236}">
                  <a16:creationId xmlns:a16="http://schemas.microsoft.com/office/drawing/2014/main" id="{796D54E5-4BED-0BC5-2B6D-956819F5F719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rgbClr val="03C9CA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03C9CA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50">
            <a:extLst>
              <a:ext uri="{FF2B5EF4-FFF2-40B4-BE49-F238E27FC236}">
                <a16:creationId xmlns:a16="http://schemas.microsoft.com/office/drawing/2014/main" id="{FF8ECCC0-BEFF-4864-BE7A-83E6793025F2}"/>
              </a:ext>
            </a:extLst>
          </p:cNvPr>
          <p:cNvGrpSpPr/>
          <p:nvPr/>
        </p:nvGrpSpPr>
        <p:grpSpPr>
          <a:xfrm>
            <a:off x="637518" y="3791470"/>
            <a:ext cx="3096002" cy="738665"/>
            <a:chOff x="2551705" y="4283314"/>
            <a:chExt cx="2205965" cy="738663"/>
          </a:xfrm>
        </p:grpSpPr>
        <p:sp>
          <p:nvSpPr>
            <p:cNvPr id="12" name="TextBox 51">
              <a:extLst>
                <a:ext uri="{FF2B5EF4-FFF2-40B4-BE49-F238E27FC236}">
                  <a16:creationId xmlns:a16="http://schemas.microsoft.com/office/drawing/2014/main" id="{1410161E-BC4D-48CB-4DB2-06A167843A84}"/>
                </a:ext>
              </a:extLst>
            </p:cNvPr>
            <p:cNvSpPr txBox="1"/>
            <p:nvPr/>
          </p:nvSpPr>
          <p:spPr>
            <a:xfrm>
              <a:off x="2551705" y="4560313"/>
              <a:ext cx="2205964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52">
              <a:extLst>
                <a:ext uri="{FF2B5EF4-FFF2-40B4-BE49-F238E27FC236}">
                  <a16:creationId xmlns:a16="http://schemas.microsoft.com/office/drawing/2014/main" id="{4DEA24F6-3501-7AD5-DEAE-9B9FA353DB9E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rgbClr val="D0CECE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D0CECE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53">
            <a:extLst>
              <a:ext uri="{FF2B5EF4-FFF2-40B4-BE49-F238E27FC236}">
                <a16:creationId xmlns:a16="http://schemas.microsoft.com/office/drawing/2014/main" id="{8488DD9F-2C1C-F3DB-E2BE-C0C63C640450}"/>
              </a:ext>
            </a:extLst>
          </p:cNvPr>
          <p:cNvGrpSpPr/>
          <p:nvPr/>
        </p:nvGrpSpPr>
        <p:grpSpPr>
          <a:xfrm>
            <a:off x="8420379" y="3791470"/>
            <a:ext cx="3096000" cy="738665"/>
            <a:chOff x="2551705" y="4283314"/>
            <a:chExt cx="2319429" cy="738663"/>
          </a:xfrm>
        </p:grpSpPr>
        <p:sp>
          <p:nvSpPr>
            <p:cNvPr id="15" name="TextBox 54">
              <a:extLst>
                <a:ext uri="{FF2B5EF4-FFF2-40B4-BE49-F238E27FC236}">
                  <a16:creationId xmlns:a16="http://schemas.microsoft.com/office/drawing/2014/main" id="{775348C5-67EC-AEE8-DC73-244E1B21971D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55">
              <a:extLst>
                <a:ext uri="{FF2B5EF4-FFF2-40B4-BE49-F238E27FC236}">
                  <a16:creationId xmlns:a16="http://schemas.microsoft.com/office/drawing/2014/main" id="{75E79069-2976-212D-C7D9-D776551DF24C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rgbClr val="03C9CA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03C9CA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56">
            <a:extLst>
              <a:ext uri="{FF2B5EF4-FFF2-40B4-BE49-F238E27FC236}">
                <a16:creationId xmlns:a16="http://schemas.microsoft.com/office/drawing/2014/main" id="{7F45B297-BAFD-CD55-F4FA-87CA4BF306C8}"/>
              </a:ext>
            </a:extLst>
          </p:cNvPr>
          <p:cNvGrpSpPr/>
          <p:nvPr/>
        </p:nvGrpSpPr>
        <p:grpSpPr>
          <a:xfrm>
            <a:off x="8420381" y="2628437"/>
            <a:ext cx="3096000" cy="738665"/>
            <a:chOff x="2551705" y="4283314"/>
            <a:chExt cx="2319429" cy="738663"/>
          </a:xfrm>
        </p:grpSpPr>
        <p:sp>
          <p:nvSpPr>
            <p:cNvPr id="18" name="TextBox 57">
              <a:extLst>
                <a:ext uri="{FF2B5EF4-FFF2-40B4-BE49-F238E27FC236}">
                  <a16:creationId xmlns:a16="http://schemas.microsoft.com/office/drawing/2014/main" id="{54F6A0CD-A32A-8F37-1C38-B0986CC7FF55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58">
              <a:extLst>
                <a:ext uri="{FF2B5EF4-FFF2-40B4-BE49-F238E27FC236}">
                  <a16:creationId xmlns:a16="http://schemas.microsoft.com/office/drawing/2014/main" id="{6CB59535-4B83-9448-D9E2-40F01851DAEA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rgbClr val="D0CECE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D0CECE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59">
            <a:extLst>
              <a:ext uri="{FF2B5EF4-FFF2-40B4-BE49-F238E27FC236}">
                <a16:creationId xmlns:a16="http://schemas.microsoft.com/office/drawing/2014/main" id="{77B52527-E4B3-2B35-5DBA-DFD2DE943431}"/>
              </a:ext>
            </a:extLst>
          </p:cNvPr>
          <p:cNvGrpSpPr/>
          <p:nvPr/>
        </p:nvGrpSpPr>
        <p:grpSpPr>
          <a:xfrm>
            <a:off x="8420379" y="1465404"/>
            <a:ext cx="3096003" cy="738665"/>
            <a:chOff x="2551703" y="4283314"/>
            <a:chExt cx="2339318" cy="738663"/>
          </a:xfrm>
        </p:grpSpPr>
        <p:sp>
          <p:nvSpPr>
            <p:cNvPr id="21" name="TextBox 60">
              <a:extLst>
                <a:ext uri="{FF2B5EF4-FFF2-40B4-BE49-F238E27FC236}">
                  <a16:creationId xmlns:a16="http://schemas.microsoft.com/office/drawing/2014/main" id="{69496B4D-C100-AB2B-DF27-D51DBB9797AE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61">
              <a:extLst>
                <a:ext uri="{FF2B5EF4-FFF2-40B4-BE49-F238E27FC236}">
                  <a16:creationId xmlns:a16="http://schemas.microsoft.com/office/drawing/2014/main" id="{094877C0-0C4D-6579-8557-DD5F7793F2E6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rgbClr val="03C9CA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03C9CA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3">
            <a:extLst>
              <a:ext uri="{FF2B5EF4-FFF2-40B4-BE49-F238E27FC236}">
                <a16:creationId xmlns:a16="http://schemas.microsoft.com/office/drawing/2014/main" id="{446B8C0B-7C37-4230-374C-57A4FA1700B5}"/>
              </a:ext>
            </a:extLst>
          </p:cNvPr>
          <p:cNvSpPr txBox="1"/>
          <p:nvPr/>
        </p:nvSpPr>
        <p:spPr>
          <a:xfrm>
            <a:off x="843454" y="229887"/>
            <a:ext cx="570989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b="1" dirty="0">
                <a:solidFill>
                  <a:schemeClr val="bg1"/>
                </a:solidFill>
                <a:latin typeface="Agency FB" panose="020B0503020202020204" pitchFamily="34" charset="0"/>
                <a:cs typeface="B Nazanin" panose="00000400000000000000" pitchFamily="2" charset="-78"/>
              </a:rPr>
              <a:t>سبک دستور کار</a:t>
            </a:r>
            <a:endParaRPr lang="ko-KR" altLang="en-US" sz="5400" b="1" dirty="0">
              <a:solidFill>
                <a:schemeClr val="bg1"/>
              </a:solidFill>
              <a:latin typeface="Agency FB" panose="020B05030202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8084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0207F81F-50F2-78E5-9125-CBC88A7C8E8B}"/>
              </a:ext>
            </a:extLst>
          </p:cNvPr>
          <p:cNvSpPr txBox="1"/>
          <p:nvPr/>
        </p:nvSpPr>
        <p:spPr>
          <a:xfrm>
            <a:off x="0" y="211703"/>
            <a:ext cx="1219200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1"/>
            <a:r>
              <a:rPr lang="fa-I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الگوی فرآیند دایره ای پاورپوینت</a:t>
            </a:r>
            <a:endParaRPr lang="en-IN" sz="3600" b="1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EDEF498-4673-24A4-187F-887688168DB3}"/>
              </a:ext>
            </a:extLst>
          </p:cNvPr>
          <p:cNvGrpSpPr/>
          <p:nvPr/>
        </p:nvGrpSpPr>
        <p:grpSpPr>
          <a:xfrm>
            <a:off x="1549265" y="1144511"/>
            <a:ext cx="9093470" cy="5261228"/>
            <a:chOff x="1737365" y="1006077"/>
            <a:chExt cx="9093470" cy="526122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7493661-8B3E-6414-C980-16DA44BE2294}"/>
                </a:ext>
              </a:extLst>
            </p:cNvPr>
            <p:cNvSpPr/>
            <p:nvPr/>
          </p:nvSpPr>
          <p:spPr>
            <a:xfrm flipH="1">
              <a:off x="5216226" y="1868445"/>
              <a:ext cx="1759120" cy="987087"/>
            </a:xfrm>
            <a:custGeom>
              <a:avLst/>
              <a:gdLst>
                <a:gd name="connsiteX0" fmla="*/ 1063756 w 2128681"/>
                <a:gd name="connsiteY0" fmla="*/ -193 h 1194458"/>
                <a:gd name="connsiteX1" fmla="*/ -585 w 2128681"/>
                <a:gd name="connsiteY1" fmla="*/ 242956 h 1194458"/>
                <a:gd name="connsiteX2" fmla="*/ 1183612 w 2128681"/>
                <a:gd name="connsiteY2" fmla="*/ 1187441 h 1194458"/>
                <a:gd name="connsiteX3" fmla="*/ 2128096 w 2128681"/>
                <a:gd name="connsiteY3" fmla="*/ 242956 h 1194458"/>
                <a:gd name="connsiteX4" fmla="*/ 1063756 w 2128681"/>
                <a:gd name="connsiteY4" fmla="*/ -193 h 119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681" h="1194458">
                  <a:moveTo>
                    <a:pt x="1063756" y="-193"/>
                  </a:moveTo>
                  <a:cubicBezTo>
                    <a:pt x="695159" y="-638"/>
                    <a:pt x="331255" y="82494"/>
                    <a:pt x="-585" y="242956"/>
                  </a:cubicBezTo>
                  <a:cubicBezTo>
                    <a:pt x="65608" y="830775"/>
                    <a:pt x="595793" y="1253634"/>
                    <a:pt x="1183612" y="1187441"/>
                  </a:cubicBezTo>
                  <a:cubicBezTo>
                    <a:pt x="1680218" y="1131517"/>
                    <a:pt x="2072173" y="739578"/>
                    <a:pt x="2128096" y="242956"/>
                  </a:cubicBezTo>
                  <a:cubicBezTo>
                    <a:pt x="1796281" y="82494"/>
                    <a:pt x="1432368" y="-638"/>
                    <a:pt x="1063756" y="-193"/>
                  </a:cubicBezTo>
                  <a:close/>
                </a:path>
              </a:pathLst>
            </a:custGeom>
            <a:solidFill>
              <a:schemeClr val="accent3"/>
            </a:solidFill>
            <a:ln w="810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94623F-3614-D863-9D51-CB42B56BAE29}"/>
                </a:ext>
              </a:extLst>
            </p:cNvPr>
            <p:cNvSpPr/>
            <p:nvPr/>
          </p:nvSpPr>
          <p:spPr>
            <a:xfrm flipH="1">
              <a:off x="6612456" y="1851300"/>
              <a:ext cx="810439" cy="407161"/>
            </a:xfrm>
            <a:custGeom>
              <a:avLst/>
              <a:gdLst>
                <a:gd name="connsiteX0" fmla="*/ 980113 w 980698"/>
                <a:gd name="connsiteY0" fmla="*/ -194 h 492699"/>
                <a:gd name="connsiteX1" fmla="*/ -585 w 980698"/>
                <a:gd name="connsiteY1" fmla="*/ 492505 h 49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0698" h="492699">
                  <a:moveTo>
                    <a:pt x="980113" y="-194"/>
                  </a:moveTo>
                  <a:cubicBezTo>
                    <a:pt x="621112" y="90330"/>
                    <a:pt x="286338" y="258515"/>
                    <a:pt x="-585" y="492505"/>
                  </a:cubicBezTo>
                </a:path>
              </a:pathLst>
            </a:custGeom>
            <a:noFill/>
            <a:ln w="32403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613B322-79BC-95C3-7EC8-E569ACD16D1F}"/>
                </a:ext>
              </a:extLst>
            </p:cNvPr>
            <p:cNvSpPr/>
            <p:nvPr/>
          </p:nvSpPr>
          <p:spPr>
            <a:xfrm flipH="1">
              <a:off x="7349621" y="2171658"/>
              <a:ext cx="244203" cy="219086"/>
            </a:xfrm>
            <a:custGeom>
              <a:avLst/>
              <a:gdLst>
                <a:gd name="connsiteX0" fmla="*/ 165098 w 295506"/>
                <a:gd name="connsiteY0" fmla="*/ 0 h 265112"/>
                <a:gd name="connsiteX1" fmla="*/ 0 w 295506"/>
                <a:gd name="connsiteY1" fmla="*/ 265113 h 265112"/>
                <a:gd name="connsiteX2" fmla="*/ 295506 w 295506"/>
                <a:gd name="connsiteY2" fmla="*/ 164125 h 265112"/>
                <a:gd name="connsiteX3" fmla="*/ 165098 w 295506"/>
                <a:gd name="connsiteY3" fmla="*/ 0 h 26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506" h="265112">
                  <a:moveTo>
                    <a:pt x="165098" y="0"/>
                  </a:moveTo>
                  <a:lnTo>
                    <a:pt x="0" y="265113"/>
                  </a:lnTo>
                  <a:lnTo>
                    <a:pt x="295506" y="164125"/>
                  </a:lnTo>
                  <a:lnTo>
                    <a:pt x="165098" y="0"/>
                  </a:lnTo>
                  <a:close/>
                </a:path>
              </a:pathLst>
            </a:custGeom>
            <a:solidFill>
              <a:schemeClr val="accent3"/>
            </a:solidFill>
            <a:ln w="810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C077F-F820-2374-EEE4-BDDBA068528E}"/>
                </a:ext>
              </a:extLst>
            </p:cNvPr>
            <p:cNvSpPr/>
            <p:nvPr/>
          </p:nvSpPr>
          <p:spPr>
            <a:xfrm flipH="1">
              <a:off x="5414749" y="1288682"/>
              <a:ext cx="1362073" cy="1362072"/>
            </a:xfrm>
            <a:custGeom>
              <a:avLst/>
              <a:gdLst>
                <a:gd name="connsiteX0" fmla="*/ -585 w 1648221"/>
                <a:gd name="connsiteY0" fmla="*/ 823916 h 1648220"/>
                <a:gd name="connsiteX1" fmla="*/ 823525 w 1648221"/>
                <a:gd name="connsiteY1" fmla="*/ -194 h 1648220"/>
                <a:gd name="connsiteX2" fmla="*/ 1647636 w 1648221"/>
                <a:gd name="connsiteY2" fmla="*/ 823916 h 1648220"/>
                <a:gd name="connsiteX3" fmla="*/ 823525 w 1648221"/>
                <a:gd name="connsiteY3" fmla="*/ 1648026 h 1648220"/>
                <a:gd name="connsiteX4" fmla="*/ -585 w 1648221"/>
                <a:gd name="connsiteY4" fmla="*/ 823916 h 164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8221" h="1648220">
                  <a:moveTo>
                    <a:pt x="-585" y="823916"/>
                  </a:moveTo>
                  <a:cubicBezTo>
                    <a:pt x="-585" y="368775"/>
                    <a:pt x="368384" y="-194"/>
                    <a:pt x="823525" y="-194"/>
                  </a:cubicBezTo>
                  <a:cubicBezTo>
                    <a:pt x="1278699" y="-194"/>
                    <a:pt x="1647636" y="368775"/>
                    <a:pt x="1647636" y="823916"/>
                  </a:cubicBezTo>
                  <a:cubicBezTo>
                    <a:pt x="1647636" y="1279057"/>
                    <a:pt x="1278699" y="1648026"/>
                    <a:pt x="823525" y="1648026"/>
                  </a:cubicBezTo>
                  <a:cubicBezTo>
                    <a:pt x="368384" y="1648026"/>
                    <a:pt x="-585" y="1279057"/>
                    <a:pt x="-585" y="8239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10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24930C1-57AE-349B-7E09-451264E607FD}"/>
                </a:ext>
              </a:extLst>
            </p:cNvPr>
            <p:cNvSpPr/>
            <p:nvPr/>
          </p:nvSpPr>
          <p:spPr>
            <a:xfrm flipH="1">
              <a:off x="7038376" y="2491346"/>
              <a:ext cx="1081424" cy="1691280"/>
            </a:xfrm>
            <a:custGeom>
              <a:avLst/>
              <a:gdLst>
                <a:gd name="connsiteX0" fmla="*/ 119847 w 1308613"/>
                <a:gd name="connsiteY0" fmla="*/ 937061 h 2046590"/>
                <a:gd name="connsiteX1" fmla="*/ 21939 w 1308613"/>
                <a:gd name="connsiteY1" fmla="*/ 2024420 h 2046590"/>
                <a:gd name="connsiteX2" fmla="*/ 1286165 w 1308613"/>
                <a:gd name="connsiteY2" fmla="*/ 1189879 h 2046590"/>
                <a:gd name="connsiteX3" fmla="*/ 679818 w 1308613"/>
                <a:gd name="connsiteY3" fmla="*/ -194 h 2046590"/>
                <a:gd name="connsiteX4" fmla="*/ 119847 w 1308613"/>
                <a:gd name="connsiteY4" fmla="*/ 937061 h 204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613" h="2046590">
                  <a:moveTo>
                    <a:pt x="119847" y="937061"/>
                  </a:moveTo>
                  <a:cubicBezTo>
                    <a:pt x="5421" y="1287454"/>
                    <a:pt x="-28052" y="1659228"/>
                    <a:pt x="21939" y="2024420"/>
                  </a:cubicBezTo>
                  <a:cubicBezTo>
                    <a:pt x="601499" y="2143069"/>
                    <a:pt x="1167508" y="1769430"/>
                    <a:pt x="1286165" y="1189879"/>
                  </a:cubicBezTo>
                  <a:cubicBezTo>
                    <a:pt x="1386390" y="700316"/>
                    <a:pt x="1134789" y="206490"/>
                    <a:pt x="679818" y="-194"/>
                  </a:cubicBezTo>
                  <a:cubicBezTo>
                    <a:pt x="424682" y="265858"/>
                    <a:pt x="233219" y="586312"/>
                    <a:pt x="119847" y="937061"/>
                  </a:cubicBezTo>
                  <a:close/>
                </a:path>
              </a:pathLst>
            </a:custGeom>
            <a:solidFill>
              <a:schemeClr val="accent2"/>
            </a:solidFill>
            <a:ln w="810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A5FE1A-A5F6-8687-857B-E54A42D07DDA}"/>
                </a:ext>
              </a:extLst>
            </p:cNvPr>
            <p:cNvSpPr/>
            <p:nvPr/>
          </p:nvSpPr>
          <p:spPr>
            <a:xfrm flipH="1">
              <a:off x="8059259" y="3752013"/>
              <a:ext cx="141504" cy="896640"/>
            </a:xfrm>
            <a:custGeom>
              <a:avLst/>
              <a:gdLst>
                <a:gd name="connsiteX0" fmla="*/ 5145 w 171232"/>
                <a:gd name="connsiteY0" fmla="*/ -194 h 1085009"/>
                <a:gd name="connsiteX1" fmla="*/ 170647 w 171232"/>
                <a:gd name="connsiteY1" fmla="*/ 1084815 h 108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232" h="1085009">
                  <a:moveTo>
                    <a:pt x="5145" y="-194"/>
                  </a:moveTo>
                  <a:cubicBezTo>
                    <a:pt x="-19762" y="369229"/>
                    <a:pt x="36730" y="739617"/>
                    <a:pt x="170647" y="1084815"/>
                  </a:cubicBezTo>
                </a:path>
              </a:pathLst>
            </a:custGeom>
            <a:noFill/>
            <a:ln w="32403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57A797-37EC-68EA-5B75-9864E6B5C0FE}"/>
                </a:ext>
              </a:extLst>
            </p:cNvPr>
            <p:cNvSpPr/>
            <p:nvPr/>
          </p:nvSpPr>
          <p:spPr>
            <a:xfrm flipH="1">
              <a:off x="7986252" y="4593998"/>
              <a:ext cx="166173" cy="258067"/>
            </a:xfrm>
            <a:custGeom>
              <a:avLst/>
              <a:gdLst>
                <a:gd name="connsiteX0" fmla="*/ 0 w 201083"/>
                <a:gd name="connsiteY0" fmla="*/ 73350 h 312283"/>
                <a:gd name="connsiteX1" fmla="*/ 201084 w 201083"/>
                <a:gd name="connsiteY1" fmla="*/ 312284 h 312283"/>
                <a:gd name="connsiteX2" fmla="*/ 196302 w 201083"/>
                <a:gd name="connsiteY2" fmla="*/ 0 h 312283"/>
                <a:gd name="connsiteX3" fmla="*/ 0 w 201083"/>
                <a:gd name="connsiteY3" fmla="*/ 73350 h 31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83" h="312283">
                  <a:moveTo>
                    <a:pt x="0" y="73350"/>
                  </a:moveTo>
                  <a:lnTo>
                    <a:pt x="201084" y="312284"/>
                  </a:lnTo>
                  <a:lnTo>
                    <a:pt x="196302" y="0"/>
                  </a:lnTo>
                  <a:lnTo>
                    <a:pt x="0" y="73350"/>
                  </a:lnTo>
                  <a:close/>
                </a:path>
              </a:pathLst>
            </a:custGeom>
            <a:solidFill>
              <a:schemeClr val="accent2"/>
            </a:solidFill>
            <a:ln w="810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4C7D6C-9BE9-1645-AA5A-5302491389F3}"/>
                </a:ext>
              </a:extLst>
            </p:cNvPr>
            <p:cNvSpPr/>
            <p:nvPr/>
          </p:nvSpPr>
          <p:spPr>
            <a:xfrm rot="5065200" flipH="1">
              <a:off x="7243086" y="2615868"/>
              <a:ext cx="1362072" cy="1362072"/>
            </a:xfrm>
            <a:custGeom>
              <a:avLst/>
              <a:gdLst>
                <a:gd name="connsiteX0" fmla="*/ 1647635 w 1648220"/>
                <a:gd name="connsiteY0" fmla="*/ 823916 h 1648220"/>
                <a:gd name="connsiteX1" fmla="*/ 823525 w 1648220"/>
                <a:gd name="connsiteY1" fmla="*/ 1648026 h 1648220"/>
                <a:gd name="connsiteX2" fmla="*/ -585 w 1648220"/>
                <a:gd name="connsiteY2" fmla="*/ 823916 h 1648220"/>
                <a:gd name="connsiteX3" fmla="*/ 823525 w 1648220"/>
                <a:gd name="connsiteY3" fmla="*/ -194 h 1648220"/>
                <a:gd name="connsiteX4" fmla="*/ 1647635 w 1648220"/>
                <a:gd name="connsiteY4" fmla="*/ 823916 h 164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8220" h="1648220">
                  <a:moveTo>
                    <a:pt x="1647635" y="823916"/>
                  </a:moveTo>
                  <a:cubicBezTo>
                    <a:pt x="1647635" y="1279059"/>
                    <a:pt x="1278668" y="1648026"/>
                    <a:pt x="823525" y="1648026"/>
                  </a:cubicBezTo>
                  <a:cubicBezTo>
                    <a:pt x="368381" y="1648026"/>
                    <a:pt x="-585" y="1279059"/>
                    <a:pt x="-585" y="823916"/>
                  </a:cubicBezTo>
                  <a:cubicBezTo>
                    <a:pt x="-585" y="368772"/>
                    <a:pt x="368381" y="-194"/>
                    <a:pt x="823525" y="-194"/>
                  </a:cubicBezTo>
                  <a:cubicBezTo>
                    <a:pt x="1278668" y="-194"/>
                    <a:pt x="1647635" y="368772"/>
                    <a:pt x="1647635" y="8239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10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B2C2F5-C4F2-7551-06CE-77673793FD43}"/>
                </a:ext>
              </a:extLst>
            </p:cNvPr>
            <p:cNvSpPr/>
            <p:nvPr/>
          </p:nvSpPr>
          <p:spPr>
            <a:xfrm flipH="1">
              <a:off x="6339985" y="4560669"/>
              <a:ext cx="1538564" cy="1321858"/>
            </a:xfrm>
            <a:custGeom>
              <a:avLst/>
              <a:gdLst>
                <a:gd name="connsiteX0" fmla="*/ 717756 w 1861790"/>
                <a:gd name="connsiteY0" fmla="*/ 1170289 h 1599558"/>
                <a:gd name="connsiteX1" fmla="*/ 1721634 w 1861790"/>
                <a:gd name="connsiteY1" fmla="*/ 1599364 h 1599558"/>
                <a:gd name="connsiteX2" fmla="*/ 1318243 w 1861790"/>
                <a:gd name="connsiteY2" fmla="*/ 139227 h 1599558"/>
                <a:gd name="connsiteX3" fmla="*/ -585 w 1861790"/>
                <a:gd name="connsiteY3" fmla="*/ 348123 h 1599558"/>
                <a:gd name="connsiteX4" fmla="*/ 717756 w 1861790"/>
                <a:gd name="connsiteY4" fmla="*/ 1170289 h 159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790" h="1599558">
                  <a:moveTo>
                    <a:pt x="717756" y="1170289"/>
                  </a:moveTo>
                  <a:cubicBezTo>
                    <a:pt x="1015653" y="1387347"/>
                    <a:pt x="1358881" y="1534047"/>
                    <a:pt x="1721634" y="1599364"/>
                  </a:cubicBezTo>
                  <a:cubicBezTo>
                    <a:pt x="2013444" y="1084765"/>
                    <a:pt x="1832842" y="431037"/>
                    <a:pt x="1318243" y="139227"/>
                  </a:cubicBezTo>
                  <a:cubicBezTo>
                    <a:pt x="883704" y="-107179"/>
                    <a:pt x="336532" y="-20513"/>
                    <a:pt x="-585" y="348123"/>
                  </a:cubicBezTo>
                  <a:cubicBezTo>
                    <a:pt x="173662" y="672937"/>
                    <a:pt x="419258" y="954033"/>
                    <a:pt x="717756" y="1170289"/>
                  </a:cubicBezTo>
                  <a:close/>
                </a:path>
              </a:pathLst>
            </a:custGeom>
            <a:solidFill>
              <a:schemeClr val="accent6"/>
            </a:solidFill>
            <a:ln w="810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263A799-69C2-815B-1201-9DFD58669912}"/>
                </a:ext>
              </a:extLst>
            </p:cNvPr>
            <p:cNvSpPr/>
            <p:nvPr/>
          </p:nvSpPr>
          <p:spPr>
            <a:xfrm flipH="1">
              <a:off x="5981922" y="5845288"/>
              <a:ext cx="894965" cy="150277"/>
            </a:xfrm>
            <a:custGeom>
              <a:avLst/>
              <a:gdLst>
                <a:gd name="connsiteX0" fmla="*/ -585 w 1082982"/>
                <a:gd name="connsiteY0" fmla="*/ -194 h 181848"/>
                <a:gd name="connsiteX1" fmla="*/ 1082397 w 1082982"/>
                <a:gd name="connsiteY1" fmla="*/ 177709 h 18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2982" h="181848">
                  <a:moveTo>
                    <a:pt x="-585" y="-194"/>
                  </a:moveTo>
                  <a:cubicBezTo>
                    <a:pt x="343040" y="137646"/>
                    <a:pt x="712731" y="198377"/>
                    <a:pt x="1082397" y="177709"/>
                  </a:cubicBezTo>
                </a:path>
              </a:pathLst>
            </a:custGeom>
            <a:noFill/>
            <a:ln w="32403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D3E72B4-2E63-07E5-1C5B-CD5BA3511A63}"/>
                </a:ext>
              </a:extLst>
            </p:cNvPr>
            <p:cNvSpPr/>
            <p:nvPr/>
          </p:nvSpPr>
          <p:spPr>
            <a:xfrm flipH="1">
              <a:off x="5765850" y="5909721"/>
              <a:ext cx="246614" cy="173072"/>
            </a:xfrm>
            <a:custGeom>
              <a:avLst/>
              <a:gdLst>
                <a:gd name="connsiteX0" fmla="*/ 9077 w 298423"/>
                <a:gd name="connsiteY0" fmla="*/ 209432 h 209431"/>
                <a:gd name="connsiteX1" fmla="*/ 298424 w 298423"/>
                <a:gd name="connsiteY1" fmla="*/ 91991 h 209431"/>
                <a:gd name="connsiteX2" fmla="*/ 0 w 298423"/>
                <a:gd name="connsiteY2" fmla="*/ 0 h 209431"/>
                <a:gd name="connsiteX3" fmla="*/ 9077 w 298423"/>
                <a:gd name="connsiteY3" fmla="*/ 209432 h 20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423" h="209431">
                  <a:moveTo>
                    <a:pt x="9077" y="209432"/>
                  </a:moveTo>
                  <a:lnTo>
                    <a:pt x="298424" y="91991"/>
                  </a:lnTo>
                  <a:lnTo>
                    <a:pt x="0" y="0"/>
                  </a:lnTo>
                  <a:lnTo>
                    <a:pt x="9077" y="209432"/>
                  </a:lnTo>
                  <a:close/>
                </a:path>
              </a:pathLst>
            </a:custGeom>
            <a:solidFill>
              <a:schemeClr val="accent6"/>
            </a:solidFill>
            <a:ln w="810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23CDA36-72C7-8721-236A-773BC23EC612}"/>
                </a:ext>
              </a:extLst>
            </p:cNvPr>
            <p:cNvSpPr/>
            <p:nvPr/>
          </p:nvSpPr>
          <p:spPr>
            <a:xfrm flipH="1">
              <a:off x="6544273" y="4764792"/>
              <a:ext cx="1362073" cy="1362072"/>
            </a:xfrm>
            <a:custGeom>
              <a:avLst/>
              <a:gdLst>
                <a:gd name="connsiteX0" fmla="*/ -585 w 1648221"/>
                <a:gd name="connsiteY0" fmla="*/ 823916 h 1648220"/>
                <a:gd name="connsiteX1" fmla="*/ 823525 w 1648221"/>
                <a:gd name="connsiteY1" fmla="*/ -194 h 1648220"/>
                <a:gd name="connsiteX2" fmla="*/ 1647636 w 1648221"/>
                <a:gd name="connsiteY2" fmla="*/ 823916 h 1648220"/>
                <a:gd name="connsiteX3" fmla="*/ 823525 w 1648221"/>
                <a:gd name="connsiteY3" fmla="*/ 1648026 h 1648220"/>
                <a:gd name="connsiteX4" fmla="*/ -585 w 1648221"/>
                <a:gd name="connsiteY4" fmla="*/ 823916 h 164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8221" h="1648220">
                  <a:moveTo>
                    <a:pt x="-585" y="823916"/>
                  </a:moveTo>
                  <a:cubicBezTo>
                    <a:pt x="-585" y="368775"/>
                    <a:pt x="368384" y="-194"/>
                    <a:pt x="823525" y="-194"/>
                  </a:cubicBezTo>
                  <a:cubicBezTo>
                    <a:pt x="1278666" y="-194"/>
                    <a:pt x="1647636" y="368775"/>
                    <a:pt x="1647636" y="823916"/>
                  </a:cubicBezTo>
                  <a:cubicBezTo>
                    <a:pt x="1647636" y="1279057"/>
                    <a:pt x="1278666" y="1648026"/>
                    <a:pt x="823525" y="1648026"/>
                  </a:cubicBezTo>
                  <a:cubicBezTo>
                    <a:pt x="368384" y="1648026"/>
                    <a:pt x="-585" y="1279057"/>
                    <a:pt x="-585" y="8239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10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259C3D6-4B59-4368-0096-48AE4F301485}"/>
                </a:ext>
              </a:extLst>
            </p:cNvPr>
            <p:cNvSpPr/>
            <p:nvPr/>
          </p:nvSpPr>
          <p:spPr>
            <a:xfrm flipH="1">
              <a:off x="4313089" y="4560823"/>
              <a:ext cx="1538268" cy="1321637"/>
            </a:xfrm>
            <a:custGeom>
              <a:avLst/>
              <a:gdLst>
                <a:gd name="connsiteX0" fmla="*/ 1142587 w 1861432"/>
                <a:gd name="connsiteY0" fmla="*/ 1170022 h 1599291"/>
                <a:gd name="connsiteX1" fmla="*/ 1860847 w 1861432"/>
                <a:gd name="connsiteY1" fmla="*/ 347857 h 1599291"/>
                <a:gd name="connsiteX2" fmla="*/ 347491 w 1861432"/>
                <a:gd name="connsiteY2" fmla="*/ 280715 h 1599291"/>
                <a:gd name="connsiteX3" fmla="*/ 138708 w 1861432"/>
                <a:gd name="connsiteY3" fmla="*/ 1599098 h 1599291"/>
                <a:gd name="connsiteX4" fmla="*/ 1142587 w 1861432"/>
                <a:gd name="connsiteY4" fmla="*/ 1170022 h 159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432" h="1599291">
                  <a:moveTo>
                    <a:pt x="1142587" y="1170022"/>
                  </a:moveTo>
                  <a:cubicBezTo>
                    <a:pt x="1441092" y="953806"/>
                    <a:pt x="1686672" y="672695"/>
                    <a:pt x="1860847" y="347857"/>
                  </a:cubicBezTo>
                  <a:cubicBezTo>
                    <a:pt x="1461516" y="-88578"/>
                    <a:pt x="783943" y="-118640"/>
                    <a:pt x="347491" y="280715"/>
                  </a:cubicBezTo>
                  <a:cubicBezTo>
                    <a:pt x="-20878" y="617800"/>
                    <a:pt x="-107487" y="1164689"/>
                    <a:pt x="138708" y="1599098"/>
                  </a:cubicBezTo>
                  <a:cubicBezTo>
                    <a:pt x="501485" y="1533788"/>
                    <a:pt x="844730" y="1387089"/>
                    <a:pt x="1142587" y="1170022"/>
                  </a:cubicBezTo>
                  <a:close/>
                </a:path>
              </a:pathLst>
            </a:custGeom>
            <a:solidFill>
              <a:schemeClr val="accent5"/>
            </a:solidFill>
            <a:ln w="810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B4688C-EE4D-13C7-A62C-978CDE4A046F}"/>
                </a:ext>
              </a:extLst>
            </p:cNvPr>
            <p:cNvSpPr/>
            <p:nvPr/>
          </p:nvSpPr>
          <p:spPr>
            <a:xfrm flipH="1">
              <a:off x="4062388" y="4432111"/>
              <a:ext cx="416337" cy="805750"/>
            </a:xfrm>
            <a:custGeom>
              <a:avLst/>
              <a:gdLst>
                <a:gd name="connsiteX0" fmla="*/ -585 w 503802"/>
                <a:gd name="connsiteY0" fmla="*/ 974830 h 975024"/>
                <a:gd name="connsiteX1" fmla="*/ 503217 w 503802"/>
                <a:gd name="connsiteY1" fmla="*/ -194 h 97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3802" h="975024">
                  <a:moveTo>
                    <a:pt x="-585" y="974830"/>
                  </a:moveTo>
                  <a:cubicBezTo>
                    <a:pt x="236727" y="690622"/>
                    <a:pt x="408714" y="357776"/>
                    <a:pt x="503217" y="-194"/>
                  </a:cubicBezTo>
                </a:path>
              </a:pathLst>
            </a:custGeom>
            <a:noFill/>
            <a:ln w="32403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4393D0-74A5-8211-5229-8C1D2BB53D78}"/>
                </a:ext>
              </a:extLst>
            </p:cNvPr>
            <p:cNvSpPr/>
            <p:nvPr/>
          </p:nvSpPr>
          <p:spPr>
            <a:xfrm flipH="1">
              <a:off x="3983422" y="4224679"/>
              <a:ext cx="166842" cy="257330"/>
            </a:xfrm>
            <a:custGeom>
              <a:avLst/>
              <a:gdLst>
                <a:gd name="connsiteX0" fmla="*/ 201894 w 201893"/>
                <a:gd name="connsiteY0" fmla="*/ 311392 h 311391"/>
                <a:gd name="connsiteX1" fmla="*/ 179686 w 201893"/>
                <a:gd name="connsiteY1" fmla="*/ 0 h 311391"/>
                <a:gd name="connsiteX2" fmla="*/ 0 w 201893"/>
                <a:gd name="connsiteY2" fmla="*/ 255387 h 311391"/>
                <a:gd name="connsiteX3" fmla="*/ 201894 w 201893"/>
                <a:gd name="connsiteY3" fmla="*/ 311392 h 311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93" h="311391">
                  <a:moveTo>
                    <a:pt x="201894" y="311392"/>
                  </a:moveTo>
                  <a:lnTo>
                    <a:pt x="179686" y="0"/>
                  </a:lnTo>
                  <a:lnTo>
                    <a:pt x="0" y="255387"/>
                  </a:lnTo>
                  <a:lnTo>
                    <a:pt x="201894" y="311392"/>
                  </a:lnTo>
                  <a:close/>
                </a:path>
              </a:pathLst>
            </a:custGeom>
            <a:solidFill>
              <a:schemeClr val="accent5"/>
            </a:solidFill>
            <a:ln w="810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CF2FBCE-8F02-E1C0-62EF-1978BED7F49B}"/>
                </a:ext>
              </a:extLst>
            </p:cNvPr>
            <p:cNvSpPr/>
            <p:nvPr/>
          </p:nvSpPr>
          <p:spPr>
            <a:xfrm flipH="1">
              <a:off x="4284957" y="4764725"/>
              <a:ext cx="1362073" cy="1362072"/>
            </a:xfrm>
            <a:custGeom>
              <a:avLst/>
              <a:gdLst>
                <a:gd name="connsiteX0" fmla="*/ -585 w 1648221"/>
                <a:gd name="connsiteY0" fmla="*/ 823916 h 1648221"/>
                <a:gd name="connsiteX1" fmla="*/ 823526 w 1648221"/>
                <a:gd name="connsiteY1" fmla="*/ -194 h 1648221"/>
                <a:gd name="connsiteX2" fmla="*/ 1647636 w 1648221"/>
                <a:gd name="connsiteY2" fmla="*/ 823916 h 1648221"/>
                <a:gd name="connsiteX3" fmla="*/ 823526 w 1648221"/>
                <a:gd name="connsiteY3" fmla="*/ 1648027 h 1648221"/>
                <a:gd name="connsiteX4" fmla="*/ -585 w 1648221"/>
                <a:gd name="connsiteY4" fmla="*/ 823916 h 164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8221" h="1648221">
                  <a:moveTo>
                    <a:pt x="-585" y="823916"/>
                  </a:moveTo>
                  <a:cubicBezTo>
                    <a:pt x="-585" y="368775"/>
                    <a:pt x="368352" y="-194"/>
                    <a:pt x="823526" y="-194"/>
                  </a:cubicBezTo>
                  <a:cubicBezTo>
                    <a:pt x="1278699" y="-194"/>
                    <a:pt x="1647636" y="368775"/>
                    <a:pt x="1647636" y="823916"/>
                  </a:cubicBezTo>
                  <a:cubicBezTo>
                    <a:pt x="1647636" y="1279057"/>
                    <a:pt x="1278699" y="1648027"/>
                    <a:pt x="823526" y="1648027"/>
                  </a:cubicBezTo>
                  <a:cubicBezTo>
                    <a:pt x="368352" y="1648027"/>
                    <a:pt x="-585" y="1279057"/>
                    <a:pt x="-585" y="8239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10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703EA-B85B-D5E9-C6CF-0FBE42EA4C2E}"/>
                </a:ext>
              </a:extLst>
            </p:cNvPr>
            <p:cNvSpPr/>
            <p:nvPr/>
          </p:nvSpPr>
          <p:spPr>
            <a:xfrm flipH="1">
              <a:off x="4071895" y="2491346"/>
              <a:ext cx="1081173" cy="1691042"/>
            </a:xfrm>
            <a:custGeom>
              <a:avLst/>
              <a:gdLst>
                <a:gd name="connsiteX0" fmla="*/ 1187360 w 1308309"/>
                <a:gd name="connsiteY0" fmla="*/ 937142 h 2046301"/>
                <a:gd name="connsiteX1" fmla="*/ 627390 w 1308309"/>
                <a:gd name="connsiteY1" fmla="*/ -194 h 2046301"/>
                <a:gd name="connsiteX2" fmla="*/ 95787 w 1308309"/>
                <a:gd name="connsiteY2" fmla="*/ 1418292 h 2046301"/>
                <a:gd name="connsiteX3" fmla="*/ 1285187 w 1308309"/>
                <a:gd name="connsiteY3" fmla="*/ 2024339 h 2046301"/>
                <a:gd name="connsiteX4" fmla="*/ 1187360 w 1308309"/>
                <a:gd name="connsiteY4" fmla="*/ 937142 h 204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309" h="2046301">
                  <a:moveTo>
                    <a:pt x="1187360" y="937142"/>
                  </a:moveTo>
                  <a:cubicBezTo>
                    <a:pt x="1073972" y="586360"/>
                    <a:pt x="882533" y="265875"/>
                    <a:pt x="627390" y="-194"/>
                  </a:cubicBezTo>
                  <a:cubicBezTo>
                    <a:pt x="88898" y="244705"/>
                    <a:pt x="-149145" y="879783"/>
                    <a:pt x="95787" y="1418292"/>
                  </a:cubicBezTo>
                  <a:cubicBezTo>
                    <a:pt x="302463" y="1872866"/>
                    <a:pt x="795892" y="2124281"/>
                    <a:pt x="1285187" y="2024339"/>
                  </a:cubicBezTo>
                  <a:cubicBezTo>
                    <a:pt x="1335195" y="1659203"/>
                    <a:pt x="1301721" y="1287486"/>
                    <a:pt x="1187360" y="937142"/>
                  </a:cubicBezTo>
                  <a:close/>
                </a:path>
              </a:pathLst>
            </a:custGeom>
            <a:solidFill>
              <a:schemeClr val="accent4"/>
            </a:solidFill>
            <a:ln w="810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49A64CB-4B9B-8C06-B3DB-47389169F443}"/>
                </a:ext>
              </a:extLst>
            </p:cNvPr>
            <p:cNvSpPr/>
            <p:nvPr/>
          </p:nvSpPr>
          <p:spPr>
            <a:xfrm flipH="1">
              <a:off x="4314897" y="2124304"/>
              <a:ext cx="637701" cy="645001"/>
            </a:xfrm>
            <a:custGeom>
              <a:avLst/>
              <a:gdLst>
                <a:gd name="connsiteX0" fmla="*/ 771086 w 771671"/>
                <a:gd name="connsiteY0" fmla="*/ 780311 h 780505"/>
                <a:gd name="connsiteX1" fmla="*/ -585 w 771671"/>
                <a:gd name="connsiteY1" fmla="*/ -194 h 78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1671" h="780505">
                  <a:moveTo>
                    <a:pt x="771086" y="780311"/>
                  </a:moveTo>
                  <a:cubicBezTo>
                    <a:pt x="574054" y="466820"/>
                    <a:pt x="310644" y="200378"/>
                    <a:pt x="-585" y="-194"/>
                  </a:cubicBezTo>
                </a:path>
              </a:pathLst>
            </a:custGeom>
            <a:noFill/>
            <a:ln w="32403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754FCE-2D9C-7690-8E5C-CF86DC2B8DE4}"/>
                </a:ext>
              </a:extLst>
            </p:cNvPr>
            <p:cNvSpPr/>
            <p:nvPr/>
          </p:nvSpPr>
          <p:spPr>
            <a:xfrm flipH="1">
              <a:off x="4880663" y="2002671"/>
              <a:ext cx="250499" cy="206427"/>
            </a:xfrm>
            <a:custGeom>
              <a:avLst/>
              <a:gdLst>
                <a:gd name="connsiteX0" fmla="*/ 303125 w 303125"/>
                <a:gd name="connsiteY0" fmla="*/ 75052 h 249794"/>
                <a:gd name="connsiteX1" fmla="*/ 0 w 303125"/>
                <a:gd name="connsiteY1" fmla="*/ 0 h 249794"/>
                <a:gd name="connsiteX2" fmla="*/ 187386 w 303125"/>
                <a:gd name="connsiteY2" fmla="*/ 249794 h 249794"/>
                <a:gd name="connsiteX3" fmla="*/ 303125 w 303125"/>
                <a:gd name="connsiteY3" fmla="*/ 75052 h 24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25" h="249794">
                  <a:moveTo>
                    <a:pt x="303125" y="75052"/>
                  </a:moveTo>
                  <a:lnTo>
                    <a:pt x="0" y="0"/>
                  </a:lnTo>
                  <a:lnTo>
                    <a:pt x="187386" y="249794"/>
                  </a:lnTo>
                  <a:lnTo>
                    <a:pt x="303125" y="75052"/>
                  </a:lnTo>
                  <a:close/>
                </a:path>
              </a:pathLst>
            </a:custGeom>
            <a:solidFill>
              <a:schemeClr val="accent4"/>
            </a:solidFill>
            <a:ln w="810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B31DF2-59A0-D25A-9E47-8F4CD131E935}"/>
                </a:ext>
              </a:extLst>
            </p:cNvPr>
            <p:cNvSpPr/>
            <p:nvPr/>
          </p:nvSpPr>
          <p:spPr>
            <a:xfrm flipH="1">
              <a:off x="3586842" y="2616193"/>
              <a:ext cx="1362073" cy="1362072"/>
            </a:xfrm>
            <a:custGeom>
              <a:avLst/>
              <a:gdLst>
                <a:gd name="connsiteX0" fmla="*/ -585 w 1648221"/>
                <a:gd name="connsiteY0" fmla="*/ 823916 h 1648220"/>
                <a:gd name="connsiteX1" fmla="*/ 823526 w 1648221"/>
                <a:gd name="connsiteY1" fmla="*/ -194 h 1648220"/>
                <a:gd name="connsiteX2" fmla="*/ 1647636 w 1648221"/>
                <a:gd name="connsiteY2" fmla="*/ 823916 h 1648220"/>
                <a:gd name="connsiteX3" fmla="*/ 823526 w 1648221"/>
                <a:gd name="connsiteY3" fmla="*/ 1648026 h 1648220"/>
                <a:gd name="connsiteX4" fmla="*/ -585 w 1648221"/>
                <a:gd name="connsiteY4" fmla="*/ 823916 h 164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8221" h="1648220">
                  <a:moveTo>
                    <a:pt x="-585" y="823916"/>
                  </a:moveTo>
                  <a:cubicBezTo>
                    <a:pt x="-585" y="368775"/>
                    <a:pt x="368352" y="-194"/>
                    <a:pt x="823526" y="-194"/>
                  </a:cubicBezTo>
                  <a:cubicBezTo>
                    <a:pt x="1278699" y="-194"/>
                    <a:pt x="1647636" y="368775"/>
                    <a:pt x="1647636" y="823916"/>
                  </a:cubicBezTo>
                  <a:cubicBezTo>
                    <a:pt x="1647636" y="1279057"/>
                    <a:pt x="1278699" y="1648026"/>
                    <a:pt x="823526" y="1648026"/>
                  </a:cubicBezTo>
                  <a:cubicBezTo>
                    <a:pt x="368352" y="1648026"/>
                    <a:pt x="-585" y="1279057"/>
                    <a:pt x="-585" y="8239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10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7EB3D0C-24EA-C5AE-AE7D-932485750779}"/>
                </a:ext>
              </a:extLst>
            </p:cNvPr>
            <p:cNvSpPr/>
            <p:nvPr/>
          </p:nvSpPr>
          <p:spPr>
            <a:xfrm>
              <a:off x="8652370" y="2798180"/>
              <a:ext cx="2178465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spcAft>
                  <a:spcPts val="600"/>
                </a:spcAft>
              </a:pPr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روند</a:t>
              </a:r>
            </a:p>
            <a:p>
              <a:pPr algn="r" rtl="1">
                <a:spcAft>
                  <a:spcPts val="600"/>
                </a:spcAft>
              </a:pPr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توالی مراحل انجام شده برای انجام یک کار یا هدف.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C953E85-88E4-3664-C52F-6A289D79DCE7}"/>
                </a:ext>
              </a:extLst>
            </p:cNvPr>
            <p:cNvSpPr/>
            <p:nvPr/>
          </p:nvSpPr>
          <p:spPr>
            <a:xfrm>
              <a:off x="6759315" y="1006077"/>
              <a:ext cx="22967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کسب و کار</a:t>
              </a:r>
            </a:p>
            <a:p>
              <a:pPr algn="r" rtl="1"/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فعالیت کسب درآمد از طریق تولید کالا/خدمات.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6EC81EF-5CC0-C7D9-3E40-D148CE0755B2}"/>
                </a:ext>
              </a:extLst>
            </p:cNvPr>
            <p:cNvSpPr/>
            <p:nvPr/>
          </p:nvSpPr>
          <p:spPr>
            <a:xfrm>
              <a:off x="7971213" y="5066976"/>
              <a:ext cx="23313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هدف</a:t>
              </a:r>
            </a:p>
            <a:p>
              <a:pPr algn="r" rtl="1"/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گروه یا بخش بازار یک محصول برای آن در نظر گرفته شده است.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1019B37-8E71-F008-02CC-B4301A5D51DD}"/>
                </a:ext>
              </a:extLst>
            </p:cNvPr>
            <p:cNvSpPr/>
            <p:nvPr/>
          </p:nvSpPr>
          <p:spPr>
            <a:xfrm>
              <a:off x="1999305" y="5066976"/>
              <a:ext cx="215095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رشد</a:t>
              </a:r>
            </a:p>
            <a:p>
              <a:pPr algn="r" rtl="1"/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گسترش یا توسعه یک کسب و کار یا یک ایده.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BA579B8-A57D-9152-9202-16542854C6C4}"/>
                </a:ext>
              </a:extLst>
            </p:cNvPr>
            <p:cNvSpPr/>
            <p:nvPr/>
          </p:nvSpPr>
          <p:spPr>
            <a:xfrm>
              <a:off x="1737365" y="2798180"/>
              <a:ext cx="176397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spcBef>
                  <a:spcPts val="600"/>
                </a:spcBef>
                <a:spcAft>
                  <a:spcPts val="600"/>
                </a:spcAft>
              </a:pPr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سود</a:t>
              </a:r>
            </a:p>
            <a:p>
              <a:pPr algn="r" rtl="1">
                <a:spcBef>
                  <a:spcPts val="600"/>
                </a:spcBef>
                <a:spcAft>
                  <a:spcPts val="600"/>
                </a:spcAft>
              </a:pPr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سود مالی</a:t>
              </a:r>
            </a:p>
            <a:p>
              <a:pPr algn="r" rtl="1">
                <a:spcBef>
                  <a:spcPts val="600"/>
                </a:spcBef>
                <a:spcAft>
                  <a:spcPts val="600"/>
                </a:spcAft>
              </a:pPr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از موفقیت تجاری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B5AB2E0-4473-6A72-9EA8-5730786E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899" y="5140668"/>
              <a:ext cx="610188" cy="610186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CA0E2D7-A3F3-88C3-D0BB-5B649EEE0C4F}"/>
                </a:ext>
              </a:extLst>
            </p:cNvPr>
            <p:cNvSpPr txBox="1"/>
            <p:nvPr/>
          </p:nvSpPr>
          <p:spPr>
            <a:xfrm>
              <a:off x="5285667" y="3413520"/>
              <a:ext cx="162109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fa-I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فرآیند دایره ای</a:t>
              </a:r>
              <a:endParaRPr lang="en-IN" sz="2400" dirty="0">
                <a:cs typeface="B Nazanin" panose="00000400000000000000" pitchFamily="2" charset="-78"/>
              </a:endParaRPr>
            </a:p>
          </p:txBody>
        </p:sp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id="{A33AD363-B50B-096D-205A-23836887BE76}"/>
              </a:ext>
            </a:extLst>
          </p:cNvPr>
          <p:cNvSpPr>
            <a:spLocks noEditPoints="1"/>
          </p:cNvSpPr>
          <p:nvPr/>
        </p:nvSpPr>
        <p:spPr bwMode="auto">
          <a:xfrm>
            <a:off x="5575040" y="1690573"/>
            <a:ext cx="692916" cy="636488"/>
          </a:xfrm>
          <a:custGeom>
            <a:avLst/>
            <a:gdLst>
              <a:gd name="T0" fmla="*/ 76 w 587"/>
              <a:gd name="T1" fmla="*/ 490 h 578"/>
              <a:gd name="T2" fmla="*/ 204 w 587"/>
              <a:gd name="T3" fmla="*/ 444 h 578"/>
              <a:gd name="T4" fmla="*/ 226 w 587"/>
              <a:gd name="T5" fmla="*/ 577 h 578"/>
              <a:gd name="T6" fmla="*/ 383 w 587"/>
              <a:gd name="T7" fmla="*/ 553 h 578"/>
              <a:gd name="T8" fmla="*/ 480 w 587"/>
              <a:gd name="T9" fmla="*/ 501 h 578"/>
              <a:gd name="T10" fmla="*/ 576 w 587"/>
              <a:gd name="T11" fmla="*/ 377 h 578"/>
              <a:gd name="T12" fmla="*/ 468 w 587"/>
              <a:gd name="T13" fmla="*/ 289 h 578"/>
              <a:gd name="T14" fmla="*/ 578 w 587"/>
              <a:gd name="T15" fmla="*/ 202 h 578"/>
              <a:gd name="T16" fmla="*/ 482 w 587"/>
              <a:gd name="T17" fmla="*/ 75 h 578"/>
              <a:gd name="T18" fmla="*/ 383 w 587"/>
              <a:gd name="T19" fmla="*/ 24 h 578"/>
              <a:gd name="T20" fmla="*/ 227 w 587"/>
              <a:gd name="T21" fmla="*/ 1 h 578"/>
              <a:gd name="T22" fmla="*/ 204 w 587"/>
              <a:gd name="T23" fmla="*/ 134 h 578"/>
              <a:gd name="T24" fmla="*/ 80 w 587"/>
              <a:gd name="T25" fmla="*/ 81 h 578"/>
              <a:gd name="T26" fmla="*/ 19 w 587"/>
              <a:gd name="T27" fmla="*/ 230 h 578"/>
              <a:gd name="T28" fmla="*/ 17 w 587"/>
              <a:gd name="T29" fmla="*/ 348 h 578"/>
              <a:gd name="T30" fmla="*/ 238 w 587"/>
              <a:gd name="T31" fmla="*/ 445 h 578"/>
              <a:gd name="T32" fmla="*/ 254 w 587"/>
              <a:gd name="T33" fmla="*/ 410 h 578"/>
              <a:gd name="T34" fmla="*/ 238 w 587"/>
              <a:gd name="T35" fmla="*/ 445 h 578"/>
              <a:gd name="T36" fmla="*/ 386 w 587"/>
              <a:gd name="T37" fmla="*/ 229 h 578"/>
              <a:gd name="T38" fmla="*/ 340 w 587"/>
              <a:gd name="T39" fmla="*/ 294 h 578"/>
              <a:gd name="T40" fmla="*/ 342 w 587"/>
              <a:gd name="T41" fmla="*/ 267 h 578"/>
              <a:gd name="T42" fmla="*/ 228 w 587"/>
              <a:gd name="T43" fmla="*/ 279 h 578"/>
              <a:gd name="T44" fmla="*/ 241 w 587"/>
              <a:gd name="T45" fmla="*/ 301 h 578"/>
              <a:gd name="T46" fmla="*/ 256 w 587"/>
              <a:gd name="T47" fmla="*/ 337 h 578"/>
              <a:gd name="T48" fmla="*/ 270 w 587"/>
              <a:gd name="T49" fmla="*/ 289 h 578"/>
              <a:gd name="T50" fmla="*/ 260 w 587"/>
              <a:gd name="T51" fmla="*/ 180 h 578"/>
              <a:gd name="T52" fmla="*/ 335 w 587"/>
              <a:gd name="T53" fmla="*/ 229 h 578"/>
              <a:gd name="T54" fmla="*/ 310 w 587"/>
              <a:gd name="T55" fmla="*/ 382 h 578"/>
              <a:gd name="T56" fmla="*/ 343 w 587"/>
              <a:gd name="T57" fmla="*/ 395 h 578"/>
              <a:gd name="T58" fmla="*/ 333 w 587"/>
              <a:gd name="T59" fmla="*/ 358 h 578"/>
              <a:gd name="T60" fmla="*/ 362 w 587"/>
              <a:gd name="T61" fmla="*/ 393 h 578"/>
              <a:gd name="T62" fmla="*/ 305 w 587"/>
              <a:gd name="T63" fmla="*/ 443 h 578"/>
              <a:gd name="T64" fmla="*/ 279 w 587"/>
              <a:gd name="T65" fmla="*/ 444 h 578"/>
              <a:gd name="T66" fmla="*/ 237 w 587"/>
              <a:gd name="T67" fmla="*/ 359 h 578"/>
              <a:gd name="T68" fmla="*/ 228 w 587"/>
              <a:gd name="T69" fmla="*/ 279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87" h="578">
                <a:moveTo>
                  <a:pt x="10" y="377"/>
                </a:moveTo>
                <a:cubicBezTo>
                  <a:pt x="33" y="414"/>
                  <a:pt x="56" y="452"/>
                  <a:pt x="76" y="490"/>
                </a:cubicBezTo>
                <a:cubicBezTo>
                  <a:pt x="85" y="507"/>
                  <a:pt x="92" y="511"/>
                  <a:pt x="109" y="499"/>
                </a:cubicBezTo>
                <a:cubicBezTo>
                  <a:pt x="139" y="480"/>
                  <a:pt x="171" y="463"/>
                  <a:pt x="204" y="444"/>
                </a:cubicBezTo>
                <a:cubicBezTo>
                  <a:pt x="204" y="484"/>
                  <a:pt x="205" y="520"/>
                  <a:pt x="204" y="556"/>
                </a:cubicBezTo>
                <a:cubicBezTo>
                  <a:pt x="203" y="573"/>
                  <a:pt x="209" y="578"/>
                  <a:pt x="226" y="577"/>
                </a:cubicBezTo>
                <a:cubicBezTo>
                  <a:pt x="270" y="576"/>
                  <a:pt x="314" y="576"/>
                  <a:pt x="357" y="577"/>
                </a:cubicBezTo>
                <a:cubicBezTo>
                  <a:pt x="377" y="578"/>
                  <a:pt x="384" y="573"/>
                  <a:pt x="383" y="553"/>
                </a:cubicBezTo>
                <a:cubicBezTo>
                  <a:pt x="381" y="518"/>
                  <a:pt x="382" y="482"/>
                  <a:pt x="382" y="443"/>
                </a:cubicBezTo>
                <a:cubicBezTo>
                  <a:pt x="417" y="464"/>
                  <a:pt x="449" y="482"/>
                  <a:pt x="480" y="501"/>
                </a:cubicBezTo>
                <a:cubicBezTo>
                  <a:pt x="493" y="509"/>
                  <a:pt x="499" y="511"/>
                  <a:pt x="507" y="496"/>
                </a:cubicBezTo>
                <a:cubicBezTo>
                  <a:pt x="529" y="456"/>
                  <a:pt x="552" y="416"/>
                  <a:pt x="576" y="377"/>
                </a:cubicBezTo>
                <a:cubicBezTo>
                  <a:pt x="585" y="363"/>
                  <a:pt x="584" y="356"/>
                  <a:pt x="569" y="348"/>
                </a:cubicBezTo>
                <a:cubicBezTo>
                  <a:pt x="536" y="330"/>
                  <a:pt x="503" y="310"/>
                  <a:pt x="468" y="289"/>
                </a:cubicBezTo>
                <a:cubicBezTo>
                  <a:pt x="505" y="267"/>
                  <a:pt x="537" y="248"/>
                  <a:pt x="570" y="229"/>
                </a:cubicBezTo>
                <a:cubicBezTo>
                  <a:pt x="582" y="222"/>
                  <a:pt x="587" y="217"/>
                  <a:pt x="578" y="202"/>
                </a:cubicBezTo>
                <a:cubicBezTo>
                  <a:pt x="553" y="163"/>
                  <a:pt x="530" y="122"/>
                  <a:pt x="507" y="81"/>
                </a:cubicBezTo>
                <a:cubicBezTo>
                  <a:pt x="500" y="68"/>
                  <a:pt x="493" y="68"/>
                  <a:pt x="482" y="75"/>
                </a:cubicBezTo>
                <a:cubicBezTo>
                  <a:pt x="450" y="95"/>
                  <a:pt x="417" y="114"/>
                  <a:pt x="382" y="134"/>
                </a:cubicBezTo>
                <a:cubicBezTo>
                  <a:pt x="382" y="95"/>
                  <a:pt x="381" y="59"/>
                  <a:pt x="383" y="24"/>
                </a:cubicBezTo>
                <a:cubicBezTo>
                  <a:pt x="383" y="4"/>
                  <a:pt x="377" y="0"/>
                  <a:pt x="359" y="1"/>
                </a:cubicBezTo>
                <a:cubicBezTo>
                  <a:pt x="315" y="2"/>
                  <a:pt x="271" y="2"/>
                  <a:pt x="227" y="1"/>
                </a:cubicBezTo>
                <a:cubicBezTo>
                  <a:pt x="210" y="0"/>
                  <a:pt x="203" y="4"/>
                  <a:pt x="204" y="23"/>
                </a:cubicBezTo>
                <a:cubicBezTo>
                  <a:pt x="205" y="59"/>
                  <a:pt x="204" y="94"/>
                  <a:pt x="204" y="134"/>
                </a:cubicBezTo>
                <a:cubicBezTo>
                  <a:pt x="168" y="113"/>
                  <a:pt x="136" y="94"/>
                  <a:pt x="105" y="75"/>
                </a:cubicBezTo>
                <a:cubicBezTo>
                  <a:pt x="93" y="67"/>
                  <a:pt x="87" y="68"/>
                  <a:pt x="80" y="81"/>
                </a:cubicBezTo>
                <a:cubicBezTo>
                  <a:pt x="58" y="121"/>
                  <a:pt x="35" y="161"/>
                  <a:pt x="10" y="200"/>
                </a:cubicBezTo>
                <a:cubicBezTo>
                  <a:pt x="0" y="216"/>
                  <a:pt x="4" y="222"/>
                  <a:pt x="19" y="230"/>
                </a:cubicBezTo>
                <a:cubicBezTo>
                  <a:pt x="52" y="248"/>
                  <a:pt x="84" y="268"/>
                  <a:pt x="118" y="289"/>
                </a:cubicBezTo>
                <a:cubicBezTo>
                  <a:pt x="82" y="310"/>
                  <a:pt x="50" y="330"/>
                  <a:pt x="17" y="348"/>
                </a:cubicBezTo>
                <a:cubicBezTo>
                  <a:pt x="1" y="356"/>
                  <a:pt x="1" y="363"/>
                  <a:pt x="10" y="377"/>
                </a:cubicBezTo>
                <a:close/>
                <a:moveTo>
                  <a:pt x="238" y="445"/>
                </a:moveTo>
                <a:cubicBezTo>
                  <a:pt x="233" y="446"/>
                  <a:pt x="231" y="439"/>
                  <a:pt x="233" y="434"/>
                </a:cubicBezTo>
                <a:cubicBezTo>
                  <a:pt x="235" y="422"/>
                  <a:pt x="241" y="412"/>
                  <a:pt x="254" y="410"/>
                </a:cubicBezTo>
                <a:cubicBezTo>
                  <a:pt x="259" y="409"/>
                  <a:pt x="258" y="415"/>
                  <a:pt x="259" y="420"/>
                </a:cubicBezTo>
                <a:cubicBezTo>
                  <a:pt x="250" y="426"/>
                  <a:pt x="252" y="443"/>
                  <a:pt x="238" y="445"/>
                </a:cubicBezTo>
                <a:close/>
                <a:moveTo>
                  <a:pt x="370" y="237"/>
                </a:moveTo>
                <a:cubicBezTo>
                  <a:pt x="372" y="229"/>
                  <a:pt x="378" y="226"/>
                  <a:pt x="386" y="229"/>
                </a:cubicBezTo>
                <a:cubicBezTo>
                  <a:pt x="392" y="231"/>
                  <a:pt x="394" y="236"/>
                  <a:pt x="394" y="235"/>
                </a:cubicBezTo>
                <a:cubicBezTo>
                  <a:pt x="395" y="263"/>
                  <a:pt x="360" y="296"/>
                  <a:pt x="340" y="294"/>
                </a:cubicBezTo>
                <a:cubicBezTo>
                  <a:pt x="335" y="294"/>
                  <a:pt x="333" y="292"/>
                  <a:pt x="334" y="288"/>
                </a:cubicBezTo>
                <a:cubicBezTo>
                  <a:pt x="335" y="280"/>
                  <a:pt x="331" y="271"/>
                  <a:pt x="342" y="267"/>
                </a:cubicBezTo>
                <a:cubicBezTo>
                  <a:pt x="357" y="263"/>
                  <a:pt x="366" y="253"/>
                  <a:pt x="370" y="237"/>
                </a:cubicBezTo>
                <a:close/>
                <a:moveTo>
                  <a:pt x="228" y="279"/>
                </a:moveTo>
                <a:cubicBezTo>
                  <a:pt x="235" y="276"/>
                  <a:pt x="244" y="265"/>
                  <a:pt x="251" y="277"/>
                </a:cubicBezTo>
                <a:cubicBezTo>
                  <a:pt x="255" y="285"/>
                  <a:pt x="254" y="296"/>
                  <a:pt x="241" y="301"/>
                </a:cubicBezTo>
                <a:cubicBezTo>
                  <a:pt x="230" y="305"/>
                  <a:pt x="229" y="316"/>
                  <a:pt x="234" y="326"/>
                </a:cubicBezTo>
                <a:cubicBezTo>
                  <a:pt x="238" y="336"/>
                  <a:pt x="247" y="337"/>
                  <a:pt x="256" y="337"/>
                </a:cubicBezTo>
                <a:cubicBezTo>
                  <a:pt x="270" y="338"/>
                  <a:pt x="274" y="333"/>
                  <a:pt x="272" y="320"/>
                </a:cubicBezTo>
                <a:cubicBezTo>
                  <a:pt x="270" y="311"/>
                  <a:pt x="271" y="302"/>
                  <a:pt x="270" y="289"/>
                </a:cubicBezTo>
                <a:cubicBezTo>
                  <a:pt x="272" y="272"/>
                  <a:pt x="268" y="254"/>
                  <a:pt x="253" y="236"/>
                </a:cubicBezTo>
                <a:cubicBezTo>
                  <a:pt x="238" y="218"/>
                  <a:pt x="243" y="196"/>
                  <a:pt x="260" y="180"/>
                </a:cubicBezTo>
                <a:cubicBezTo>
                  <a:pt x="278" y="163"/>
                  <a:pt x="299" y="160"/>
                  <a:pt x="320" y="175"/>
                </a:cubicBezTo>
                <a:cubicBezTo>
                  <a:pt x="338" y="189"/>
                  <a:pt x="350" y="210"/>
                  <a:pt x="335" y="229"/>
                </a:cubicBezTo>
                <a:cubicBezTo>
                  <a:pt x="310" y="262"/>
                  <a:pt x="316" y="298"/>
                  <a:pt x="312" y="334"/>
                </a:cubicBezTo>
                <a:cubicBezTo>
                  <a:pt x="310" y="350"/>
                  <a:pt x="311" y="366"/>
                  <a:pt x="310" y="382"/>
                </a:cubicBezTo>
                <a:cubicBezTo>
                  <a:pt x="310" y="389"/>
                  <a:pt x="305" y="399"/>
                  <a:pt x="318" y="400"/>
                </a:cubicBezTo>
                <a:cubicBezTo>
                  <a:pt x="326" y="402"/>
                  <a:pt x="336" y="403"/>
                  <a:pt x="343" y="395"/>
                </a:cubicBezTo>
                <a:cubicBezTo>
                  <a:pt x="351" y="385"/>
                  <a:pt x="346" y="378"/>
                  <a:pt x="338" y="373"/>
                </a:cubicBezTo>
                <a:cubicBezTo>
                  <a:pt x="332" y="368"/>
                  <a:pt x="330" y="363"/>
                  <a:pt x="333" y="358"/>
                </a:cubicBezTo>
                <a:cubicBezTo>
                  <a:pt x="340" y="350"/>
                  <a:pt x="346" y="357"/>
                  <a:pt x="351" y="362"/>
                </a:cubicBezTo>
                <a:cubicBezTo>
                  <a:pt x="361" y="370"/>
                  <a:pt x="366" y="380"/>
                  <a:pt x="362" y="393"/>
                </a:cubicBezTo>
                <a:cubicBezTo>
                  <a:pt x="357" y="409"/>
                  <a:pt x="347" y="418"/>
                  <a:pt x="332" y="416"/>
                </a:cubicBezTo>
                <a:cubicBezTo>
                  <a:pt x="310" y="414"/>
                  <a:pt x="304" y="423"/>
                  <a:pt x="305" y="443"/>
                </a:cubicBezTo>
                <a:cubicBezTo>
                  <a:pt x="306" y="450"/>
                  <a:pt x="311" y="461"/>
                  <a:pt x="295" y="463"/>
                </a:cubicBezTo>
                <a:cubicBezTo>
                  <a:pt x="280" y="464"/>
                  <a:pt x="280" y="455"/>
                  <a:pt x="279" y="444"/>
                </a:cubicBezTo>
                <a:cubicBezTo>
                  <a:pt x="279" y="433"/>
                  <a:pt x="277" y="422"/>
                  <a:pt x="277" y="412"/>
                </a:cubicBezTo>
                <a:cubicBezTo>
                  <a:pt x="278" y="383"/>
                  <a:pt x="280" y="357"/>
                  <a:pt x="237" y="359"/>
                </a:cubicBezTo>
                <a:cubicBezTo>
                  <a:pt x="218" y="360"/>
                  <a:pt x="207" y="340"/>
                  <a:pt x="205" y="321"/>
                </a:cubicBezTo>
                <a:cubicBezTo>
                  <a:pt x="203" y="302"/>
                  <a:pt x="213" y="288"/>
                  <a:pt x="228" y="2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4" name="Freeform 95">
            <a:extLst>
              <a:ext uri="{FF2B5EF4-FFF2-40B4-BE49-F238E27FC236}">
                <a16:creationId xmlns:a16="http://schemas.microsoft.com/office/drawing/2014/main" id="{A0487E0E-BEDD-66DA-8830-3225BEED6822}"/>
              </a:ext>
            </a:extLst>
          </p:cNvPr>
          <p:cNvSpPr>
            <a:spLocks noEditPoints="1"/>
          </p:cNvSpPr>
          <p:nvPr/>
        </p:nvSpPr>
        <p:spPr bwMode="auto">
          <a:xfrm>
            <a:off x="3654343" y="3002313"/>
            <a:ext cx="885028" cy="869069"/>
          </a:xfrm>
          <a:custGeom>
            <a:avLst/>
            <a:gdLst>
              <a:gd name="T0" fmla="*/ 702 w 879"/>
              <a:gd name="T1" fmla="*/ 416 h 864"/>
              <a:gd name="T2" fmla="*/ 703 w 879"/>
              <a:gd name="T3" fmla="*/ 608 h 864"/>
              <a:gd name="T4" fmla="*/ 718 w 879"/>
              <a:gd name="T5" fmla="*/ 624 h 864"/>
              <a:gd name="T6" fmla="*/ 757 w 879"/>
              <a:gd name="T7" fmla="*/ 632 h 864"/>
              <a:gd name="T8" fmla="*/ 823 w 879"/>
              <a:gd name="T9" fmla="*/ 689 h 864"/>
              <a:gd name="T10" fmla="*/ 866 w 879"/>
              <a:gd name="T11" fmla="*/ 795 h 864"/>
              <a:gd name="T12" fmla="*/ 845 w 879"/>
              <a:gd name="T13" fmla="*/ 843 h 864"/>
              <a:gd name="T14" fmla="*/ 747 w 879"/>
              <a:gd name="T15" fmla="*/ 864 h 864"/>
              <a:gd name="T16" fmla="*/ 516 w 879"/>
              <a:gd name="T17" fmla="*/ 856 h 864"/>
              <a:gd name="T18" fmla="*/ 496 w 879"/>
              <a:gd name="T19" fmla="*/ 852 h 864"/>
              <a:gd name="T20" fmla="*/ 461 w 879"/>
              <a:gd name="T21" fmla="*/ 779 h 864"/>
              <a:gd name="T22" fmla="*/ 497 w 879"/>
              <a:gd name="T23" fmla="*/ 695 h 864"/>
              <a:gd name="T24" fmla="*/ 420 w 879"/>
              <a:gd name="T25" fmla="*/ 498 h 864"/>
              <a:gd name="T26" fmla="*/ 322 w 879"/>
              <a:gd name="T27" fmla="*/ 516 h 864"/>
              <a:gd name="T28" fmla="*/ 259 w 879"/>
              <a:gd name="T29" fmla="*/ 665 h 864"/>
              <a:gd name="T30" fmla="*/ 258 w 879"/>
              <a:gd name="T31" fmla="*/ 726 h 864"/>
              <a:gd name="T32" fmla="*/ 212 w 879"/>
              <a:gd name="T33" fmla="*/ 776 h 864"/>
              <a:gd name="T34" fmla="*/ 111 w 879"/>
              <a:gd name="T35" fmla="*/ 776 h 864"/>
              <a:gd name="T36" fmla="*/ 65 w 879"/>
              <a:gd name="T37" fmla="*/ 729 h 864"/>
              <a:gd name="T38" fmla="*/ 65 w 879"/>
              <a:gd name="T39" fmla="*/ 471 h 864"/>
              <a:gd name="T40" fmla="*/ 65 w 879"/>
              <a:gd name="T41" fmla="*/ 436 h 864"/>
              <a:gd name="T42" fmla="*/ 52 w 879"/>
              <a:gd name="T43" fmla="*/ 444 h 864"/>
              <a:gd name="T44" fmla="*/ 14 w 879"/>
              <a:gd name="T45" fmla="*/ 440 h 864"/>
              <a:gd name="T46" fmla="*/ 17 w 879"/>
              <a:gd name="T47" fmla="*/ 400 h 864"/>
              <a:gd name="T48" fmla="*/ 129 w 879"/>
              <a:gd name="T49" fmla="*/ 277 h 864"/>
              <a:gd name="T50" fmla="*/ 350 w 879"/>
              <a:gd name="T51" fmla="*/ 32 h 864"/>
              <a:gd name="T52" fmla="*/ 419 w 879"/>
              <a:gd name="T53" fmla="*/ 32 h 864"/>
              <a:gd name="T54" fmla="*/ 747 w 879"/>
              <a:gd name="T55" fmla="*/ 381 h 864"/>
              <a:gd name="T56" fmla="*/ 764 w 879"/>
              <a:gd name="T57" fmla="*/ 403 h 864"/>
              <a:gd name="T58" fmla="*/ 758 w 879"/>
              <a:gd name="T59" fmla="*/ 433 h 864"/>
              <a:gd name="T60" fmla="*/ 727 w 879"/>
              <a:gd name="T61" fmla="*/ 436 h 864"/>
              <a:gd name="T62" fmla="*/ 702 w 879"/>
              <a:gd name="T63" fmla="*/ 416 h 864"/>
              <a:gd name="T64" fmla="*/ 541 w 879"/>
              <a:gd name="T65" fmla="*/ 635 h 864"/>
              <a:gd name="T66" fmla="*/ 675 w 879"/>
              <a:gd name="T67" fmla="*/ 615 h 864"/>
              <a:gd name="T68" fmla="*/ 674 w 879"/>
              <a:gd name="T69" fmla="*/ 406 h 864"/>
              <a:gd name="T70" fmla="*/ 659 w 879"/>
              <a:gd name="T71" fmla="*/ 369 h 864"/>
              <a:gd name="T72" fmla="*/ 400 w 879"/>
              <a:gd name="T73" fmla="*/ 93 h 864"/>
              <a:gd name="T74" fmla="*/ 383 w 879"/>
              <a:gd name="T75" fmla="*/ 78 h 864"/>
              <a:gd name="T76" fmla="*/ 101 w 879"/>
              <a:gd name="T77" fmla="*/ 391 h 864"/>
              <a:gd name="T78" fmla="*/ 93 w 879"/>
              <a:gd name="T79" fmla="*/ 411 h 864"/>
              <a:gd name="T80" fmla="*/ 94 w 879"/>
              <a:gd name="T81" fmla="*/ 729 h 864"/>
              <a:gd name="T82" fmla="*/ 106 w 879"/>
              <a:gd name="T83" fmla="*/ 747 h 864"/>
              <a:gd name="T84" fmla="*/ 230 w 879"/>
              <a:gd name="T85" fmla="*/ 747 h 864"/>
              <a:gd name="T86" fmla="*/ 230 w 879"/>
              <a:gd name="T87" fmla="*/ 676 h 864"/>
              <a:gd name="T88" fmla="*/ 276 w 879"/>
              <a:gd name="T89" fmla="*/ 527 h 864"/>
              <a:gd name="T90" fmla="*/ 489 w 879"/>
              <a:gd name="T91" fmla="*/ 525 h 864"/>
              <a:gd name="T92" fmla="*/ 541 w 879"/>
              <a:gd name="T93" fmla="*/ 635 h 864"/>
              <a:gd name="T94" fmla="*/ 783 w 879"/>
              <a:gd name="T95" fmla="*/ 675 h 864"/>
              <a:gd name="T96" fmla="*/ 540 w 879"/>
              <a:gd name="T97" fmla="*/ 678 h 864"/>
              <a:gd name="T98" fmla="*/ 783 w 879"/>
              <a:gd name="T99" fmla="*/ 675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9" h="864">
                <a:moveTo>
                  <a:pt x="702" y="416"/>
                </a:moveTo>
                <a:cubicBezTo>
                  <a:pt x="702" y="484"/>
                  <a:pt x="702" y="546"/>
                  <a:pt x="703" y="608"/>
                </a:cubicBezTo>
                <a:cubicBezTo>
                  <a:pt x="703" y="614"/>
                  <a:pt x="712" y="621"/>
                  <a:pt x="718" y="624"/>
                </a:cubicBezTo>
                <a:cubicBezTo>
                  <a:pt x="731" y="628"/>
                  <a:pt x="744" y="629"/>
                  <a:pt x="757" y="632"/>
                </a:cubicBezTo>
                <a:cubicBezTo>
                  <a:pt x="789" y="639"/>
                  <a:pt x="812" y="656"/>
                  <a:pt x="823" y="689"/>
                </a:cubicBezTo>
                <a:cubicBezTo>
                  <a:pt x="835" y="725"/>
                  <a:pt x="850" y="761"/>
                  <a:pt x="866" y="795"/>
                </a:cubicBezTo>
                <a:cubicBezTo>
                  <a:pt x="879" y="822"/>
                  <a:pt x="869" y="837"/>
                  <a:pt x="845" y="843"/>
                </a:cubicBezTo>
                <a:cubicBezTo>
                  <a:pt x="813" y="852"/>
                  <a:pt x="780" y="864"/>
                  <a:pt x="747" y="864"/>
                </a:cubicBezTo>
                <a:cubicBezTo>
                  <a:pt x="670" y="864"/>
                  <a:pt x="593" y="859"/>
                  <a:pt x="516" y="856"/>
                </a:cubicBezTo>
                <a:cubicBezTo>
                  <a:pt x="509" y="856"/>
                  <a:pt x="503" y="854"/>
                  <a:pt x="496" y="852"/>
                </a:cubicBezTo>
                <a:cubicBezTo>
                  <a:pt x="446" y="837"/>
                  <a:pt x="441" y="826"/>
                  <a:pt x="461" y="779"/>
                </a:cubicBezTo>
                <a:cubicBezTo>
                  <a:pt x="473" y="751"/>
                  <a:pt x="485" y="723"/>
                  <a:pt x="497" y="695"/>
                </a:cubicBezTo>
                <a:cubicBezTo>
                  <a:pt x="522" y="633"/>
                  <a:pt x="481" y="527"/>
                  <a:pt x="420" y="498"/>
                </a:cubicBezTo>
                <a:cubicBezTo>
                  <a:pt x="387" y="482"/>
                  <a:pt x="352" y="488"/>
                  <a:pt x="322" y="516"/>
                </a:cubicBezTo>
                <a:cubicBezTo>
                  <a:pt x="279" y="556"/>
                  <a:pt x="264" y="609"/>
                  <a:pt x="259" y="665"/>
                </a:cubicBezTo>
                <a:cubicBezTo>
                  <a:pt x="257" y="685"/>
                  <a:pt x="258" y="706"/>
                  <a:pt x="258" y="726"/>
                </a:cubicBezTo>
                <a:cubicBezTo>
                  <a:pt x="260" y="765"/>
                  <a:pt x="251" y="776"/>
                  <a:pt x="212" y="776"/>
                </a:cubicBezTo>
                <a:cubicBezTo>
                  <a:pt x="178" y="777"/>
                  <a:pt x="145" y="776"/>
                  <a:pt x="111" y="776"/>
                </a:cubicBezTo>
                <a:cubicBezTo>
                  <a:pt x="76" y="776"/>
                  <a:pt x="65" y="765"/>
                  <a:pt x="65" y="729"/>
                </a:cubicBezTo>
                <a:cubicBezTo>
                  <a:pt x="65" y="643"/>
                  <a:pt x="65" y="557"/>
                  <a:pt x="65" y="471"/>
                </a:cubicBezTo>
                <a:cubicBezTo>
                  <a:pt x="65" y="461"/>
                  <a:pt x="65" y="451"/>
                  <a:pt x="65" y="436"/>
                </a:cubicBezTo>
                <a:cubicBezTo>
                  <a:pt x="58" y="441"/>
                  <a:pt x="55" y="444"/>
                  <a:pt x="52" y="444"/>
                </a:cubicBezTo>
                <a:cubicBezTo>
                  <a:pt x="39" y="444"/>
                  <a:pt x="23" y="447"/>
                  <a:pt x="14" y="440"/>
                </a:cubicBezTo>
                <a:cubicBezTo>
                  <a:pt x="0" y="429"/>
                  <a:pt x="6" y="413"/>
                  <a:pt x="17" y="400"/>
                </a:cubicBezTo>
                <a:cubicBezTo>
                  <a:pt x="54" y="359"/>
                  <a:pt x="92" y="318"/>
                  <a:pt x="129" y="277"/>
                </a:cubicBezTo>
                <a:cubicBezTo>
                  <a:pt x="202" y="195"/>
                  <a:pt x="276" y="113"/>
                  <a:pt x="350" y="32"/>
                </a:cubicBezTo>
                <a:cubicBezTo>
                  <a:pt x="379" y="0"/>
                  <a:pt x="389" y="0"/>
                  <a:pt x="419" y="32"/>
                </a:cubicBezTo>
                <a:cubicBezTo>
                  <a:pt x="528" y="148"/>
                  <a:pt x="638" y="264"/>
                  <a:pt x="747" y="381"/>
                </a:cubicBezTo>
                <a:cubicBezTo>
                  <a:pt x="754" y="388"/>
                  <a:pt x="763" y="395"/>
                  <a:pt x="764" y="403"/>
                </a:cubicBezTo>
                <a:cubicBezTo>
                  <a:pt x="766" y="413"/>
                  <a:pt x="764" y="427"/>
                  <a:pt x="758" y="433"/>
                </a:cubicBezTo>
                <a:cubicBezTo>
                  <a:pt x="751" y="439"/>
                  <a:pt x="737" y="438"/>
                  <a:pt x="727" y="436"/>
                </a:cubicBezTo>
                <a:cubicBezTo>
                  <a:pt x="720" y="435"/>
                  <a:pt x="714" y="426"/>
                  <a:pt x="702" y="416"/>
                </a:cubicBezTo>
                <a:close/>
                <a:moveTo>
                  <a:pt x="541" y="635"/>
                </a:moveTo>
                <a:cubicBezTo>
                  <a:pt x="583" y="629"/>
                  <a:pt x="627" y="623"/>
                  <a:pt x="675" y="615"/>
                </a:cubicBezTo>
                <a:cubicBezTo>
                  <a:pt x="675" y="547"/>
                  <a:pt x="676" y="477"/>
                  <a:pt x="674" y="406"/>
                </a:cubicBezTo>
                <a:cubicBezTo>
                  <a:pt x="674" y="393"/>
                  <a:pt x="668" y="378"/>
                  <a:pt x="659" y="369"/>
                </a:cubicBezTo>
                <a:cubicBezTo>
                  <a:pt x="573" y="276"/>
                  <a:pt x="486" y="185"/>
                  <a:pt x="400" y="93"/>
                </a:cubicBezTo>
                <a:cubicBezTo>
                  <a:pt x="395" y="88"/>
                  <a:pt x="389" y="83"/>
                  <a:pt x="383" y="78"/>
                </a:cubicBezTo>
                <a:cubicBezTo>
                  <a:pt x="288" y="183"/>
                  <a:pt x="194" y="287"/>
                  <a:pt x="101" y="391"/>
                </a:cubicBezTo>
                <a:cubicBezTo>
                  <a:pt x="96" y="396"/>
                  <a:pt x="93" y="404"/>
                  <a:pt x="93" y="411"/>
                </a:cubicBezTo>
                <a:cubicBezTo>
                  <a:pt x="93" y="517"/>
                  <a:pt x="93" y="623"/>
                  <a:pt x="94" y="729"/>
                </a:cubicBezTo>
                <a:cubicBezTo>
                  <a:pt x="94" y="735"/>
                  <a:pt x="102" y="746"/>
                  <a:pt x="106" y="747"/>
                </a:cubicBezTo>
                <a:cubicBezTo>
                  <a:pt x="147" y="748"/>
                  <a:pt x="188" y="747"/>
                  <a:pt x="230" y="747"/>
                </a:cubicBezTo>
                <a:cubicBezTo>
                  <a:pt x="230" y="721"/>
                  <a:pt x="229" y="698"/>
                  <a:pt x="230" y="676"/>
                </a:cubicBezTo>
                <a:cubicBezTo>
                  <a:pt x="232" y="622"/>
                  <a:pt x="245" y="572"/>
                  <a:pt x="276" y="527"/>
                </a:cubicBezTo>
                <a:cubicBezTo>
                  <a:pt x="335" y="440"/>
                  <a:pt x="431" y="438"/>
                  <a:pt x="489" y="525"/>
                </a:cubicBezTo>
                <a:cubicBezTo>
                  <a:pt x="511" y="559"/>
                  <a:pt x="524" y="599"/>
                  <a:pt x="541" y="635"/>
                </a:cubicBezTo>
                <a:close/>
                <a:moveTo>
                  <a:pt x="783" y="675"/>
                </a:moveTo>
                <a:cubicBezTo>
                  <a:pt x="726" y="638"/>
                  <a:pt x="572" y="641"/>
                  <a:pt x="540" y="678"/>
                </a:cubicBezTo>
                <a:cubicBezTo>
                  <a:pt x="593" y="713"/>
                  <a:pt x="738" y="712"/>
                  <a:pt x="783" y="6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" name="Freeform 89">
            <a:extLst>
              <a:ext uri="{FF2B5EF4-FFF2-40B4-BE49-F238E27FC236}">
                <a16:creationId xmlns:a16="http://schemas.microsoft.com/office/drawing/2014/main" id="{E35C3E3B-213F-197E-B2B6-7B093DFD9141}"/>
              </a:ext>
            </a:extLst>
          </p:cNvPr>
          <p:cNvSpPr>
            <a:spLocks noEditPoints="1"/>
          </p:cNvSpPr>
          <p:nvPr/>
        </p:nvSpPr>
        <p:spPr bwMode="auto">
          <a:xfrm>
            <a:off x="6602885" y="5143116"/>
            <a:ext cx="887930" cy="876323"/>
          </a:xfrm>
          <a:custGeom>
            <a:avLst/>
            <a:gdLst>
              <a:gd name="T0" fmla="*/ 566 w 883"/>
              <a:gd name="T1" fmla="*/ 110 h 871"/>
              <a:gd name="T2" fmla="*/ 762 w 883"/>
              <a:gd name="T3" fmla="*/ 330 h 871"/>
              <a:gd name="T4" fmla="*/ 823 w 883"/>
              <a:gd name="T5" fmla="*/ 580 h 871"/>
              <a:gd name="T6" fmla="*/ 796 w 883"/>
              <a:gd name="T7" fmla="*/ 630 h 871"/>
              <a:gd name="T8" fmla="*/ 825 w 883"/>
              <a:gd name="T9" fmla="*/ 785 h 871"/>
              <a:gd name="T10" fmla="*/ 857 w 883"/>
              <a:gd name="T11" fmla="*/ 868 h 871"/>
              <a:gd name="T12" fmla="*/ 741 w 883"/>
              <a:gd name="T13" fmla="*/ 848 h 871"/>
              <a:gd name="T14" fmla="*/ 619 w 883"/>
              <a:gd name="T15" fmla="*/ 693 h 871"/>
              <a:gd name="T16" fmla="*/ 607 w 883"/>
              <a:gd name="T17" fmla="*/ 779 h 871"/>
              <a:gd name="T18" fmla="*/ 661 w 883"/>
              <a:gd name="T19" fmla="*/ 871 h 871"/>
              <a:gd name="T20" fmla="*/ 313 w 883"/>
              <a:gd name="T21" fmla="*/ 801 h 871"/>
              <a:gd name="T22" fmla="*/ 200 w 883"/>
              <a:gd name="T23" fmla="*/ 685 h 871"/>
              <a:gd name="T24" fmla="*/ 301 w 883"/>
              <a:gd name="T25" fmla="*/ 577 h 871"/>
              <a:gd name="T26" fmla="*/ 433 w 883"/>
              <a:gd name="T27" fmla="*/ 413 h 871"/>
              <a:gd name="T28" fmla="*/ 308 w 883"/>
              <a:gd name="T29" fmla="*/ 414 h 871"/>
              <a:gd name="T30" fmla="*/ 229 w 883"/>
              <a:gd name="T31" fmla="*/ 561 h 871"/>
              <a:gd name="T32" fmla="*/ 151 w 883"/>
              <a:gd name="T33" fmla="*/ 435 h 871"/>
              <a:gd name="T34" fmla="*/ 79 w 883"/>
              <a:gd name="T35" fmla="*/ 346 h 871"/>
              <a:gd name="T36" fmla="*/ 72 w 883"/>
              <a:gd name="T37" fmla="*/ 764 h 871"/>
              <a:gd name="T38" fmla="*/ 257 w 883"/>
              <a:gd name="T39" fmla="*/ 848 h 871"/>
              <a:gd name="T40" fmla="*/ 29 w 883"/>
              <a:gd name="T41" fmla="*/ 871 h 871"/>
              <a:gd name="T42" fmla="*/ 28 w 883"/>
              <a:gd name="T43" fmla="*/ 779 h 871"/>
              <a:gd name="T44" fmla="*/ 41 w 883"/>
              <a:gd name="T45" fmla="*/ 325 h 871"/>
              <a:gd name="T46" fmla="*/ 20 w 883"/>
              <a:gd name="T47" fmla="*/ 57 h 871"/>
              <a:gd name="T48" fmla="*/ 252 w 883"/>
              <a:gd name="T49" fmla="*/ 2 h 871"/>
              <a:gd name="T50" fmla="*/ 311 w 883"/>
              <a:gd name="T51" fmla="*/ 249 h 871"/>
              <a:gd name="T52" fmla="*/ 225 w 883"/>
              <a:gd name="T53" fmla="*/ 384 h 871"/>
              <a:gd name="T54" fmla="*/ 180 w 883"/>
              <a:gd name="T55" fmla="*/ 489 h 871"/>
              <a:gd name="T56" fmla="*/ 277 w 883"/>
              <a:gd name="T57" fmla="*/ 485 h 871"/>
              <a:gd name="T58" fmla="*/ 373 w 883"/>
              <a:gd name="T59" fmla="*/ 333 h 871"/>
              <a:gd name="T60" fmla="*/ 463 w 883"/>
              <a:gd name="T61" fmla="*/ 483 h 871"/>
              <a:gd name="T62" fmla="*/ 566 w 883"/>
              <a:gd name="T63" fmla="*/ 441 h 871"/>
              <a:gd name="T64" fmla="*/ 533 w 883"/>
              <a:gd name="T65" fmla="*/ 338 h 871"/>
              <a:gd name="T66" fmla="*/ 494 w 883"/>
              <a:gd name="T67" fmla="*/ 144 h 871"/>
              <a:gd name="T68" fmla="*/ 650 w 883"/>
              <a:gd name="T69" fmla="*/ 841 h 871"/>
              <a:gd name="T70" fmla="*/ 487 w 883"/>
              <a:gd name="T71" fmla="*/ 806 h 871"/>
              <a:gd name="T72" fmla="*/ 485 w 883"/>
              <a:gd name="T73" fmla="*/ 778 h 871"/>
              <a:gd name="T74" fmla="*/ 580 w 883"/>
              <a:gd name="T75" fmla="*/ 693 h 871"/>
              <a:gd name="T76" fmla="*/ 613 w 883"/>
              <a:gd name="T77" fmla="*/ 663 h 871"/>
              <a:gd name="T78" fmla="*/ 759 w 883"/>
              <a:gd name="T79" fmla="*/ 818 h 871"/>
              <a:gd name="T80" fmla="*/ 843 w 883"/>
              <a:gd name="T81" fmla="*/ 840 h 871"/>
              <a:gd name="T82" fmla="*/ 812 w 883"/>
              <a:gd name="T83" fmla="*/ 811 h 871"/>
              <a:gd name="T84" fmla="*/ 764 w 883"/>
              <a:gd name="T85" fmla="*/ 631 h 871"/>
              <a:gd name="T86" fmla="*/ 578 w 883"/>
              <a:gd name="T87" fmla="*/ 498 h 871"/>
              <a:gd name="T88" fmla="*/ 384 w 883"/>
              <a:gd name="T89" fmla="*/ 530 h 871"/>
              <a:gd name="T90" fmla="*/ 318 w 883"/>
              <a:gd name="T91" fmla="*/ 741 h 871"/>
              <a:gd name="T92" fmla="*/ 375 w 883"/>
              <a:gd name="T93" fmla="*/ 840 h 871"/>
              <a:gd name="T94" fmla="*/ 650 w 883"/>
              <a:gd name="T95" fmla="*/ 841 h 871"/>
              <a:gd name="T96" fmla="*/ 839 w 883"/>
              <a:gd name="T97" fmla="*/ 448 h 871"/>
              <a:gd name="T98" fmla="*/ 611 w 883"/>
              <a:gd name="T99" fmla="*/ 383 h 871"/>
              <a:gd name="T100" fmla="*/ 801 w 883"/>
              <a:gd name="T101" fmla="*/ 557 h 871"/>
              <a:gd name="T102" fmla="*/ 245 w 883"/>
              <a:gd name="T103" fmla="*/ 30 h 871"/>
              <a:gd name="T104" fmla="*/ 47 w 883"/>
              <a:gd name="T105" fmla="*/ 67 h 871"/>
              <a:gd name="T106" fmla="*/ 282 w 883"/>
              <a:gd name="T107" fmla="*/ 96 h 871"/>
              <a:gd name="T108" fmla="*/ 487 w 883"/>
              <a:gd name="T109" fmla="*/ 172 h 871"/>
              <a:gd name="T110" fmla="*/ 643 w 883"/>
              <a:gd name="T111" fmla="*/ 319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83" h="871">
                <a:moveTo>
                  <a:pt x="558" y="176"/>
                </a:moveTo>
                <a:cubicBezTo>
                  <a:pt x="560" y="155"/>
                  <a:pt x="563" y="134"/>
                  <a:pt x="566" y="110"/>
                </a:cubicBezTo>
                <a:cubicBezTo>
                  <a:pt x="645" y="147"/>
                  <a:pt x="697" y="202"/>
                  <a:pt x="723" y="280"/>
                </a:cubicBezTo>
                <a:cubicBezTo>
                  <a:pt x="730" y="303"/>
                  <a:pt x="741" y="317"/>
                  <a:pt x="762" y="330"/>
                </a:cubicBezTo>
                <a:cubicBezTo>
                  <a:pt x="821" y="367"/>
                  <a:pt x="861" y="420"/>
                  <a:pt x="874" y="490"/>
                </a:cubicBezTo>
                <a:cubicBezTo>
                  <a:pt x="883" y="535"/>
                  <a:pt x="865" y="562"/>
                  <a:pt x="823" y="580"/>
                </a:cubicBezTo>
                <a:cubicBezTo>
                  <a:pt x="814" y="584"/>
                  <a:pt x="808" y="596"/>
                  <a:pt x="803" y="605"/>
                </a:cubicBezTo>
                <a:cubicBezTo>
                  <a:pt x="799" y="613"/>
                  <a:pt x="800" y="623"/>
                  <a:pt x="796" y="630"/>
                </a:cubicBezTo>
                <a:cubicBezTo>
                  <a:pt x="768" y="672"/>
                  <a:pt x="782" y="715"/>
                  <a:pt x="794" y="757"/>
                </a:cubicBezTo>
                <a:cubicBezTo>
                  <a:pt x="797" y="769"/>
                  <a:pt x="813" y="781"/>
                  <a:pt x="825" y="785"/>
                </a:cubicBezTo>
                <a:cubicBezTo>
                  <a:pt x="853" y="796"/>
                  <a:pt x="870" y="813"/>
                  <a:pt x="877" y="841"/>
                </a:cubicBezTo>
                <a:cubicBezTo>
                  <a:pt x="880" y="857"/>
                  <a:pt x="876" y="868"/>
                  <a:pt x="857" y="868"/>
                </a:cubicBezTo>
                <a:cubicBezTo>
                  <a:pt x="827" y="868"/>
                  <a:pt x="796" y="869"/>
                  <a:pt x="766" y="867"/>
                </a:cubicBezTo>
                <a:cubicBezTo>
                  <a:pt x="757" y="867"/>
                  <a:pt x="747" y="856"/>
                  <a:pt x="741" y="848"/>
                </a:cubicBezTo>
                <a:cubicBezTo>
                  <a:pt x="723" y="819"/>
                  <a:pt x="709" y="787"/>
                  <a:pt x="688" y="760"/>
                </a:cubicBezTo>
                <a:cubicBezTo>
                  <a:pt x="668" y="735"/>
                  <a:pt x="642" y="714"/>
                  <a:pt x="619" y="693"/>
                </a:cubicBezTo>
                <a:cubicBezTo>
                  <a:pt x="606" y="725"/>
                  <a:pt x="595" y="751"/>
                  <a:pt x="584" y="779"/>
                </a:cubicBezTo>
                <a:cubicBezTo>
                  <a:pt x="590" y="779"/>
                  <a:pt x="598" y="779"/>
                  <a:pt x="607" y="779"/>
                </a:cubicBezTo>
                <a:cubicBezTo>
                  <a:pt x="646" y="781"/>
                  <a:pt x="678" y="811"/>
                  <a:pt x="681" y="847"/>
                </a:cubicBezTo>
                <a:cubicBezTo>
                  <a:pt x="683" y="863"/>
                  <a:pt x="677" y="871"/>
                  <a:pt x="661" y="871"/>
                </a:cubicBezTo>
                <a:cubicBezTo>
                  <a:pt x="562" y="870"/>
                  <a:pt x="464" y="869"/>
                  <a:pt x="365" y="867"/>
                </a:cubicBezTo>
                <a:cubicBezTo>
                  <a:pt x="333" y="867"/>
                  <a:pt x="308" y="836"/>
                  <a:pt x="313" y="801"/>
                </a:cubicBezTo>
                <a:cubicBezTo>
                  <a:pt x="318" y="775"/>
                  <a:pt x="310" y="765"/>
                  <a:pt x="283" y="763"/>
                </a:cubicBezTo>
                <a:cubicBezTo>
                  <a:pt x="235" y="761"/>
                  <a:pt x="202" y="728"/>
                  <a:pt x="200" y="685"/>
                </a:cubicBezTo>
                <a:cubicBezTo>
                  <a:pt x="199" y="639"/>
                  <a:pt x="227" y="607"/>
                  <a:pt x="275" y="597"/>
                </a:cubicBezTo>
                <a:cubicBezTo>
                  <a:pt x="285" y="595"/>
                  <a:pt x="295" y="586"/>
                  <a:pt x="301" y="577"/>
                </a:cubicBezTo>
                <a:cubicBezTo>
                  <a:pt x="333" y="530"/>
                  <a:pt x="371" y="490"/>
                  <a:pt x="433" y="481"/>
                </a:cubicBezTo>
                <a:cubicBezTo>
                  <a:pt x="433" y="458"/>
                  <a:pt x="436" y="435"/>
                  <a:pt x="433" y="413"/>
                </a:cubicBezTo>
                <a:cubicBezTo>
                  <a:pt x="429" y="381"/>
                  <a:pt x="405" y="361"/>
                  <a:pt x="371" y="361"/>
                </a:cubicBezTo>
                <a:cubicBezTo>
                  <a:pt x="337" y="361"/>
                  <a:pt x="311" y="381"/>
                  <a:pt x="308" y="414"/>
                </a:cubicBezTo>
                <a:cubicBezTo>
                  <a:pt x="305" y="436"/>
                  <a:pt x="306" y="458"/>
                  <a:pt x="306" y="480"/>
                </a:cubicBezTo>
                <a:cubicBezTo>
                  <a:pt x="305" y="530"/>
                  <a:pt x="275" y="561"/>
                  <a:pt x="229" y="561"/>
                </a:cubicBezTo>
                <a:cubicBezTo>
                  <a:pt x="184" y="561"/>
                  <a:pt x="153" y="531"/>
                  <a:pt x="151" y="483"/>
                </a:cubicBezTo>
                <a:cubicBezTo>
                  <a:pt x="150" y="468"/>
                  <a:pt x="151" y="453"/>
                  <a:pt x="151" y="435"/>
                </a:cubicBezTo>
                <a:cubicBezTo>
                  <a:pt x="120" y="431"/>
                  <a:pt x="108" y="413"/>
                  <a:pt x="108" y="382"/>
                </a:cubicBezTo>
                <a:cubicBezTo>
                  <a:pt x="107" y="370"/>
                  <a:pt x="89" y="358"/>
                  <a:pt x="79" y="346"/>
                </a:cubicBezTo>
                <a:cubicBezTo>
                  <a:pt x="77" y="347"/>
                  <a:pt x="74" y="349"/>
                  <a:pt x="72" y="350"/>
                </a:cubicBezTo>
                <a:cubicBezTo>
                  <a:pt x="72" y="487"/>
                  <a:pt x="72" y="624"/>
                  <a:pt x="72" y="764"/>
                </a:cubicBezTo>
                <a:cubicBezTo>
                  <a:pt x="108" y="764"/>
                  <a:pt x="145" y="764"/>
                  <a:pt x="181" y="765"/>
                </a:cubicBezTo>
                <a:cubicBezTo>
                  <a:pt x="232" y="765"/>
                  <a:pt x="261" y="799"/>
                  <a:pt x="257" y="848"/>
                </a:cubicBezTo>
                <a:cubicBezTo>
                  <a:pt x="256" y="866"/>
                  <a:pt x="248" y="871"/>
                  <a:pt x="232" y="871"/>
                </a:cubicBezTo>
                <a:cubicBezTo>
                  <a:pt x="164" y="871"/>
                  <a:pt x="96" y="870"/>
                  <a:pt x="29" y="871"/>
                </a:cubicBezTo>
                <a:cubicBezTo>
                  <a:pt x="7" y="871"/>
                  <a:pt x="0" y="863"/>
                  <a:pt x="1" y="842"/>
                </a:cubicBezTo>
                <a:cubicBezTo>
                  <a:pt x="1" y="816"/>
                  <a:pt x="9" y="796"/>
                  <a:pt x="28" y="779"/>
                </a:cubicBezTo>
                <a:cubicBezTo>
                  <a:pt x="35" y="773"/>
                  <a:pt x="41" y="762"/>
                  <a:pt x="41" y="753"/>
                </a:cubicBezTo>
                <a:cubicBezTo>
                  <a:pt x="41" y="610"/>
                  <a:pt x="41" y="468"/>
                  <a:pt x="41" y="325"/>
                </a:cubicBezTo>
                <a:cubicBezTo>
                  <a:pt x="41" y="320"/>
                  <a:pt x="42" y="313"/>
                  <a:pt x="39" y="308"/>
                </a:cubicBezTo>
                <a:cubicBezTo>
                  <a:pt x="0" y="227"/>
                  <a:pt x="23" y="141"/>
                  <a:pt x="20" y="57"/>
                </a:cubicBezTo>
                <a:cubicBezTo>
                  <a:pt x="19" y="27"/>
                  <a:pt x="47" y="3"/>
                  <a:pt x="80" y="2"/>
                </a:cubicBezTo>
                <a:cubicBezTo>
                  <a:pt x="137" y="0"/>
                  <a:pt x="194" y="0"/>
                  <a:pt x="252" y="2"/>
                </a:cubicBezTo>
                <a:cubicBezTo>
                  <a:pt x="286" y="3"/>
                  <a:pt x="312" y="28"/>
                  <a:pt x="313" y="62"/>
                </a:cubicBezTo>
                <a:cubicBezTo>
                  <a:pt x="314" y="124"/>
                  <a:pt x="315" y="187"/>
                  <a:pt x="311" y="249"/>
                </a:cubicBezTo>
                <a:cubicBezTo>
                  <a:pt x="309" y="296"/>
                  <a:pt x="282" y="332"/>
                  <a:pt x="242" y="359"/>
                </a:cubicBezTo>
                <a:cubicBezTo>
                  <a:pt x="234" y="364"/>
                  <a:pt x="226" y="375"/>
                  <a:pt x="225" y="384"/>
                </a:cubicBezTo>
                <a:cubicBezTo>
                  <a:pt x="220" y="421"/>
                  <a:pt x="218" y="425"/>
                  <a:pt x="180" y="435"/>
                </a:cubicBezTo>
                <a:cubicBezTo>
                  <a:pt x="180" y="453"/>
                  <a:pt x="179" y="471"/>
                  <a:pt x="180" y="489"/>
                </a:cubicBezTo>
                <a:cubicBezTo>
                  <a:pt x="183" y="516"/>
                  <a:pt x="204" y="534"/>
                  <a:pt x="231" y="533"/>
                </a:cubicBezTo>
                <a:cubicBezTo>
                  <a:pt x="258" y="532"/>
                  <a:pt x="276" y="514"/>
                  <a:pt x="277" y="485"/>
                </a:cubicBezTo>
                <a:cubicBezTo>
                  <a:pt x="278" y="465"/>
                  <a:pt x="277" y="445"/>
                  <a:pt x="278" y="425"/>
                </a:cubicBezTo>
                <a:cubicBezTo>
                  <a:pt x="279" y="368"/>
                  <a:pt x="317" y="332"/>
                  <a:pt x="373" y="333"/>
                </a:cubicBezTo>
                <a:cubicBezTo>
                  <a:pt x="428" y="334"/>
                  <a:pt x="463" y="370"/>
                  <a:pt x="463" y="427"/>
                </a:cubicBezTo>
                <a:cubicBezTo>
                  <a:pt x="463" y="444"/>
                  <a:pt x="463" y="461"/>
                  <a:pt x="463" y="483"/>
                </a:cubicBezTo>
                <a:cubicBezTo>
                  <a:pt x="486" y="484"/>
                  <a:pt x="508" y="489"/>
                  <a:pt x="529" y="486"/>
                </a:cubicBezTo>
                <a:cubicBezTo>
                  <a:pt x="553" y="483"/>
                  <a:pt x="574" y="473"/>
                  <a:pt x="566" y="441"/>
                </a:cubicBezTo>
                <a:cubicBezTo>
                  <a:pt x="565" y="440"/>
                  <a:pt x="565" y="437"/>
                  <a:pt x="566" y="436"/>
                </a:cubicBezTo>
                <a:cubicBezTo>
                  <a:pt x="585" y="393"/>
                  <a:pt x="559" y="367"/>
                  <a:pt x="533" y="338"/>
                </a:cubicBezTo>
                <a:cubicBezTo>
                  <a:pt x="491" y="290"/>
                  <a:pt x="461" y="234"/>
                  <a:pt x="459" y="168"/>
                </a:cubicBezTo>
                <a:cubicBezTo>
                  <a:pt x="458" y="136"/>
                  <a:pt x="466" y="131"/>
                  <a:pt x="494" y="144"/>
                </a:cubicBezTo>
                <a:cubicBezTo>
                  <a:pt x="516" y="153"/>
                  <a:pt x="536" y="165"/>
                  <a:pt x="558" y="176"/>
                </a:cubicBezTo>
                <a:close/>
                <a:moveTo>
                  <a:pt x="650" y="841"/>
                </a:moveTo>
                <a:cubicBezTo>
                  <a:pt x="634" y="812"/>
                  <a:pt x="625" y="807"/>
                  <a:pt x="596" y="807"/>
                </a:cubicBezTo>
                <a:cubicBezTo>
                  <a:pt x="559" y="807"/>
                  <a:pt x="523" y="807"/>
                  <a:pt x="487" y="806"/>
                </a:cubicBezTo>
                <a:cubicBezTo>
                  <a:pt x="480" y="806"/>
                  <a:pt x="473" y="799"/>
                  <a:pt x="466" y="796"/>
                </a:cubicBezTo>
                <a:cubicBezTo>
                  <a:pt x="473" y="790"/>
                  <a:pt x="478" y="781"/>
                  <a:pt x="485" y="778"/>
                </a:cubicBezTo>
                <a:cubicBezTo>
                  <a:pt x="507" y="770"/>
                  <a:pt x="532" y="767"/>
                  <a:pt x="552" y="756"/>
                </a:cubicBezTo>
                <a:cubicBezTo>
                  <a:pt x="576" y="744"/>
                  <a:pt x="586" y="721"/>
                  <a:pt x="580" y="693"/>
                </a:cubicBezTo>
                <a:cubicBezTo>
                  <a:pt x="577" y="682"/>
                  <a:pt x="576" y="670"/>
                  <a:pt x="575" y="659"/>
                </a:cubicBezTo>
                <a:cubicBezTo>
                  <a:pt x="588" y="660"/>
                  <a:pt x="601" y="660"/>
                  <a:pt x="613" y="663"/>
                </a:cubicBezTo>
                <a:cubicBezTo>
                  <a:pt x="621" y="665"/>
                  <a:pt x="628" y="670"/>
                  <a:pt x="636" y="674"/>
                </a:cubicBezTo>
                <a:cubicBezTo>
                  <a:pt x="694" y="707"/>
                  <a:pt x="727" y="762"/>
                  <a:pt x="759" y="818"/>
                </a:cubicBezTo>
                <a:cubicBezTo>
                  <a:pt x="764" y="827"/>
                  <a:pt x="773" y="838"/>
                  <a:pt x="781" y="839"/>
                </a:cubicBezTo>
                <a:cubicBezTo>
                  <a:pt x="801" y="842"/>
                  <a:pt x="822" y="840"/>
                  <a:pt x="843" y="840"/>
                </a:cubicBezTo>
                <a:cubicBezTo>
                  <a:pt x="844" y="837"/>
                  <a:pt x="845" y="834"/>
                  <a:pt x="846" y="831"/>
                </a:cubicBezTo>
                <a:cubicBezTo>
                  <a:pt x="834" y="825"/>
                  <a:pt x="823" y="818"/>
                  <a:pt x="812" y="811"/>
                </a:cubicBezTo>
                <a:cubicBezTo>
                  <a:pt x="799" y="802"/>
                  <a:pt x="779" y="796"/>
                  <a:pt x="774" y="784"/>
                </a:cubicBezTo>
                <a:cubicBezTo>
                  <a:pt x="756" y="735"/>
                  <a:pt x="738" y="684"/>
                  <a:pt x="764" y="631"/>
                </a:cubicBezTo>
                <a:cubicBezTo>
                  <a:pt x="770" y="619"/>
                  <a:pt x="773" y="605"/>
                  <a:pt x="779" y="588"/>
                </a:cubicBezTo>
                <a:cubicBezTo>
                  <a:pt x="696" y="586"/>
                  <a:pt x="624" y="569"/>
                  <a:pt x="578" y="498"/>
                </a:cubicBezTo>
                <a:cubicBezTo>
                  <a:pt x="545" y="517"/>
                  <a:pt x="512" y="520"/>
                  <a:pt x="477" y="513"/>
                </a:cubicBezTo>
                <a:cubicBezTo>
                  <a:pt x="444" y="506"/>
                  <a:pt x="412" y="509"/>
                  <a:pt x="384" y="530"/>
                </a:cubicBezTo>
                <a:cubicBezTo>
                  <a:pt x="323" y="575"/>
                  <a:pt x="293" y="634"/>
                  <a:pt x="301" y="711"/>
                </a:cubicBezTo>
                <a:cubicBezTo>
                  <a:pt x="302" y="721"/>
                  <a:pt x="309" y="734"/>
                  <a:pt x="318" y="741"/>
                </a:cubicBezTo>
                <a:cubicBezTo>
                  <a:pt x="338" y="757"/>
                  <a:pt x="346" y="775"/>
                  <a:pt x="342" y="801"/>
                </a:cubicBezTo>
                <a:cubicBezTo>
                  <a:pt x="338" y="825"/>
                  <a:pt x="350" y="839"/>
                  <a:pt x="375" y="840"/>
                </a:cubicBezTo>
                <a:cubicBezTo>
                  <a:pt x="402" y="841"/>
                  <a:pt x="428" y="841"/>
                  <a:pt x="455" y="841"/>
                </a:cubicBezTo>
                <a:cubicBezTo>
                  <a:pt x="519" y="841"/>
                  <a:pt x="583" y="841"/>
                  <a:pt x="650" y="841"/>
                </a:cubicBezTo>
                <a:close/>
                <a:moveTo>
                  <a:pt x="801" y="557"/>
                </a:moveTo>
                <a:cubicBezTo>
                  <a:pt x="786" y="511"/>
                  <a:pt x="799" y="478"/>
                  <a:pt x="839" y="448"/>
                </a:cubicBezTo>
                <a:cubicBezTo>
                  <a:pt x="810" y="417"/>
                  <a:pt x="786" y="384"/>
                  <a:pt x="756" y="360"/>
                </a:cubicBezTo>
                <a:cubicBezTo>
                  <a:pt x="709" y="324"/>
                  <a:pt x="643" y="337"/>
                  <a:pt x="611" y="383"/>
                </a:cubicBezTo>
                <a:cubicBezTo>
                  <a:pt x="579" y="430"/>
                  <a:pt x="593" y="492"/>
                  <a:pt x="643" y="526"/>
                </a:cubicBezTo>
                <a:cubicBezTo>
                  <a:pt x="690" y="557"/>
                  <a:pt x="743" y="562"/>
                  <a:pt x="801" y="557"/>
                </a:cubicBezTo>
                <a:close/>
                <a:moveTo>
                  <a:pt x="282" y="96"/>
                </a:moveTo>
                <a:cubicBezTo>
                  <a:pt x="293" y="56"/>
                  <a:pt x="281" y="30"/>
                  <a:pt x="245" y="30"/>
                </a:cubicBezTo>
                <a:cubicBezTo>
                  <a:pt x="192" y="29"/>
                  <a:pt x="138" y="29"/>
                  <a:pt x="85" y="30"/>
                </a:cubicBezTo>
                <a:cubicBezTo>
                  <a:pt x="61" y="30"/>
                  <a:pt x="48" y="44"/>
                  <a:pt x="47" y="67"/>
                </a:cubicBezTo>
                <a:cubicBezTo>
                  <a:pt x="46" y="82"/>
                  <a:pt x="46" y="97"/>
                  <a:pt x="46" y="115"/>
                </a:cubicBezTo>
                <a:cubicBezTo>
                  <a:pt x="127" y="108"/>
                  <a:pt x="204" y="102"/>
                  <a:pt x="282" y="96"/>
                </a:cubicBezTo>
                <a:close/>
                <a:moveTo>
                  <a:pt x="643" y="319"/>
                </a:moveTo>
                <a:cubicBezTo>
                  <a:pt x="609" y="252"/>
                  <a:pt x="559" y="205"/>
                  <a:pt x="487" y="172"/>
                </a:cubicBezTo>
                <a:cubicBezTo>
                  <a:pt x="498" y="253"/>
                  <a:pt x="540" y="308"/>
                  <a:pt x="590" y="358"/>
                </a:cubicBezTo>
                <a:cubicBezTo>
                  <a:pt x="609" y="344"/>
                  <a:pt x="625" y="332"/>
                  <a:pt x="643" y="3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6" name="Freeform 90">
            <a:extLst>
              <a:ext uri="{FF2B5EF4-FFF2-40B4-BE49-F238E27FC236}">
                <a16:creationId xmlns:a16="http://schemas.microsoft.com/office/drawing/2014/main" id="{2238BDA4-992C-B26F-384A-4B26FE8FA4E6}"/>
              </a:ext>
            </a:extLst>
          </p:cNvPr>
          <p:cNvSpPr>
            <a:spLocks noEditPoints="1"/>
          </p:cNvSpPr>
          <p:nvPr/>
        </p:nvSpPr>
        <p:spPr bwMode="auto">
          <a:xfrm>
            <a:off x="7280809" y="2839968"/>
            <a:ext cx="874873" cy="896635"/>
          </a:xfrm>
          <a:custGeom>
            <a:avLst/>
            <a:gdLst>
              <a:gd name="T0" fmla="*/ 858 w 870"/>
              <a:gd name="T1" fmla="*/ 151 h 891"/>
              <a:gd name="T2" fmla="*/ 717 w 870"/>
              <a:gd name="T3" fmla="*/ 432 h 891"/>
              <a:gd name="T4" fmla="*/ 700 w 870"/>
              <a:gd name="T5" fmla="*/ 482 h 891"/>
              <a:gd name="T6" fmla="*/ 619 w 870"/>
              <a:gd name="T7" fmla="*/ 672 h 891"/>
              <a:gd name="T8" fmla="*/ 757 w 870"/>
              <a:gd name="T9" fmla="*/ 691 h 891"/>
              <a:gd name="T10" fmla="*/ 814 w 870"/>
              <a:gd name="T11" fmla="*/ 841 h 891"/>
              <a:gd name="T12" fmla="*/ 264 w 870"/>
              <a:gd name="T13" fmla="*/ 890 h 891"/>
              <a:gd name="T14" fmla="*/ 183 w 870"/>
              <a:gd name="T15" fmla="*/ 797 h 891"/>
              <a:gd name="T16" fmla="*/ 21 w 870"/>
              <a:gd name="T17" fmla="*/ 612 h 891"/>
              <a:gd name="T18" fmla="*/ 45 w 870"/>
              <a:gd name="T19" fmla="*/ 518 h 891"/>
              <a:gd name="T20" fmla="*/ 78 w 870"/>
              <a:gd name="T21" fmla="*/ 373 h 891"/>
              <a:gd name="T22" fmla="*/ 182 w 870"/>
              <a:gd name="T23" fmla="*/ 371 h 891"/>
              <a:gd name="T24" fmla="*/ 83 w 870"/>
              <a:gd name="T25" fmla="*/ 399 h 891"/>
              <a:gd name="T26" fmla="*/ 72 w 870"/>
              <a:gd name="T27" fmla="*/ 504 h 891"/>
              <a:gd name="T28" fmla="*/ 119 w 870"/>
              <a:gd name="T29" fmla="*/ 589 h 891"/>
              <a:gd name="T30" fmla="*/ 385 w 870"/>
              <a:gd name="T31" fmla="*/ 486 h 891"/>
              <a:gd name="T32" fmla="*/ 375 w 870"/>
              <a:gd name="T33" fmla="*/ 404 h 891"/>
              <a:gd name="T34" fmla="*/ 272 w 870"/>
              <a:gd name="T35" fmla="*/ 404 h 891"/>
              <a:gd name="T36" fmla="*/ 346 w 870"/>
              <a:gd name="T37" fmla="*/ 355 h 891"/>
              <a:gd name="T38" fmla="*/ 412 w 870"/>
              <a:gd name="T39" fmla="*/ 422 h 891"/>
              <a:gd name="T40" fmla="*/ 434 w 870"/>
              <a:gd name="T41" fmla="*/ 552 h 891"/>
              <a:gd name="T42" fmla="*/ 302 w 870"/>
              <a:gd name="T43" fmla="*/ 758 h 891"/>
              <a:gd name="T44" fmla="*/ 242 w 870"/>
              <a:gd name="T45" fmla="*/ 841 h 891"/>
              <a:gd name="T46" fmla="*/ 274 w 870"/>
              <a:gd name="T47" fmla="*/ 863 h 891"/>
              <a:gd name="T48" fmla="*/ 756 w 870"/>
              <a:gd name="T49" fmla="*/ 863 h 891"/>
              <a:gd name="T50" fmla="*/ 786 w 870"/>
              <a:gd name="T51" fmla="*/ 751 h 891"/>
              <a:gd name="T52" fmla="*/ 648 w 870"/>
              <a:gd name="T53" fmla="*/ 719 h 891"/>
              <a:gd name="T54" fmla="*/ 574 w 870"/>
              <a:gd name="T55" fmla="*/ 650 h 891"/>
              <a:gd name="T56" fmla="*/ 516 w 870"/>
              <a:gd name="T57" fmla="*/ 463 h 891"/>
              <a:gd name="T58" fmla="*/ 345 w 870"/>
              <a:gd name="T59" fmla="*/ 211 h 891"/>
              <a:gd name="T60" fmla="*/ 593 w 870"/>
              <a:gd name="T61" fmla="*/ 83 h 891"/>
              <a:gd name="T62" fmla="*/ 410 w 870"/>
              <a:gd name="T63" fmla="*/ 576 h 891"/>
              <a:gd name="T64" fmla="*/ 381 w 870"/>
              <a:gd name="T65" fmla="*/ 586 h 891"/>
              <a:gd name="T66" fmla="*/ 224 w 870"/>
              <a:gd name="T67" fmla="*/ 715 h 891"/>
              <a:gd name="T68" fmla="*/ 71 w 870"/>
              <a:gd name="T69" fmla="*/ 572 h 891"/>
              <a:gd name="T70" fmla="*/ 46 w 870"/>
              <a:gd name="T71" fmla="*/ 587 h 891"/>
              <a:gd name="T72" fmla="*/ 160 w 870"/>
              <a:gd name="T73" fmla="*/ 726 h 891"/>
              <a:gd name="T74" fmla="*/ 216 w 870"/>
              <a:gd name="T75" fmla="*/ 809 h 891"/>
              <a:gd name="T76" fmla="*/ 301 w 870"/>
              <a:gd name="T77" fmla="*/ 727 h 891"/>
              <a:gd name="T78" fmla="*/ 602 w 870"/>
              <a:gd name="T79" fmla="*/ 274 h 891"/>
              <a:gd name="T80" fmla="*/ 558 w 870"/>
              <a:gd name="T81" fmla="*/ 380 h 891"/>
              <a:gd name="T82" fmla="*/ 690 w 870"/>
              <a:gd name="T83" fmla="*/ 354 h 891"/>
              <a:gd name="T84" fmla="*/ 604 w 870"/>
              <a:gd name="T85" fmla="*/ 454 h 891"/>
              <a:gd name="T86" fmla="*/ 600 w 870"/>
              <a:gd name="T87" fmla="*/ 625 h 891"/>
              <a:gd name="T88" fmla="*/ 604 w 870"/>
              <a:gd name="T89" fmla="*/ 454 h 891"/>
              <a:gd name="T90" fmla="*/ 228 w 870"/>
              <a:gd name="T91" fmla="*/ 686 h 891"/>
              <a:gd name="T92" fmla="*/ 127 w 870"/>
              <a:gd name="T93" fmla="*/ 631 h 891"/>
              <a:gd name="T94" fmla="*/ 495 w 870"/>
              <a:gd name="T95" fmla="*/ 222 h 891"/>
              <a:gd name="T96" fmla="*/ 495 w 870"/>
              <a:gd name="T97" fmla="*/ 298 h 891"/>
              <a:gd name="T98" fmla="*/ 681 w 870"/>
              <a:gd name="T99" fmla="*/ 207 h 891"/>
              <a:gd name="T100" fmla="*/ 617 w 870"/>
              <a:gd name="T101" fmla="*/ 207 h 891"/>
              <a:gd name="T102" fmla="*/ 681 w 870"/>
              <a:gd name="T103" fmla="*/ 207 h 891"/>
              <a:gd name="T104" fmla="*/ 562 w 870"/>
              <a:gd name="T105" fmla="*/ 161 h 891"/>
              <a:gd name="T106" fmla="*/ 563 w 870"/>
              <a:gd name="T107" fmla="*/ 237 h 891"/>
              <a:gd name="T108" fmla="*/ 748 w 870"/>
              <a:gd name="T109" fmla="*/ 271 h 891"/>
              <a:gd name="T110" fmla="*/ 683 w 870"/>
              <a:gd name="T111" fmla="*/ 270 h 891"/>
              <a:gd name="T112" fmla="*/ 748 w 870"/>
              <a:gd name="T113" fmla="*/ 271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70" h="891">
                <a:moveTo>
                  <a:pt x="603" y="92"/>
                </a:moveTo>
                <a:cubicBezTo>
                  <a:pt x="686" y="0"/>
                  <a:pt x="829" y="36"/>
                  <a:pt x="858" y="151"/>
                </a:cubicBezTo>
                <a:cubicBezTo>
                  <a:pt x="870" y="195"/>
                  <a:pt x="861" y="238"/>
                  <a:pt x="841" y="279"/>
                </a:cubicBezTo>
                <a:cubicBezTo>
                  <a:pt x="811" y="340"/>
                  <a:pt x="767" y="388"/>
                  <a:pt x="717" y="432"/>
                </a:cubicBezTo>
                <a:cubicBezTo>
                  <a:pt x="707" y="441"/>
                  <a:pt x="697" y="449"/>
                  <a:pt x="686" y="459"/>
                </a:cubicBezTo>
                <a:cubicBezTo>
                  <a:pt x="692" y="468"/>
                  <a:pt x="696" y="475"/>
                  <a:pt x="700" y="482"/>
                </a:cubicBezTo>
                <a:cubicBezTo>
                  <a:pt x="736" y="546"/>
                  <a:pt x="708" y="622"/>
                  <a:pt x="639" y="646"/>
                </a:cubicBezTo>
                <a:cubicBezTo>
                  <a:pt x="625" y="651"/>
                  <a:pt x="611" y="655"/>
                  <a:pt x="619" y="672"/>
                </a:cubicBezTo>
                <a:cubicBezTo>
                  <a:pt x="623" y="681"/>
                  <a:pt x="638" y="689"/>
                  <a:pt x="648" y="690"/>
                </a:cubicBezTo>
                <a:cubicBezTo>
                  <a:pt x="684" y="692"/>
                  <a:pt x="721" y="691"/>
                  <a:pt x="757" y="691"/>
                </a:cubicBezTo>
                <a:cubicBezTo>
                  <a:pt x="798" y="692"/>
                  <a:pt x="814" y="708"/>
                  <a:pt x="814" y="750"/>
                </a:cubicBezTo>
                <a:cubicBezTo>
                  <a:pt x="814" y="780"/>
                  <a:pt x="815" y="811"/>
                  <a:pt x="814" y="841"/>
                </a:cubicBezTo>
                <a:cubicBezTo>
                  <a:pt x="812" y="874"/>
                  <a:pt x="796" y="890"/>
                  <a:pt x="763" y="890"/>
                </a:cubicBezTo>
                <a:cubicBezTo>
                  <a:pt x="597" y="891"/>
                  <a:pt x="430" y="891"/>
                  <a:pt x="264" y="890"/>
                </a:cubicBezTo>
                <a:cubicBezTo>
                  <a:pt x="256" y="890"/>
                  <a:pt x="248" y="889"/>
                  <a:pt x="241" y="887"/>
                </a:cubicBezTo>
                <a:cubicBezTo>
                  <a:pt x="225" y="880"/>
                  <a:pt x="182" y="814"/>
                  <a:pt x="183" y="797"/>
                </a:cubicBezTo>
                <a:cubicBezTo>
                  <a:pt x="186" y="775"/>
                  <a:pt x="176" y="765"/>
                  <a:pt x="157" y="757"/>
                </a:cubicBezTo>
                <a:cubicBezTo>
                  <a:pt x="91" y="728"/>
                  <a:pt x="37" y="687"/>
                  <a:pt x="21" y="612"/>
                </a:cubicBezTo>
                <a:cubicBezTo>
                  <a:pt x="16" y="586"/>
                  <a:pt x="0" y="555"/>
                  <a:pt x="41" y="539"/>
                </a:cubicBezTo>
                <a:cubicBezTo>
                  <a:pt x="44" y="538"/>
                  <a:pt x="45" y="526"/>
                  <a:pt x="45" y="518"/>
                </a:cubicBezTo>
                <a:cubicBezTo>
                  <a:pt x="45" y="486"/>
                  <a:pt x="45" y="453"/>
                  <a:pt x="45" y="421"/>
                </a:cubicBezTo>
                <a:cubicBezTo>
                  <a:pt x="44" y="396"/>
                  <a:pt x="55" y="381"/>
                  <a:pt x="78" y="373"/>
                </a:cubicBezTo>
                <a:cubicBezTo>
                  <a:pt x="85" y="371"/>
                  <a:pt x="92" y="368"/>
                  <a:pt x="97" y="363"/>
                </a:cubicBezTo>
                <a:cubicBezTo>
                  <a:pt x="120" y="344"/>
                  <a:pt x="164" y="347"/>
                  <a:pt x="182" y="371"/>
                </a:cubicBezTo>
                <a:cubicBezTo>
                  <a:pt x="194" y="387"/>
                  <a:pt x="189" y="400"/>
                  <a:pt x="174" y="410"/>
                </a:cubicBezTo>
                <a:cubicBezTo>
                  <a:pt x="145" y="431"/>
                  <a:pt x="118" y="429"/>
                  <a:pt x="83" y="399"/>
                </a:cubicBezTo>
                <a:cubicBezTo>
                  <a:pt x="79" y="409"/>
                  <a:pt x="74" y="418"/>
                  <a:pt x="73" y="427"/>
                </a:cubicBezTo>
                <a:cubicBezTo>
                  <a:pt x="72" y="452"/>
                  <a:pt x="72" y="478"/>
                  <a:pt x="72" y="504"/>
                </a:cubicBezTo>
                <a:cubicBezTo>
                  <a:pt x="72" y="522"/>
                  <a:pt x="68" y="540"/>
                  <a:pt x="93" y="551"/>
                </a:cubicBezTo>
                <a:cubicBezTo>
                  <a:pt x="105" y="556"/>
                  <a:pt x="107" y="579"/>
                  <a:pt x="119" y="589"/>
                </a:cubicBezTo>
                <a:cubicBezTo>
                  <a:pt x="183" y="641"/>
                  <a:pt x="291" y="635"/>
                  <a:pt x="347" y="575"/>
                </a:cubicBezTo>
                <a:cubicBezTo>
                  <a:pt x="369" y="551"/>
                  <a:pt x="395" y="526"/>
                  <a:pt x="385" y="486"/>
                </a:cubicBezTo>
                <a:cubicBezTo>
                  <a:pt x="380" y="466"/>
                  <a:pt x="385" y="444"/>
                  <a:pt x="384" y="423"/>
                </a:cubicBezTo>
                <a:cubicBezTo>
                  <a:pt x="384" y="416"/>
                  <a:pt x="380" y="407"/>
                  <a:pt x="375" y="404"/>
                </a:cubicBezTo>
                <a:cubicBezTo>
                  <a:pt x="372" y="402"/>
                  <a:pt x="362" y="407"/>
                  <a:pt x="357" y="411"/>
                </a:cubicBezTo>
                <a:cubicBezTo>
                  <a:pt x="333" y="430"/>
                  <a:pt x="290" y="428"/>
                  <a:pt x="272" y="404"/>
                </a:cubicBezTo>
                <a:cubicBezTo>
                  <a:pt x="267" y="397"/>
                  <a:pt x="266" y="383"/>
                  <a:pt x="270" y="376"/>
                </a:cubicBezTo>
                <a:cubicBezTo>
                  <a:pt x="280" y="354"/>
                  <a:pt x="326" y="343"/>
                  <a:pt x="346" y="355"/>
                </a:cubicBezTo>
                <a:cubicBezTo>
                  <a:pt x="360" y="363"/>
                  <a:pt x="376" y="367"/>
                  <a:pt x="386" y="378"/>
                </a:cubicBezTo>
                <a:cubicBezTo>
                  <a:pt x="398" y="390"/>
                  <a:pt x="409" y="406"/>
                  <a:pt x="412" y="422"/>
                </a:cubicBezTo>
                <a:cubicBezTo>
                  <a:pt x="416" y="445"/>
                  <a:pt x="413" y="470"/>
                  <a:pt x="413" y="494"/>
                </a:cubicBezTo>
                <a:cubicBezTo>
                  <a:pt x="414" y="515"/>
                  <a:pt x="406" y="539"/>
                  <a:pt x="434" y="552"/>
                </a:cubicBezTo>
                <a:cubicBezTo>
                  <a:pt x="440" y="554"/>
                  <a:pt x="442" y="573"/>
                  <a:pt x="440" y="583"/>
                </a:cubicBezTo>
                <a:cubicBezTo>
                  <a:pt x="428" y="668"/>
                  <a:pt x="383" y="728"/>
                  <a:pt x="302" y="758"/>
                </a:cubicBezTo>
                <a:cubicBezTo>
                  <a:pt x="282" y="765"/>
                  <a:pt x="271" y="774"/>
                  <a:pt x="275" y="796"/>
                </a:cubicBezTo>
                <a:cubicBezTo>
                  <a:pt x="280" y="821"/>
                  <a:pt x="267" y="836"/>
                  <a:pt x="242" y="841"/>
                </a:cubicBezTo>
                <a:cubicBezTo>
                  <a:pt x="241" y="844"/>
                  <a:pt x="241" y="847"/>
                  <a:pt x="241" y="850"/>
                </a:cubicBezTo>
                <a:cubicBezTo>
                  <a:pt x="252" y="855"/>
                  <a:pt x="263" y="862"/>
                  <a:pt x="274" y="863"/>
                </a:cubicBezTo>
                <a:cubicBezTo>
                  <a:pt x="414" y="864"/>
                  <a:pt x="554" y="863"/>
                  <a:pt x="693" y="863"/>
                </a:cubicBezTo>
                <a:cubicBezTo>
                  <a:pt x="714" y="863"/>
                  <a:pt x="735" y="863"/>
                  <a:pt x="756" y="863"/>
                </a:cubicBezTo>
                <a:cubicBezTo>
                  <a:pt x="776" y="864"/>
                  <a:pt x="786" y="855"/>
                  <a:pt x="786" y="834"/>
                </a:cubicBezTo>
                <a:cubicBezTo>
                  <a:pt x="785" y="806"/>
                  <a:pt x="785" y="779"/>
                  <a:pt x="786" y="751"/>
                </a:cubicBezTo>
                <a:cubicBezTo>
                  <a:pt x="787" y="728"/>
                  <a:pt x="778" y="718"/>
                  <a:pt x="754" y="718"/>
                </a:cubicBezTo>
                <a:cubicBezTo>
                  <a:pt x="719" y="719"/>
                  <a:pt x="683" y="719"/>
                  <a:pt x="648" y="719"/>
                </a:cubicBezTo>
                <a:cubicBezTo>
                  <a:pt x="606" y="719"/>
                  <a:pt x="595" y="709"/>
                  <a:pt x="588" y="667"/>
                </a:cubicBezTo>
                <a:cubicBezTo>
                  <a:pt x="587" y="660"/>
                  <a:pt x="580" y="652"/>
                  <a:pt x="574" y="650"/>
                </a:cubicBezTo>
                <a:cubicBezTo>
                  <a:pt x="489" y="618"/>
                  <a:pt x="464" y="543"/>
                  <a:pt x="515" y="466"/>
                </a:cubicBezTo>
                <a:cubicBezTo>
                  <a:pt x="516" y="464"/>
                  <a:pt x="517" y="462"/>
                  <a:pt x="516" y="463"/>
                </a:cubicBezTo>
                <a:cubicBezTo>
                  <a:pt x="474" y="416"/>
                  <a:pt x="429" y="374"/>
                  <a:pt x="394" y="325"/>
                </a:cubicBezTo>
                <a:cubicBezTo>
                  <a:pt x="370" y="292"/>
                  <a:pt x="354" y="251"/>
                  <a:pt x="345" y="211"/>
                </a:cubicBezTo>
                <a:cubicBezTo>
                  <a:pt x="331" y="145"/>
                  <a:pt x="364" y="85"/>
                  <a:pt x="421" y="55"/>
                </a:cubicBezTo>
                <a:cubicBezTo>
                  <a:pt x="478" y="26"/>
                  <a:pt x="543" y="37"/>
                  <a:pt x="593" y="83"/>
                </a:cubicBezTo>
                <a:cubicBezTo>
                  <a:pt x="596" y="86"/>
                  <a:pt x="598" y="88"/>
                  <a:pt x="603" y="92"/>
                </a:cubicBezTo>
                <a:close/>
                <a:moveTo>
                  <a:pt x="410" y="576"/>
                </a:moveTo>
                <a:cubicBezTo>
                  <a:pt x="408" y="573"/>
                  <a:pt x="405" y="570"/>
                  <a:pt x="402" y="567"/>
                </a:cubicBezTo>
                <a:cubicBezTo>
                  <a:pt x="395" y="574"/>
                  <a:pt x="388" y="580"/>
                  <a:pt x="381" y="586"/>
                </a:cubicBezTo>
                <a:cubicBezTo>
                  <a:pt x="379" y="588"/>
                  <a:pt x="380" y="592"/>
                  <a:pt x="379" y="595"/>
                </a:cubicBezTo>
                <a:cubicBezTo>
                  <a:pt x="363" y="664"/>
                  <a:pt x="298" y="714"/>
                  <a:pt x="224" y="715"/>
                </a:cubicBezTo>
                <a:cubicBezTo>
                  <a:pt x="155" y="716"/>
                  <a:pt x="96" y="669"/>
                  <a:pt x="78" y="599"/>
                </a:cubicBezTo>
                <a:cubicBezTo>
                  <a:pt x="76" y="590"/>
                  <a:pt x="74" y="581"/>
                  <a:pt x="71" y="572"/>
                </a:cubicBezTo>
                <a:cubicBezTo>
                  <a:pt x="62" y="572"/>
                  <a:pt x="55" y="572"/>
                  <a:pt x="47" y="572"/>
                </a:cubicBezTo>
                <a:cubicBezTo>
                  <a:pt x="46" y="578"/>
                  <a:pt x="46" y="583"/>
                  <a:pt x="46" y="587"/>
                </a:cubicBezTo>
                <a:cubicBezTo>
                  <a:pt x="47" y="594"/>
                  <a:pt x="48" y="601"/>
                  <a:pt x="49" y="607"/>
                </a:cubicBezTo>
                <a:cubicBezTo>
                  <a:pt x="64" y="667"/>
                  <a:pt x="104" y="707"/>
                  <a:pt x="160" y="726"/>
                </a:cubicBezTo>
                <a:cubicBezTo>
                  <a:pt x="200" y="739"/>
                  <a:pt x="219" y="759"/>
                  <a:pt x="212" y="802"/>
                </a:cubicBezTo>
                <a:cubicBezTo>
                  <a:pt x="212" y="803"/>
                  <a:pt x="214" y="805"/>
                  <a:pt x="216" y="809"/>
                </a:cubicBezTo>
                <a:cubicBezTo>
                  <a:pt x="225" y="808"/>
                  <a:pt x="234" y="808"/>
                  <a:pt x="249" y="807"/>
                </a:cubicBezTo>
                <a:cubicBezTo>
                  <a:pt x="232" y="755"/>
                  <a:pt x="264" y="743"/>
                  <a:pt x="301" y="727"/>
                </a:cubicBezTo>
                <a:cubicBezTo>
                  <a:pt x="367" y="700"/>
                  <a:pt x="406" y="649"/>
                  <a:pt x="410" y="576"/>
                </a:cubicBezTo>
                <a:close/>
                <a:moveTo>
                  <a:pt x="602" y="274"/>
                </a:moveTo>
                <a:cubicBezTo>
                  <a:pt x="558" y="274"/>
                  <a:pt x="524" y="303"/>
                  <a:pt x="517" y="347"/>
                </a:cubicBezTo>
                <a:cubicBezTo>
                  <a:pt x="512" y="379"/>
                  <a:pt x="529" y="395"/>
                  <a:pt x="558" y="380"/>
                </a:cubicBezTo>
                <a:cubicBezTo>
                  <a:pt x="590" y="364"/>
                  <a:pt x="618" y="364"/>
                  <a:pt x="650" y="381"/>
                </a:cubicBezTo>
                <a:cubicBezTo>
                  <a:pt x="675" y="394"/>
                  <a:pt x="689" y="382"/>
                  <a:pt x="690" y="354"/>
                </a:cubicBezTo>
                <a:cubicBezTo>
                  <a:pt x="690" y="309"/>
                  <a:pt x="652" y="274"/>
                  <a:pt x="602" y="274"/>
                </a:cubicBezTo>
                <a:close/>
                <a:moveTo>
                  <a:pt x="604" y="454"/>
                </a:moveTo>
                <a:cubicBezTo>
                  <a:pt x="558" y="453"/>
                  <a:pt x="518" y="490"/>
                  <a:pt x="517" y="536"/>
                </a:cubicBezTo>
                <a:cubicBezTo>
                  <a:pt x="516" y="583"/>
                  <a:pt x="553" y="623"/>
                  <a:pt x="600" y="625"/>
                </a:cubicBezTo>
                <a:cubicBezTo>
                  <a:pt x="646" y="627"/>
                  <a:pt x="687" y="588"/>
                  <a:pt x="688" y="541"/>
                </a:cubicBezTo>
                <a:cubicBezTo>
                  <a:pt x="688" y="494"/>
                  <a:pt x="650" y="455"/>
                  <a:pt x="604" y="454"/>
                </a:cubicBezTo>
                <a:close/>
                <a:moveTo>
                  <a:pt x="127" y="631"/>
                </a:moveTo>
                <a:cubicBezTo>
                  <a:pt x="149" y="672"/>
                  <a:pt x="185" y="686"/>
                  <a:pt x="228" y="686"/>
                </a:cubicBezTo>
                <a:cubicBezTo>
                  <a:pt x="276" y="686"/>
                  <a:pt x="319" y="659"/>
                  <a:pt x="333" y="621"/>
                </a:cubicBezTo>
                <a:cubicBezTo>
                  <a:pt x="265" y="661"/>
                  <a:pt x="197" y="662"/>
                  <a:pt x="127" y="631"/>
                </a:cubicBezTo>
                <a:close/>
                <a:moveTo>
                  <a:pt x="532" y="272"/>
                </a:moveTo>
                <a:cubicBezTo>
                  <a:pt x="517" y="251"/>
                  <a:pt x="506" y="237"/>
                  <a:pt x="495" y="222"/>
                </a:cubicBezTo>
                <a:cubicBezTo>
                  <a:pt x="486" y="238"/>
                  <a:pt x="472" y="253"/>
                  <a:pt x="468" y="271"/>
                </a:cubicBezTo>
                <a:cubicBezTo>
                  <a:pt x="463" y="288"/>
                  <a:pt x="477" y="301"/>
                  <a:pt x="495" y="298"/>
                </a:cubicBezTo>
                <a:cubicBezTo>
                  <a:pt x="507" y="295"/>
                  <a:pt x="517" y="284"/>
                  <a:pt x="532" y="272"/>
                </a:cubicBezTo>
                <a:close/>
                <a:moveTo>
                  <a:pt x="681" y="207"/>
                </a:moveTo>
                <a:cubicBezTo>
                  <a:pt x="665" y="187"/>
                  <a:pt x="654" y="174"/>
                  <a:pt x="642" y="160"/>
                </a:cubicBezTo>
                <a:cubicBezTo>
                  <a:pt x="634" y="176"/>
                  <a:pt x="621" y="191"/>
                  <a:pt x="617" y="207"/>
                </a:cubicBezTo>
                <a:cubicBezTo>
                  <a:pt x="613" y="224"/>
                  <a:pt x="625" y="240"/>
                  <a:pt x="643" y="236"/>
                </a:cubicBezTo>
                <a:cubicBezTo>
                  <a:pt x="655" y="234"/>
                  <a:pt x="665" y="220"/>
                  <a:pt x="681" y="207"/>
                </a:cubicBezTo>
                <a:close/>
                <a:moveTo>
                  <a:pt x="601" y="211"/>
                </a:moveTo>
                <a:cubicBezTo>
                  <a:pt x="585" y="190"/>
                  <a:pt x="573" y="175"/>
                  <a:pt x="562" y="161"/>
                </a:cubicBezTo>
                <a:cubicBezTo>
                  <a:pt x="553" y="176"/>
                  <a:pt x="540" y="191"/>
                  <a:pt x="537" y="208"/>
                </a:cubicBezTo>
                <a:cubicBezTo>
                  <a:pt x="536" y="216"/>
                  <a:pt x="552" y="235"/>
                  <a:pt x="563" y="237"/>
                </a:cubicBezTo>
                <a:cubicBezTo>
                  <a:pt x="572" y="238"/>
                  <a:pt x="584" y="223"/>
                  <a:pt x="601" y="211"/>
                </a:cubicBezTo>
                <a:close/>
                <a:moveTo>
                  <a:pt x="748" y="271"/>
                </a:moveTo>
                <a:cubicBezTo>
                  <a:pt x="732" y="251"/>
                  <a:pt x="724" y="234"/>
                  <a:pt x="710" y="224"/>
                </a:cubicBezTo>
                <a:cubicBezTo>
                  <a:pt x="701" y="217"/>
                  <a:pt x="682" y="249"/>
                  <a:pt x="683" y="270"/>
                </a:cubicBezTo>
                <a:cubicBezTo>
                  <a:pt x="684" y="288"/>
                  <a:pt x="693" y="302"/>
                  <a:pt x="711" y="298"/>
                </a:cubicBezTo>
                <a:cubicBezTo>
                  <a:pt x="723" y="296"/>
                  <a:pt x="732" y="283"/>
                  <a:pt x="748" y="2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443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4F5BFB4-3C92-B243-F46E-D42E66277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08" r="13084"/>
          <a:stretch>
            <a:fillRect/>
          </a:stretch>
        </p:blipFill>
        <p:spPr>
          <a:xfrm>
            <a:off x="5979885" y="0"/>
            <a:ext cx="6212115" cy="6858000"/>
          </a:xfrm>
          <a:prstGeom prst="rect">
            <a:avLst/>
          </a:prstGeom>
        </p:spPr>
      </p:pic>
      <p:sp>
        <p:nvSpPr>
          <p:cNvPr id="5" name="Google Shape;363;p35">
            <a:extLst>
              <a:ext uri="{FF2B5EF4-FFF2-40B4-BE49-F238E27FC236}">
                <a16:creationId xmlns:a16="http://schemas.microsoft.com/office/drawing/2014/main" id="{5ED0D4CE-7D68-211D-7C25-469C1D36EEEA}"/>
              </a:ext>
            </a:extLst>
          </p:cNvPr>
          <p:cNvSpPr txBox="1"/>
          <p:nvPr/>
        </p:nvSpPr>
        <p:spPr>
          <a:xfrm>
            <a:off x="-463742" y="374809"/>
            <a:ext cx="6212114" cy="154909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9600" b="1" dirty="0">
                <a:solidFill>
                  <a:srgbClr val="03C9CA"/>
                </a:solidFill>
                <a:cs typeface="B Nazanin" panose="00000400000000000000" pitchFamily="2" charset="-78"/>
              </a:rPr>
              <a:t>با تشکر!</a:t>
            </a:r>
            <a:endParaRPr lang="en-US" sz="9600" b="1" dirty="0">
              <a:solidFill>
                <a:srgbClr val="03C9CA"/>
              </a:solidFill>
              <a:cs typeface="B Nazanin" panose="00000400000000000000" pitchFamily="2" charset="-78"/>
            </a:endParaRPr>
          </a:p>
        </p:txBody>
      </p:sp>
      <p:sp>
        <p:nvSpPr>
          <p:cNvPr id="6" name="Google Shape;364;p35">
            <a:extLst>
              <a:ext uri="{FF2B5EF4-FFF2-40B4-BE49-F238E27FC236}">
                <a16:creationId xmlns:a16="http://schemas.microsoft.com/office/drawing/2014/main" id="{489D57D7-4B2D-6F8D-D6B2-A1C522CFDF2F}"/>
              </a:ext>
            </a:extLst>
          </p:cNvPr>
          <p:cNvSpPr txBox="1"/>
          <p:nvPr/>
        </p:nvSpPr>
        <p:spPr>
          <a:xfrm>
            <a:off x="538327" y="1802618"/>
            <a:ext cx="4136571" cy="7893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3600" b="1" dirty="0">
                <a:cs typeface="B Nazanin" panose="00000400000000000000" pitchFamily="2" charset="-78"/>
              </a:rPr>
              <a:t>هر سوالی دارید؟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sp>
        <p:nvSpPr>
          <p:cNvPr id="7" name="Google Shape;2211;p62">
            <a:extLst>
              <a:ext uri="{FF2B5EF4-FFF2-40B4-BE49-F238E27FC236}">
                <a16:creationId xmlns:a16="http://schemas.microsoft.com/office/drawing/2014/main" id="{BEFDEEAE-418A-7582-384B-125992E73E97}"/>
              </a:ext>
            </a:extLst>
          </p:cNvPr>
          <p:cNvSpPr txBox="1"/>
          <p:nvPr/>
        </p:nvSpPr>
        <p:spPr>
          <a:xfrm>
            <a:off x="1667262" y="5392306"/>
            <a:ext cx="3849596" cy="10012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 algn="r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kern="0" dirty="0">
                <a:solidFill>
                  <a:srgbClr val="415665"/>
                </a:solidFill>
                <a:latin typeface="Source Sans Pro"/>
                <a:ea typeface="Source Sans Pro"/>
                <a:cs typeface="B Nazanin" panose="00000400000000000000" pitchFamily="2" charset="-78"/>
              </a:rPr>
              <a:t>ممنون بخاطر وقتی که گذاشتید.</a:t>
            </a:r>
          </a:p>
        </p:txBody>
      </p:sp>
      <p:sp>
        <p:nvSpPr>
          <p:cNvPr id="8" name="Google Shape;2212;p62">
            <a:extLst>
              <a:ext uri="{FF2B5EF4-FFF2-40B4-BE49-F238E27FC236}">
                <a16:creationId xmlns:a16="http://schemas.microsoft.com/office/drawing/2014/main" id="{B5C1960D-2DA6-6073-94C3-C5BC266AE9CA}"/>
              </a:ext>
            </a:extLst>
          </p:cNvPr>
          <p:cNvSpPr txBox="1"/>
          <p:nvPr/>
        </p:nvSpPr>
        <p:spPr>
          <a:xfrm>
            <a:off x="275772" y="6290430"/>
            <a:ext cx="1304355" cy="206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415665"/>
                </a:solidFill>
                <a:latin typeface="Open Sans"/>
                <a:ea typeface="Open Sans"/>
                <a:cs typeface="B Nazanin" panose="00000400000000000000" pitchFamily="2" charset="-78"/>
              </a:rPr>
              <a:t>قالب پاورپوینت</a:t>
            </a:r>
            <a:endParaRPr lang="en-US" sz="1200" b="0" i="0" u="none" strike="noStrike" kern="0" cap="none" spc="0" baseline="0" dirty="0">
              <a:solidFill>
                <a:srgbClr val="415665"/>
              </a:solidFill>
              <a:uFillTx/>
              <a:latin typeface="Open Sans"/>
              <a:ea typeface="Open Sans"/>
              <a:cs typeface="B Nazanin" panose="00000400000000000000" pitchFamily="2" charset="-78"/>
            </a:endParaRPr>
          </a:p>
        </p:txBody>
      </p:sp>
      <p:sp>
        <p:nvSpPr>
          <p:cNvPr id="11" name="Freeform: Shape 16">
            <a:extLst>
              <a:ext uri="{FF2B5EF4-FFF2-40B4-BE49-F238E27FC236}">
                <a16:creationId xmlns:a16="http://schemas.microsoft.com/office/drawing/2014/main" id="{A5D596FD-E303-A4FA-3264-96F8F48D5486}"/>
              </a:ext>
            </a:extLst>
          </p:cNvPr>
          <p:cNvSpPr/>
          <p:nvPr/>
        </p:nvSpPr>
        <p:spPr>
          <a:xfrm>
            <a:off x="1741082" y="2661899"/>
            <a:ext cx="2658041" cy="2659333"/>
          </a:xfrm>
          <a:custGeom>
            <a:avLst/>
            <a:gdLst>
              <a:gd name="connsiteX0" fmla="*/ 2136690 w 2137366"/>
              <a:gd name="connsiteY0" fmla="*/ 836820 h 2138405"/>
              <a:gd name="connsiteX1" fmla="*/ 1925402 w 2137366"/>
              <a:gd name="connsiteY1" fmla="*/ 626087 h 2138405"/>
              <a:gd name="connsiteX2" fmla="*/ 1535002 w 2137366"/>
              <a:gd name="connsiteY2" fmla="*/ 627128 h 2138405"/>
              <a:gd name="connsiteX3" fmla="*/ 1510802 w 2137366"/>
              <a:gd name="connsiteY3" fmla="*/ 601817 h 2138405"/>
              <a:gd name="connsiteX4" fmla="*/ 1511842 w 2137366"/>
              <a:gd name="connsiteY4" fmla="*/ 213290 h 2138405"/>
              <a:gd name="connsiteX5" fmla="*/ 1301941 w 2137366"/>
              <a:gd name="connsiteY5" fmla="*/ 1032 h 2138405"/>
              <a:gd name="connsiteX6" fmla="*/ 834294 w 2137366"/>
              <a:gd name="connsiteY6" fmla="*/ 1101 h 2138405"/>
              <a:gd name="connsiteX7" fmla="*/ 625087 w 2137366"/>
              <a:gd name="connsiteY7" fmla="*/ 214053 h 2138405"/>
              <a:gd name="connsiteX8" fmla="*/ 626127 w 2137366"/>
              <a:gd name="connsiteY8" fmla="*/ 606741 h 2138405"/>
              <a:gd name="connsiteX9" fmla="*/ 605393 w 2137366"/>
              <a:gd name="connsiteY9" fmla="*/ 626920 h 2138405"/>
              <a:gd name="connsiteX10" fmla="*/ 214993 w 2137366"/>
              <a:gd name="connsiteY10" fmla="*/ 625879 h 2138405"/>
              <a:gd name="connsiteX11" fmla="*/ 31 w 2137366"/>
              <a:gd name="connsiteY11" fmla="*/ 839663 h 2138405"/>
              <a:gd name="connsiteX12" fmla="*/ 31 w 2137366"/>
              <a:gd name="connsiteY12" fmla="*/ 1299198 h 2138405"/>
              <a:gd name="connsiteX13" fmla="*/ 7312 w 2137366"/>
              <a:gd name="connsiteY13" fmla="*/ 1354672 h 2138405"/>
              <a:gd name="connsiteX14" fmla="*/ 32622 w 2137366"/>
              <a:gd name="connsiteY14" fmla="*/ 1364103 h 2138405"/>
              <a:gd name="connsiteX15" fmla="*/ 196826 w 2137366"/>
              <a:gd name="connsiteY15" fmla="*/ 1232767 h 2138405"/>
              <a:gd name="connsiteX16" fmla="*/ 402843 w 2137366"/>
              <a:gd name="connsiteY16" fmla="*/ 1092418 h 2138405"/>
              <a:gd name="connsiteX17" fmla="*/ 420525 w 2137366"/>
              <a:gd name="connsiteY17" fmla="*/ 1078688 h 2138405"/>
              <a:gd name="connsiteX18" fmla="*/ 454573 w 2137366"/>
              <a:gd name="connsiteY18" fmla="*/ 979944 h 2138405"/>
              <a:gd name="connsiteX19" fmla="*/ 495138 w 2137366"/>
              <a:gd name="connsiteY19" fmla="*/ 898188 h 2138405"/>
              <a:gd name="connsiteX20" fmla="*/ 508036 w 2137366"/>
              <a:gd name="connsiteY20" fmla="*/ 880021 h 2138405"/>
              <a:gd name="connsiteX21" fmla="*/ 569474 w 2137366"/>
              <a:gd name="connsiteY21" fmla="*/ 763109 h 2138405"/>
              <a:gd name="connsiteX22" fmla="*/ 729933 w 2137366"/>
              <a:gd name="connsiteY22" fmla="*/ 519091 h 2138405"/>
              <a:gd name="connsiteX23" fmla="*/ 850035 w 2137366"/>
              <a:gd name="connsiteY23" fmla="*/ 436504 h 2138405"/>
              <a:gd name="connsiteX24" fmla="*/ 1004045 w 2137366"/>
              <a:gd name="connsiteY24" fmla="*/ 435533 h 2138405"/>
              <a:gd name="connsiteX25" fmla="*/ 1072417 w 2137366"/>
              <a:gd name="connsiteY25" fmla="*/ 436574 h 2138405"/>
              <a:gd name="connsiteX26" fmla="*/ 1116033 w 2137366"/>
              <a:gd name="connsiteY26" fmla="*/ 436296 h 2138405"/>
              <a:gd name="connsiteX27" fmla="*/ 1308252 w 2137366"/>
              <a:gd name="connsiteY27" fmla="*/ 569157 h 2138405"/>
              <a:gd name="connsiteX28" fmla="*/ 1387857 w 2137366"/>
              <a:gd name="connsiteY28" fmla="*/ 634755 h 2138405"/>
              <a:gd name="connsiteX29" fmla="*/ 1681870 w 2137366"/>
              <a:gd name="connsiteY29" fmla="*/ 756244 h 2138405"/>
              <a:gd name="connsiteX30" fmla="*/ 1706071 w 2137366"/>
              <a:gd name="connsiteY30" fmla="*/ 802634 h 2138405"/>
              <a:gd name="connsiteX31" fmla="*/ 1659611 w 2137366"/>
              <a:gd name="connsiteY31" fmla="*/ 887163 h 2138405"/>
              <a:gd name="connsiteX32" fmla="*/ 1643940 w 2137366"/>
              <a:gd name="connsiteY32" fmla="*/ 917535 h 2138405"/>
              <a:gd name="connsiteX33" fmla="*/ 1610933 w 2137366"/>
              <a:gd name="connsiteY33" fmla="*/ 977239 h 2138405"/>
              <a:gd name="connsiteX34" fmla="*/ 1462678 w 2137366"/>
              <a:gd name="connsiteY34" fmla="*/ 1023629 h 2138405"/>
              <a:gd name="connsiteX35" fmla="*/ 1378912 w 2137366"/>
              <a:gd name="connsiteY35" fmla="*/ 1015031 h 2138405"/>
              <a:gd name="connsiteX36" fmla="*/ 1280653 w 2137366"/>
              <a:gd name="connsiteY36" fmla="*/ 1000746 h 2138405"/>
              <a:gd name="connsiteX37" fmla="*/ 1258394 w 2137366"/>
              <a:gd name="connsiteY37" fmla="*/ 1000192 h 2138405"/>
              <a:gd name="connsiteX38" fmla="*/ 1069296 w 2137366"/>
              <a:gd name="connsiteY38" fmla="*/ 1110863 h 2138405"/>
              <a:gd name="connsiteX39" fmla="*/ 1062709 w 2137366"/>
              <a:gd name="connsiteY39" fmla="*/ 1129655 h 2138405"/>
              <a:gd name="connsiteX40" fmla="*/ 1033307 w 2137366"/>
              <a:gd name="connsiteY40" fmla="*/ 1189706 h 2138405"/>
              <a:gd name="connsiteX41" fmla="*/ 1004738 w 2137366"/>
              <a:gd name="connsiteY41" fmla="*/ 1185614 h 2138405"/>
              <a:gd name="connsiteX42" fmla="*/ 973881 w 2137366"/>
              <a:gd name="connsiteY42" fmla="*/ 1182841 h 2138405"/>
              <a:gd name="connsiteX43" fmla="*/ 954395 w 2137366"/>
              <a:gd name="connsiteY43" fmla="*/ 1207041 h 2138405"/>
              <a:gd name="connsiteX44" fmla="*/ 900932 w 2137366"/>
              <a:gd name="connsiteY44" fmla="*/ 1305647 h 2138405"/>
              <a:gd name="connsiteX45" fmla="*/ 934425 w 2137366"/>
              <a:gd name="connsiteY45" fmla="*/ 1322428 h 2138405"/>
              <a:gd name="connsiteX46" fmla="*/ 930680 w 2137366"/>
              <a:gd name="connsiteY46" fmla="*/ 1420894 h 2138405"/>
              <a:gd name="connsiteX47" fmla="*/ 917990 w 2137366"/>
              <a:gd name="connsiteY47" fmla="*/ 1458963 h 2138405"/>
              <a:gd name="connsiteX48" fmla="*/ 936921 w 2137366"/>
              <a:gd name="connsiteY48" fmla="*/ 1461321 h 2138405"/>
              <a:gd name="connsiteX49" fmla="*/ 973881 w 2137366"/>
              <a:gd name="connsiteY49" fmla="*/ 1455774 h 2138405"/>
              <a:gd name="connsiteX50" fmla="*/ 984976 w 2137366"/>
              <a:gd name="connsiteY50" fmla="*/ 1487949 h 2138405"/>
              <a:gd name="connsiteX51" fmla="*/ 982826 w 2137366"/>
              <a:gd name="connsiteY51" fmla="*/ 1507503 h 2138405"/>
              <a:gd name="connsiteX52" fmla="*/ 970414 w 2137366"/>
              <a:gd name="connsiteY52" fmla="*/ 1535032 h 2138405"/>
              <a:gd name="connsiteX53" fmla="*/ 934563 w 2137366"/>
              <a:gd name="connsiteY53" fmla="*/ 1528861 h 2138405"/>
              <a:gd name="connsiteX54" fmla="*/ 903290 w 2137366"/>
              <a:gd name="connsiteY54" fmla="*/ 1517419 h 2138405"/>
              <a:gd name="connsiteX55" fmla="*/ 915494 w 2137366"/>
              <a:gd name="connsiteY55" fmla="*/ 1565682 h 2138405"/>
              <a:gd name="connsiteX56" fmla="*/ 911611 w 2137366"/>
              <a:gd name="connsiteY56" fmla="*/ 1629685 h 2138405"/>
              <a:gd name="connsiteX57" fmla="*/ 853987 w 2137366"/>
              <a:gd name="connsiteY57" fmla="*/ 1737375 h 2138405"/>
              <a:gd name="connsiteX58" fmla="*/ 656915 w 2137366"/>
              <a:gd name="connsiteY58" fmla="*/ 2005107 h 2138405"/>
              <a:gd name="connsiteX59" fmla="*/ 655112 w 2137366"/>
              <a:gd name="connsiteY59" fmla="*/ 2037282 h 2138405"/>
              <a:gd name="connsiteX60" fmla="*/ 839911 w 2137366"/>
              <a:gd name="connsiteY60" fmla="*/ 2138037 h 2138405"/>
              <a:gd name="connsiteX61" fmla="*/ 1267894 w 2137366"/>
              <a:gd name="connsiteY61" fmla="*/ 2138176 h 2138405"/>
              <a:gd name="connsiteX62" fmla="*/ 1332383 w 2137366"/>
              <a:gd name="connsiteY62" fmla="*/ 2135125 h 2138405"/>
              <a:gd name="connsiteX63" fmla="*/ 1510732 w 2137366"/>
              <a:gd name="connsiteY63" fmla="*/ 1938538 h 2138405"/>
              <a:gd name="connsiteX64" fmla="*/ 1510594 w 2137366"/>
              <a:gd name="connsiteY64" fmla="*/ 1531219 h 2138405"/>
              <a:gd name="connsiteX65" fmla="*/ 1530079 w 2137366"/>
              <a:gd name="connsiteY65" fmla="*/ 1511872 h 2138405"/>
              <a:gd name="connsiteX66" fmla="*/ 1926789 w 2137366"/>
              <a:gd name="connsiteY66" fmla="*/ 1512635 h 2138405"/>
              <a:gd name="connsiteX67" fmla="*/ 2136482 w 2137366"/>
              <a:gd name="connsiteY67" fmla="*/ 1302457 h 2138405"/>
              <a:gd name="connsiteX68" fmla="*/ 2136690 w 2137366"/>
              <a:gd name="connsiteY68" fmla="*/ 836820 h 21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37366" h="2138405">
                <a:moveTo>
                  <a:pt x="2136690" y="836820"/>
                </a:moveTo>
                <a:cubicBezTo>
                  <a:pt x="2135927" y="706594"/>
                  <a:pt x="2028723" y="624492"/>
                  <a:pt x="1925402" y="626087"/>
                </a:cubicBezTo>
                <a:cubicBezTo>
                  <a:pt x="1795315" y="628098"/>
                  <a:pt x="1665089" y="626018"/>
                  <a:pt x="1535002" y="627128"/>
                </a:cubicBezTo>
                <a:cubicBezTo>
                  <a:pt x="1513992" y="627336"/>
                  <a:pt x="1510663" y="621164"/>
                  <a:pt x="1510802" y="601817"/>
                </a:cubicBezTo>
                <a:cubicBezTo>
                  <a:pt x="1511703" y="472285"/>
                  <a:pt x="1509415" y="342753"/>
                  <a:pt x="1511842" y="213290"/>
                </a:cubicBezTo>
                <a:cubicBezTo>
                  <a:pt x="1513714" y="112327"/>
                  <a:pt x="1434802" y="2141"/>
                  <a:pt x="1301941" y="1032"/>
                </a:cubicBezTo>
                <a:cubicBezTo>
                  <a:pt x="1146059" y="-286"/>
                  <a:pt x="990176" y="-425"/>
                  <a:pt x="834294" y="1101"/>
                </a:cubicBezTo>
                <a:cubicBezTo>
                  <a:pt x="702404" y="2418"/>
                  <a:pt x="623145" y="112049"/>
                  <a:pt x="625087" y="214053"/>
                </a:cubicBezTo>
                <a:cubicBezTo>
                  <a:pt x="627583" y="344902"/>
                  <a:pt x="625295" y="475822"/>
                  <a:pt x="626127" y="606741"/>
                </a:cubicBezTo>
                <a:cubicBezTo>
                  <a:pt x="626265" y="623799"/>
                  <a:pt x="621203" y="626989"/>
                  <a:pt x="605393" y="626920"/>
                </a:cubicBezTo>
                <a:cubicBezTo>
                  <a:pt x="475237" y="626295"/>
                  <a:pt x="345080" y="628722"/>
                  <a:pt x="214993" y="625879"/>
                </a:cubicBezTo>
                <a:cubicBezTo>
                  <a:pt x="108067" y="623591"/>
                  <a:pt x="100" y="707912"/>
                  <a:pt x="31" y="839663"/>
                </a:cubicBezTo>
                <a:cubicBezTo>
                  <a:pt x="-39" y="992841"/>
                  <a:pt x="31" y="1146020"/>
                  <a:pt x="31" y="1299198"/>
                </a:cubicBezTo>
                <a:cubicBezTo>
                  <a:pt x="31" y="1317990"/>
                  <a:pt x="2527" y="1336504"/>
                  <a:pt x="7312" y="1354672"/>
                </a:cubicBezTo>
                <a:cubicBezTo>
                  <a:pt x="13483" y="1378179"/>
                  <a:pt x="12859" y="1377486"/>
                  <a:pt x="32622" y="1364103"/>
                </a:cubicBezTo>
                <a:cubicBezTo>
                  <a:pt x="90939" y="1324646"/>
                  <a:pt x="140103" y="1273888"/>
                  <a:pt x="196826" y="1232767"/>
                </a:cubicBezTo>
                <a:cubicBezTo>
                  <a:pt x="264088" y="1184019"/>
                  <a:pt x="334124" y="1139085"/>
                  <a:pt x="402843" y="1092418"/>
                </a:cubicBezTo>
                <a:cubicBezTo>
                  <a:pt x="409084" y="1088188"/>
                  <a:pt x="418237" y="1084651"/>
                  <a:pt x="420525" y="1078688"/>
                </a:cubicBezTo>
                <a:cubicBezTo>
                  <a:pt x="432868" y="1046166"/>
                  <a:pt x="454642" y="1017111"/>
                  <a:pt x="454573" y="979944"/>
                </a:cubicBezTo>
                <a:cubicBezTo>
                  <a:pt x="454503" y="946590"/>
                  <a:pt x="465390" y="917119"/>
                  <a:pt x="495138" y="898188"/>
                </a:cubicBezTo>
                <a:cubicBezTo>
                  <a:pt x="502350" y="893612"/>
                  <a:pt x="504569" y="886539"/>
                  <a:pt x="508036" y="880021"/>
                </a:cubicBezTo>
                <a:cubicBezTo>
                  <a:pt x="528769" y="841189"/>
                  <a:pt x="543956" y="799236"/>
                  <a:pt x="569474" y="763109"/>
                </a:cubicBezTo>
                <a:cubicBezTo>
                  <a:pt x="625711" y="683573"/>
                  <a:pt x="676331" y="600361"/>
                  <a:pt x="729933" y="519091"/>
                </a:cubicBezTo>
                <a:cubicBezTo>
                  <a:pt x="758502" y="475752"/>
                  <a:pt x="800108" y="444063"/>
                  <a:pt x="850035" y="436504"/>
                </a:cubicBezTo>
                <a:cubicBezTo>
                  <a:pt x="900239" y="428946"/>
                  <a:pt x="952800" y="430055"/>
                  <a:pt x="1004045" y="435533"/>
                </a:cubicBezTo>
                <a:cubicBezTo>
                  <a:pt x="1027067" y="438030"/>
                  <a:pt x="1049603" y="438862"/>
                  <a:pt x="1072417" y="436574"/>
                </a:cubicBezTo>
                <a:cubicBezTo>
                  <a:pt x="1087048" y="435117"/>
                  <a:pt x="1101471" y="433800"/>
                  <a:pt x="1116033" y="436296"/>
                </a:cubicBezTo>
                <a:cubicBezTo>
                  <a:pt x="1200493" y="450928"/>
                  <a:pt x="1258394" y="506818"/>
                  <a:pt x="1308252" y="569157"/>
                </a:cubicBezTo>
                <a:cubicBezTo>
                  <a:pt x="1331343" y="598004"/>
                  <a:pt x="1354781" y="621025"/>
                  <a:pt x="1387857" y="634755"/>
                </a:cubicBezTo>
                <a:cubicBezTo>
                  <a:pt x="1485769" y="675529"/>
                  <a:pt x="1583889" y="715748"/>
                  <a:pt x="1681870" y="756244"/>
                </a:cubicBezTo>
                <a:cubicBezTo>
                  <a:pt x="1707389" y="766784"/>
                  <a:pt x="1715710" y="778850"/>
                  <a:pt x="1706071" y="802634"/>
                </a:cubicBezTo>
                <a:cubicBezTo>
                  <a:pt x="1694075" y="832243"/>
                  <a:pt x="1691717" y="867608"/>
                  <a:pt x="1659611" y="887163"/>
                </a:cubicBezTo>
                <a:cubicBezTo>
                  <a:pt x="1649973" y="893057"/>
                  <a:pt x="1643871" y="904707"/>
                  <a:pt x="1643940" y="917535"/>
                </a:cubicBezTo>
                <a:cubicBezTo>
                  <a:pt x="1644079" y="943677"/>
                  <a:pt x="1628476" y="960874"/>
                  <a:pt x="1610933" y="977239"/>
                </a:cubicBezTo>
                <a:cubicBezTo>
                  <a:pt x="1568842" y="1016418"/>
                  <a:pt x="1520995" y="1035834"/>
                  <a:pt x="1462678" y="1023629"/>
                </a:cubicBezTo>
                <a:cubicBezTo>
                  <a:pt x="1435149" y="1017874"/>
                  <a:pt x="1407966" y="1007473"/>
                  <a:pt x="1378912" y="1015031"/>
                </a:cubicBezTo>
                <a:cubicBezTo>
                  <a:pt x="1344241" y="1024046"/>
                  <a:pt x="1311719" y="1017250"/>
                  <a:pt x="1280653" y="1000746"/>
                </a:cubicBezTo>
                <a:cubicBezTo>
                  <a:pt x="1273303" y="996794"/>
                  <a:pt x="1266022" y="998735"/>
                  <a:pt x="1258394" y="1000192"/>
                </a:cubicBezTo>
                <a:cubicBezTo>
                  <a:pt x="1182394" y="1014962"/>
                  <a:pt x="1124493" y="1060381"/>
                  <a:pt x="1069296" y="1110863"/>
                </a:cubicBezTo>
                <a:cubicBezTo>
                  <a:pt x="1063125" y="1116479"/>
                  <a:pt x="1063610" y="1122928"/>
                  <a:pt x="1062709" y="1129655"/>
                </a:cubicBezTo>
                <a:cubicBezTo>
                  <a:pt x="1059588" y="1152954"/>
                  <a:pt x="1051614" y="1173687"/>
                  <a:pt x="1033307" y="1189706"/>
                </a:cubicBezTo>
                <a:cubicBezTo>
                  <a:pt x="1021519" y="1200107"/>
                  <a:pt x="1009592" y="1198235"/>
                  <a:pt x="1004738" y="1185614"/>
                </a:cubicBezTo>
                <a:cubicBezTo>
                  <a:pt x="995100" y="1160512"/>
                  <a:pt x="984351" y="1175213"/>
                  <a:pt x="973881" y="1182841"/>
                </a:cubicBezTo>
                <a:cubicBezTo>
                  <a:pt x="965421" y="1189012"/>
                  <a:pt x="959457" y="1197749"/>
                  <a:pt x="954395" y="1207041"/>
                </a:cubicBezTo>
                <a:cubicBezTo>
                  <a:pt x="936644" y="1239771"/>
                  <a:pt x="918892" y="1272431"/>
                  <a:pt x="900932" y="1305647"/>
                </a:cubicBezTo>
                <a:cubicBezTo>
                  <a:pt x="912166" y="1311749"/>
                  <a:pt x="924509" y="1314523"/>
                  <a:pt x="934425" y="1322428"/>
                </a:cubicBezTo>
                <a:cubicBezTo>
                  <a:pt x="970275" y="1350927"/>
                  <a:pt x="968403" y="1402726"/>
                  <a:pt x="930680" y="1420894"/>
                </a:cubicBezTo>
                <a:cubicBezTo>
                  <a:pt x="912790" y="1429493"/>
                  <a:pt x="909115" y="1441212"/>
                  <a:pt x="917990" y="1458963"/>
                </a:cubicBezTo>
                <a:cubicBezTo>
                  <a:pt x="923399" y="1469781"/>
                  <a:pt x="927074" y="1476438"/>
                  <a:pt x="936921" y="1461321"/>
                </a:cubicBezTo>
                <a:cubicBezTo>
                  <a:pt x="946005" y="1447314"/>
                  <a:pt x="960567" y="1448146"/>
                  <a:pt x="973881" y="1455774"/>
                </a:cubicBezTo>
                <a:cubicBezTo>
                  <a:pt x="986293" y="1462916"/>
                  <a:pt x="989552" y="1474358"/>
                  <a:pt x="984976" y="1487949"/>
                </a:cubicBezTo>
                <a:cubicBezTo>
                  <a:pt x="982826" y="1494259"/>
                  <a:pt x="979706" y="1499598"/>
                  <a:pt x="982826" y="1507503"/>
                </a:cubicBezTo>
                <a:cubicBezTo>
                  <a:pt x="987472" y="1519361"/>
                  <a:pt x="981647" y="1530317"/>
                  <a:pt x="970414" y="1535032"/>
                </a:cubicBezTo>
                <a:cubicBezTo>
                  <a:pt x="957863" y="1540303"/>
                  <a:pt x="941082" y="1541620"/>
                  <a:pt x="934563" y="1528861"/>
                </a:cubicBezTo>
                <a:cubicBezTo>
                  <a:pt x="926450" y="1512981"/>
                  <a:pt x="916188" y="1516310"/>
                  <a:pt x="903290" y="1517419"/>
                </a:cubicBezTo>
                <a:cubicBezTo>
                  <a:pt x="907312" y="1533992"/>
                  <a:pt x="909669" y="1550496"/>
                  <a:pt x="915494" y="1565682"/>
                </a:cubicBezTo>
                <a:cubicBezTo>
                  <a:pt x="924162" y="1588149"/>
                  <a:pt x="920487" y="1608675"/>
                  <a:pt x="911611" y="1629685"/>
                </a:cubicBezTo>
                <a:cubicBezTo>
                  <a:pt x="895662" y="1667338"/>
                  <a:pt x="874443" y="1702149"/>
                  <a:pt x="853987" y="1737375"/>
                </a:cubicBezTo>
                <a:cubicBezTo>
                  <a:pt x="798097" y="1833830"/>
                  <a:pt x="723137" y="1916279"/>
                  <a:pt x="656915" y="2005107"/>
                </a:cubicBezTo>
                <a:cubicBezTo>
                  <a:pt x="648247" y="2016687"/>
                  <a:pt x="647276" y="2025147"/>
                  <a:pt x="655112" y="2037282"/>
                </a:cubicBezTo>
                <a:cubicBezTo>
                  <a:pt x="698590" y="2104475"/>
                  <a:pt x="760721" y="2137621"/>
                  <a:pt x="839911" y="2138037"/>
                </a:cubicBezTo>
                <a:cubicBezTo>
                  <a:pt x="982549" y="2138731"/>
                  <a:pt x="1125256" y="2138245"/>
                  <a:pt x="1267894" y="2138176"/>
                </a:cubicBezTo>
                <a:cubicBezTo>
                  <a:pt x="1289460" y="2138176"/>
                  <a:pt x="1310817" y="2137621"/>
                  <a:pt x="1332383" y="2135125"/>
                </a:cubicBezTo>
                <a:cubicBezTo>
                  <a:pt x="1428145" y="2124099"/>
                  <a:pt x="1510386" y="2034716"/>
                  <a:pt x="1510732" y="1938538"/>
                </a:cubicBezTo>
                <a:cubicBezTo>
                  <a:pt x="1511218" y="1802765"/>
                  <a:pt x="1511218" y="1666992"/>
                  <a:pt x="1510594" y="1531219"/>
                </a:cubicBezTo>
                <a:cubicBezTo>
                  <a:pt x="1510524" y="1515478"/>
                  <a:pt x="1514546" y="1511803"/>
                  <a:pt x="1530079" y="1511872"/>
                </a:cubicBezTo>
                <a:cubicBezTo>
                  <a:pt x="1662316" y="1512565"/>
                  <a:pt x="1794553" y="1510970"/>
                  <a:pt x="1926789" y="1512635"/>
                </a:cubicBezTo>
                <a:cubicBezTo>
                  <a:pt x="2029000" y="1513952"/>
                  <a:pt x="2135650" y="1431920"/>
                  <a:pt x="2136482" y="1302457"/>
                </a:cubicBezTo>
                <a:cubicBezTo>
                  <a:pt x="2137660" y="1147337"/>
                  <a:pt x="2137591" y="992079"/>
                  <a:pt x="2136690" y="836820"/>
                </a:cubicBezTo>
                <a:close/>
              </a:path>
            </a:pathLst>
          </a:custGeom>
          <a:solidFill>
            <a:srgbClr val="03C9CA"/>
          </a:solidFill>
          <a:ln w="69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E077FD3-BCD1-1FB7-F4C2-C099F0FCFC55}"/>
              </a:ext>
            </a:extLst>
          </p:cNvPr>
          <p:cNvSpPr/>
          <p:nvPr/>
        </p:nvSpPr>
        <p:spPr>
          <a:xfrm>
            <a:off x="11599858" y="0"/>
            <a:ext cx="592141" cy="1427624"/>
          </a:xfrm>
          <a:prstGeom prst="rect">
            <a:avLst/>
          </a:prstGeom>
          <a:solidFill>
            <a:schemeClr val="bg2">
              <a:lumMod val="9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C87F562-7FC5-EA21-7260-354FA34C8384}"/>
              </a:ext>
            </a:extLst>
          </p:cNvPr>
          <p:cNvSpPr/>
          <p:nvPr/>
        </p:nvSpPr>
        <p:spPr>
          <a:xfrm>
            <a:off x="11900415" y="0"/>
            <a:ext cx="291585" cy="6858000"/>
          </a:xfrm>
          <a:prstGeom prst="rect">
            <a:avLst/>
          </a:prstGeom>
          <a:solidFill>
            <a:srgbClr val="03C9C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4A849229-C393-3E2B-C63B-DAF5E111C329}"/>
              </a:ext>
            </a:extLst>
          </p:cNvPr>
          <p:cNvSpPr/>
          <p:nvPr/>
        </p:nvSpPr>
        <p:spPr>
          <a:xfrm>
            <a:off x="4642681" y="614834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D0CEC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 charset="-127"/>
              <a:cs typeface="B Nazanin" panose="00000400000000000000" pitchFamily="2" charset="-78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FD8E4136-EEF7-1DD4-1055-3DDC789B681E}"/>
              </a:ext>
            </a:extLst>
          </p:cNvPr>
          <p:cNvSpPr/>
          <p:nvPr/>
        </p:nvSpPr>
        <p:spPr>
          <a:xfrm>
            <a:off x="3939114" y="614834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D0CEC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 charset="-127"/>
              <a:cs typeface="B Nazanin" panose="00000400000000000000" pitchFamily="2" charset="-78"/>
            </a:endParaRP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D89DEAF1-427D-877C-E974-04A9A8CDC2A2}"/>
              </a:ext>
            </a:extLst>
          </p:cNvPr>
          <p:cNvSpPr/>
          <p:nvPr/>
        </p:nvSpPr>
        <p:spPr>
          <a:xfrm>
            <a:off x="5358995" y="6139032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D0CE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 charset="-127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0639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Widescreen</PresentationFormat>
  <Paragraphs>89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Agency FB</vt:lpstr>
      <vt:lpstr>Arial</vt:lpstr>
      <vt:lpstr>Calibri</vt:lpstr>
      <vt:lpstr>Calibri Light</vt:lpstr>
      <vt:lpstr>Georgia</vt:lpstr>
      <vt:lpstr>Georgia Pro Light</vt:lpstr>
      <vt:lpstr>Lora</vt:lpstr>
      <vt:lpstr>Open Sans</vt:lpstr>
      <vt:lpstr>Source Sans Pro</vt:lpstr>
      <vt:lpstr>Ubuntu Condensed</vt:lpstr>
      <vt:lpstr>Cover and End Slide Master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2024-02-23T13:57:11Z</dcterms:created>
  <dcterms:modified xsi:type="dcterms:W3CDTF">2024-02-26T09:16:51Z</dcterms:modified>
  <cp:category/>
</cp:coreProperties>
</file>